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9" r:id="rId3"/>
    <p:sldId id="280" r:id="rId4"/>
    <p:sldId id="263" r:id="rId5"/>
    <p:sldId id="257" r:id="rId6"/>
    <p:sldId id="266" r:id="rId7"/>
    <p:sldId id="284" r:id="rId8"/>
    <p:sldId id="271" r:id="rId9"/>
    <p:sldId id="269" r:id="rId10"/>
    <p:sldId id="265" r:id="rId11"/>
    <p:sldId id="285" r:id="rId12"/>
    <p:sldId id="286" r:id="rId13"/>
    <p:sldId id="277" r:id="rId14"/>
    <p:sldId id="287" r:id="rId15"/>
    <p:sldId id="273" r:id="rId16"/>
    <p:sldId id="274" r:id="rId17"/>
    <p:sldId id="258" r:id="rId18"/>
    <p:sldId id="259" r:id="rId19"/>
    <p:sldId id="256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6180"/>
    <a:srgbClr val="F4DDCD"/>
    <a:srgbClr val="BA6092"/>
    <a:srgbClr val="B24B51"/>
    <a:srgbClr val="F7F7F7"/>
    <a:srgbClr val="E84658"/>
    <a:srgbClr val="F26067"/>
    <a:srgbClr val="F4CF6E"/>
    <a:srgbClr val="D73B46"/>
    <a:srgbClr val="DEB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0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41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21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76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54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60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960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02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77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15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8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04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3FDF-1995-4408-8D26-0A64302719F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BFD00-8448-4C82-B4F9-16464B206F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972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8.jpg"/><Relationship Id="rId7" Type="http://schemas.openxmlformats.org/officeDocument/2006/relationships/image" Target="../media/image22.jpeg"/><Relationship Id="rId12" Type="http://schemas.openxmlformats.org/officeDocument/2006/relationships/image" Target="../media/image9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3.jpg"/><Relationship Id="rId5" Type="http://schemas.openxmlformats.org/officeDocument/2006/relationships/image" Target="../media/image10.jpg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649002" y="1302224"/>
            <a:ext cx="3431405" cy="3791622"/>
          </a:xfrm>
          <a:prstGeom prst="roundRect">
            <a:avLst/>
          </a:prstGeom>
          <a:solidFill>
            <a:srgbClr val="91DC77">
              <a:alpha val="74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363339" y="1428320"/>
            <a:ext cx="58417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OS DEJO CON</a:t>
            </a:r>
          </a:p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UNA GALERÍA </a:t>
            </a:r>
          </a:p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DE IMÁGENES</a:t>
            </a:r>
          </a:p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 GENERADAS POR </a:t>
            </a:r>
          </a:p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INTELIGENCIA </a:t>
            </a:r>
          </a:p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ARTIFICIAL</a:t>
            </a:r>
            <a:r>
              <a:rPr lang="es-ES" sz="2800" dirty="0">
                <a:solidFill>
                  <a:schemeClr val="bg1"/>
                </a:solidFill>
              </a:rPr>
              <a:t> </a:t>
            </a:r>
            <a:r>
              <a:rPr lang="es-ES" sz="2800" dirty="0" smtClean="0">
                <a:solidFill>
                  <a:schemeClr val="bg1"/>
                </a:solidFill>
              </a:rPr>
              <a:t>Y </a:t>
            </a:r>
          </a:p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EDITADAS EN </a:t>
            </a:r>
          </a:p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POWER POINT.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0" y="-303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3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2370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26000" fill="hold" grpId="0" nodeType="withEffect" p14:presetBounceEnd="7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9901"/>
                                </p:stCondLst>
                                <p:childTnLst>
                                  <p:par>
                                    <p:cTn id="12" presetID="37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decel="100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901"/>
                                </p:stCondLst>
                                <p:childTnLst>
                                  <p:par>
                                    <p:cTn id="2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/>
          <p:bldP spid="5" grpId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26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9901"/>
                                </p:stCondLst>
                                <p:childTnLst>
                                  <p:par>
                                    <p:cTn id="12" presetID="37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decel="100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901"/>
                                </p:stCondLst>
                                <p:childTnLst>
                                  <p:par>
                                    <p:cTn id="2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/>
          <p:bldP spid="5" grpId="1"/>
          <p:bldP spid="2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0"/>
            <a:ext cx="12192000" cy="73070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13681" r="78717" b="78163"/>
          <a:stretch/>
        </p:blipFill>
        <p:spPr>
          <a:xfrm>
            <a:off x="6259684" y="174781"/>
            <a:ext cx="2758077" cy="838656"/>
          </a:xfrm>
          <a:custGeom>
            <a:avLst/>
            <a:gdLst/>
            <a:ahLst/>
            <a:cxnLst/>
            <a:rect l="l" t="t" r="r" b="b"/>
            <a:pathLst>
              <a:path w="1238548" h="376609">
                <a:moveTo>
                  <a:pt x="1122686" y="69428"/>
                </a:moveTo>
                <a:lnTo>
                  <a:pt x="1122686" y="149795"/>
                </a:lnTo>
                <a:cubicBezTo>
                  <a:pt x="1133252" y="149795"/>
                  <a:pt x="1140657" y="148344"/>
                  <a:pt x="1144898" y="145442"/>
                </a:cubicBezTo>
                <a:cubicBezTo>
                  <a:pt x="1149140" y="142540"/>
                  <a:pt x="1151261" y="133127"/>
                  <a:pt x="1151261" y="117202"/>
                </a:cubicBezTo>
                <a:lnTo>
                  <a:pt x="1151261" y="97333"/>
                </a:lnTo>
                <a:cubicBezTo>
                  <a:pt x="1151261" y="85874"/>
                  <a:pt x="1149214" y="78358"/>
                  <a:pt x="1145122" y="74786"/>
                </a:cubicBezTo>
                <a:cubicBezTo>
                  <a:pt x="1141029" y="71214"/>
                  <a:pt x="1133550" y="69428"/>
                  <a:pt x="1122686" y="69428"/>
                </a:cubicBezTo>
                <a:close/>
                <a:moveTo>
                  <a:pt x="887537" y="61168"/>
                </a:moveTo>
                <a:cubicBezTo>
                  <a:pt x="882626" y="61168"/>
                  <a:pt x="878868" y="63066"/>
                  <a:pt x="876263" y="66861"/>
                </a:cubicBezTo>
                <a:cubicBezTo>
                  <a:pt x="873659" y="70656"/>
                  <a:pt x="872357" y="81855"/>
                  <a:pt x="872357" y="100459"/>
                </a:cubicBezTo>
                <a:lnTo>
                  <a:pt x="872357" y="269230"/>
                </a:lnTo>
                <a:cubicBezTo>
                  <a:pt x="872357" y="290215"/>
                  <a:pt x="873212" y="303163"/>
                  <a:pt x="874924" y="308074"/>
                </a:cubicBezTo>
                <a:cubicBezTo>
                  <a:pt x="876636" y="312985"/>
                  <a:pt x="880617" y="315441"/>
                  <a:pt x="886867" y="315441"/>
                </a:cubicBezTo>
                <a:cubicBezTo>
                  <a:pt x="893267" y="315441"/>
                  <a:pt x="897360" y="312613"/>
                  <a:pt x="899146" y="306958"/>
                </a:cubicBezTo>
                <a:cubicBezTo>
                  <a:pt x="900932" y="301302"/>
                  <a:pt x="901825" y="287833"/>
                  <a:pt x="901825" y="266551"/>
                </a:cubicBezTo>
                <a:lnTo>
                  <a:pt x="901825" y="100459"/>
                </a:lnTo>
                <a:cubicBezTo>
                  <a:pt x="901825" y="83641"/>
                  <a:pt x="900894" y="72888"/>
                  <a:pt x="899034" y="68200"/>
                </a:cubicBezTo>
                <a:cubicBezTo>
                  <a:pt x="897174" y="63512"/>
                  <a:pt x="893341" y="61168"/>
                  <a:pt x="887537" y="61168"/>
                </a:cubicBezTo>
                <a:close/>
                <a:moveTo>
                  <a:pt x="430337" y="61168"/>
                </a:moveTo>
                <a:cubicBezTo>
                  <a:pt x="425426" y="61168"/>
                  <a:pt x="421668" y="63066"/>
                  <a:pt x="419063" y="66861"/>
                </a:cubicBezTo>
                <a:cubicBezTo>
                  <a:pt x="416459" y="70656"/>
                  <a:pt x="415157" y="81855"/>
                  <a:pt x="415157" y="100459"/>
                </a:cubicBezTo>
                <a:lnTo>
                  <a:pt x="415157" y="269230"/>
                </a:lnTo>
                <a:cubicBezTo>
                  <a:pt x="415157" y="290215"/>
                  <a:pt x="416013" y="303163"/>
                  <a:pt x="417724" y="308074"/>
                </a:cubicBezTo>
                <a:cubicBezTo>
                  <a:pt x="419435" y="312985"/>
                  <a:pt x="423417" y="315441"/>
                  <a:pt x="429668" y="315441"/>
                </a:cubicBezTo>
                <a:cubicBezTo>
                  <a:pt x="436067" y="315441"/>
                  <a:pt x="440160" y="312613"/>
                  <a:pt x="441946" y="306958"/>
                </a:cubicBezTo>
                <a:cubicBezTo>
                  <a:pt x="443732" y="301302"/>
                  <a:pt x="444625" y="287833"/>
                  <a:pt x="444625" y="266551"/>
                </a:cubicBezTo>
                <a:lnTo>
                  <a:pt x="444625" y="100459"/>
                </a:lnTo>
                <a:cubicBezTo>
                  <a:pt x="444625" y="83641"/>
                  <a:pt x="443695" y="72888"/>
                  <a:pt x="441834" y="68200"/>
                </a:cubicBezTo>
                <a:cubicBezTo>
                  <a:pt x="439974" y="63512"/>
                  <a:pt x="436141" y="61168"/>
                  <a:pt x="430337" y="61168"/>
                </a:cubicBezTo>
                <a:close/>
                <a:moveTo>
                  <a:pt x="1028701" y="7590"/>
                </a:moveTo>
                <a:lnTo>
                  <a:pt x="1095227" y="7590"/>
                </a:lnTo>
                <a:cubicBezTo>
                  <a:pt x="1139578" y="7590"/>
                  <a:pt x="1169604" y="9302"/>
                  <a:pt x="1185305" y="12725"/>
                </a:cubicBezTo>
                <a:cubicBezTo>
                  <a:pt x="1201006" y="16148"/>
                  <a:pt x="1213806" y="24891"/>
                  <a:pt x="1223703" y="38956"/>
                </a:cubicBezTo>
                <a:cubicBezTo>
                  <a:pt x="1233600" y="53020"/>
                  <a:pt x="1238548" y="75456"/>
                  <a:pt x="1238548" y="106263"/>
                </a:cubicBezTo>
                <a:cubicBezTo>
                  <a:pt x="1238548" y="134392"/>
                  <a:pt x="1235051" y="153293"/>
                  <a:pt x="1228056" y="162967"/>
                </a:cubicBezTo>
                <a:cubicBezTo>
                  <a:pt x="1221061" y="172641"/>
                  <a:pt x="1207294" y="178445"/>
                  <a:pt x="1186756" y="180380"/>
                </a:cubicBezTo>
                <a:cubicBezTo>
                  <a:pt x="1205360" y="184993"/>
                  <a:pt x="1217861" y="191170"/>
                  <a:pt x="1224261" y="198909"/>
                </a:cubicBezTo>
                <a:cubicBezTo>
                  <a:pt x="1230660" y="206648"/>
                  <a:pt x="1234642" y="213754"/>
                  <a:pt x="1236204" y="220228"/>
                </a:cubicBezTo>
                <a:cubicBezTo>
                  <a:pt x="1237767" y="226702"/>
                  <a:pt x="1238548" y="244525"/>
                  <a:pt x="1238548" y="273695"/>
                </a:cubicBezTo>
                <a:lnTo>
                  <a:pt x="1238548" y="369019"/>
                </a:lnTo>
                <a:lnTo>
                  <a:pt x="1151261" y="369019"/>
                </a:lnTo>
                <a:lnTo>
                  <a:pt x="1151261" y="248915"/>
                </a:lnTo>
                <a:cubicBezTo>
                  <a:pt x="1151261" y="229567"/>
                  <a:pt x="1149735" y="217587"/>
                  <a:pt x="1146684" y="212973"/>
                </a:cubicBezTo>
                <a:cubicBezTo>
                  <a:pt x="1143633" y="208359"/>
                  <a:pt x="1135634" y="206052"/>
                  <a:pt x="1122686" y="206052"/>
                </a:cubicBezTo>
                <a:lnTo>
                  <a:pt x="1122686" y="369019"/>
                </a:lnTo>
                <a:lnTo>
                  <a:pt x="1028701" y="369019"/>
                </a:lnTo>
                <a:close/>
                <a:moveTo>
                  <a:pt x="555427" y="7590"/>
                </a:moveTo>
                <a:lnTo>
                  <a:pt x="760810" y="7590"/>
                </a:lnTo>
                <a:lnTo>
                  <a:pt x="760810" y="79921"/>
                </a:lnTo>
                <a:lnTo>
                  <a:pt x="705000" y="79921"/>
                </a:lnTo>
                <a:lnTo>
                  <a:pt x="705000" y="369019"/>
                </a:lnTo>
                <a:lnTo>
                  <a:pt x="611014" y="369019"/>
                </a:lnTo>
                <a:lnTo>
                  <a:pt x="611014" y="79921"/>
                </a:lnTo>
                <a:lnTo>
                  <a:pt x="555427" y="79921"/>
                </a:lnTo>
                <a:close/>
                <a:moveTo>
                  <a:pt x="0" y="7590"/>
                </a:moveTo>
                <a:lnTo>
                  <a:pt x="121612" y="7590"/>
                </a:lnTo>
                <a:cubicBezTo>
                  <a:pt x="125219" y="29319"/>
                  <a:pt x="128937" y="54931"/>
                  <a:pt x="132767" y="84427"/>
                </a:cubicBezTo>
                <a:lnTo>
                  <a:pt x="146113" y="176361"/>
                </a:lnTo>
                <a:lnTo>
                  <a:pt x="167711" y="7590"/>
                </a:lnTo>
                <a:lnTo>
                  <a:pt x="289992" y="7590"/>
                </a:lnTo>
                <a:lnTo>
                  <a:pt x="289992" y="369019"/>
                </a:lnTo>
                <a:lnTo>
                  <a:pt x="207839" y="369019"/>
                </a:lnTo>
                <a:lnTo>
                  <a:pt x="207727" y="125016"/>
                </a:lnTo>
                <a:lnTo>
                  <a:pt x="175023" y="369019"/>
                </a:lnTo>
                <a:lnTo>
                  <a:pt x="116756" y="369019"/>
                </a:lnTo>
                <a:lnTo>
                  <a:pt x="82265" y="130597"/>
                </a:lnTo>
                <a:lnTo>
                  <a:pt x="82154" y="369019"/>
                </a:lnTo>
                <a:lnTo>
                  <a:pt x="0" y="369019"/>
                </a:lnTo>
                <a:close/>
                <a:moveTo>
                  <a:pt x="887091" y="0"/>
                </a:moveTo>
                <a:cubicBezTo>
                  <a:pt x="906438" y="0"/>
                  <a:pt x="923814" y="3163"/>
                  <a:pt x="939218" y="9488"/>
                </a:cubicBezTo>
                <a:cubicBezTo>
                  <a:pt x="954621" y="15813"/>
                  <a:pt x="967011" y="25301"/>
                  <a:pt x="976387" y="37951"/>
                </a:cubicBezTo>
                <a:cubicBezTo>
                  <a:pt x="985764" y="50601"/>
                  <a:pt x="991345" y="64368"/>
                  <a:pt x="993131" y="79251"/>
                </a:cubicBezTo>
                <a:cubicBezTo>
                  <a:pt x="994917" y="94134"/>
                  <a:pt x="995810" y="120179"/>
                  <a:pt x="995810" y="157386"/>
                </a:cubicBezTo>
                <a:lnTo>
                  <a:pt x="995810" y="219224"/>
                </a:lnTo>
                <a:cubicBezTo>
                  <a:pt x="995810" y="255538"/>
                  <a:pt x="994954" y="281248"/>
                  <a:pt x="993242" y="296354"/>
                </a:cubicBezTo>
                <a:cubicBezTo>
                  <a:pt x="991531" y="311460"/>
                  <a:pt x="986173" y="325264"/>
                  <a:pt x="977169" y="337765"/>
                </a:cubicBezTo>
                <a:cubicBezTo>
                  <a:pt x="968165" y="350267"/>
                  <a:pt x="955998" y="359866"/>
                  <a:pt x="940669" y="366564"/>
                </a:cubicBezTo>
                <a:cubicBezTo>
                  <a:pt x="925340" y="373261"/>
                  <a:pt x="907480" y="376609"/>
                  <a:pt x="887091" y="376609"/>
                </a:cubicBezTo>
                <a:cubicBezTo>
                  <a:pt x="867743" y="376609"/>
                  <a:pt x="850367" y="373447"/>
                  <a:pt x="834964" y="367122"/>
                </a:cubicBezTo>
                <a:cubicBezTo>
                  <a:pt x="819560" y="360796"/>
                  <a:pt x="807170" y="351309"/>
                  <a:pt x="797794" y="338658"/>
                </a:cubicBezTo>
                <a:cubicBezTo>
                  <a:pt x="788418" y="326008"/>
                  <a:pt x="782837" y="312241"/>
                  <a:pt x="781051" y="297358"/>
                </a:cubicBezTo>
                <a:cubicBezTo>
                  <a:pt x="779265" y="282476"/>
                  <a:pt x="778372" y="256431"/>
                  <a:pt x="778372" y="219224"/>
                </a:cubicBezTo>
                <a:lnTo>
                  <a:pt x="778372" y="157386"/>
                </a:lnTo>
                <a:cubicBezTo>
                  <a:pt x="778372" y="121072"/>
                  <a:pt x="779227" y="95362"/>
                  <a:pt x="780939" y="80255"/>
                </a:cubicBezTo>
                <a:cubicBezTo>
                  <a:pt x="782651" y="65149"/>
                  <a:pt x="788008" y="51346"/>
                  <a:pt x="797012" y="38844"/>
                </a:cubicBezTo>
                <a:cubicBezTo>
                  <a:pt x="806017" y="26342"/>
                  <a:pt x="818183" y="16743"/>
                  <a:pt x="833512" y="10046"/>
                </a:cubicBezTo>
                <a:cubicBezTo>
                  <a:pt x="848842" y="3349"/>
                  <a:pt x="866701" y="0"/>
                  <a:pt x="887091" y="0"/>
                </a:cubicBezTo>
                <a:close/>
                <a:moveTo>
                  <a:pt x="429891" y="0"/>
                </a:moveTo>
                <a:cubicBezTo>
                  <a:pt x="449238" y="0"/>
                  <a:pt x="466614" y="3163"/>
                  <a:pt x="482018" y="9488"/>
                </a:cubicBezTo>
                <a:cubicBezTo>
                  <a:pt x="497421" y="15813"/>
                  <a:pt x="509811" y="25301"/>
                  <a:pt x="519188" y="37951"/>
                </a:cubicBezTo>
                <a:cubicBezTo>
                  <a:pt x="528564" y="50601"/>
                  <a:pt x="534145" y="64368"/>
                  <a:pt x="535931" y="79251"/>
                </a:cubicBezTo>
                <a:cubicBezTo>
                  <a:pt x="537717" y="94134"/>
                  <a:pt x="538609" y="120179"/>
                  <a:pt x="538609" y="157386"/>
                </a:cubicBezTo>
                <a:lnTo>
                  <a:pt x="538609" y="219224"/>
                </a:lnTo>
                <a:cubicBezTo>
                  <a:pt x="538609" y="255538"/>
                  <a:pt x="537754" y="281248"/>
                  <a:pt x="536042" y="296354"/>
                </a:cubicBezTo>
                <a:cubicBezTo>
                  <a:pt x="534331" y="311460"/>
                  <a:pt x="528973" y="325264"/>
                  <a:pt x="519969" y="337765"/>
                </a:cubicBezTo>
                <a:cubicBezTo>
                  <a:pt x="510965" y="350267"/>
                  <a:pt x="498798" y="359866"/>
                  <a:pt x="483469" y="366564"/>
                </a:cubicBezTo>
                <a:cubicBezTo>
                  <a:pt x="468140" y="373261"/>
                  <a:pt x="450280" y="376609"/>
                  <a:pt x="429891" y="376609"/>
                </a:cubicBezTo>
                <a:cubicBezTo>
                  <a:pt x="410543" y="376609"/>
                  <a:pt x="393167" y="373447"/>
                  <a:pt x="377764" y="367122"/>
                </a:cubicBezTo>
                <a:cubicBezTo>
                  <a:pt x="362360" y="360796"/>
                  <a:pt x="349970" y="351309"/>
                  <a:pt x="340594" y="338658"/>
                </a:cubicBezTo>
                <a:cubicBezTo>
                  <a:pt x="331218" y="326008"/>
                  <a:pt x="325637" y="312241"/>
                  <a:pt x="323851" y="297358"/>
                </a:cubicBezTo>
                <a:cubicBezTo>
                  <a:pt x="322065" y="282476"/>
                  <a:pt x="321172" y="256431"/>
                  <a:pt x="321172" y="219224"/>
                </a:cubicBezTo>
                <a:lnTo>
                  <a:pt x="321172" y="157386"/>
                </a:lnTo>
                <a:cubicBezTo>
                  <a:pt x="321172" y="121072"/>
                  <a:pt x="322028" y="95362"/>
                  <a:pt x="323739" y="80255"/>
                </a:cubicBezTo>
                <a:cubicBezTo>
                  <a:pt x="325451" y="65149"/>
                  <a:pt x="330808" y="51346"/>
                  <a:pt x="339813" y="38844"/>
                </a:cubicBezTo>
                <a:cubicBezTo>
                  <a:pt x="348817" y="26342"/>
                  <a:pt x="360983" y="16743"/>
                  <a:pt x="376312" y="10046"/>
                </a:cubicBezTo>
                <a:cubicBezTo>
                  <a:pt x="391642" y="3349"/>
                  <a:pt x="409501" y="0"/>
                  <a:pt x="429891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19800000" lon="0" rev="0"/>
            </a:camera>
            <a:lightRig rig="soft" dir="t">
              <a:rot lat="0" lon="0" rev="0"/>
            </a:lightRig>
          </a:scene3d>
          <a:sp3d extrusionH="133350" contourW="25400">
            <a:bevelT w="31750" h="19050" prst="artDeco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19181" r="78691" b="72663"/>
          <a:stretch/>
        </p:blipFill>
        <p:spPr>
          <a:xfrm>
            <a:off x="8392772" y="1287349"/>
            <a:ext cx="2361368" cy="767211"/>
          </a:xfrm>
          <a:custGeom>
            <a:avLst/>
            <a:gdLst/>
            <a:ahLst/>
            <a:cxnLst/>
            <a:rect l="l" t="t" r="r" b="b"/>
            <a:pathLst>
              <a:path w="1159148" h="376609">
                <a:moveTo>
                  <a:pt x="816174" y="69428"/>
                </a:moveTo>
                <a:lnTo>
                  <a:pt x="816174" y="149795"/>
                </a:lnTo>
                <a:cubicBezTo>
                  <a:pt x="826740" y="149795"/>
                  <a:pt x="834144" y="148344"/>
                  <a:pt x="838386" y="145442"/>
                </a:cubicBezTo>
                <a:cubicBezTo>
                  <a:pt x="842628" y="142540"/>
                  <a:pt x="844749" y="133127"/>
                  <a:pt x="844749" y="117202"/>
                </a:cubicBezTo>
                <a:lnTo>
                  <a:pt x="844749" y="97333"/>
                </a:lnTo>
                <a:cubicBezTo>
                  <a:pt x="844749" y="85874"/>
                  <a:pt x="842702" y="78358"/>
                  <a:pt x="838609" y="74786"/>
                </a:cubicBezTo>
                <a:cubicBezTo>
                  <a:pt x="834517" y="71214"/>
                  <a:pt x="827038" y="69428"/>
                  <a:pt x="816174" y="69428"/>
                </a:cubicBezTo>
                <a:close/>
                <a:moveTo>
                  <a:pt x="339924" y="69428"/>
                </a:moveTo>
                <a:lnTo>
                  <a:pt x="339924" y="161404"/>
                </a:lnTo>
                <a:cubicBezTo>
                  <a:pt x="342603" y="161553"/>
                  <a:pt x="344909" y="161627"/>
                  <a:pt x="346844" y="161627"/>
                </a:cubicBezTo>
                <a:cubicBezTo>
                  <a:pt x="355476" y="161627"/>
                  <a:pt x="361466" y="159506"/>
                  <a:pt x="364815" y="155265"/>
                </a:cubicBezTo>
                <a:cubicBezTo>
                  <a:pt x="368164" y="151023"/>
                  <a:pt x="369838" y="142205"/>
                  <a:pt x="369838" y="128811"/>
                </a:cubicBezTo>
                <a:lnTo>
                  <a:pt x="369838" y="99119"/>
                </a:lnTo>
                <a:cubicBezTo>
                  <a:pt x="369838" y="86767"/>
                  <a:pt x="367903" y="78730"/>
                  <a:pt x="364034" y="75009"/>
                </a:cubicBezTo>
                <a:cubicBezTo>
                  <a:pt x="360164" y="71289"/>
                  <a:pt x="352128" y="69428"/>
                  <a:pt x="339924" y="69428"/>
                </a:cubicBezTo>
                <a:close/>
                <a:moveTo>
                  <a:pt x="581025" y="61168"/>
                </a:moveTo>
                <a:cubicBezTo>
                  <a:pt x="576114" y="61168"/>
                  <a:pt x="572356" y="63066"/>
                  <a:pt x="569751" y="66861"/>
                </a:cubicBezTo>
                <a:cubicBezTo>
                  <a:pt x="567147" y="70656"/>
                  <a:pt x="565845" y="81855"/>
                  <a:pt x="565845" y="100459"/>
                </a:cubicBezTo>
                <a:lnTo>
                  <a:pt x="565845" y="269230"/>
                </a:lnTo>
                <a:cubicBezTo>
                  <a:pt x="565845" y="290215"/>
                  <a:pt x="566701" y="303163"/>
                  <a:pt x="568412" y="308074"/>
                </a:cubicBezTo>
                <a:cubicBezTo>
                  <a:pt x="570123" y="312985"/>
                  <a:pt x="574105" y="315441"/>
                  <a:pt x="580355" y="315441"/>
                </a:cubicBezTo>
                <a:cubicBezTo>
                  <a:pt x="586755" y="315441"/>
                  <a:pt x="590848" y="312613"/>
                  <a:pt x="592634" y="306958"/>
                </a:cubicBezTo>
                <a:cubicBezTo>
                  <a:pt x="594420" y="301302"/>
                  <a:pt x="595313" y="287833"/>
                  <a:pt x="595313" y="266551"/>
                </a:cubicBezTo>
                <a:lnTo>
                  <a:pt x="595313" y="100459"/>
                </a:lnTo>
                <a:cubicBezTo>
                  <a:pt x="595313" y="83641"/>
                  <a:pt x="594382" y="72888"/>
                  <a:pt x="592522" y="68200"/>
                </a:cubicBezTo>
                <a:cubicBezTo>
                  <a:pt x="590662" y="63512"/>
                  <a:pt x="586829" y="61168"/>
                  <a:pt x="581025" y="61168"/>
                </a:cubicBezTo>
                <a:close/>
                <a:moveTo>
                  <a:pt x="953765" y="7590"/>
                </a:moveTo>
                <a:lnTo>
                  <a:pt x="1159148" y="7590"/>
                </a:lnTo>
                <a:lnTo>
                  <a:pt x="1159148" y="79921"/>
                </a:lnTo>
                <a:lnTo>
                  <a:pt x="1103337" y="79921"/>
                </a:lnTo>
                <a:lnTo>
                  <a:pt x="1103337" y="369019"/>
                </a:lnTo>
                <a:lnTo>
                  <a:pt x="1009353" y="369019"/>
                </a:lnTo>
                <a:lnTo>
                  <a:pt x="1009353" y="79921"/>
                </a:lnTo>
                <a:lnTo>
                  <a:pt x="953765" y="79921"/>
                </a:lnTo>
                <a:close/>
                <a:moveTo>
                  <a:pt x="722189" y="7590"/>
                </a:moveTo>
                <a:lnTo>
                  <a:pt x="788715" y="7590"/>
                </a:lnTo>
                <a:cubicBezTo>
                  <a:pt x="833066" y="7590"/>
                  <a:pt x="863092" y="9302"/>
                  <a:pt x="878793" y="12725"/>
                </a:cubicBezTo>
                <a:cubicBezTo>
                  <a:pt x="894494" y="16148"/>
                  <a:pt x="907293" y="24891"/>
                  <a:pt x="917191" y="38956"/>
                </a:cubicBezTo>
                <a:cubicBezTo>
                  <a:pt x="927088" y="53020"/>
                  <a:pt x="932036" y="75456"/>
                  <a:pt x="932036" y="106263"/>
                </a:cubicBezTo>
                <a:cubicBezTo>
                  <a:pt x="932036" y="134392"/>
                  <a:pt x="928539" y="153293"/>
                  <a:pt x="921544" y="162967"/>
                </a:cubicBezTo>
                <a:cubicBezTo>
                  <a:pt x="914549" y="172641"/>
                  <a:pt x="900782" y="178445"/>
                  <a:pt x="880244" y="180380"/>
                </a:cubicBezTo>
                <a:cubicBezTo>
                  <a:pt x="898848" y="184993"/>
                  <a:pt x="911349" y="191170"/>
                  <a:pt x="917749" y="198909"/>
                </a:cubicBezTo>
                <a:cubicBezTo>
                  <a:pt x="924148" y="206648"/>
                  <a:pt x="928130" y="213754"/>
                  <a:pt x="929692" y="220228"/>
                </a:cubicBezTo>
                <a:cubicBezTo>
                  <a:pt x="931255" y="226702"/>
                  <a:pt x="932036" y="244525"/>
                  <a:pt x="932036" y="273695"/>
                </a:cubicBezTo>
                <a:lnTo>
                  <a:pt x="932036" y="369019"/>
                </a:lnTo>
                <a:lnTo>
                  <a:pt x="844749" y="369019"/>
                </a:lnTo>
                <a:lnTo>
                  <a:pt x="844749" y="248915"/>
                </a:lnTo>
                <a:cubicBezTo>
                  <a:pt x="844749" y="229567"/>
                  <a:pt x="843223" y="217587"/>
                  <a:pt x="840172" y="212973"/>
                </a:cubicBezTo>
                <a:cubicBezTo>
                  <a:pt x="837121" y="208359"/>
                  <a:pt x="829121" y="206052"/>
                  <a:pt x="816174" y="206052"/>
                </a:cubicBezTo>
                <a:lnTo>
                  <a:pt x="816174" y="369019"/>
                </a:lnTo>
                <a:lnTo>
                  <a:pt x="722189" y="369019"/>
                </a:lnTo>
                <a:close/>
                <a:moveTo>
                  <a:pt x="245939" y="7590"/>
                </a:moveTo>
                <a:lnTo>
                  <a:pt x="340593" y="7590"/>
                </a:lnTo>
                <a:cubicBezTo>
                  <a:pt x="366192" y="7590"/>
                  <a:pt x="385874" y="9599"/>
                  <a:pt x="399641" y="13618"/>
                </a:cubicBezTo>
                <a:cubicBezTo>
                  <a:pt x="413408" y="17636"/>
                  <a:pt x="423751" y="23440"/>
                  <a:pt x="430672" y="31031"/>
                </a:cubicBezTo>
                <a:cubicBezTo>
                  <a:pt x="437592" y="38621"/>
                  <a:pt x="442280" y="47811"/>
                  <a:pt x="444736" y="58601"/>
                </a:cubicBezTo>
                <a:cubicBezTo>
                  <a:pt x="447192" y="69391"/>
                  <a:pt x="448419" y="86097"/>
                  <a:pt x="448419" y="108719"/>
                </a:cubicBezTo>
                <a:lnTo>
                  <a:pt x="448419" y="140196"/>
                </a:lnTo>
                <a:cubicBezTo>
                  <a:pt x="448419" y="163264"/>
                  <a:pt x="446038" y="180082"/>
                  <a:pt x="441276" y="190649"/>
                </a:cubicBezTo>
                <a:cubicBezTo>
                  <a:pt x="436513" y="201216"/>
                  <a:pt x="427769" y="209327"/>
                  <a:pt x="415045" y="214982"/>
                </a:cubicBezTo>
                <a:cubicBezTo>
                  <a:pt x="402320" y="220638"/>
                  <a:pt x="385688" y="223465"/>
                  <a:pt x="365150" y="223465"/>
                </a:cubicBezTo>
                <a:lnTo>
                  <a:pt x="339924" y="223465"/>
                </a:lnTo>
                <a:lnTo>
                  <a:pt x="339924" y="369019"/>
                </a:lnTo>
                <a:lnTo>
                  <a:pt x="245939" y="369019"/>
                </a:lnTo>
                <a:close/>
                <a:moveTo>
                  <a:pt x="580579" y="0"/>
                </a:moveTo>
                <a:cubicBezTo>
                  <a:pt x="599926" y="0"/>
                  <a:pt x="617302" y="3163"/>
                  <a:pt x="632706" y="9488"/>
                </a:cubicBezTo>
                <a:cubicBezTo>
                  <a:pt x="648109" y="15813"/>
                  <a:pt x="660499" y="25301"/>
                  <a:pt x="669876" y="37951"/>
                </a:cubicBezTo>
                <a:cubicBezTo>
                  <a:pt x="679252" y="50601"/>
                  <a:pt x="684833" y="64368"/>
                  <a:pt x="686619" y="79251"/>
                </a:cubicBezTo>
                <a:cubicBezTo>
                  <a:pt x="688405" y="94134"/>
                  <a:pt x="689297" y="120179"/>
                  <a:pt x="689297" y="157386"/>
                </a:cubicBezTo>
                <a:lnTo>
                  <a:pt x="689297" y="219224"/>
                </a:lnTo>
                <a:cubicBezTo>
                  <a:pt x="689297" y="255538"/>
                  <a:pt x="688442" y="281248"/>
                  <a:pt x="686730" y="296354"/>
                </a:cubicBezTo>
                <a:cubicBezTo>
                  <a:pt x="685019" y="311460"/>
                  <a:pt x="679661" y="325264"/>
                  <a:pt x="670657" y="337765"/>
                </a:cubicBezTo>
                <a:cubicBezTo>
                  <a:pt x="661653" y="350267"/>
                  <a:pt x="649486" y="359866"/>
                  <a:pt x="634157" y="366564"/>
                </a:cubicBezTo>
                <a:cubicBezTo>
                  <a:pt x="618828" y="373261"/>
                  <a:pt x="600968" y="376609"/>
                  <a:pt x="580579" y="376609"/>
                </a:cubicBezTo>
                <a:cubicBezTo>
                  <a:pt x="561231" y="376609"/>
                  <a:pt x="543855" y="373447"/>
                  <a:pt x="528452" y="367122"/>
                </a:cubicBezTo>
                <a:cubicBezTo>
                  <a:pt x="513048" y="360796"/>
                  <a:pt x="500658" y="351309"/>
                  <a:pt x="491282" y="338658"/>
                </a:cubicBezTo>
                <a:cubicBezTo>
                  <a:pt x="481906" y="326008"/>
                  <a:pt x="476325" y="312241"/>
                  <a:pt x="474539" y="297358"/>
                </a:cubicBezTo>
                <a:cubicBezTo>
                  <a:pt x="472753" y="282476"/>
                  <a:pt x="471860" y="256431"/>
                  <a:pt x="471860" y="219224"/>
                </a:cubicBezTo>
                <a:lnTo>
                  <a:pt x="471860" y="157386"/>
                </a:lnTo>
                <a:cubicBezTo>
                  <a:pt x="471860" y="121072"/>
                  <a:pt x="472715" y="95362"/>
                  <a:pt x="474427" y="80255"/>
                </a:cubicBezTo>
                <a:cubicBezTo>
                  <a:pt x="476139" y="65149"/>
                  <a:pt x="481496" y="51346"/>
                  <a:pt x="490501" y="38844"/>
                </a:cubicBezTo>
                <a:cubicBezTo>
                  <a:pt x="499505" y="26342"/>
                  <a:pt x="511671" y="16743"/>
                  <a:pt x="527000" y="10046"/>
                </a:cubicBezTo>
                <a:cubicBezTo>
                  <a:pt x="542330" y="3349"/>
                  <a:pt x="560189" y="0"/>
                  <a:pt x="580579" y="0"/>
                </a:cubicBezTo>
                <a:close/>
                <a:moveTo>
                  <a:pt x="102022" y="0"/>
                </a:moveTo>
                <a:cubicBezTo>
                  <a:pt x="126430" y="0"/>
                  <a:pt x="147228" y="3944"/>
                  <a:pt x="164418" y="11832"/>
                </a:cubicBezTo>
                <a:cubicBezTo>
                  <a:pt x="181608" y="19720"/>
                  <a:pt x="192993" y="29654"/>
                  <a:pt x="198574" y="41635"/>
                </a:cubicBezTo>
                <a:cubicBezTo>
                  <a:pt x="204155" y="53615"/>
                  <a:pt x="206946" y="73967"/>
                  <a:pt x="206946" y="102691"/>
                </a:cubicBezTo>
                <a:lnTo>
                  <a:pt x="206946" y="116979"/>
                </a:lnTo>
                <a:lnTo>
                  <a:pt x="119658" y="116979"/>
                </a:lnTo>
                <a:lnTo>
                  <a:pt x="119658" y="90190"/>
                </a:lnTo>
                <a:cubicBezTo>
                  <a:pt x="119658" y="77688"/>
                  <a:pt x="118542" y="69726"/>
                  <a:pt x="116309" y="66303"/>
                </a:cubicBezTo>
                <a:cubicBezTo>
                  <a:pt x="114077" y="62880"/>
                  <a:pt x="110356" y="61168"/>
                  <a:pt x="105147" y="61168"/>
                </a:cubicBezTo>
                <a:cubicBezTo>
                  <a:pt x="99492" y="61168"/>
                  <a:pt x="95213" y="63477"/>
                  <a:pt x="92311" y="68094"/>
                </a:cubicBezTo>
                <a:cubicBezTo>
                  <a:pt x="89409" y="72711"/>
                  <a:pt x="87958" y="79711"/>
                  <a:pt x="87958" y="89094"/>
                </a:cubicBezTo>
                <a:cubicBezTo>
                  <a:pt x="87958" y="101157"/>
                  <a:pt x="89589" y="110241"/>
                  <a:pt x="92852" y="116347"/>
                </a:cubicBezTo>
                <a:cubicBezTo>
                  <a:pt x="95968" y="122454"/>
                  <a:pt x="104821" y="129820"/>
                  <a:pt x="119410" y="138445"/>
                </a:cubicBezTo>
                <a:cubicBezTo>
                  <a:pt x="161247" y="163276"/>
                  <a:pt x="187598" y="183654"/>
                  <a:pt x="198463" y="199578"/>
                </a:cubicBezTo>
                <a:cubicBezTo>
                  <a:pt x="209327" y="215503"/>
                  <a:pt x="214759" y="241176"/>
                  <a:pt x="214759" y="276597"/>
                </a:cubicBezTo>
                <a:cubicBezTo>
                  <a:pt x="214759" y="302344"/>
                  <a:pt x="211745" y="321320"/>
                  <a:pt x="205718" y="333524"/>
                </a:cubicBezTo>
                <a:cubicBezTo>
                  <a:pt x="199690" y="345728"/>
                  <a:pt x="188044" y="355960"/>
                  <a:pt x="170780" y="364220"/>
                </a:cubicBezTo>
                <a:cubicBezTo>
                  <a:pt x="153516" y="372479"/>
                  <a:pt x="133424" y="376609"/>
                  <a:pt x="110505" y="376609"/>
                </a:cubicBezTo>
                <a:cubicBezTo>
                  <a:pt x="85353" y="376609"/>
                  <a:pt x="63884" y="371847"/>
                  <a:pt x="46100" y="362322"/>
                </a:cubicBezTo>
                <a:cubicBezTo>
                  <a:pt x="28315" y="352797"/>
                  <a:pt x="16669" y="340667"/>
                  <a:pt x="11162" y="325933"/>
                </a:cubicBezTo>
                <a:cubicBezTo>
                  <a:pt x="5655" y="311200"/>
                  <a:pt x="2902" y="290289"/>
                  <a:pt x="2902" y="263202"/>
                </a:cubicBezTo>
                <a:lnTo>
                  <a:pt x="2902" y="239539"/>
                </a:lnTo>
                <a:lnTo>
                  <a:pt x="90190" y="239539"/>
                </a:lnTo>
                <a:lnTo>
                  <a:pt x="90190" y="283517"/>
                </a:lnTo>
                <a:cubicBezTo>
                  <a:pt x="90190" y="297061"/>
                  <a:pt x="91418" y="305767"/>
                  <a:pt x="93874" y="309637"/>
                </a:cubicBezTo>
                <a:cubicBezTo>
                  <a:pt x="96329" y="313506"/>
                  <a:pt x="100682" y="315441"/>
                  <a:pt x="106933" y="315441"/>
                </a:cubicBezTo>
                <a:cubicBezTo>
                  <a:pt x="113184" y="315441"/>
                  <a:pt x="117835" y="312985"/>
                  <a:pt x="120886" y="308074"/>
                </a:cubicBezTo>
                <a:cubicBezTo>
                  <a:pt x="123937" y="303163"/>
                  <a:pt x="125462" y="295870"/>
                  <a:pt x="125462" y="286196"/>
                </a:cubicBezTo>
                <a:cubicBezTo>
                  <a:pt x="125462" y="264914"/>
                  <a:pt x="122560" y="250999"/>
                  <a:pt x="116756" y="244450"/>
                </a:cubicBezTo>
                <a:cubicBezTo>
                  <a:pt x="110803" y="237902"/>
                  <a:pt x="96143" y="226963"/>
                  <a:pt x="72777" y="211633"/>
                </a:cubicBezTo>
                <a:cubicBezTo>
                  <a:pt x="49411" y="196155"/>
                  <a:pt x="33933" y="184919"/>
                  <a:pt x="26343" y="177924"/>
                </a:cubicBezTo>
                <a:cubicBezTo>
                  <a:pt x="18753" y="170929"/>
                  <a:pt x="12465" y="161255"/>
                  <a:pt x="7479" y="148902"/>
                </a:cubicBezTo>
                <a:cubicBezTo>
                  <a:pt x="2493" y="136550"/>
                  <a:pt x="0" y="120774"/>
                  <a:pt x="0" y="101575"/>
                </a:cubicBezTo>
                <a:cubicBezTo>
                  <a:pt x="0" y="73893"/>
                  <a:pt x="3535" y="53652"/>
                  <a:pt x="10604" y="40853"/>
                </a:cubicBezTo>
                <a:cubicBezTo>
                  <a:pt x="17673" y="28054"/>
                  <a:pt x="29096" y="18045"/>
                  <a:pt x="44872" y="10827"/>
                </a:cubicBezTo>
                <a:cubicBezTo>
                  <a:pt x="60647" y="3609"/>
                  <a:pt x="79698" y="0"/>
                  <a:pt x="102022" y="0"/>
                </a:cubicBezTo>
                <a:close/>
              </a:path>
            </a:pathLst>
          </a:cu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7200000">
              <a:rot lat="514359" lon="21594000" rev="0"/>
            </a:camera>
            <a:lightRig rig="harsh" dir="t">
              <a:rot lat="0" lon="0" rev="3000000"/>
            </a:lightRig>
          </a:scene3d>
          <a:sp3d extrusionH="330200" contourW="25400">
            <a:bevelT w="31750" h="19050" prst="angle"/>
            <a:bevelB w="12700" h="0" prst="angle"/>
            <a:contourClr>
              <a:srgbClr val="FFFFFF"/>
            </a:contourClr>
          </a:sp3d>
        </p:spPr>
      </p:pic>
      <p:sp>
        <p:nvSpPr>
          <p:cNvPr id="6" name="Redondear rectángulo de esquina diagonal 5"/>
          <p:cNvSpPr/>
          <p:nvPr/>
        </p:nvSpPr>
        <p:spPr>
          <a:xfrm>
            <a:off x="211331" y="276474"/>
            <a:ext cx="2541069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Un mecánico fuerte con coches, en un taller de herramientas.</a:t>
            </a:r>
          </a:p>
        </p:txBody>
      </p:sp>
      <p:pic>
        <p:nvPicPr>
          <p:cNvPr id="7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660033" y="-1311308"/>
            <a:ext cx="1522847" cy="281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8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8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4136"/>
          </a:xfrm>
          <a:prstGeom prst="rect">
            <a:avLst/>
          </a:prstGeom>
        </p:spPr>
      </p:pic>
      <p:sp>
        <p:nvSpPr>
          <p:cNvPr id="8" name="Forma libre 7"/>
          <p:cNvSpPr/>
          <p:nvPr/>
        </p:nvSpPr>
        <p:spPr>
          <a:xfrm rot="161784">
            <a:off x="9785841" y="1105077"/>
            <a:ext cx="2268000" cy="180000"/>
          </a:xfrm>
          <a:custGeom>
            <a:avLst/>
            <a:gdLst>
              <a:gd name="connsiteX0" fmla="*/ 0 w 3356345"/>
              <a:gd name="connsiteY0" fmla="*/ 646894 h 646894"/>
              <a:gd name="connsiteX1" fmla="*/ 3269974 w 3356345"/>
              <a:gd name="connsiteY1" fmla="*/ 851 h 646894"/>
              <a:gd name="connsiteX2" fmla="*/ 2087217 w 3356345"/>
              <a:gd name="connsiteY2" fmla="*/ 537564 h 64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6345" h="646894">
                <a:moveTo>
                  <a:pt x="0" y="646894"/>
                </a:moveTo>
                <a:cubicBezTo>
                  <a:pt x="1461052" y="332983"/>
                  <a:pt x="2922105" y="19073"/>
                  <a:pt x="3269974" y="851"/>
                </a:cubicBezTo>
                <a:cubicBezTo>
                  <a:pt x="3617843" y="-17371"/>
                  <a:pt x="2852530" y="260096"/>
                  <a:pt x="2087217" y="537564"/>
                </a:cubicBezTo>
              </a:path>
            </a:pathLst>
          </a:custGeom>
          <a:noFill/>
          <a:ln w="63500" cap="rnd" cmpd="thickThin">
            <a:solidFill>
              <a:srgbClr val="FBD061"/>
            </a:solidFill>
          </a:ln>
          <a:scene3d>
            <a:camera prst="orthographicFront"/>
            <a:lightRig rig="threePt" dir="t"/>
          </a:scene3d>
          <a:sp3d>
            <a:bevelT w="1143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9806395" y="-102490"/>
            <a:ext cx="22268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800" b="1" i="1" dirty="0" err="1" smtClean="0">
                <a:ln>
                  <a:solidFill>
                    <a:srgbClr val="F0C31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</a:t>
            </a:r>
            <a:r>
              <a:rPr lang="es-ES" sz="6000" b="1" i="1" dirty="0" err="1" smtClean="0">
                <a:ln>
                  <a:solidFill>
                    <a:srgbClr val="F0C31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njoi</a:t>
            </a:r>
            <a:endParaRPr lang="es-ES" sz="3600" b="1" i="1" dirty="0">
              <a:ln>
                <a:solidFill>
                  <a:srgbClr val="F0C31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Redondear rectángulo de esquina diagonal 4"/>
          <p:cNvSpPr/>
          <p:nvPr/>
        </p:nvSpPr>
        <p:spPr>
          <a:xfrm>
            <a:off x="279134" y="214844"/>
            <a:ext cx="2685448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Un niño y una niña felices jugando en una habitación con juguetes.</a:t>
            </a:r>
          </a:p>
        </p:txBody>
      </p:sp>
      <p:pic>
        <p:nvPicPr>
          <p:cNvPr id="6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766257" y="-1147348"/>
            <a:ext cx="1711201" cy="31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5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5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/>
          <p:bldP spid="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348"/>
            <a:ext cx="12192000" cy="7176537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7580323" y="499944"/>
            <a:ext cx="4163786" cy="1350256"/>
            <a:chOff x="7339692" y="143809"/>
            <a:chExt cx="4163786" cy="1350256"/>
          </a:xfrm>
        </p:grpSpPr>
        <p:grpSp>
          <p:nvGrpSpPr>
            <p:cNvPr id="8" name="Grupo 7"/>
            <p:cNvGrpSpPr/>
            <p:nvPr/>
          </p:nvGrpSpPr>
          <p:grpSpPr>
            <a:xfrm>
              <a:off x="7339692" y="143809"/>
              <a:ext cx="4163786" cy="1350256"/>
              <a:chOff x="7506605" y="712395"/>
              <a:chExt cx="3590538" cy="1126671"/>
            </a:xfrm>
          </p:grpSpPr>
          <p:sp>
            <p:nvSpPr>
              <p:cNvPr id="5" name="Redondear rectángulo de esquina diagonal 4"/>
              <p:cNvSpPr/>
              <p:nvPr/>
            </p:nvSpPr>
            <p:spPr>
              <a:xfrm>
                <a:off x="7506605" y="712395"/>
                <a:ext cx="3590538" cy="1126671"/>
              </a:xfrm>
              <a:prstGeom prst="round2Diag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CuadroTexto 5"/>
              <p:cNvSpPr txBox="1"/>
              <p:nvPr/>
            </p:nvSpPr>
            <p:spPr>
              <a:xfrm>
                <a:off x="7800087" y="763424"/>
                <a:ext cx="329705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6000" b="1" i="1" dirty="0" smtClean="0">
                    <a:solidFill>
                      <a:srgbClr val="4C3B3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M</a:t>
                </a:r>
                <a:r>
                  <a:rPr lang="es-ES" sz="3600" b="1" i="1" dirty="0" smtClean="0">
                    <a:solidFill>
                      <a:srgbClr val="4C3B3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OTORBIKE</a:t>
                </a:r>
                <a:endParaRPr lang="es-ES" sz="3600" b="1" i="1" dirty="0">
                  <a:solidFill>
                    <a:srgbClr val="4C3B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7" name="Rectángulo 6"/>
              <p:cNvSpPr/>
              <p:nvPr/>
            </p:nvSpPr>
            <p:spPr>
              <a:xfrm>
                <a:off x="7894983" y="1464910"/>
                <a:ext cx="1769492" cy="45719"/>
              </a:xfrm>
              <a:prstGeom prst="rect">
                <a:avLst/>
              </a:prstGeom>
              <a:solidFill>
                <a:srgbClr val="B24B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9" name="CuadroTexto 8"/>
            <p:cNvSpPr txBox="1"/>
            <p:nvPr/>
          </p:nvSpPr>
          <p:spPr>
            <a:xfrm>
              <a:off x="9765170" y="909290"/>
              <a:ext cx="11160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b="1" i="1" dirty="0" smtClean="0">
                  <a:solidFill>
                    <a:srgbClr val="B24B5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Sara</a:t>
              </a:r>
              <a:endParaRPr lang="es-ES" sz="1600" b="1" i="1" dirty="0">
                <a:solidFill>
                  <a:srgbClr val="B24B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11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0688">
            <a:off x="8745666" y="-1110115"/>
            <a:ext cx="1624486" cy="30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dondear rectángulo de esquina diagonal 11"/>
          <p:cNvSpPr/>
          <p:nvPr/>
        </p:nvSpPr>
        <p:spPr>
          <a:xfrm>
            <a:off x="292815" y="191066"/>
            <a:ext cx="2787270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Una chica mirando seria,  en un fondo de taller con motos.</a:t>
            </a:r>
          </a:p>
        </p:txBody>
      </p:sp>
      <p:pic>
        <p:nvPicPr>
          <p:cNvPr id="13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978815" y="-1197476"/>
            <a:ext cx="1523498" cy="281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77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xit" presetSubtype="1" decel="2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xit" presetSubtype="1" decel="2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rma libre 7"/>
          <p:cNvSpPr/>
          <p:nvPr/>
        </p:nvSpPr>
        <p:spPr>
          <a:xfrm>
            <a:off x="8704545" y="5780314"/>
            <a:ext cx="1688591" cy="620131"/>
          </a:xfrm>
          <a:custGeom>
            <a:avLst/>
            <a:gdLst/>
            <a:ahLst/>
            <a:cxnLst/>
            <a:rect l="l" t="t" r="r" b="b"/>
            <a:pathLst>
              <a:path w="2504661" h="920001">
                <a:moveTo>
                  <a:pt x="2105712" y="420777"/>
                </a:moveTo>
                <a:cubicBezTo>
                  <a:pt x="2115591" y="420777"/>
                  <a:pt x="2123376" y="425046"/>
                  <a:pt x="2129069" y="433585"/>
                </a:cubicBezTo>
                <a:cubicBezTo>
                  <a:pt x="2134762" y="442124"/>
                  <a:pt x="2137608" y="453803"/>
                  <a:pt x="2137608" y="468620"/>
                </a:cubicBezTo>
                <a:cubicBezTo>
                  <a:pt x="2137608" y="478080"/>
                  <a:pt x="2136227" y="486243"/>
                  <a:pt x="2133464" y="493107"/>
                </a:cubicBezTo>
                <a:cubicBezTo>
                  <a:pt x="2130701" y="499972"/>
                  <a:pt x="2126809" y="505246"/>
                  <a:pt x="2121786" y="508930"/>
                </a:cubicBezTo>
                <a:cubicBezTo>
                  <a:pt x="2116763" y="512613"/>
                  <a:pt x="2111112" y="514455"/>
                  <a:pt x="2104833" y="514455"/>
                </a:cubicBezTo>
                <a:cubicBezTo>
                  <a:pt x="2094536" y="514455"/>
                  <a:pt x="2086395" y="510353"/>
                  <a:pt x="2080409" y="502149"/>
                </a:cubicBezTo>
                <a:cubicBezTo>
                  <a:pt x="2074423" y="493944"/>
                  <a:pt x="2071431" y="482517"/>
                  <a:pt x="2071431" y="467867"/>
                </a:cubicBezTo>
                <a:cubicBezTo>
                  <a:pt x="2071431" y="452882"/>
                  <a:pt x="2074444" y="441287"/>
                  <a:pt x="2080472" y="433083"/>
                </a:cubicBezTo>
                <a:cubicBezTo>
                  <a:pt x="2086499" y="424879"/>
                  <a:pt x="2094913" y="420777"/>
                  <a:pt x="2105712" y="420777"/>
                </a:cubicBezTo>
                <a:close/>
                <a:moveTo>
                  <a:pt x="429312" y="420777"/>
                </a:moveTo>
                <a:cubicBezTo>
                  <a:pt x="439191" y="420777"/>
                  <a:pt x="446976" y="425046"/>
                  <a:pt x="452669" y="433585"/>
                </a:cubicBezTo>
                <a:cubicBezTo>
                  <a:pt x="458361" y="442124"/>
                  <a:pt x="461208" y="453803"/>
                  <a:pt x="461208" y="468620"/>
                </a:cubicBezTo>
                <a:cubicBezTo>
                  <a:pt x="461208" y="478080"/>
                  <a:pt x="459826" y="486243"/>
                  <a:pt x="457064" y="493107"/>
                </a:cubicBezTo>
                <a:cubicBezTo>
                  <a:pt x="454301" y="499972"/>
                  <a:pt x="450408" y="505246"/>
                  <a:pt x="445386" y="508930"/>
                </a:cubicBezTo>
                <a:cubicBezTo>
                  <a:pt x="440363" y="512613"/>
                  <a:pt x="434712" y="514455"/>
                  <a:pt x="428433" y="514455"/>
                </a:cubicBezTo>
                <a:cubicBezTo>
                  <a:pt x="418136" y="514455"/>
                  <a:pt x="409995" y="510353"/>
                  <a:pt x="404009" y="502149"/>
                </a:cubicBezTo>
                <a:cubicBezTo>
                  <a:pt x="398023" y="493944"/>
                  <a:pt x="395030" y="482517"/>
                  <a:pt x="395030" y="467867"/>
                </a:cubicBezTo>
                <a:cubicBezTo>
                  <a:pt x="395030" y="452882"/>
                  <a:pt x="398044" y="441287"/>
                  <a:pt x="404072" y="433083"/>
                </a:cubicBezTo>
                <a:cubicBezTo>
                  <a:pt x="410099" y="424879"/>
                  <a:pt x="418513" y="420777"/>
                  <a:pt x="429312" y="420777"/>
                </a:cubicBezTo>
                <a:close/>
                <a:moveTo>
                  <a:pt x="858886" y="416507"/>
                </a:moveTo>
                <a:lnTo>
                  <a:pt x="869183" y="416507"/>
                </a:lnTo>
                <a:cubicBezTo>
                  <a:pt x="877471" y="416507"/>
                  <a:pt x="883749" y="418391"/>
                  <a:pt x="888019" y="422158"/>
                </a:cubicBezTo>
                <a:cubicBezTo>
                  <a:pt x="892289" y="425925"/>
                  <a:pt x="894423" y="431492"/>
                  <a:pt x="894423" y="438859"/>
                </a:cubicBezTo>
                <a:cubicBezTo>
                  <a:pt x="894423" y="453593"/>
                  <a:pt x="886638" y="460960"/>
                  <a:pt x="871067" y="460960"/>
                </a:cubicBezTo>
                <a:lnTo>
                  <a:pt x="858886" y="460960"/>
                </a:lnTo>
                <a:close/>
                <a:moveTo>
                  <a:pt x="1848100" y="377580"/>
                </a:moveTo>
                <a:lnTo>
                  <a:pt x="1848100" y="420023"/>
                </a:lnTo>
                <a:lnTo>
                  <a:pt x="1898455" y="420023"/>
                </a:lnTo>
                <a:lnTo>
                  <a:pt x="1898455" y="557652"/>
                </a:lnTo>
                <a:lnTo>
                  <a:pt x="1952954" y="557652"/>
                </a:lnTo>
                <a:lnTo>
                  <a:pt x="1952954" y="420023"/>
                </a:lnTo>
                <a:lnTo>
                  <a:pt x="2003937" y="420023"/>
                </a:lnTo>
                <a:lnTo>
                  <a:pt x="2003937" y="377580"/>
                </a:lnTo>
                <a:close/>
                <a:moveTo>
                  <a:pt x="1652363" y="377580"/>
                </a:moveTo>
                <a:lnTo>
                  <a:pt x="1652363" y="557652"/>
                </a:lnTo>
                <a:lnTo>
                  <a:pt x="1702593" y="557652"/>
                </a:lnTo>
                <a:lnTo>
                  <a:pt x="1702593" y="482057"/>
                </a:lnTo>
                <a:cubicBezTo>
                  <a:pt x="1702593" y="471006"/>
                  <a:pt x="1702341" y="461044"/>
                  <a:pt x="1701839" y="452170"/>
                </a:cubicBezTo>
                <a:lnTo>
                  <a:pt x="1702341" y="452170"/>
                </a:lnTo>
                <a:cubicBezTo>
                  <a:pt x="1705523" y="457696"/>
                  <a:pt x="1709625" y="463891"/>
                  <a:pt x="1714648" y="470755"/>
                </a:cubicBezTo>
                <a:lnTo>
                  <a:pt x="1778188" y="557652"/>
                </a:lnTo>
                <a:lnTo>
                  <a:pt x="1825780" y="557652"/>
                </a:lnTo>
                <a:lnTo>
                  <a:pt x="1825780" y="377580"/>
                </a:lnTo>
                <a:lnTo>
                  <a:pt x="1775551" y="377580"/>
                </a:lnTo>
                <a:lnTo>
                  <a:pt x="1775551" y="458323"/>
                </a:lnTo>
                <a:cubicBezTo>
                  <a:pt x="1775551" y="467365"/>
                  <a:pt x="1775802" y="473727"/>
                  <a:pt x="1776304" y="477411"/>
                </a:cubicBezTo>
                <a:lnTo>
                  <a:pt x="1775802" y="477411"/>
                </a:lnTo>
                <a:cubicBezTo>
                  <a:pt x="1775300" y="476239"/>
                  <a:pt x="1774567" y="474899"/>
                  <a:pt x="1773605" y="473392"/>
                </a:cubicBezTo>
                <a:cubicBezTo>
                  <a:pt x="1772642" y="471885"/>
                  <a:pt x="1771616" y="470337"/>
                  <a:pt x="1770528" y="468746"/>
                </a:cubicBezTo>
                <a:cubicBezTo>
                  <a:pt x="1769440" y="467155"/>
                  <a:pt x="1768351" y="465607"/>
                  <a:pt x="1767263" y="464100"/>
                </a:cubicBezTo>
                <a:cubicBezTo>
                  <a:pt x="1766175" y="462593"/>
                  <a:pt x="1765254" y="461295"/>
                  <a:pt x="1764500" y="460207"/>
                </a:cubicBezTo>
                <a:lnTo>
                  <a:pt x="1703597" y="377580"/>
                </a:lnTo>
                <a:close/>
                <a:moveTo>
                  <a:pt x="1509488" y="377580"/>
                </a:moveTo>
                <a:lnTo>
                  <a:pt x="1509488" y="557652"/>
                </a:lnTo>
                <a:lnTo>
                  <a:pt x="1625769" y="557652"/>
                </a:lnTo>
                <a:lnTo>
                  <a:pt x="1625769" y="515208"/>
                </a:lnTo>
                <a:lnTo>
                  <a:pt x="1563736" y="515208"/>
                </a:lnTo>
                <a:lnTo>
                  <a:pt x="1563736" y="488712"/>
                </a:lnTo>
                <a:lnTo>
                  <a:pt x="1618109" y="488712"/>
                </a:lnTo>
                <a:lnTo>
                  <a:pt x="1618109" y="446268"/>
                </a:lnTo>
                <a:lnTo>
                  <a:pt x="1563736" y="446268"/>
                </a:lnTo>
                <a:lnTo>
                  <a:pt x="1563736" y="420023"/>
                </a:lnTo>
                <a:lnTo>
                  <a:pt x="1621625" y="420023"/>
                </a:lnTo>
                <a:lnTo>
                  <a:pt x="1621625" y="377580"/>
                </a:lnTo>
                <a:close/>
                <a:moveTo>
                  <a:pt x="1261838" y="377580"/>
                </a:moveTo>
                <a:lnTo>
                  <a:pt x="1261838" y="557652"/>
                </a:lnTo>
                <a:lnTo>
                  <a:pt x="1309430" y="557652"/>
                </a:lnTo>
                <a:lnTo>
                  <a:pt x="1309430" y="472764"/>
                </a:lnTo>
                <a:cubicBezTo>
                  <a:pt x="1309430" y="465732"/>
                  <a:pt x="1308845" y="448152"/>
                  <a:pt x="1307672" y="420023"/>
                </a:cubicBezTo>
                <a:lnTo>
                  <a:pt x="1309179" y="420023"/>
                </a:lnTo>
                <a:cubicBezTo>
                  <a:pt x="1312361" y="437771"/>
                  <a:pt x="1314328" y="447985"/>
                  <a:pt x="1315081" y="450663"/>
                </a:cubicBezTo>
                <a:lnTo>
                  <a:pt x="1342833" y="557652"/>
                </a:lnTo>
                <a:lnTo>
                  <a:pt x="1393816" y="557652"/>
                </a:lnTo>
                <a:lnTo>
                  <a:pt x="1420312" y="449408"/>
                </a:lnTo>
                <a:cubicBezTo>
                  <a:pt x="1421735" y="443966"/>
                  <a:pt x="1423786" y="434171"/>
                  <a:pt x="1426465" y="420023"/>
                </a:cubicBezTo>
                <a:lnTo>
                  <a:pt x="1427972" y="420023"/>
                </a:lnTo>
                <a:lnTo>
                  <a:pt x="1427595" y="428311"/>
                </a:lnTo>
                <a:cubicBezTo>
                  <a:pt x="1427009" y="439445"/>
                  <a:pt x="1426716" y="449659"/>
                  <a:pt x="1426716" y="458951"/>
                </a:cubicBezTo>
                <a:lnTo>
                  <a:pt x="1426716" y="557652"/>
                </a:lnTo>
                <a:lnTo>
                  <a:pt x="1480211" y="557652"/>
                </a:lnTo>
                <a:lnTo>
                  <a:pt x="1480211" y="377580"/>
                </a:lnTo>
                <a:lnTo>
                  <a:pt x="1400220" y="377580"/>
                </a:lnTo>
                <a:lnTo>
                  <a:pt x="1377115" y="474899"/>
                </a:lnTo>
                <a:cubicBezTo>
                  <a:pt x="1375106" y="485280"/>
                  <a:pt x="1373641" y="494279"/>
                  <a:pt x="1372720" y="501897"/>
                </a:cubicBezTo>
                <a:lnTo>
                  <a:pt x="1371966" y="501897"/>
                </a:lnTo>
                <a:cubicBezTo>
                  <a:pt x="1371715" y="498549"/>
                  <a:pt x="1371108" y="493798"/>
                  <a:pt x="1370145" y="487645"/>
                </a:cubicBezTo>
                <a:cubicBezTo>
                  <a:pt x="1369183" y="481492"/>
                  <a:pt x="1368408" y="477411"/>
                  <a:pt x="1367822" y="475401"/>
                </a:cubicBezTo>
                <a:lnTo>
                  <a:pt x="1343084" y="377580"/>
                </a:lnTo>
                <a:close/>
                <a:moveTo>
                  <a:pt x="1118963" y="377580"/>
                </a:moveTo>
                <a:lnTo>
                  <a:pt x="1118963" y="557652"/>
                </a:lnTo>
                <a:lnTo>
                  <a:pt x="1235244" y="557652"/>
                </a:lnTo>
                <a:lnTo>
                  <a:pt x="1235244" y="515208"/>
                </a:lnTo>
                <a:lnTo>
                  <a:pt x="1173211" y="515208"/>
                </a:lnTo>
                <a:lnTo>
                  <a:pt x="1173211" y="488712"/>
                </a:lnTo>
                <a:lnTo>
                  <a:pt x="1227584" y="488712"/>
                </a:lnTo>
                <a:lnTo>
                  <a:pt x="1227584" y="446268"/>
                </a:lnTo>
                <a:lnTo>
                  <a:pt x="1173211" y="446268"/>
                </a:lnTo>
                <a:lnTo>
                  <a:pt x="1173211" y="420023"/>
                </a:lnTo>
                <a:lnTo>
                  <a:pt x="1231100" y="420023"/>
                </a:lnTo>
                <a:lnTo>
                  <a:pt x="1231100" y="377580"/>
                </a:lnTo>
                <a:close/>
                <a:moveTo>
                  <a:pt x="976088" y="377580"/>
                </a:moveTo>
                <a:lnTo>
                  <a:pt x="976088" y="557652"/>
                </a:lnTo>
                <a:lnTo>
                  <a:pt x="1092369" y="557652"/>
                </a:lnTo>
                <a:lnTo>
                  <a:pt x="1092369" y="515208"/>
                </a:lnTo>
                <a:lnTo>
                  <a:pt x="1030336" y="515208"/>
                </a:lnTo>
                <a:lnTo>
                  <a:pt x="1030336" y="377580"/>
                </a:lnTo>
                <a:close/>
                <a:moveTo>
                  <a:pt x="804638" y="377580"/>
                </a:moveTo>
                <a:lnTo>
                  <a:pt x="804638" y="557652"/>
                </a:lnTo>
                <a:lnTo>
                  <a:pt x="858886" y="557652"/>
                </a:lnTo>
                <a:lnTo>
                  <a:pt x="858886" y="499763"/>
                </a:lnTo>
                <a:lnTo>
                  <a:pt x="875462" y="499763"/>
                </a:lnTo>
                <a:cubicBezTo>
                  <a:pt x="890782" y="499763"/>
                  <a:pt x="904218" y="497147"/>
                  <a:pt x="915771" y="491914"/>
                </a:cubicBezTo>
                <a:cubicBezTo>
                  <a:pt x="927324" y="486682"/>
                  <a:pt x="936218" y="479294"/>
                  <a:pt x="942455" y="469751"/>
                </a:cubicBezTo>
                <a:cubicBezTo>
                  <a:pt x="948692" y="460207"/>
                  <a:pt x="951810" y="449282"/>
                  <a:pt x="951810" y="436976"/>
                </a:cubicBezTo>
                <a:cubicBezTo>
                  <a:pt x="951810" y="416633"/>
                  <a:pt x="945929" y="401648"/>
                  <a:pt x="934167" y="392020"/>
                </a:cubicBezTo>
                <a:cubicBezTo>
                  <a:pt x="922405" y="382393"/>
                  <a:pt x="903841" y="377580"/>
                  <a:pt x="878475" y="377580"/>
                </a:cubicBezTo>
                <a:close/>
                <a:moveTo>
                  <a:pt x="547463" y="377580"/>
                </a:moveTo>
                <a:lnTo>
                  <a:pt x="547463" y="557652"/>
                </a:lnTo>
                <a:lnTo>
                  <a:pt x="595056" y="557652"/>
                </a:lnTo>
                <a:lnTo>
                  <a:pt x="595056" y="472764"/>
                </a:lnTo>
                <a:cubicBezTo>
                  <a:pt x="595056" y="465732"/>
                  <a:pt x="594469" y="448152"/>
                  <a:pt x="593297" y="420023"/>
                </a:cubicBezTo>
                <a:lnTo>
                  <a:pt x="594804" y="420023"/>
                </a:lnTo>
                <a:cubicBezTo>
                  <a:pt x="597986" y="437771"/>
                  <a:pt x="599953" y="447985"/>
                  <a:pt x="600706" y="450663"/>
                </a:cubicBezTo>
                <a:lnTo>
                  <a:pt x="628458" y="557652"/>
                </a:lnTo>
                <a:lnTo>
                  <a:pt x="679441" y="557652"/>
                </a:lnTo>
                <a:lnTo>
                  <a:pt x="705937" y="449408"/>
                </a:lnTo>
                <a:cubicBezTo>
                  <a:pt x="707360" y="443966"/>
                  <a:pt x="709411" y="434171"/>
                  <a:pt x="712090" y="420023"/>
                </a:cubicBezTo>
                <a:lnTo>
                  <a:pt x="713597" y="420023"/>
                </a:lnTo>
                <a:lnTo>
                  <a:pt x="713220" y="428311"/>
                </a:lnTo>
                <a:cubicBezTo>
                  <a:pt x="712634" y="439445"/>
                  <a:pt x="712341" y="449659"/>
                  <a:pt x="712341" y="458951"/>
                </a:cubicBezTo>
                <a:lnTo>
                  <a:pt x="712341" y="557652"/>
                </a:lnTo>
                <a:lnTo>
                  <a:pt x="765836" y="557652"/>
                </a:lnTo>
                <a:lnTo>
                  <a:pt x="765836" y="377580"/>
                </a:lnTo>
                <a:lnTo>
                  <a:pt x="685845" y="377580"/>
                </a:lnTo>
                <a:lnTo>
                  <a:pt x="662740" y="474899"/>
                </a:lnTo>
                <a:cubicBezTo>
                  <a:pt x="660731" y="485280"/>
                  <a:pt x="659266" y="494279"/>
                  <a:pt x="658345" y="501897"/>
                </a:cubicBezTo>
                <a:lnTo>
                  <a:pt x="657591" y="501897"/>
                </a:lnTo>
                <a:cubicBezTo>
                  <a:pt x="657340" y="498549"/>
                  <a:pt x="656733" y="493798"/>
                  <a:pt x="655770" y="487645"/>
                </a:cubicBezTo>
                <a:cubicBezTo>
                  <a:pt x="654808" y="481492"/>
                  <a:pt x="654033" y="477411"/>
                  <a:pt x="653447" y="475401"/>
                </a:cubicBezTo>
                <a:lnTo>
                  <a:pt x="628709" y="377580"/>
                </a:lnTo>
                <a:close/>
                <a:moveTo>
                  <a:pt x="2280013" y="374566"/>
                </a:moveTo>
                <a:cubicBezTo>
                  <a:pt x="2257745" y="374566"/>
                  <a:pt x="2239997" y="379777"/>
                  <a:pt x="2226770" y="390200"/>
                </a:cubicBezTo>
                <a:cubicBezTo>
                  <a:pt x="2213543" y="400622"/>
                  <a:pt x="2206929" y="414540"/>
                  <a:pt x="2206929" y="431953"/>
                </a:cubicBezTo>
                <a:cubicBezTo>
                  <a:pt x="2206929" y="456817"/>
                  <a:pt x="2221412" y="474815"/>
                  <a:pt x="2250378" y="485950"/>
                </a:cubicBezTo>
                <a:cubicBezTo>
                  <a:pt x="2259335" y="489298"/>
                  <a:pt x="2265468" y="491935"/>
                  <a:pt x="2268774" y="493861"/>
                </a:cubicBezTo>
                <a:cubicBezTo>
                  <a:pt x="2272081" y="495786"/>
                  <a:pt x="2274551" y="497858"/>
                  <a:pt x="2276183" y="500077"/>
                </a:cubicBezTo>
                <a:cubicBezTo>
                  <a:pt x="2277816" y="502295"/>
                  <a:pt x="2278632" y="504869"/>
                  <a:pt x="2278632" y="507799"/>
                </a:cubicBezTo>
                <a:cubicBezTo>
                  <a:pt x="2278632" y="511902"/>
                  <a:pt x="2277000" y="515020"/>
                  <a:pt x="2273735" y="517155"/>
                </a:cubicBezTo>
                <a:cubicBezTo>
                  <a:pt x="2270470" y="519289"/>
                  <a:pt x="2265865" y="520357"/>
                  <a:pt x="2259921" y="520357"/>
                </a:cubicBezTo>
                <a:cubicBezTo>
                  <a:pt x="2252052" y="520357"/>
                  <a:pt x="2243555" y="518662"/>
                  <a:pt x="2234430" y="515271"/>
                </a:cubicBezTo>
                <a:cubicBezTo>
                  <a:pt x="2225305" y="511881"/>
                  <a:pt x="2216975" y="507423"/>
                  <a:pt x="2209441" y="501897"/>
                </a:cubicBezTo>
                <a:lnTo>
                  <a:pt x="2209441" y="551248"/>
                </a:lnTo>
                <a:cubicBezTo>
                  <a:pt x="2225096" y="557610"/>
                  <a:pt x="2242341" y="560792"/>
                  <a:pt x="2261177" y="560792"/>
                </a:cubicBezTo>
                <a:cubicBezTo>
                  <a:pt x="2277418" y="560792"/>
                  <a:pt x="2291315" y="558615"/>
                  <a:pt x="2302868" y="554262"/>
                </a:cubicBezTo>
                <a:cubicBezTo>
                  <a:pt x="2314420" y="549909"/>
                  <a:pt x="2323399" y="543295"/>
                  <a:pt x="2329803" y="534421"/>
                </a:cubicBezTo>
                <a:cubicBezTo>
                  <a:pt x="2336208" y="525547"/>
                  <a:pt x="2339410" y="515125"/>
                  <a:pt x="2339410" y="503153"/>
                </a:cubicBezTo>
                <a:cubicBezTo>
                  <a:pt x="2339410" y="490847"/>
                  <a:pt x="2335538" y="480215"/>
                  <a:pt x="2327794" y="471258"/>
                </a:cubicBezTo>
                <a:cubicBezTo>
                  <a:pt x="2320050" y="462300"/>
                  <a:pt x="2306844" y="454054"/>
                  <a:pt x="2288176" y="446519"/>
                </a:cubicBezTo>
                <a:cubicBezTo>
                  <a:pt x="2278716" y="442585"/>
                  <a:pt x="2272500" y="439383"/>
                  <a:pt x="2269528" y="436913"/>
                </a:cubicBezTo>
                <a:cubicBezTo>
                  <a:pt x="2266556" y="434443"/>
                  <a:pt x="2265070" y="431325"/>
                  <a:pt x="2265070" y="427558"/>
                </a:cubicBezTo>
                <a:cubicBezTo>
                  <a:pt x="2265070" y="423623"/>
                  <a:pt x="2266912" y="420526"/>
                  <a:pt x="2270595" y="418265"/>
                </a:cubicBezTo>
                <a:cubicBezTo>
                  <a:pt x="2274279" y="416005"/>
                  <a:pt x="2279134" y="414875"/>
                  <a:pt x="2285162" y="414875"/>
                </a:cubicBezTo>
                <a:cubicBezTo>
                  <a:pt x="2299812" y="414875"/>
                  <a:pt x="2314713" y="419019"/>
                  <a:pt x="2329866" y="427307"/>
                </a:cubicBezTo>
                <a:lnTo>
                  <a:pt x="2329866" y="381472"/>
                </a:lnTo>
                <a:cubicBezTo>
                  <a:pt x="2322080" y="379379"/>
                  <a:pt x="2316032" y="377956"/>
                  <a:pt x="2311721" y="377203"/>
                </a:cubicBezTo>
                <a:cubicBezTo>
                  <a:pt x="2307409" y="376449"/>
                  <a:pt x="2302617" y="375821"/>
                  <a:pt x="2297342" y="375319"/>
                </a:cubicBezTo>
                <a:cubicBezTo>
                  <a:pt x="2292068" y="374817"/>
                  <a:pt x="2286292" y="374566"/>
                  <a:pt x="2280013" y="374566"/>
                </a:cubicBezTo>
                <a:close/>
                <a:moveTo>
                  <a:pt x="2106215" y="374566"/>
                </a:moveTo>
                <a:cubicBezTo>
                  <a:pt x="2088299" y="374566"/>
                  <a:pt x="2072310" y="378563"/>
                  <a:pt x="2058245" y="386558"/>
                </a:cubicBezTo>
                <a:cubicBezTo>
                  <a:pt x="2044181" y="394553"/>
                  <a:pt x="2033256" y="405875"/>
                  <a:pt x="2025471" y="420526"/>
                </a:cubicBezTo>
                <a:cubicBezTo>
                  <a:pt x="2017685" y="435176"/>
                  <a:pt x="2013792" y="451668"/>
                  <a:pt x="2013792" y="470002"/>
                </a:cubicBezTo>
                <a:cubicBezTo>
                  <a:pt x="2013792" y="487498"/>
                  <a:pt x="2017643" y="503174"/>
                  <a:pt x="2025345" y="517029"/>
                </a:cubicBezTo>
                <a:cubicBezTo>
                  <a:pt x="2033047" y="530884"/>
                  <a:pt x="2043825" y="541642"/>
                  <a:pt x="2057680" y="549302"/>
                </a:cubicBezTo>
                <a:cubicBezTo>
                  <a:pt x="2071535" y="556962"/>
                  <a:pt x="2086918" y="560792"/>
                  <a:pt x="2103829" y="560792"/>
                </a:cubicBezTo>
                <a:cubicBezTo>
                  <a:pt x="2121158" y="560792"/>
                  <a:pt x="2136813" y="556836"/>
                  <a:pt x="2150793" y="548925"/>
                </a:cubicBezTo>
                <a:cubicBezTo>
                  <a:pt x="2164774" y="541014"/>
                  <a:pt x="2175657" y="529921"/>
                  <a:pt x="2183442" y="515648"/>
                </a:cubicBezTo>
                <a:cubicBezTo>
                  <a:pt x="2191228" y="501374"/>
                  <a:pt x="2195121" y="485196"/>
                  <a:pt x="2195121" y="467114"/>
                </a:cubicBezTo>
                <a:cubicBezTo>
                  <a:pt x="2195121" y="449115"/>
                  <a:pt x="2191416" y="433020"/>
                  <a:pt x="2184007" y="418830"/>
                </a:cubicBezTo>
                <a:cubicBezTo>
                  <a:pt x="2176599" y="404641"/>
                  <a:pt x="2166092" y="393716"/>
                  <a:pt x="2152488" y="386056"/>
                </a:cubicBezTo>
                <a:cubicBezTo>
                  <a:pt x="2138885" y="378396"/>
                  <a:pt x="2123460" y="374566"/>
                  <a:pt x="2106215" y="374566"/>
                </a:cubicBezTo>
                <a:close/>
                <a:moveTo>
                  <a:pt x="429814" y="374566"/>
                </a:moveTo>
                <a:cubicBezTo>
                  <a:pt x="411899" y="374566"/>
                  <a:pt x="395909" y="378563"/>
                  <a:pt x="381845" y="386558"/>
                </a:cubicBezTo>
                <a:cubicBezTo>
                  <a:pt x="367781" y="394553"/>
                  <a:pt x="356856" y="405875"/>
                  <a:pt x="349070" y="420526"/>
                </a:cubicBezTo>
                <a:cubicBezTo>
                  <a:pt x="341285" y="435176"/>
                  <a:pt x="337392" y="451668"/>
                  <a:pt x="337392" y="470002"/>
                </a:cubicBezTo>
                <a:cubicBezTo>
                  <a:pt x="337392" y="487498"/>
                  <a:pt x="341243" y="503174"/>
                  <a:pt x="348945" y="517029"/>
                </a:cubicBezTo>
                <a:cubicBezTo>
                  <a:pt x="356647" y="530884"/>
                  <a:pt x="367425" y="541642"/>
                  <a:pt x="381280" y="549302"/>
                </a:cubicBezTo>
                <a:cubicBezTo>
                  <a:pt x="395135" y="556962"/>
                  <a:pt x="410518" y="560792"/>
                  <a:pt x="427428" y="560792"/>
                </a:cubicBezTo>
                <a:cubicBezTo>
                  <a:pt x="444758" y="560792"/>
                  <a:pt x="460412" y="556836"/>
                  <a:pt x="474393" y="548925"/>
                </a:cubicBezTo>
                <a:cubicBezTo>
                  <a:pt x="488374" y="541014"/>
                  <a:pt x="499257" y="529921"/>
                  <a:pt x="507042" y="515648"/>
                </a:cubicBezTo>
                <a:cubicBezTo>
                  <a:pt x="514828" y="501374"/>
                  <a:pt x="518721" y="485196"/>
                  <a:pt x="518721" y="467114"/>
                </a:cubicBezTo>
                <a:cubicBezTo>
                  <a:pt x="518721" y="449115"/>
                  <a:pt x="515016" y="433020"/>
                  <a:pt x="507607" y="418830"/>
                </a:cubicBezTo>
                <a:cubicBezTo>
                  <a:pt x="500198" y="404641"/>
                  <a:pt x="489692" y="393716"/>
                  <a:pt x="476088" y="386056"/>
                </a:cubicBezTo>
                <a:cubicBezTo>
                  <a:pt x="462484" y="378396"/>
                  <a:pt x="447060" y="374566"/>
                  <a:pt x="429814" y="374566"/>
                </a:cubicBezTo>
                <a:close/>
                <a:moveTo>
                  <a:pt x="274294" y="374566"/>
                </a:moveTo>
                <a:cubicBezTo>
                  <a:pt x="254788" y="374566"/>
                  <a:pt x="237542" y="378605"/>
                  <a:pt x="222557" y="386684"/>
                </a:cubicBezTo>
                <a:cubicBezTo>
                  <a:pt x="207572" y="394762"/>
                  <a:pt x="195977" y="406210"/>
                  <a:pt x="187773" y="421028"/>
                </a:cubicBezTo>
                <a:cubicBezTo>
                  <a:pt x="179569" y="435846"/>
                  <a:pt x="175467" y="452756"/>
                  <a:pt x="175467" y="471760"/>
                </a:cubicBezTo>
                <a:cubicBezTo>
                  <a:pt x="175467" y="489424"/>
                  <a:pt x="179130" y="505016"/>
                  <a:pt x="186455" y="518536"/>
                </a:cubicBezTo>
                <a:cubicBezTo>
                  <a:pt x="193780" y="532056"/>
                  <a:pt x="204391" y="542479"/>
                  <a:pt x="218288" y="549804"/>
                </a:cubicBezTo>
                <a:cubicBezTo>
                  <a:pt x="232185" y="557129"/>
                  <a:pt x="248718" y="560792"/>
                  <a:pt x="267889" y="560792"/>
                </a:cubicBezTo>
                <a:cubicBezTo>
                  <a:pt x="287395" y="560792"/>
                  <a:pt x="304599" y="558113"/>
                  <a:pt x="319500" y="552755"/>
                </a:cubicBezTo>
                <a:lnTo>
                  <a:pt x="319500" y="504409"/>
                </a:lnTo>
                <a:cubicBezTo>
                  <a:pt x="306106" y="511106"/>
                  <a:pt x="292837" y="514455"/>
                  <a:pt x="279693" y="514455"/>
                </a:cubicBezTo>
                <a:cubicBezTo>
                  <a:pt x="265462" y="514455"/>
                  <a:pt x="254097" y="510290"/>
                  <a:pt x="245600" y="501960"/>
                </a:cubicBezTo>
                <a:cubicBezTo>
                  <a:pt x="237103" y="493631"/>
                  <a:pt x="232854" y="482266"/>
                  <a:pt x="232854" y="467867"/>
                </a:cubicBezTo>
                <a:cubicBezTo>
                  <a:pt x="232854" y="453384"/>
                  <a:pt x="237103" y="441915"/>
                  <a:pt x="245600" y="433460"/>
                </a:cubicBezTo>
                <a:cubicBezTo>
                  <a:pt x="254097" y="425005"/>
                  <a:pt x="265713" y="420777"/>
                  <a:pt x="280447" y="420777"/>
                </a:cubicBezTo>
                <a:cubicBezTo>
                  <a:pt x="287563" y="420777"/>
                  <a:pt x="294595" y="421614"/>
                  <a:pt x="301543" y="423288"/>
                </a:cubicBezTo>
                <a:cubicBezTo>
                  <a:pt x="308492" y="424963"/>
                  <a:pt x="314477" y="427307"/>
                  <a:pt x="319500" y="430320"/>
                </a:cubicBezTo>
                <a:lnTo>
                  <a:pt x="319500" y="380217"/>
                </a:lnTo>
                <a:cubicBezTo>
                  <a:pt x="304934" y="376449"/>
                  <a:pt x="289865" y="374566"/>
                  <a:pt x="274294" y="374566"/>
                </a:cubicBezTo>
                <a:close/>
                <a:moveTo>
                  <a:pt x="234812" y="584"/>
                </a:moveTo>
                <a:cubicBezTo>
                  <a:pt x="573985" y="-12863"/>
                  <a:pt x="913158" y="212060"/>
                  <a:pt x="1252331" y="55592"/>
                </a:cubicBezTo>
                <a:cubicBezTo>
                  <a:pt x="1669774" y="-136984"/>
                  <a:pt x="2087218" y="248168"/>
                  <a:pt x="2504661" y="55592"/>
                </a:cubicBezTo>
                <a:lnTo>
                  <a:pt x="2504661" y="864410"/>
                </a:lnTo>
                <a:cubicBezTo>
                  <a:pt x="2087218" y="1056986"/>
                  <a:pt x="1669774" y="671834"/>
                  <a:pt x="1252331" y="864410"/>
                </a:cubicBezTo>
                <a:cubicBezTo>
                  <a:pt x="834887" y="1056986"/>
                  <a:pt x="417444" y="671834"/>
                  <a:pt x="0" y="864410"/>
                </a:cubicBezTo>
                <a:lnTo>
                  <a:pt x="0" y="55592"/>
                </a:lnTo>
                <a:cubicBezTo>
                  <a:pt x="78271" y="19484"/>
                  <a:pt x="156542" y="3687"/>
                  <a:pt x="234812" y="584"/>
                </a:cubicBezTo>
                <a:close/>
              </a:path>
            </a:pathLst>
          </a:custGeom>
          <a:solidFill>
            <a:srgbClr val="FFEB9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1" t="35995" r="24302" b="60200"/>
          <a:stretch>
            <a:fillRect/>
          </a:stretch>
        </p:blipFill>
        <p:spPr>
          <a:xfrm>
            <a:off x="8864157" y="972143"/>
            <a:ext cx="2488442" cy="496834"/>
          </a:xfrm>
          <a:custGeom>
            <a:avLst/>
            <a:gdLst/>
            <a:ahLst/>
            <a:cxnLst/>
            <a:rect l="l" t="t" r="r" b="b"/>
            <a:pathLst>
              <a:path w="953482" h="190369">
                <a:moveTo>
                  <a:pt x="852583" y="50857"/>
                </a:moveTo>
                <a:lnTo>
                  <a:pt x="832476" y="117034"/>
                </a:lnTo>
                <a:lnTo>
                  <a:pt x="872903" y="117034"/>
                </a:lnTo>
                <a:close/>
                <a:moveTo>
                  <a:pt x="822257" y="3139"/>
                </a:moveTo>
                <a:lnTo>
                  <a:pt x="884306" y="3139"/>
                </a:lnTo>
                <a:lnTo>
                  <a:pt x="953482" y="187230"/>
                </a:lnTo>
                <a:lnTo>
                  <a:pt x="893913" y="187230"/>
                </a:lnTo>
                <a:lnTo>
                  <a:pt x="884703" y="156841"/>
                </a:lnTo>
                <a:lnTo>
                  <a:pt x="820120" y="156841"/>
                </a:lnTo>
                <a:lnTo>
                  <a:pt x="811148" y="187230"/>
                </a:lnTo>
                <a:lnTo>
                  <a:pt x="753066" y="187230"/>
                </a:lnTo>
                <a:close/>
                <a:moveTo>
                  <a:pt x="162051" y="3139"/>
                </a:moveTo>
                <a:lnTo>
                  <a:pt x="218810" y="3139"/>
                </a:lnTo>
                <a:lnTo>
                  <a:pt x="218810" y="115429"/>
                </a:lnTo>
                <a:cubicBezTo>
                  <a:pt x="218810" y="125467"/>
                  <a:pt x="221594" y="133309"/>
                  <a:pt x="227161" y="138955"/>
                </a:cubicBezTo>
                <a:cubicBezTo>
                  <a:pt x="232728" y="144600"/>
                  <a:pt x="240451" y="147423"/>
                  <a:pt x="250329" y="147423"/>
                </a:cubicBezTo>
                <a:cubicBezTo>
                  <a:pt x="260124" y="147423"/>
                  <a:pt x="267805" y="144642"/>
                  <a:pt x="273372" y="139079"/>
                </a:cubicBezTo>
                <a:cubicBezTo>
                  <a:pt x="278939" y="133517"/>
                  <a:pt x="281723" y="125634"/>
                  <a:pt x="281723" y="115429"/>
                </a:cubicBezTo>
                <a:lnTo>
                  <a:pt x="281723" y="3139"/>
                </a:lnTo>
                <a:lnTo>
                  <a:pt x="338482" y="3139"/>
                </a:lnTo>
                <a:lnTo>
                  <a:pt x="338482" y="112818"/>
                </a:lnTo>
                <a:cubicBezTo>
                  <a:pt x="338482" y="123693"/>
                  <a:pt x="336787" y="133962"/>
                  <a:pt x="333396" y="143625"/>
                </a:cubicBezTo>
                <a:cubicBezTo>
                  <a:pt x="330006" y="153287"/>
                  <a:pt x="324690" y="161737"/>
                  <a:pt x="317448" y="168974"/>
                </a:cubicBezTo>
                <a:cubicBezTo>
                  <a:pt x="310207" y="176211"/>
                  <a:pt x="302610" y="181293"/>
                  <a:pt x="294657" y="184220"/>
                </a:cubicBezTo>
                <a:cubicBezTo>
                  <a:pt x="283606" y="188320"/>
                  <a:pt x="270337" y="190369"/>
                  <a:pt x="254850" y="190369"/>
                </a:cubicBezTo>
                <a:cubicBezTo>
                  <a:pt x="245892" y="190369"/>
                  <a:pt x="236118" y="189742"/>
                  <a:pt x="225528" y="188487"/>
                </a:cubicBezTo>
                <a:cubicBezTo>
                  <a:pt x="214938" y="187232"/>
                  <a:pt x="206085" y="184743"/>
                  <a:pt x="198970" y="181020"/>
                </a:cubicBezTo>
                <a:cubicBezTo>
                  <a:pt x="191854" y="177297"/>
                  <a:pt x="185345" y="172006"/>
                  <a:pt x="179443" y="165146"/>
                </a:cubicBezTo>
                <a:cubicBezTo>
                  <a:pt x="173541" y="158286"/>
                  <a:pt x="169502" y="151217"/>
                  <a:pt x="167325" y="143939"/>
                </a:cubicBezTo>
                <a:cubicBezTo>
                  <a:pt x="163809" y="132226"/>
                  <a:pt x="162051" y="121853"/>
                  <a:pt x="162051" y="112818"/>
                </a:cubicBezTo>
                <a:close/>
                <a:moveTo>
                  <a:pt x="0" y="3139"/>
                </a:moveTo>
                <a:lnTo>
                  <a:pt x="56885" y="3139"/>
                </a:lnTo>
                <a:lnTo>
                  <a:pt x="56885" y="141898"/>
                </a:lnTo>
                <a:lnTo>
                  <a:pt x="145666" y="141898"/>
                </a:lnTo>
                <a:lnTo>
                  <a:pt x="145666" y="187230"/>
                </a:lnTo>
                <a:lnTo>
                  <a:pt x="0" y="187230"/>
                </a:lnTo>
                <a:close/>
                <a:moveTo>
                  <a:pt x="657895" y="0"/>
                </a:moveTo>
                <a:cubicBezTo>
                  <a:pt x="681084" y="0"/>
                  <a:pt x="699313" y="4688"/>
                  <a:pt x="712582" y="14064"/>
                </a:cubicBezTo>
                <a:cubicBezTo>
                  <a:pt x="725851" y="23440"/>
                  <a:pt x="735709" y="37839"/>
                  <a:pt x="742155" y="57261"/>
                </a:cubicBezTo>
                <a:lnTo>
                  <a:pt x="691925" y="68437"/>
                </a:lnTo>
                <a:cubicBezTo>
                  <a:pt x="690167" y="62828"/>
                  <a:pt x="688326" y="58726"/>
                  <a:pt x="686400" y="56131"/>
                </a:cubicBezTo>
                <a:cubicBezTo>
                  <a:pt x="683219" y="51778"/>
                  <a:pt x="679326" y="48429"/>
                  <a:pt x="674722" y="46085"/>
                </a:cubicBezTo>
                <a:cubicBezTo>
                  <a:pt x="670118" y="43741"/>
                  <a:pt x="664969" y="42569"/>
                  <a:pt x="659276" y="42569"/>
                </a:cubicBezTo>
                <a:cubicBezTo>
                  <a:pt x="646384" y="42569"/>
                  <a:pt x="636506" y="47754"/>
                  <a:pt x="629641" y="58123"/>
                </a:cubicBezTo>
                <a:cubicBezTo>
                  <a:pt x="624451" y="65815"/>
                  <a:pt x="621855" y="77897"/>
                  <a:pt x="621855" y="94368"/>
                </a:cubicBezTo>
                <a:cubicBezTo>
                  <a:pt x="621855" y="114771"/>
                  <a:pt x="624953" y="128757"/>
                  <a:pt x="631148" y="136324"/>
                </a:cubicBezTo>
                <a:cubicBezTo>
                  <a:pt x="637343" y="143891"/>
                  <a:pt x="646049" y="147674"/>
                  <a:pt x="657267" y="147674"/>
                </a:cubicBezTo>
                <a:cubicBezTo>
                  <a:pt x="668150" y="147674"/>
                  <a:pt x="676375" y="144619"/>
                  <a:pt x="681942" y="138508"/>
                </a:cubicBezTo>
                <a:cubicBezTo>
                  <a:pt x="687509" y="132396"/>
                  <a:pt x="691549" y="123522"/>
                  <a:pt x="694060" y="111886"/>
                </a:cubicBezTo>
                <a:lnTo>
                  <a:pt x="743913" y="126955"/>
                </a:lnTo>
                <a:cubicBezTo>
                  <a:pt x="740564" y="140935"/>
                  <a:pt x="735290" y="152614"/>
                  <a:pt x="728091" y="161990"/>
                </a:cubicBezTo>
                <a:cubicBezTo>
                  <a:pt x="720891" y="171366"/>
                  <a:pt x="711954" y="178440"/>
                  <a:pt x="701281" y="183212"/>
                </a:cubicBezTo>
                <a:cubicBezTo>
                  <a:pt x="690607" y="187984"/>
                  <a:pt x="677024" y="190369"/>
                  <a:pt x="660532" y="190369"/>
                </a:cubicBezTo>
                <a:cubicBezTo>
                  <a:pt x="640524" y="190369"/>
                  <a:pt x="624178" y="187462"/>
                  <a:pt x="611495" y="181648"/>
                </a:cubicBezTo>
                <a:cubicBezTo>
                  <a:pt x="598813" y="175834"/>
                  <a:pt x="587867" y="165606"/>
                  <a:pt x="578658" y="150966"/>
                </a:cubicBezTo>
                <a:cubicBezTo>
                  <a:pt x="569449" y="136325"/>
                  <a:pt x="564845" y="117585"/>
                  <a:pt x="564845" y="94745"/>
                </a:cubicBezTo>
                <a:cubicBezTo>
                  <a:pt x="564845" y="64293"/>
                  <a:pt x="572944" y="40890"/>
                  <a:pt x="589143" y="24534"/>
                </a:cubicBezTo>
                <a:cubicBezTo>
                  <a:pt x="605342" y="8178"/>
                  <a:pt x="628260" y="0"/>
                  <a:pt x="657895" y="0"/>
                </a:cubicBezTo>
                <a:close/>
                <a:moveTo>
                  <a:pt x="457870" y="0"/>
                </a:moveTo>
                <a:cubicBezTo>
                  <a:pt x="481059" y="0"/>
                  <a:pt x="499288" y="4688"/>
                  <a:pt x="512557" y="14064"/>
                </a:cubicBezTo>
                <a:cubicBezTo>
                  <a:pt x="525826" y="23440"/>
                  <a:pt x="535684" y="37839"/>
                  <a:pt x="542130" y="57261"/>
                </a:cubicBezTo>
                <a:lnTo>
                  <a:pt x="491900" y="68437"/>
                </a:lnTo>
                <a:cubicBezTo>
                  <a:pt x="490142" y="62828"/>
                  <a:pt x="488301" y="58726"/>
                  <a:pt x="486375" y="56131"/>
                </a:cubicBezTo>
                <a:cubicBezTo>
                  <a:pt x="483194" y="51778"/>
                  <a:pt x="479301" y="48429"/>
                  <a:pt x="474697" y="46085"/>
                </a:cubicBezTo>
                <a:cubicBezTo>
                  <a:pt x="470093" y="43741"/>
                  <a:pt x="464944" y="42569"/>
                  <a:pt x="459251" y="42569"/>
                </a:cubicBezTo>
                <a:cubicBezTo>
                  <a:pt x="446359" y="42569"/>
                  <a:pt x="436481" y="47754"/>
                  <a:pt x="429616" y="58123"/>
                </a:cubicBezTo>
                <a:cubicBezTo>
                  <a:pt x="424426" y="65815"/>
                  <a:pt x="421830" y="77897"/>
                  <a:pt x="421830" y="94368"/>
                </a:cubicBezTo>
                <a:cubicBezTo>
                  <a:pt x="421830" y="114771"/>
                  <a:pt x="424928" y="128757"/>
                  <a:pt x="431123" y="136324"/>
                </a:cubicBezTo>
                <a:cubicBezTo>
                  <a:pt x="437318" y="143891"/>
                  <a:pt x="446024" y="147674"/>
                  <a:pt x="457242" y="147674"/>
                </a:cubicBezTo>
                <a:cubicBezTo>
                  <a:pt x="468125" y="147674"/>
                  <a:pt x="476350" y="144619"/>
                  <a:pt x="481917" y="138508"/>
                </a:cubicBezTo>
                <a:cubicBezTo>
                  <a:pt x="487484" y="132396"/>
                  <a:pt x="491524" y="123522"/>
                  <a:pt x="494035" y="111886"/>
                </a:cubicBezTo>
                <a:lnTo>
                  <a:pt x="543888" y="126955"/>
                </a:lnTo>
                <a:cubicBezTo>
                  <a:pt x="540539" y="140935"/>
                  <a:pt x="535265" y="152614"/>
                  <a:pt x="528066" y="161990"/>
                </a:cubicBezTo>
                <a:cubicBezTo>
                  <a:pt x="520866" y="171366"/>
                  <a:pt x="511929" y="178440"/>
                  <a:pt x="501256" y="183212"/>
                </a:cubicBezTo>
                <a:cubicBezTo>
                  <a:pt x="490582" y="187984"/>
                  <a:pt x="476999" y="190369"/>
                  <a:pt x="460507" y="190369"/>
                </a:cubicBezTo>
                <a:cubicBezTo>
                  <a:pt x="440499" y="190369"/>
                  <a:pt x="424153" y="187462"/>
                  <a:pt x="411471" y="181648"/>
                </a:cubicBezTo>
                <a:cubicBezTo>
                  <a:pt x="398788" y="175834"/>
                  <a:pt x="387842" y="165606"/>
                  <a:pt x="378633" y="150966"/>
                </a:cubicBezTo>
                <a:cubicBezTo>
                  <a:pt x="369424" y="136325"/>
                  <a:pt x="364820" y="117585"/>
                  <a:pt x="364820" y="94745"/>
                </a:cubicBezTo>
                <a:cubicBezTo>
                  <a:pt x="364820" y="64293"/>
                  <a:pt x="372919" y="40890"/>
                  <a:pt x="389118" y="24534"/>
                </a:cubicBezTo>
                <a:cubicBezTo>
                  <a:pt x="405317" y="8178"/>
                  <a:pt x="428235" y="0"/>
                  <a:pt x="457870" y="0"/>
                </a:cubicBez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184150" dist="304800" dir="11520000" sx="110000" sy="110000" algn="ctr">
              <a:srgbClr val="000000">
                <a:alpha val="10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50800" h="0" prst="divot"/>
            <a:bevelB w="241300" h="82550"/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t="46682" r="74400" b="49514"/>
          <a:stretch>
            <a:fillRect/>
          </a:stretch>
        </p:blipFill>
        <p:spPr>
          <a:xfrm>
            <a:off x="3436606" y="381925"/>
            <a:ext cx="5013430" cy="838635"/>
          </a:xfrm>
          <a:custGeom>
            <a:avLst/>
            <a:gdLst/>
            <a:ahLst/>
            <a:cxnLst/>
            <a:rect l="l" t="t" r="r" b="b"/>
            <a:pathLst>
              <a:path w="1138042" h="190369">
                <a:moveTo>
                  <a:pt x="57387" y="110379"/>
                </a:moveTo>
                <a:lnTo>
                  <a:pt x="57387" y="147674"/>
                </a:lnTo>
                <a:lnTo>
                  <a:pt x="86395" y="147674"/>
                </a:lnTo>
                <a:cubicBezTo>
                  <a:pt x="96189" y="147674"/>
                  <a:pt x="103096" y="145937"/>
                  <a:pt x="107114" y="142463"/>
                </a:cubicBezTo>
                <a:cubicBezTo>
                  <a:pt x="111133" y="138989"/>
                  <a:pt x="113142" y="134322"/>
                  <a:pt x="113142" y="128462"/>
                </a:cubicBezTo>
                <a:cubicBezTo>
                  <a:pt x="113142" y="123020"/>
                  <a:pt x="111153" y="118646"/>
                  <a:pt x="107177" y="115339"/>
                </a:cubicBezTo>
                <a:cubicBezTo>
                  <a:pt x="103200" y="112032"/>
                  <a:pt x="96231" y="110379"/>
                  <a:pt x="86269" y="110379"/>
                </a:cubicBezTo>
                <a:close/>
                <a:moveTo>
                  <a:pt x="859175" y="43071"/>
                </a:moveTo>
                <a:cubicBezTo>
                  <a:pt x="847706" y="43071"/>
                  <a:pt x="838498" y="47132"/>
                  <a:pt x="831549" y="55252"/>
                </a:cubicBezTo>
                <a:cubicBezTo>
                  <a:pt x="824601" y="63373"/>
                  <a:pt x="821126" y="76809"/>
                  <a:pt x="821126" y="95561"/>
                </a:cubicBezTo>
                <a:cubicBezTo>
                  <a:pt x="821126" y="114146"/>
                  <a:pt x="824580" y="127499"/>
                  <a:pt x="831486" y="135619"/>
                </a:cubicBezTo>
                <a:cubicBezTo>
                  <a:pt x="838393" y="143740"/>
                  <a:pt x="847790" y="147800"/>
                  <a:pt x="859678" y="147800"/>
                </a:cubicBezTo>
                <a:cubicBezTo>
                  <a:pt x="871900" y="147800"/>
                  <a:pt x="881360" y="143823"/>
                  <a:pt x="888057" y="135870"/>
                </a:cubicBezTo>
                <a:cubicBezTo>
                  <a:pt x="894755" y="127917"/>
                  <a:pt x="898103" y="113644"/>
                  <a:pt x="898103" y="93050"/>
                </a:cubicBezTo>
                <a:cubicBezTo>
                  <a:pt x="898103" y="75721"/>
                  <a:pt x="894608" y="63059"/>
                  <a:pt x="887618" y="55064"/>
                </a:cubicBezTo>
                <a:cubicBezTo>
                  <a:pt x="880627" y="47069"/>
                  <a:pt x="871147" y="43071"/>
                  <a:pt x="859175" y="43071"/>
                </a:cubicBezTo>
                <a:close/>
                <a:moveTo>
                  <a:pt x="287675" y="43071"/>
                </a:moveTo>
                <a:cubicBezTo>
                  <a:pt x="276206" y="43071"/>
                  <a:pt x="266997" y="47132"/>
                  <a:pt x="260049" y="55252"/>
                </a:cubicBezTo>
                <a:cubicBezTo>
                  <a:pt x="253101" y="63373"/>
                  <a:pt x="249627" y="76809"/>
                  <a:pt x="249627" y="95561"/>
                </a:cubicBezTo>
                <a:cubicBezTo>
                  <a:pt x="249627" y="114146"/>
                  <a:pt x="253080" y="127499"/>
                  <a:pt x="259986" y="135619"/>
                </a:cubicBezTo>
                <a:cubicBezTo>
                  <a:pt x="266893" y="143740"/>
                  <a:pt x="276290" y="147800"/>
                  <a:pt x="288178" y="147800"/>
                </a:cubicBezTo>
                <a:cubicBezTo>
                  <a:pt x="300400" y="147800"/>
                  <a:pt x="309860" y="143823"/>
                  <a:pt x="316557" y="135870"/>
                </a:cubicBezTo>
                <a:cubicBezTo>
                  <a:pt x="323254" y="127917"/>
                  <a:pt x="326603" y="113644"/>
                  <a:pt x="326603" y="93050"/>
                </a:cubicBezTo>
                <a:cubicBezTo>
                  <a:pt x="326603" y="75721"/>
                  <a:pt x="323108" y="63059"/>
                  <a:pt x="316118" y="55064"/>
                </a:cubicBezTo>
                <a:cubicBezTo>
                  <a:pt x="309128" y="47069"/>
                  <a:pt x="299647" y="43071"/>
                  <a:pt x="287675" y="43071"/>
                </a:cubicBezTo>
                <a:close/>
                <a:moveTo>
                  <a:pt x="57387" y="40434"/>
                </a:moveTo>
                <a:lnTo>
                  <a:pt x="57387" y="75344"/>
                </a:lnTo>
                <a:lnTo>
                  <a:pt x="82125" y="75344"/>
                </a:lnTo>
                <a:cubicBezTo>
                  <a:pt x="90999" y="75344"/>
                  <a:pt x="97173" y="73816"/>
                  <a:pt x="100647" y="70760"/>
                </a:cubicBezTo>
                <a:cubicBezTo>
                  <a:pt x="104122" y="67705"/>
                  <a:pt x="105858" y="63289"/>
                  <a:pt x="105858" y="57512"/>
                </a:cubicBezTo>
                <a:cubicBezTo>
                  <a:pt x="105858" y="52155"/>
                  <a:pt x="104122" y="47969"/>
                  <a:pt x="100647" y="44955"/>
                </a:cubicBezTo>
                <a:cubicBezTo>
                  <a:pt x="97173" y="41941"/>
                  <a:pt x="91125" y="40434"/>
                  <a:pt x="82502" y="40434"/>
                </a:cubicBezTo>
                <a:close/>
                <a:moveTo>
                  <a:pt x="409449" y="3139"/>
                </a:moveTo>
                <a:lnTo>
                  <a:pt x="466334" y="3139"/>
                </a:lnTo>
                <a:lnTo>
                  <a:pt x="466334" y="141898"/>
                </a:lnTo>
                <a:lnTo>
                  <a:pt x="555115" y="141898"/>
                </a:lnTo>
                <a:lnTo>
                  <a:pt x="555115" y="187230"/>
                </a:lnTo>
                <a:lnTo>
                  <a:pt x="409449" y="187230"/>
                </a:lnTo>
                <a:close/>
                <a:moveTo>
                  <a:pt x="0" y="3139"/>
                </a:moveTo>
                <a:lnTo>
                  <a:pt x="106487" y="3139"/>
                </a:lnTo>
                <a:cubicBezTo>
                  <a:pt x="124234" y="3139"/>
                  <a:pt x="137859" y="7534"/>
                  <a:pt x="147361" y="16324"/>
                </a:cubicBezTo>
                <a:cubicBezTo>
                  <a:pt x="156863" y="25114"/>
                  <a:pt x="161613" y="35997"/>
                  <a:pt x="161613" y="48973"/>
                </a:cubicBezTo>
                <a:cubicBezTo>
                  <a:pt x="161613" y="59857"/>
                  <a:pt x="158223" y="69191"/>
                  <a:pt x="151442" y="76976"/>
                </a:cubicBezTo>
                <a:cubicBezTo>
                  <a:pt x="146921" y="82167"/>
                  <a:pt x="140308" y="86269"/>
                  <a:pt x="131601" y="89283"/>
                </a:cubicBezTo>
                <a:cubicBezTo>
                  <a:pt x="144828" y="92464"/>
                  <a:pt x="154560" y="97926"/>
                  <a:pt x="160797" y="105670"/>
                </a:cubicBezTo>
                <a:cubicBezTo>
                  <a:pt x="167034" y="113414"/>
                  <a:pt x="170152" y="123146"/>
                  <a:pt x="170152" y="134866"/>
                </a:cubicBezTo>
                <a:cubicBezTo>
                  <a:pt x="170152" y="144409"/>
                  <a:pt x="167934" y="152990"/>
                  <a:pt x="163497" y="160608"/>
                </a:cubicBezTo>
                <a:cubicBezTo>
                  <a:pt x="159060" y="168227"/>
                  <a:pt x="152991" y="174254"/>
                  <a:pt x="145289" y="178691"/>
                </a:cubicBezTo>
                <a:cubicBezTo>
                  <a:pt x="140517" y="181454"/>
                  <a:pt x="133317" y="183463"/>
                  <a:pt x="123690" y="184719"/>
                </a:cubicBezTo>
                <a:cubicBezTo>
                  <a:pt x="110882" y="186393"/>
                  <a:pt x="102384" y="187230"/>
                  <a:pt x="98199" y="187230"/>
                </a:cubicBezTo>
                <a:lnTo>
                  <a:pt x="0" y="187230"/>
                </a:lnTo>
                <a:close/>
                <a:moveTo>
                  <a:pt x="1056168" y="0"/>
                </a:moveTo>
                <a:cubicBezTo>
                  <a:pt x="1079692" y="0"/>
                  <a:pt x="1097628" y="4374"/>
                  <a:pt x="1109976" y="13122"/>
                </a:cubicBezTo>
                <a:cubicBezTo>
                  <a:pt x="1122325" y="21870"/>
                  <a:pt x="1129671" y="35788"/>
                  <a:pt x="1132015" y="54875"/>
                </a:cubicBezTo>
                <a:lnTo>
                  <a:pt x="1078395" y="58015"/>
                </a:lnTo>
                <a:cubicBezTo>
                  <a:pt x="1076971" y="49727"/>
                  <a:pt x="1073979" y="43699"/>
                  <a:pt x="1069416" y="39932"/>
                </a:cubicBezTo>
                <a:cubicBezTo>
                  <a:pt x="1064854" y="36165"/>
                  <a:pt x="1058554" y="34281"/>
                  <a:pt x="1050517" y="34281"/>
                </a:cubicBezTo>
                <a:cubicBezTo>
                  <a:pt x="1043904" y="34281"/>
                  <a:pt x="1038923" y="35684"/>
                  <a:pt x="1035574" y="38488"/>
                </a:cubicBezTo>
                <a:cubicBezTo>
                  <a:pt x="1032225" y="41293"/>
                  <a:pt x="1030551" y="44704"/>
                  <a:pt x="1030551" y="48722"/>
                </a:cubicBezTo>
                <a:cubicBezTo>
                  <a:pt x="1030551" y="51652"/>
                  <a:pt x="1031932" y="54289"/>
                  <a:pt x="1034695" y="56633"/>
                </a:cubicBezTo>
                <a:cubicBezTo>
                  <a:pt x="1037374" y="59061"/>
                  <a:pt x="1043736" y="61322"/>
                  <a:pt x="1053782" y="63414"/>
                </a:cubicBezTo>
                <a:cubicBezTo>
                  <a:pt x="1078646" y="68772"/>
                  <a:pt x="1096456" y="74193"/>
                  <a:pt x="1107214" y="79676"/>
                </a:cubicBezTo>
                <a:cubicBezTo>
                  <a:pt x="1117971" y="85160"/>
                  <a:pt x="1125799" y="91962"/>
                  <a:pt x="1130696" y="100082"/>
                </a:cubicBezTo>
                <a:cubicBezTo>
                  <a:pt x="1135593" y="108202"/>
                  <a:pt x="1138042" y="117286"/>
                  <a:pt x="1138042" y="127331"/>
                </a:cubicBezTo>
                <a:cubicBezTo>
                  <a:pt x="1138042" y="139135"/>
                  <a:pt x="1134777" y="150018"/>
                  <a:pt x="1128247" y="159981"/>
                </a:cubicBezTo>
                <a:cubicBezTo>
                  <a:pt x="1121718" y="169943"/>
                  <a:pt x="1112593" y="177498"/>
                  <a:pt x="1100872" y="182647"/>
                </a:cubicBezTo>
                <a:cubicBezTo>
                  <a:pt x="1089152" y="187795"/>
                  <a:pt x="1074376" y="190369"/>
                  <a:pt x="1056545" y="190369"/>
                </a:cubicBezTo>
                <a:cubicBezTo>
                  <a:pt x="1025235" y="190369"/>
                  <a:pt x="1003553" y="184342"/>
                  <a:pt x="991497" y="172287"/>
                </a:cubicBezTo>
                <a:cubicBezTo>
                  <a:pt x="979442" y="160232"/>
                  <a:pt x="972620" y="144912"/>
                  <a:pt x="971029" y="126327"/>
                </a:cubicBezTo>
                <a:lnTo>
                  <a:pt x="1025151" y="122936"/>
                </a:lnTo>
                <a:cubicBezTo>
                  <a:pt x="1026323" y="131727"/>
                  <a:pt x="1028709" y="138424"/>
                  <a:pt x="1032309" y="143028"/>
                </a:cubicBezTo>
                <a:cubicBezTo>
                  <a:pt x="1038169" y="150479"/>
                  <a:pt x="1046541" y="154204"/>
                  <a:pt x="1057424" y="154204"/>
                </a:cubicBezTo>
                <a:cubicBezTo>
                  <a:pt x="1065544" y="154204"/>
                  <a:pt x="1071802" y="152300"/>
                  <a:pt x="1076197" y="148491"/>
                </a:cubicBezTo>
                <a:cubicBezTo>
                  <a:pt x="1080592" y="144682"/>
                  <a:pt x="1082790" y="140266"/>
                  <a:pt x="1082790" y="135243"/>
                </a:cubicBezTo>
                <a:cubicBezTo>
                  <a:pt x="1082790" y="130471"/>
                  <a:pt x="1080697" y="126201"/>
                  <a:pt x="1076511" y="122434"/>
                </a:cubicBezTo>
                <a:cubicBezTo>
                  <a:pt x="1072325" y="118667"/>
                  <a:pt x="1062614" y="115109"/>
                  <a:pt x="1047378" y="111760"/>
                </a:cubicBezTo>
                <a:cubicBezTo>
                  <a:pt x="1022430" y="106151"/>
                  <a:pt x="1004641" y="98701"/>
                  <a:pt x="994009" y="89408"/>
                </a:cubicBezTo>
                <a:cubicBezTo>
                  <a:pt x="983293" y="80116"/>
                  <a:pt x="977936" y="68270"/>
                  <a:pt x="977936" y="53871"/>
                </a:cubicBezTo>
                <a:cubicBezTo>
                  <a:pt x="977936" y="44411"/>
                  <a:pt x="980677" y="35474"/>
                  <a:pt x="986161" y="27061"/>
                </a:cubicBezTo>
                <a:cubicBezTo>
                  <a:pt x="991644" y="18647"/>
                  <a:pt x="999890" y="12034"/>
                  <a:pt x="1010899" y="7220"/>
                </a:cubicBezTo>
                <a:cubicBezTo>
                  <a:pt x="1021907" y="2407"/>
                  <a:pt x="1036997" y="0"/>
                  <a:pt x="1056168" y="0"/>
                </a:cubicBezTo>
                <a:close/>
                <a:moveTo>
                  <a:pt x="859301" y="0"/>
                </a:moveTo>
                <a:cubicBezTo>
                  <a:pt x="889941" y="0"/>
                  <a:pt x="913549" y="8225"/>
                  <a:pt x="930124" y="24675"/>
                </a:cubicBezTo>
                <a:cubicBezTo>
                  <a:pt x="946700" y="41125"/>
                  <a:pt x="954988" y="64168"/>
                  <a:pt x="954988" y="93803"/>
                </a:cubicBezTo>
                <a:cubicBezTo>
                  <a:pt x="954988" y="115318"/>
                  <a:pt x="951367" y="132961"/>
                  <a:pt x="944126" y="146733"/>
                </a:cubicBezTo>
                <a:cubicBezTo>
                  <a:pt x="936884" y="160504"/>
                  <a:pt x="926420" y="171219"/>
                  <a:pt x="912733" y="178879"/>
                </a:cubicBezTo>
                <a:cubicBezTo>
                  <a:pt x="899045" y="186539"/>
                  <a:pt x="881988" y="190369"/>
                  <a:pt x="861561" y="190369"/>
                </a:cubicBezTo>
                <a:cubicBezTo>
                  <a:pt x="840800" y="190369"/>
                  <a:pt x="823617" y="187063"/>
                  <a:pt x="810013" y="180449"/>
                </a:cubicBezTo>
                <a:cubicBezTo>
                  <a:pt x="796409" y="173836"/>
                  <a:pt x="785380" y="163371"/>
                  <a:pt x="776924" y="149056"/>
                </a:cubicBezTo>
                <a:cubicBezTo>
                  <a:pt x="768469" y="134740"/>
                  <a:pt x="764241" y="116825"/>
                  <a:pt x="764241" y="95310"/>
                </a:cubicBezTo>
                <a:cubicBezTo>
                  <a:pt x="764241" y="65256"/>
                  <a:pt x="772613" y="41858"/>
                  <a:pt x="789356" y="25114"/>
                </a:cubicBezTo>
                <a:cubicBezTo>
                  <a:pt x="806100" y="8371"/>
                  <a:pt x="829414" y="0"/>
                  <a:pt x="859301" y="0"/>
                </a:cubicBezTo>
                <a:close/>
                <a:moveTo>
                  <a:pt x="656118" y="0"/>
                </a:moveTo>
                <a:cubicBezTo>
                  <a:pt x="679642" y="0"/>
                  <a:pt x="697578" y="4374"/>
                  <a:pt x="709926" y="13122"/>
                </a:cubicBezTo>
                <a:cubicBezTo>
                  <a:pt x="722274" y="21870"/>
                  <a:pt x="729620" y="35788"/>
                  <a:pt x="731965" y="54875"/>
                </a:cubicBezTo>
                <a:lnTo>
                  <a:pt x="678345" y="58015"/>
                </a:lnTo>
                <a:cubicBezTo>
                  <a:pt x="676921" y="49727"/>
                  <a:pt x="673928" y="43699"/>
                  <a:pt x="669366" y="39932"/>
                </a:cubicBezTo>
                <a:cubicBezTo>
                  <a:pt x="664803" y="36165"/>
                  <a:pt x="658504" y="34281"/>
                  <a:pt x="650467" y="34281"/>
                </a:cubicBezTo>
                <a:cubicBezTo>
                  <a:pt x="643854" y="34281"/>
                  <a:pt x="638872" y="35684"/>
                  <a:pt x="635524" y="38488"/>
                </a:cubicBezTo>
                <a:cubicBezTo>
                  <a:pt x="632175" y="41293"/>
                  <a:pt x="630501" y="44704"/>
                  <a:pt x="630501" y="48722"/>
                </a:cubicBezTo>
                <a:cubicBezTo>
                  <a:pt x="630501" y="51652"/>
                  <a:pt x="631882" y="54289"/>
                  <a:pt x="634645" y="56633"/>
                </a:cubicBezTo>
                <a:cubicBezTo>
                  <a:pt x="637324" y="59061"/>
                  <a:pt x="643686" y="61322"/>
                  <a:pt x="653732" y="63414"/>
                </a:cubicBezTo>
                <a:cubicBezTo>
                  <a:pt x="678596" y="68772"/>
                  <a:pt x="696406" y="74193"/>
                  <a:pt x="707164" y="79676"/>
                </a:cubicBezTo>
                <a:cubicBezTo>
                  <a:pt x="717921" y="85160"/>
                  <a:pt x="725749" y="91962"/>
                  <a:pt x="730646" y="100082"/>
                </a:cubicBezTo>
                <a:cubicBezTo>
                  <a:pt x="735543" y="108202"/>
                  <a:pt x="737992" y="117286"/>
                  <a:pt x="737992" y="127331"/>
                </a:cubicBezTo>
                <a:cubicBezTo>
                  <a:pt x="737992" y="139135"/>
                  <a:pt x="734727" y="150018"/>
                  <a:pt x="728197" y="159981"/>
                </a:cubicBezTo>
                <a:cubicBezTo>
                  <a:pt x="721667" y="169943"/>
                  <a:pt x="712542" y="177498"/>
                  <a:pt x="700822" y="182647"/>
                </a:cubicBezTo>
                <a:cubicBezTo>
                  <a:pt x="689102" y="187795"/>
                  <a:pt x="674326" y="190369"/>
                  <a:pt x="656495" y="190369"/>
                </a:cubicBezTo>
                <a:cubicBezTo>
                  <a:pt x="625185" y="190369"/>
                  <a:pt x="603503" y="184342"/>
                  <a:pt x="591448" y="172287"/>
                </a:cubicBezTo>
                <a:cubicBezTo>
                  <a:pt x="579393" y="160232"/>
                  <a:pt x="572570" y="144912"/>
                  <a:pt x="570979" y="126327"/>
                </a:cubicBezTo>
                <a:lnTo>
                  <a:pt x="625101" y="122936"/>
                </a:lnTo>
                <a:cubicBezTo>
                  <a:pt x="626273" y="131727"/>
                  <a:pt x="628659" y="138424"/>
                  <a:pt x="632259" y="143028"/>
                </a:cubicBezTo>
                <a:cubicBezTo>
                  <a:pt x="638119" y="150479"/>
                  <a:pt x="646491" y="154204"/>
                  <a:pt x="657374" y="154204"/>
                </a:cubicBezTo>
                <a:cubicBezTo>
                  <a:pt x="665494" y="154204"/>
                  <a:pt x="671752" y="152300"/>
                  <a:pt x="676147" y="148491"/>
                </a:cubicBezTo>
                <a:cubicBezTo>
                  <a:pt x="680542" y="144682"/>
                  <a:pt x="682740" y="140266"/>
                  <a:pt x="682740" y="135243"/>
                </a:cubicBezTo>
                <a:cubicBezTo>
                  <a:pt x="682740" y="130471"/>
                  <a:pt x="680647" y="126201"/>
                  <a:pt x="676461" y="122434"/>
                </a:cubicBezTo>
                <a:cubicBezTo>
                  <a:pt x="672275" y="118667"/>
                  <a:pt x="662564" y="115109"/>
                  <a:pt x="647328" y="111760"/>
                </a:cubicBezTo>
                <a:cubicBezTo>
                  <a:pt x="622381" y="106151"/>
                  <a:pt x="604591" y="98701"/>
                  <a:pt x="593959" y="89408"/>
                </a:cubicBezTo>
                <a:cubicBezTo>
                  <a:pt x="583243" y="80116"/>
                  <a:pt x="577885" y="68270"/>
                  <a:pt x="577885" y="53871"/>
                </a:cubicBezTo>
                <a:cubicBezTo>
                  <a:pt x="577885" y="44411"/>
                  <a:pt x="580627" y="35474"/>
                  <a:pt x="586111" y="27061"/>
                </a:cubicBezTo>
                <a:cubicBezTo>
                  <a:pt x="591594" y="18647"/>
                  <a:pt x="599840" y="12034"/>
                  <a:pt x="610849" y="7220"/>
                </a:cubicBezTo>
                <a:cubicBezTo>
                  <a:pt x="621857" y="2407"/>
                  <a:pt x="636947" y="0"/>
                  <a:pt x="656118" y="0"/>
                </a:cubicBezTo>
                <a:close/>
                <a:moveTo>
                  <a:pt x="287801" y="0"/>
                </a:moveTo>
                <a:cubicBezTo>
                  <a:pt x="318441" y="0"/>
                  <a:pt x="342049" y="8225"/>
                  <a:pt x="358625" y="24675"/>
                </a:cubicBezTo>
                <a:cubicBezTo>
                  <a:pt x="375200" y="41125"/>
                  <a:pt x="383488" y="64168"/>
                  <a:pt x="383488" y="93803"/>
                </a:cubicBezTo>
                <a:cubicBezTo>
                  <a:pt x="383488" y="115318"/>
                  <a:pt x="379868" y="132961"/>
                  <a:pt x="372626" y="146733"/>
                </a:cubicBezTo>
                <a:cubicBezTo>
                  <a:pt x="365385" y="160504"/>
                  <a:pt x="354920" y="171219"/>
                  <a:pt x="341232" y="178879"/>
                </a:cubicBezTo>
                <a:cubicBezTo>
                  <a:pt x="327545" y="186539"/>
                  <a:pt x="310488" y="190369"/>
                  <a:pt x="290061" y="190369"/>
                </a:cubicBezTo>
                <a:cubicBezTo>
                  <a:pt x="269300" y="190369"/>
                  <a:pt x="252117" y="187063"/>
                  <a:pt x="238513" y="180449"/>
                </a:cubicBezTo>
                <a:cubicBezTo>
                  <a:pt x="224910" y="173836"/>
                  <a:pt x="213880" y="163371"/>
                  <a:pt x="205425" y="149056"/>
                </a:cubicBezTo>
                <a:cubicBezTo>
                  <a:pt x="196969" y="134740"/>
                  <a:pt x="192742" y="116825"/>
                  <a:pt x="192742" y="95310"/>
                </a:cubicBezTo>
                <a:cubicBezTo>
                  <a:pt x="192742" y="65256"/>
                  <a:pt x="201113" y="41858"/>
                  <a:pt x="217856" y="25114"/>
                </a:cubicBezTo>
                <a:cubicBezTo>
                  <a:pt x="234599" y="8371"/>
                  <a:pt x="257914" y="0"/>
                  <a:pt x="287801" y="0"/>
                </a:cubicBezTo>
                <a:close/>
              </a:path>
            </a:pathLst>
          </a:custGeom>
          <a:ln>
            <a:noFill/>
          </a:ln>
          <a:effectLst>
            <a:outerShdw blurRad="228600" dist="342900" dir="8460000" sx="111000" sy="111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Redondear rectángulo de esquina diagonal 8"/>
          <p:cNvSpPr/>
          <p:nvPr/>
        </p:nvSpPr>
        <p:spPr>
          <a:xfrm>
            <a:off x="221382" y="242976"/>
            <a:ext cx="2405584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Bolsos y mochilas de colores en un fondo degradado.</a:t>
            </a:r>
          </a:p>
        </p:txBody>
      </p:sp>
      <p:pic>
        <p:nvPicPr>
          <p:cNvPr id="10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670004" y="-1445731"/>
            <a:ext cx="1711201" cy="31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4" presetClass="entr" presetSubtype="5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0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4" presetClass="entr" presetSubtype="5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0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7772" r="11769" b="25605"/>
          <a:stretch/>
        </p:blipFill>
        <p:spPr>
          <a:xfrm flipH="1">
            <a:off x="552454" y="373343"/>
            <a:ext cx="6234561" cy="2853028"/>
          </a:xfrm>
          <a:custGeom>
            <a:avLst/>
            <a:gdLst/>
            <a:ahLst/>
            <a:cxnLst/>
            <a:rect l="l" t="t" r="r" b="b"/>
            <a:pathLst>
              <a:path w="3486694" h="1595563">
                <a:moveTo>
                  <a:pt x="578372" y="1404380"/>
                </a:moveTo>
                <a:lnTo>
                  <a:pt x="605927" y="1495067"/>
                </a:lnTo>
                <a:lnTo>
                  <a:pt x="550527" y="1495067"/>
                </a:lnTo>
                <a:close/>
                <a:moveTo>
                  <a:pt x="1873772" y="1404380"/>
                </a:moveTo>
                <a:lnTo>
                  <a:pt x="1901327" y="1495067"/>
                </a:lnTo>
                <a:lnTo>
                  <a:pt x="1845927" y="1495067"/>
                </a:lnTo>
                <a:close/>
                <a:moveTo>
                  <a:pt x="619930" y="1338988"/>
                </a:moveTo>
                <a:lnTo>
                  <a:pt x="534900" y="1338988"/>
                </a:lnTo>
                <a:lnTo>
                  <a:pt x="440104" y="1591261"/>
                </a:lnTo>
                <a:lnTo>
                  <a:pt x="521735" y="1591261"/>
                </a:lnTo>
                <a:lnTo>
                  <a:pt x="534357" y="1549617"/>
                </a:lnTo>
                <a:lnTo>
                  <a:pt x="622858" y="1549617"/>
                </a:lnTo>
                <a:lnTo>
                  <a:pt x="635154" y="1591261"/>
                </a:lnTo>
                <a:lnTo>
                  <a:pt x="714747" y="1591261"/>
                </a:lnTo>
                <a:close/>
                <a:moveTo>
                  <a:pt x="935776" y="1338988"/>
                </a:moveTo>
                <a:lnTo>
                  <a:pt x="698818" y="1338988"/>
                </a:lnTo>
                <a:lnTo>
                  <a:pt x="698818" y="1401282"/>
                </a:lnTo>
                <a:lnTo>
                  <a:pt x="778320" y="1401282"/>
                </a:lnTo>
                <a:lnTo>
                  <a:pt x="778320" y="1591261"/>
                </a:lnTo>
                <a:lnTo>
                  <a:pt x="856274" y="1591261"/>
                </a:lnTo>
                <a:lnTo>
                  <a:pt x="856274" y="1401282"/>
                </a:lnTo>
                <a:lnTo>
                  <a:pt x="935776" y="1401282"/>
                </a:lnTo>
                <a:close/>
                <a:moveTo>
                  <a:pt x="1305479" y="1338988"/>
                </a:moveTo>
                <a:lnTo>
                  <a:pt x="1227353" y="1338988"/>
                </a:lnTo>
                <a:lnTo>
                  <a:pt x="1227353" y="1591261"/>
                </a:lnTo>
                <a:lnTo>
                  <a:pt x="1305479" y="1591261"/>
                </a:lnTo>
                <a:close/>
                <a:moveTo>
                  <a:pt x="1609581" y="1338988"/>
                </a:moveTo>
                <a:lnTo>
                  <a:pt x="1528092" y="1338988"/>
                </a:lnTo>
                <a:lnTo>
                  <a:pt x="1471313" y="1520535"/>
                </a:lnTo>
                <a:lnTo>
                  <a:pt x="1415260" y="1338988"/>
                </a:lnTo>
                <a:lnTo>
                  <a:pt x="1336142" y="1338988"/>
                </a:lnTo>
                <a:lnTo>
                  <a:pt x="1429814" y="1591261"/>
                </a:lnTo>
                <a:lnTo>
                  <a:pt x="1514307" y="1591261"/>
                </a:lnTo>
                <a:close/>
                <a:moveTo>
                  <a:pt x="1915330" y="1338988"/>
                </a:moveTo>
                <a:lnTo>
                  <a:pt x="1830300" y="1338988"/>
                </a:lnTo>
                <a:lnTo>
                  <a:pt x="1735504" y="1591261"/>
                </a:lnTo>
                <a:lnTo>
                  <a:pt x="1817135" y="1591261"/>
                </a:lnTo>
                <a:lnTo>
                  <a:pt x="1829757" y="1549617"/>
                </a:lnTo>
                <a:lnTo>
                  <a:pt x="1918258" y="1549617"/>
                </a:lnTo>
                <a:lnTo>
                  <a:pt x="1930554" y="1591261"/>
                </a:lnTo>
                <a:lnTo>
                  <a:pt x="2010147" y="1591261"/>
                </a:lnTo>
                <a:close/>
                <a:moveTo>
                  <a:pt x="2555835" y="1338988"/>
                </a:moveTo>
                <a:lnTo>
                  <a:pt x="2483044" y="1338988"/>
                </a:lnTo>
                <a:lnTo>
                  <a:pt x="2388055" y="1478558"/>
                </a:lnTo>
                <a:lnTo>
                  <a:pt x="2388055" y="1338988"/>
                </a:lnTo>
                <a:lnTo>
                  <a:pt x="2314575" y="1338988"/>
                </a:lnTo>
                <a:lnTo>
                  <a:pt x="2314575" y="1591261"/>
                </a:lnTo>
                <a:lnTo>
                  <a:pt x="2388055" y="1591261"/>
                </a:lnTo>
                <a:lnTo>
                  <a:pt x="2482528" y="1452746"/>
                </a:lnTo>
                <a:lnTo>
                  <a:pt x="2482528" y="1591261"/>
                </a:lnTo>
                <a:lnTo>
                  <a:pt x="2555835" y="1591261"/>
                </a:lnTo>
                <a:close/>
                <a:moveTo>
                  <a:pt x="2851454" y="1338988"/>
                </a:moveTo>
                <a:lnTo>
                  <a:pt x="2773673" y="1338988"/>
                </a:lnTo>
                <a:lnTo>
                  <a:pt x="2773673" y="1492868"/>
                </a:lnTo>
                <a:cubicBezTo>
                  <a:pt x="2773673" y="1506624"/>
                  <a:pt x="2769858" y="1517370"/>
                  <a:pt x="2762229" y="1525106"/>
                </a:cubicBezTo>
                <a:cubicBezTo>
                  <a:pt x="2754600" y="1532843"/>
                  <a:pt x="2744017" y="1536711"/>
                  <a:pt x="2730480" y="1536711"/>
                </a:cubicBezTo>
                <a:cubicBezTo>
                  <a:pt x="2717058" y="1536711"/>
                  <a:pt x="2706532" y="1532900"/>
                  <a:pt x="2698903" y="1525277"/>
                </a:cubicBezTo>
                <a:cubicBezTo>
                  <a:pt x="2691274" y="1517654"/>
                  <a:pt x="2687460" y="1506851"/>
                  <a:pt x="2687460" y="1492868"/>
                </a:cubicBezTo>
                <a:lnTo>
                  <a:pt x="2687460" y="1338988"/>
                </a:lnTo>
                <a:lnTo>
                  <a:pt x="2609678" y="1338988"/>
                </a:lnTo>
                <a:lnTo>
                  <a:pt x="2609678" y="1489289"/>
                </a:lnTo>
                <a:cubicBezTo>
                  <a:pt x="2609678" y="1504192"/>
                  <a:pt x="2612001" y="1518264"/>
                  <a:pt x="2616648" y="1531506"/>
                </a:cubicBezTo>
                <a:cubicBezTo>
                  <a:pt x="2621294" y="1544747"/>
                  <a:pt x="2628579" y="1556326"/>
                  <a:pt x="2638502" y="1566243"/>
                </a:cubicBezTo>
                <a:cubicBezTo>
                  <a:pt x="2648425" y="1576161"/>
                  <a:pt x="2658836" y="1583125"/>
                  <a:pt x="2669735" y="1587137"/>
                </a:cubicBezTo>
                <a:cubicBezTo>
                  <a:pt x="2684878" y="1592754"/>
                  <a:pt x="2703062" y="1595563"/>
                  <a:pt x="2724285" y="1595563"/>
                </a:cubicBezTo>
                <a:cubicBezTo>
                  <a:pt x="2736560" y="1595563"/>
                  <a:pt x="2749954" y="1594703"/>
                  <a:pt x="2764466" y="1592983"/>
                </a:cubicBezTo>
                <a:cubicBezTo>
                  <a:pt x="2778979" y="1591263"/>
                  <a:pt x="2791110" y="1587853"/>
                  <a:pt x="2800862" y="1582751"/>
                </a:cubicBezTo>
                <a:cubicBezTo>
                  <a:pt x="2810613" y="1577650"/>
                  <a:pt x="2819533" y="1570398"/>
                  <a:pt x="2827620" y="1560998"/>
                </a:cubicBezTo>
                <a:cubicBezTo>
                  <a:pt x="2835708" y="1551597"/>
                  <a:pt x="2841244" y="1541909"/>
                  <a:pt x="2844226" y="1531936"/>
                </a:cubicBezTo>
                <a:cubicBezTo>
                  <a:pt x="2849045" y="1515885"/>
                  <a:pt x="2851454" y="1501670"/>
                  <a:pt x="2851454" y="1489289"/>
                </a:cubicBezTo>
                <a:close/>
                <a:moveTo>
                  <a:pt x="3146385" y="1338988"/>
                </a:moveTo>
                <a:lnTo>
                  <a:pt x="3073594" y="1338988"/>
                </a:lnTo>
                <a:lnTo>
                  <a:pt x="2978605" y="1478558"/>
                </a:lnTo>
                <a:lnTo>
                  <a:pt x="2978605" y="1338988"/>
                </a:lnTo>
                <a:lnTo>
                  <a:pt x="2905125" y="1338988"/>
                </a:lnTo>
                <a:lnTo>
                  <a:pt x="2905125" y="1591261"/>
                </a:lnTo>
                <a:lnTo>
                  <a:pt x="2978605" y="1591261"/>
                </a:lnTo>
                <a:lnTo>
                  <a:pt x="3073078" y="1452746"/>
                </a:lnTo>
                <a:lnTo>
                  <a:pt x="3073078" y="1591261"/>
                </a:lnTo>
                <a:lnTo>
                  <a:pt x="3146385" y="1591261"/>
                </a:lnTo>
                <a:close/>
                <a:moveTo>
                  <a:pt x="310149" y="1334686"/>
                </a:moveTo>
                <a:cubicBezTo>
                  <a:pt x="277912" y="1334686"/>
                  <a:pt x="253333" y="1340680"/>
                  <a:pt x="236411" y="1352669"/>
                </a:cubicBezTo>
                <a:cubicBezTo>
                  <a:pt x="219490" y="1364657"/>
                  <a:pt x="209423" y="1383730"/>
                  <a:pt x="206211" y="1409886"/>
                </a:cubicBezTo>
                <a:lnTo>
                  <a:pt x="279690" y="1414188"/>
                </a:lnTo>
                <a:cubicBezTo>
                  <a:pt x="281641" y="1402831"/>
                  <a:pt x="285741" y="1394571"/>
                  <a:pt x="291994" y="1389408"/>
                </a:cubicBezTo>
                <a:cubicBezTo>
                  <a:pt x="298247" y="1384246"/>
                  <a:pt x="306879" y="1381665"/>
                  <a:pt x="317892" y="1381665"/>
                </a:cubicBezTo>
                <a:cubicBezTo>
                  <a:pt x="326955" y="1381665"/>
                  <a:pt x="333782" y="1383586"/>
                  <a:pt x="338370" y="1387429"/>
                </a:cubicBezTo>
                <a:cubicBezTo>
                  <a:pt x="342959" y="1391273"/>
                  <a:pt x="345254" y="1395948"/>
                  <a:pt x="345254" y="1401454"/>
                </a:cubicBezTo>
                <a:cubicBezTo>
                  <a:pt x="345254" y="1405470"/>
                  <a:pt x="343361" y="1409083"/>
                  <a:pt x="339575" y="1412295"/>
                </a:cubicBezTo>
                <a:cubicBezTo>
                  <a:pt x="335904" y="1415622"/>
                  <a:pt x="327185" y="1418720"/>
                  <a:pt x="313418" y="1421588"/>
                </a:cubicBezTo>
                <a:cubicBezTo>
                  <a:pt x="279346" y="1428930"/>
                  <a:pt x="254939" y="1436358"/>
                  <a:pt x="240197" y="1443873"/>
                </a:cubicBezTo>
                <a:cubicBezTo>
                  <a:pt x="225456" y="1451387"/>
                  <a:pt x="214729" y="1460708"/>
                  <a:pt x="208018" y="1471836"/>
                </a:cubicBezTo>
                <a:cubicBezTo>
                  <a:pt x="201307" y="1482964"/>
                  <a:pt x="197951" y="1495411"/>
                  <a:pt x="197951" y="1509178"/>
                </a:cubicBezTo>
                <a:cubicBezTo>
                  <a:pt x="197951" y="1525354"/>
                  <a:pt x="202425" y="1540267"/>
                  <a:pt x="211373" y="1553919"/>
                </a:cubicBezTo>
                <a:cubicBezTo>
                  <a:pt x="220322" y="1567571"/>
                  <a:pt x="232826" y="1577925"/>
                  <a:pt x="248887" y="1584980"/>
                </a:cubicBezTo>
                <a:cubicBezTo>
                  <a:pt x="264949" y="1592036"/>
                  <a:pt x="285197" y="1595563"/>
                  <a:pt x="309632" y="1595563"/>
                </a:cubicBezTo>
                <a:cubicBezTo>
                  <a:pt x="352539" y="1595563"/>
                  <a:pt x="382251" y="1587303"/>
                  <a:pt x="398771" y="1570783"/>
                </a:cubicBezTo>
                <a:cubicBezTo>
                  <a:pt x="415291" y="1554263"/>
                  <a:pt x="424641" y="1533269"/>
                  <a:pt x="426821" y="1507801"/>
                </a:cubicBezTo>
                <a:lnTo>
                  <a:pt x="352653" y="1503155"/>
                </a:lnTo>
                <a:cubicBezTo>
                  <a:pt x="351047" y="1515201"/>
                  <a:pt x="347777" y="1524378"/>
                  <a:pt x="342844" y="1530688"/>
                </a:cubicBezTo>
                <a:cubicBezTo>
                  <a:pt x="334814" y="1540898"/>
                  <a:pt x="323342" y="1546004"/>
                  <a:pt x="308428" y="1546004"/>
                </a:cubicBezTo>
                <a:cubicBezTo>
                  <a:pt x="297300" y="1546004"/>
                  <a:pt x="288724" y="1543393"/>
                  <a:pt x="282702" y="1538174"/>
                </a:cubicBezTo>
                <a:cubicBezTo>
                  <a:pt x="276679" y="1532954"/>
                  <a:pt x="273667" y="1526902"/>
                  <a:pt x="273667" y="1520019"/>
                </a:cubicBezTo>
                <a:cubicBezTo>
                  <a:pt x="273667" y="1513480"/>
                  <a:pt x="276535" y="1507629"/>
                  <a:pt x="282271" y="1502467"/>
                </a:cubicBezTo>
                <a:cubicBezTo>
                  <a:pt x="288008" y="1497304"/>
                  <a:pt x="301315" y="1492428"/>
                  <a:pt x="322194" y="1487840"/>
                </a:cubicBezTo>
                <a:cubicBezTo>
                  <a:pt x="356382" y="1480153"/>
                  <a:pt x="380760" y="1469943"/>
                  <a:pt x="395330" y="1457209"/>
                </a:cubicBezTo>
                <a:cubicBezTo>
                  <a:pt x="410014" y="1444475"/>
                  <a:pt x="417356" y="1428242"/>
                  <a:pt x="417356" y="1408510"/>
                </a:cubicBezTo>
                <a:cubicBezTo>
                  <a:pt x="417356" y="1395546"/>
                  <a:pt x="413599" y="1383299"/>
                  <a:pt x="406085" y="1371770"/>
                </a:cubicBezTo>
                <a:cubicBezTo>
                  <a:pt x="398570" y="1360240"/>
                  <a:pt x="387270" y="1351177"/>
                  <a:pt x="372184" y="1344581"/>
                </a:cubicBezTo>
                <a:cubicBezTo>
                  <a:pt x="357098" y="1337984"/>
                  <a:pt x="336420" y="1334686"/>
                  <a:pt x="310149" y="1334686"/>
                </a:cubicBezTo>
                <a:close/>
                <a:moveTo>
                  <a:pt x="1072149" y="1334686"/>
                </a:moveTo>
                <a:cubicBezTo>
                  <a:pt x="1039912" y="1334686"/>
                  <a:pt x="1015333" y="1340680"/>
                  <a:pt x="998411" y="1352669"/>
                </a:cubicBezTo>
                <a:cubicBezTo>
                  <a:pt x="981490" y="1364657"/>
                  <a:pt x="971423" y="1383730"/>
                  <a:pt x="968211" y="1409886"/>
                </a:cubicBezTo>
                <a:lnTo>
                  <a:pt x="1041690" y="1414188"/>
                </a:lnTo>
                <a:cubicBezTo>
                  <a:pt x="1043641" y="1402831"/>
                  <a:pt x="1047742" y="1394571"/>
                  <a:pt x="1053994" y="1389408"/>
                </a:cubicBezTo>
                <a:cubicBezTo>
                  <a:pt x="1060247" y="1384246"/>
                  <a:pt x="1068879" y="1381665"/>
                  <a:pt x="1079892" y="1381665"/>
                </a:cubicBezTo>
                <a:cubicBezTo>
                  <a:pt x="1088956" y="1381665"/>
                  <a:pt x="1095782" y="1383586"/>
                  <a:pt x="1100370" y="1387429"/>
                </a:cubicBezTo>
                <a:cubicBezTo>
                  <a:pt x="1104959" y="1391273"/>
                  <a:pt x="1107254" y="1395948"/>
                  <a:pt x="1107254" y="1401454"/>
                </a:cubicBezTo>
                <a:cubicBezTo>
                  <a:pt x="1107254" y="1405470"/>
                  <a:pt x="1105361" y="1409083"/>
                  <a:pt x="1101575" y="1412295"/>
                </a:cubicBezTo>
                <a:cubicBezTo>
                  <a:pt x="1097904" y="1415622"/>
                  <a:pt x="1089185" y="1418720"/>
                  <a:pt x="1075418" y="1421588"/>
                </a:cubicBezTo>
                <a:cubicBezTo>
                  <a:pt x="1041346" y="1428930"/>
                  <a:pt x="1016939" y="1436358"/>
                  <a:pt x="1002197" y="1443873"/>
                </a:cubicBezTo>
                <a:cubicBezTo>
                  <a:pt x="987456" y="1451387"/>
                  <a:pt x="976729" y="1460708"/>
                  <a:pt x="970018" y="1471836"/>
                </a:cubicBezTo>
                <a:cubicBezTo>
                  <a:pt x="963307" y="1482964"/>
                  <a:pt x="959951" y="1495411"/>
                  <a:pt x="959951" y="1509178"/>
                </a:cubicBezTo>
                <a:cubicBezTo>
                  <a:pt x="959951" y="1525354"/>
                  <a:pt x="964425" y="1540267"/>
                  <a:pt x="973373" y="1553919"/>
                </a:cubicBezTo>
                <a:cubicBezTo>
                  <a:pt x="982322" y="1567571"/>
                  <a:pt x="994826" y="1577925"/>
                  <a:pt x="1010887" y="1584980"/>
                </a:cubicBezTo>
                <a:cubicBezTo>
                  <a:pt x="1026949" y="1592036"/>
                  <a:pt x="1047197" y="1595563"/>
                  <a:pt x="1071632" y="1595563"/>
                </a:cubicBezTo>
                <a:cubicBezTo>
                  <a:pt x="1114539" y="1595563"/>
                  <a:pt x="1144251" y="1587303"/>
                  <a:pt x="1160771" y="1570783"/>
                </a:cubicBezTo>
                <a:cubicBezTo>
                  <a:pt x="1177291" y="1554263"/>
                  <a:pt x="1186641" y="1533269"/>
                  <a:pt x="1188821" y="1507801"/>
                </a:cubicBezTo>
                <a:lnTo>
                  <a:pt x="1114653" y="1503155"/>
                </a:lnTo>
                <a:cubicBezTo>
                  <a:pt x="1113047" y="1515201"/>
                  <a:pt x="1109778" y="1524378"/>
                  <a:pt x="1104844" y="1530688"/>
                </a:cubicBezTo>
                <a:cubicBezTo>
                  <a:pt x="1096814" y="1540898"/>
                  <a:pt x="1085342" y="1546004"/>
                  <a:pt x="1070428" y="1546004"/>
                </a:cubicBezTo>
                <a:cubicBezTo>
                  <a:pt x="1059300" y="1546004"/>
                  <a:pt x="1050724" y="1543393"/>
                  <a:pt x="1044702" y="1538174"/>
                </a:cubicBezTo>
                <a:cubicBezTo>
                  <a:pt x="1038679" y="1532954"/>
                  <a:pt x="1035667" y="1526902"/>
                  <a:pt x="1035667" y="1520019"/>
                </a:cubicBezTo>
                <a:cubicBezTo>
                  <a:pt x="1035667" y="1513480"/>
                  <a:pt x="1038535" y="1507629"/>
                  <a:pt x="1044271" y="1502467"/>
                </a:cubicBezTo>
                <a:cubicBezTo>
                  <a:pt x="1050008" y="1497304"/>
                  <a:pt x="1063315" y="1492428"/>
                  <a:pt x="1084194" y="1487840"/>
                </a:cubicBezTo>
                <a:cubicBezTo>
                  <a:pt x="1118382" y="1480153"/>
                  <a:pt x="1142760" y="1469943"/>
                  <a:pt x="1157330" y="1457209"/>
                </a:cubicBezTo>
                <a:cubicBezTo>
                  <a:pt x="1172014" y="1444475"/>
                  <a:pt x="1179356" y="1428242"/>
                  <a:pt x="1179356" y="1408510"/>
                </a:cubicBezTo>
                <a:cubicBezTo>
                  <a:pt x="1179356" y="1395546"/>
                  <a:pt x="1175599" y="1383299"/>
                  <a:pt x="1168085" y="1371770"/>
                </a:cubicBezTo>
                <a:cubicBezTo>
                  <a:pt x="1160571" y="1360240"/>
                  <a:pt x="1149270" y="1351177"/>
                  <a:pt x="1134184" y="1344581"/>
                </a:cubicBezTo>
                <a:cubicBezTo>
                  <a:pt x="1119099" y="1337984"/>
                  <a:pt x="1098420" y="1334686"/>
                  <a:pt x="1072149" y="1334686"/>
                </a:cubicBezTo>
                <a:close/>
                <a:moveTo>
                  <a:pt x="2142683" y="1334686"/>
                </a:moveTo>
                <a:cubicBezTo>
                  <a:pt x="2110905" y="1334686"/>
                  <a:pt x="2085925" y="1341111"/>
                  <a:pt x="2067741" y="1353959"/>
                </a:cubicBezTo>
                <a:cubicBezTo>
                  <a:pt x="2049558" y="1366808"/>
                  <a:pt x="2036050" y="1386540"/>
                  <a:pt x="2027216" y="1413156"/>
                </a:cubicBezTo>
                <a:lnTo>
                  <a:pt x="2096049" y="1428471"/>
                </a:lnTo>
                <a:cubicBezTo>
                  <a:pt x="2098458" y="1420785"/>
                  <a:pt x="2100982" y="1415163"/>
                  <a:pt x="2103621" y="1411607"/>
                </a:cubicBezTo>
                <a:cubicBezTo>
                  <a:pt x="2107980" y="1405642"/>
                  <a:pt x="2113315" y="1401053"/>
                  <a:pt x="2119624" y="1397840"/>
                </a:cubicBezTo>
                <a:cubicBezTo>
                  <a:pt x="2125934" y="1394628"/>
                  <a:pt x="2132989" y="1393022"/>
                  <a:pt x="2140790" y="1393022"/>
                </a:cubicBezTo>
                <a:cubicBezTo>
                  <a:pt x="2158458" y="1393022"/>
                  <a:pt x="2171995" y="1400127"/>
                  <a:pt x="2181402" y="1414336"/>
                </a:cubicBezTo>
                <a:cubicBezTo>
                  <a:pt x="2188515" y="1424878"/>
                  <a:pt x="2192071" y="1441435"/>
                  <a:pt x="2192071" y="1464006"/>
                </a:cubicBezTo>
                <a:cubicBezTo>
                  <a:pt x="2192071" y="1491966"/>
                  <a:pt x="2187826" y="1511131"/>
                  <a:pt x="2179337" y="1521501"/>
                </a:cubicBezTo>
                <a:cubicBezTo>
                  <a:pt x="2170848" y="1531870"/>
                  <a:pt x="2158916" y="1537055"/>
                  <a:pt x="2143544" y="1537055"/>
                </a:cubicBezTo>
                <a:cubicBezTo>
                  <a:pt x="2128630" y="1537055"/>
                  <a:pt x="2117359" y="1532868"/>
                  <a:pt x="2109730" y="1524493"/>
                </a:cubicBezTo>
                <a:cubicBezTo>
                  <a:pt x="2102100" y="1516118"/>
                  <a:pt x="2096565" y="1503958"/>
                  <a:pt x="2093124" y="1488012"/>
                </a:cubicBezTo>
                <a:lnTo>
                  <a:pt x="2024807" y="1508662"/>
                </a:lnTo>
                <a:cubicBezTo>
                  <a:pt x="2029396" y="1527820"/>
                  <a:pt x="2036623" y="1543824"/>
                  <a:pt x="2046489" y="1556673"/>
                </a:cubicBezTo>
                <a:cubicBezTo>
                  <a:pt x="2056355" y="1569521"/>
                  <a:pt x="2068602" y="1579215"/>
                  <a:pt x="2083229" y="1585755"/>
                </a:cubicBezTo>
                <a:cubicBezTo>
                  <a:pt x="2097856" y="1592294"/>
                  <a:pt x="2116470" y="1595563"/>
                  <a:pt x="2139070" y="1595563"/>
                </a:cubicBezTo>
                <a:cubicBezTo>
                  <a:pt x="2166488" y="1595563"/>
                  <a:pt x="2188888" y="1591579"/>
                  <a:pt x="2206268" y="1583612"/>
                </a:cubicBezTo>
                <a:cubicBezTo>
                  <a:pt x="2223648" y="1575644"/>
                  <a:pt x="2238648" y="1561628"/>
                  <a:pt x="2251268" y="1541566"/>
                </a:cubicBezTo>
                <a:cubicBezTo>
                  <a:pt x="2263887" y="1521503"/>
                  <a:pt x="2270197" y="1495822"/>
                  <a:pt x="2270197" y="1464522"/>
                </a:cubicBezTo>
                <a:cubicBezTo>
                  <a:pt x="2270197" y="1422792"/>
                  <a:pt x="2259097" y="1390721"/>
                  <a:pt x="2236899" y="1368307"/>
                </a:cubicBezTo>
                <a:cubicBezTo>
                  <a:pt x="2214700" y="1345893"/>
                  <a:pt x="2183295" y="1334686"/>
                  <a:pt x="2142683" y="1334686"/>
                </a:cubicBezTo>
                <a:close/>
                <a:moveTo>
                  <a:pt x="2178572" y="985279"/>
                </a:moveTo>
                <a:lnTo>
                  <a:pt x="2206127" y="1075967"/>
                </a:lnTo>
                <a:lnTo>
                  <a:pt x="2150727" y="1075967"/>
                </a:lnTo>
                <a:close/>
                <a:moveTo>
                  <a:pt x="1165873" y="919888"/>
                </a:moveTo>
                <a:lnTo>
                  <a:pt x="956965" y="919888"/>
                </a:lnTo>
                <a:lnTo>
                  <a:pt x="956965" y="973750"/>
                </a:lnTo>
                <a:lnTo>
                  <a:pt x="1087748" y="973750"/>
                </a:lnTo>
                <a:lnTo>
                  <a:pt x="1087748" y="1013845"/>
                </a:lnTo>
                <a:lnTo>
                  <a:pt x="966430" y="1013845"/>
                </a:lnTo>
                <a:lnTo>
                  <a:pt x="966430" y="1065298"/>
                </a:lnTo>
                <a:lnTo>
                  <a:pt x="1087748" y="1065298"/>
                </a:lnTo>
                <a:lnTo>
                  <a:pt x="1087748" y="1115030"/>
                </a:lnTo>
                <a:lnTo>
                  <a:pt x="953179" y="1115030"/>
                </a:lnTo>
                <a:lnTo>
                  <a:pt x="953179" y="1172161"/>
                </a:lnTo>
                <a:lnTo>
                  <a:pt x="1165873" y="1172161"/>
                </a:lnTo>
                <a:close/>
                <a:moveTo>
                  <a:pt x="1460460" y="919888"/>
                </a:moveTo>
                <a:lnTo>
                  <a:pt x="1387669" y="919888"/>
                </a:lnTo>
                <a:lnTo>
                  <a:pt x="1292680" y="1059458"/>
                </a:lnTo>
                <a:lnTo>
                  <a:pt x="1292680" y="919888"/>
                </a:lnTo>
                <a:lnTo>
                  <a:pt x="1219200" y="919888"/>
                </a:lnTo>
                <a:lnTo>
                  <a:pt x="1219200" y="1172161"/>
                </a:lnTo>
                <a:lnTo>
                  <a:pt x="1292680" y="1172161"/>
                </a:lnTo>
                <a:lnTo>
                  <a:pt x="1387153" y="1033645"/>
                </a:lnTo>
                <a:lnTo>
                  <a:pt x="1387153" y="1172161"/>
                </a:lnTo>
                <a:lnTo>
                  <a:pt x="1460460" y="1172161"/>
                </a:lnTo>
                <a:close/>
                <a:moveTo>
                  <a:pt x="1718323" y="919888"/>
                </a:moveTo>
                <a:lnTo>
                  <a:pt x="1509415" y="919888"/>
                </a:lnTo>
                <a:lnTo>
                  <a:pt x="1509415" y="973750"/>
                </a:lnTo>
                <a:lnTo>
                  <a:pt x="1640198" y="973750"/>
                </a:lnTo>
                <a:lnTo>
                  <a:pt x="1640198" y="1013845"/>
                </a:lnTo>
                <a:lnTo>
                  <a:pt x="1518880" y="1013845"/>
                </a:lnTo>
                <a:lnTo>
                  <a:pt x="1518880" y="1065298"/>
                </a:lnTo>
                <a:lnTo>
                  <a:pt x="1640198" y="1065298"/>
                </a:lnTo>
                <a:lnTo>
                  <a:pt x="1640198" y="1115030"/>
                </a:lnTo>
                <a:lnTo>
                  <a:pt x="1505629" y="1115030"/>
                </a:lnTo>
                <a:lnTo>
                  <a:pt x="1505629" y="1172161"/>
                </a:lnTo>
                <a:lnTo>
                  <a:pt x="1718323" y="1172161"/>
                </a:lnTo>
                <a:close/>
                <a:moveTo>
                  <a:pt x="2220130" y="919888"/>
                </a:moveTo>
                <a:lnTo>
                  <a:pt x="2135100" y="919888"/>
                </a:lnTo>
                <a:lnTo>
                  <a:pt x="2040304" y="1172161"/>
                </a:lnTo>
                <a:lnTo>
                  <a:pt x="2121935" y="1172161"/>
                </a:lnTo>
                <a:lnTo>
                  <a:pt x="2134556" y="1130517"/>
                </a:lnTo>
                <a:lnTo>
                  <a:pt x="2223058" y="1130517"/>
                </a:lnTo>
                <a:lnTo>
                  <a:pt x="2235354" y="1172161"/>
                </a:lnTo>
                <a:lnTo>
                  <a:pt x="2314947" y="1172161"/>
                </a:lnTo>
                <a:close/>
                <a:moveTo>
                  <a:pt x="2623887" y="919888"/>
                </a:moveTo>
                <a:lnTo>
                  <a:pt x="2521368" y="919888"/>
                </a:lnTo>
                <a:lnTo>
                  <a:pt x="2481832" y="1073386"/>
                </a:lnTo>
                <a:lnTo>
                  <a:pt x="2442579" y="919888"/>
                </a:lnTo>
                <a:lnTo>
                  <a:pt x="2340123" y="919888"/>
                </a:lnTo>
                <a:lnTo>
                  <a:pt x="2340123" y="1172161"/>
                </a:lnTo>
                <a:lnTo>
                  <a:pt x="2403965" y="1172161"/>
                </a:lnTo>
                <a:lnTo>
                  <a:pt x="2403965" y="979773"/>
                </a:lnTo>
                <a:lnTo>
                  <a:pt x="2453157" y="1172161"/>
                </a:lnTo>
                <a:lnTo>
                  <a:pt x="2510944" y="1172161"/>
                </a:lnTo>
                <a:lnTo>
                  <a:pt x="2560044" y="979773"/>
                </a:lnTo>
                <a:lnTo>
                  <a:pt x="2560044" y="1172161"/>
                </a:lnTo>
                <a:lnTo>
                  <a:pt x="2623887" y="1172161"/>
                </a:lnTo>
                <a:close/>
                <a:moveTo>
                  <a:pt x="2753279" y="919888"/>
                </a:moveTo>
                <a:lnTo>
                  <a:pt x="2675153" y="919888"/>
                </a:lnTo>
                <a:lnTo>
                  <a:pt x="2675153" y="1172161"/>
                </a:lnTo>
                <a:lnTo>
                  <a:pt x="2753279" y="1172161"/>
                </a:lnTo>
                <a:close/>
                <a:moveTo>
                  <a:pt x="805449" y="915586"/>
                </a:moveTo>
                <a:cubicBezTo>
                  <a:pt x="773212" y="915586"/>
                  <a:pt x="748633" y="921580"/>
                  <a:pt x="731711" y="933569"/>
                </a:cubicBezTo>
                <a:cubicBezTo>
                  <a:pt x="714790" y="945557"/>
                  <a:pt x="704723" y="964630"/>
                  <a:pt x="701511" y="990786"/>
                </a:cubicBezTo>
                <a:lnTo>
                  <a:pt x="774990" y="995088"/>
                </a:lnTo>
                <a:cubicBezTo>
                  <a:pt x="776940" y="983731"/>
                  <a:pt x="781042" y="975471"/>
                  <a:pt x="787294" y="970308"/>
                </a:cubicBezTo>
                <a:cubicBezTo>
                  <a:pt x="793546" y="965146"/>
                  <a:pt x="802179" y="962565"/>
                  <a:pt x="813192" y="962565"/>
                </a:cubicBezTo>
                <a:cubicBezTo>
                  <a:pt x="822256" y="962565"/>
                  <a:pt x="829081" y="964486"/>
                  <a:pt x="833670" y="968329"/>
                </a:cubicBezTo>
                <a:cubicBezTo>
                  <a:pt x="838259" y="972173"/>
                  <a:pt x="840554" y="976847"/>
                  <a:pt x="840554" y="982354"/>
                </a:cubicBezTo>
                <a:cubicBezTo>
                  <a:pt x="840554" y="986369"/>
                  <a:pt x="838661" y="989983"/>
                  <a:pt x="834875" y="993195"/>
                </a:cubicBezTo>
                <a:cubicBezTo>
                  <a:pt x="831204" y="996522"/>
                  <a:pt x="822485" y="999620"/>
                  <a:pt x="808718" y="1002488"/>
                </a:cubicBezTo>
                <a:cubicBezTo>
                  <a:pt x="774646" y="1009830"/>
                  <a:pt x="750239" y="1017258"/>
                  <a:pt x="735497" y="1024772"/>
                </a:cubicBezTo>
                <a:cubicBezTo>
                  <a:pt x="720755" y="1032287"/>
                  <a:pt x="710029" y="1041608"/>
                  <a:pt x="703318" y="1052736"/>
                </a:cubicBezTo>
                <a:cubicBezTo>
                  <a:pt x="696607" y="1063864"/>
                  <a:pt x="693251" y="1076311"/>
                  <a:pt x="693251" y="1090078"/>
                </a:cubicBezTo>
                <a:cubicBezTo>
                  <a:pt x="693251" y="1106253"/>
                  <a:pt x="697725" y="1121167"/>
                  <a:pt x="706673" y="1134819"/>
                </a:cubicBezTo>
                <a:cubicBezTo>
                  <a:pt x="715622" y="1148471"/>
                  <a:pt x="728126" y="1158825"/>
                  <a:pt x="744187" y="1165880"/>
                </a:cubicBezTo>
                <a:cubicBezTo>
                  <a:pt x="760248" y="1172935"/>
                  <a:pt x="780497" y="1176463"/>
                  <a:pt x="804932" y="1176463"/>
                </a:cubicBezTo>
                <a:cubicBezTo>
                  <a:pt x="847838" y="1176463"/>
                  <a:pt x="877551" y="1168203"/>
                  <a:pt x="894071" y="1151683"/>
                </a:cubicBezTo>
                <a:cubicBezTo>
                  <a:pt x="910591" y="1135163"/>
                  <a:pt x="919941" y="1114169"/>
                  <a:pt x="922121" y="1088701"/>
                </a:cubicBezTo>
                <a:lnTo>
                  <a:pt x="847953" y="1084055"/>
                </a:lnTo>
                <a:cubicBezTo>
                  <a:pt x="846347" y="1096101"/>
                  <a:pt x="843078" y="1105278"/>
                  <a:pt x="838144" y="1111588"/>
                </a:cubicBezTo>
                <a:cubicBezTo>
                  <a:pt x="830114" y="1121798"/>
                  <a:pt x="818642" y="1126903"/>
                  <a:pt x="803728" y="1126903"/>
                </a:cubicBezTo>
                <a:cubicBezTo>
                  <a:pt x="792600" y="1126903"/>
                  <a:pt x="784024" y="1124293"/>
                  <a:pt x="778002" y="1119074"/>
                </a:cubicBezTo>
                <a:cubicBezTo>
                  <a:pt x="771979" y="1113854"/>
                  <a:pt x="768967" y="1107802"/>
                  <a:pt x="768967" y="1100919"/>
                </a:cubicBezTo>
                <a:cubicBezTo>
                  <a:pt x="768967" y="1094380"/>
                  <a:pt x="771835" y="1088529"/>
                  <a:pt x="777571" y="1083367"/>
                </a:cubicBezTo>
                <a:cubicBezTo>
                  <a:pt x="783307" y="1078204"/>
                  <a:pt x="796615" y="1073328"/>
                  <a:pt x="817494" y="1068739"/>
                </a:cubicBezTo>
                <a:cubicBezTo>
                  <a:pt x="851682" y="1061053"/>
                  <a:pt x="876060" y="1050843"/>
                  <a:pt x="890630" y="1038109"/>
                </a:cubicBezTo>
                <a:cubicBezTo>
                  <a:pt x="905314" y="1025375"/>
                  <a:pt x="912656" y="1009142"/>
                  <a:pt x="912656" y="989409"/>
                </a:cubicBezTo>
                <a:cubicBezTo>
                  <a:pt x="912656" y="976446"/>
                  <a:pt x="908899" y="964199"/>
                  <a:pt x="901385" y="952670"/>
                </a:cubicBezTo>
                <a:cubicBezTo>
                  <a:pt x="893870" y="941140"/>
                  <a:pt x="882570" y="932077"/>
                  <a:pt x="867484" y="925481"/>
                </a:cubicBezTo>
                <a:cubicBezTo>
                  <a:pt x="852398" y="918884"/>
                  <a:pt x="831720" y="915586"/>
                  <a:pt x="805449" y="915586"/>
                </a:cubicBezTo>
                <a:close/>
                <a:moveTo>
                  <a:pt x="1887118" y="915586"/>
                </a:moveTo>
                <a:cubicBezTo>
                  <a:pt x="1859240" y="915586"/>
                  <a:pt x="1838390" y="918110"/>
                  <a:pt x="1824566" y="923158"/>
                </a:cubicBezTo>
                <a:cubicBezTo>
                  <a:pt x="1810742" y="928205"/>
                  <a:pt x="1799270" y="936035"/>
                  <a:pt x="1790149" y="946647"/>
                </a:cubicBezTo>
                <a:cubicBezTo>
                  <a:pt x="1781029" y="957259"/>
                  <a:pt x="1774174" y="970710"/>
                  <a:pt x="1769585" y="987000"/>
                </a:cubicBezTo>
                <a:lnTo>
                  <a:pt x="1844785" y="1000423"/>
                </a:lnTo>
                <a:cubicBezTo>
                  <a:pt x="1847883" y="990901"/>
                  <a:pt x="1853131" y="983616"/>
                  <a:pt x="1860531" y="978568"/>
                </a:cubicBezTo>
                <a:cubicBezTo>
                  <a:pt x="1867931" y="973520"/>
                  <a:pt x="1877366" y="970997"/>
                  <a:pt x="1888838" y="970997"/>
                </a:cubicBezTo>
                <a:cubicBezTo>
                  <a:pt x="1905932" y="970997"/>
                  <a:pt x="1919555" y="976934"/>
                  <a:pt x="1929708" y="988807"/>
                </a:cubicBezTo>
                <a:cubicBezTo>
                  <a:pt x="1939861" y="1000681"/>
                  <a:pt x="1944937" y="1019466"/>
                  <a:pt x="1944937" y="1045164"/>
                </a:cubicBezTo>
                <a:cubicBezTo>
                  <a:pt x="1944937" y="1072468"/>
                  <a:pt x="1939804" y="1091971"/>
                  <a:pt x="1929536" y="1103672"/>
                </a:cubicBezTo>
                <a:cubicBezTo>
                  <a:pt x="1919268" y="1115374"/>
                  <a:pt x="1904957" y="1121225"/>
                  <a:pt x="1886602" y="1121225"/>
                </a:cubicBezTo>
                <a:cubicBezTo>
                  <a:pt x="1877883" y="1121225"/>
                  <a:pt x="1869565" y="1119963"/>
                  <a:pt x="1861650" y="1117439"/>
                </a:cubicBezTo>
                <a:cubicBezTo>
                  <a:pt x="1853734" y="1114915"/>
                  <a:pt x="1844671" y="1110613"/>
                  <a:pt x="1834461" y="1104533"/>
                </a:cubicBezTo>
                <a:lnTo>
                  <a:pt x="1834461" y="1080785"/>
                </a:lnTo>
                <a:lnTo>
                  <a:pt x="1886602" y="1080785"/>
                </a:lnTo>
                <a:lnTo>
                  <a:pt x="1886602" y="1028300"/>
                </a:lnTo>
                <a:lnTo>
                  <a:pt x="1766144" y="1028300"/>
                </a:lnTo>
                <a:lnTo>
                  <a:pt x="1766144" y="1135852"/>
                </a:lnTo>
                <a:cubicBezTo>
                  <a:pt x="1789203" y="1151569"/>
                  <a:pt x="1809595" y="1162266"/>
                  <a:pt x="1827319" y="1167945"/>
                </a:cubicBezTo>
                <a:cubicBezTo>
                  <a:pt x="1845044" y="1173624"/>
                  <a:pt x="1866066" y="1176463"/>
                  <a:pt x="1890387" y="1176463"/>
                </a:cubicBezTo>
                <a:cubicBezTo>
                  <a:pt x="1920330" y="1176463"/>
                  <a:pt x="1944737" y="1171358"/>
                  <a:pt x="1963608" y="1161148"/>
                </a:cubicBezTo>
                <a:cubicBezTo>
                  <a:pt x="1982480" y="1150938"/>
                  <a:pt x="1997107" y="1135737"/>
                  <a:pt x="2007490" y="1115546"/>
                </a:cubicBezTo>
                <a:cubicBezTo>
                  <a:pt x="2017872" y="1095355"/>
                  <a:pt x="2023063" y="1072181"/>
                  <a:pt x="2023063" y="1046025"/>
                </a:cubicBezTo>
                <a:cubicBezTo>
                  <a:pt x="2023063" y="1018491"/>
                  <a:pt x="2017384" y="994543"/>
                  <a:pt x="2006027" y="974180"/>
                </a:cubicBezTo>
                <a:cubicBezTo>
                  <a:pt x="1994669" y="953817"/>
                  <a:pt x="1978035" y="938358"/>
                  <a:pt x="1956123" y="927804"/>
                </a:cubicBezTo>
                <a:cubicBezTo>
                  <a:pt x="1939029" y="919659"/>
                  <a:pt x="1916028" y="915586"/>
                  <a:pt x="1887118" y="915586"/>
                </a:cubicBezTo>
                <a:close/>
                <a:moveTo>
                  <a:pt x="2180207" y="853120"/>
                </a:moveTo>
                <a:lnTo>
                  <a:pt x="2119978" y="853120"/>
                </a:lnTo>
                <a:lnTo>
                  <a:pt x="2175560" y="904573"/>
                </a:lnTo>
                <a:lnTo>
                  <a:pt x="2209116" y="904573"/>
                </a:lnTo>
                <a:close/>
                <a:moveTo>
                  <a:pt x="1368947" y="556655"/>
                </a:moveTo>
                <a:lnTo>
                  <a:pt x="1396502" y="647342"/>
                </a:lnTo>
                <a:lnTo>
                  <a:pt x="1341102" y="647342"/>
                </a:lnTo>
                <a:close/>
                <a:moveTo>
                  <a:pt x="1902347" y="556655"/>
                </a:moveTo>
                <a:lnTo>
                  <a:pt x="1929902" y="647342"/>
                </a:lnTo>
                <a:lnTo>
                  <a:pt x="1874502" y="647342"/>
                </a:lnTo>
                <a:close/>
                <a:moveTo>
                  <a:pt x="1658215" y="548395"/>
                </a:moveTo>
                <a:lnTo>
                  <a:pt x="1658215" y="686233"/>
                </a:lnTo>
                <a:lnTo>
                  <a:pt x="1639114" y="686233"/>
                </a:lnTo>
                <a:cubicBezTo>
                  <a:pt x="1622824" y="686233"/>
                  <a:pt x="1611237" y="684426"/>
                  <a:pt x="1604354" y="680812"/>
                </a:cubicBezTo>
                <a:cubicBezTo>
                  <a:pt x="1597470" y="677198"/>
                  <a:pt x="1592079" y="670889"/>
                  <a:pt x="1588178" y="661883"/>
                </a:cubicBezTo>
                <a:cubicBezTo>
                  <a:pt x="1584277" y="652877"/>
                  <a:pt x="1582327" y="638279"/>
                  <a:pt x="1582327" y="618088"/>
                </a:cubicBezTo>
                <a:cubicBezTo>
                  <a:pt x="1582327" y="591358"/>
                  <a:pt x="1586687" y="573060"/>
                  <a:pt x="1595405" y="563194"/>
                </a:cubicBezTo>
                <a:cubicBezTo>
                  <a:pt x="1604124" y="553328"/>
                  <a:pt x="1618579" y="548395"/>
                  <a:pt x="1638770" y="548395"/>
                </a:cubicBezTo>
                <a:close/>
                <a:moveTo>
                  <a:pt x="416765" y="545985"/>
                </a:moveTo>
                <a:cubicBezTo>
                  <a:pt x="432483" y="545985"/>
                  <a:pt x="445102" y="551549"/>
                  <a:pt x="454624" y="562677"/>
                </a:cubicBezTo>
                <a:cubicBezTo>
                  <a:pt x="464146" y="573805"/>
                  <a:pt x="468906" y="592218"/>
                  <a:pt x="468906" y="617916"/>
                </a:cubicBezTo>
                <a:cubicBezTo>
                  <a:pt x="468906" y="643384"/>
                  <a:pt x="464174" y="661682"/>
                  <a:pt x="454710" y="672810"/>
                </a:cubicBezTo>
                <a:cubicBezTo>
                  <a:pt x="445245" y="683938"/>
                  <a:pt x="432368" y="689502"/>
                  <a:pt x="416077" y="689502"/>
                </a:cubicBezTo>
                <a:cubicBezTo>
                  <a:pt x="399328" y="689502"/>
                  <a:pt x="386364" y="684053"/>
                  <a:pt x="377186" y="673154"/>
                </a:cubicBezTo>
                <a:cubicBezTo>
                  <a:pt x="368009" y="662256"/>
                  <a:pt x="363420" y="642696"/>
                  <a:pt x="363420" y="614474"/>
                </a:cubicBezTo>
                <a:cubicBezTo>
                  <a:pt x="363420" y="590727"/>
                  <a:pt x="368210" y="573375"/>
                  <a:pt x="377789" y="562419"/>
                </a:cubicBezTo>
                <a:cubicBezTo>
                  <a:pt x="387368" y="551463"/>
                  <a:pt x="400360" y="545985"/>
                  <a:pt x="416765" y="545985"/>
                </a:cubicBezTo>
                <a:close/>
                <a:moveTo>
                  <a:pt x="2693240" y="545985"/>
                </a:moveTo>
                <a:cubicBezTo>
                  <a:pt x="2708957" y="545985"/>
                  <a:pt x="2721577" y="551549"/>
                  <a:pt x="2731099" y="562677"/>
                </a:cubicBezTo>
                <a:cubicBezTo>
                  <a:pt x="2740620" y="573805"/>
                  <a:pt x="2745381" y="592218"/>
                  <a:pt x="2745381" y="617916"/>
                </a:cubicBezTo>
                <a:cubicBezTo>
                  <a:pt x="2745381" y="643384"/>
                  <a:pt x="2740649" y="661682"/>
                  <a:pt x="2731185" y="672810"/>
                </a:cubicBezTo>
                <a:cubicBezTo>
                  <a:pt x="2721720" y="683938"/>
                  <a:pt x="2708842" y="689502"/>
                  <a:pt x="2692552" y="689502"/>
                </a:cubicBezTo>
                <a:cubicBezTo>
                  <a:pt x="2675803" y="689502"/>
                  <a:pt x="2662839" y="684053"/>
                  <a:pt x="2653661" y="673154"/>
                </a:cubicBezTo>
                <a:cubicBezTo>
                  <a:pt x="2644484" y="662256"/>
                  <a:pt x="2639895" y="642696"/>
                  <a:pt x="2639895" y="614474"/>
                </a:cubicBezTo>
                <a:cubicBezTo>
                  <a:pt x="2639895" y="590727"/>
                  <a:pt x="2644684" y="573375"/>
                  <a:pt x="2654264" y="562419"/>
                </a:cubicBezTo>
                <a:cubicBezTo>
                  <a:pt x="2663843" y="551463"/>
                  <a:pt x="2676835" y="545985"/>
                  <a:pt x="2693240" y="545985"/>
                </a:cubicBezTo>
                <a:close/>
                <a:moveTo>
                  <a:pt x="2992748" y="542544"/>
                </a:moveTo>
                <a:lnTo>
                  <a:pt x="2992748" y="598815"/>
                </a:lnTo>
                <a:lnTo>
                  <a:pt x="2973647" y="598815"/>
                </a:lnTo>
                <a:cubicBezTo>
                  <a:pt x="2958618" y="598815"/>
                  <a:pt x="2948064" y="596205"/>
                  <a:pt x="2941983" y="590985"/>
                </a:cubicBezTo>
                <a:cubicBezTo>
                  <a:pt x="2935903" y="585765"/>
                  <a:pt x="2932863" y="579083"/>
                  <a:pt x="2932863" y="570937"/>
                </a:cubicBezTo>
                <a:cubicBezTo>
                  <a:pt x="2932863" y="563022"/>
                  <a:pt x="2935501" y="556310"/>
                  <a:pt x="2940779" y="550804"/>
                </a:cubicBezTo>
                <a:cubicBezTo>
                  <a:pt x="2946056" y="545297"/>
                  <a:pt x="2955979" y="542544"/>
                  <a:pt x="2970549" y="542544"/>
                </a:cubicBezTo>
                <a:close/>
                <a:moveTo>
                  <a:pt x="2438921" y="542200"/>
                </a:moveTo>
                <a:lnTo>
                  <a:pt x="2438921" y="593480"/>
                </a:lnTo>
                <a:lnTo>
                  <a:pt x="2406053" y="593480"/>
                </a:lnTo>
                <a:cubicBezTo>
                  <a:pt x="2402497" y="593480"/>
                  <a:pt x="2395614" y="592333"/>
                  <a:pt x="2385403" y="590039"/>
                </a:cubicBezTo>
                <a:cubicBezTo>
                  <a:pt x="2380241" y="589006"/>
                  <a:pt x="2376025" y="586367"/>
                  <a:pt x="2372755" y="582123"/>
                </a:cubicBezTo>
                <a:cubicBezTo>
                  <a:pt x="2369486" y="577878"/>
                  <a:pt x="2367851" y="573002"/>
                  <a:pt x="2367851" y="567496"/>
                </a:cubicBezTo>
                <a:cubicBezTo>
                  <a:pt x="2367851" y="559350"/>
                  <a:pt x="2370432" y="553098"/>
                  <a:pt x="2375595" y="548739"/>
                </a:cubicBezTo>
                <a:cubicBezTo>
                  <a:pt x="2380757" y="544379"/>
                  <a:pt x="2390451" y="542200"/>
                  <a:pt x="2404677" y="542200"/>
                </a:cubicBezTo>
                <a:close/>
                <a:moveTo>
                  <a:pt x="241260" y="491263"/>
                </a:moveTo>
                <a:lnTo>
                  <a:pt x="168469" y="491263"/>
                </a:lnTo>
                <a:lnTo>
                  <a:pt x="73480" y="630833"/>
                </a:lnTo>
                <a:lnTo>
                  <a:pt x="73480" y="491263"/>
                </a:lnTo>
                <a:lnTo>
                  <a:pt x="0" y="491263"/>
                </a:lnTo>
                <a:lnTo>
                  <a:pt x="0" y="743536"/>
                </a:lnTo>
                <a:lnTo>
                  <a:pt x="73480" y="743536"/>
                </a:lnTo>
                <a:lnTo>
                  <a:pt x="167953" y="605020"/>
                </a:lnTo>
                <a:lnTo>
                  <a:pt x="167953" y="743536"/>
                </a:lnTo>
                <a:lnTo>
                  <a:pt x="241260" y="743536"/>
                </a:lnTo>
                <a:close/>
                <a:moveTo>
                  <a:pt x="1410505" y="491263"/>
                </a:moveTo>
                <a:lnTo>
                  <a:pt x="1325475" y="491263"/>
                </a:lnTo>
                <a:lnTo>
                  <a:pt x="1230679" y="743536"/>
                </a:lnTo>
                <a:lnTo>
                  <a:pt x="1312310" y="743536"/>
                </a:lnTo>
                <a:lnTo>
                  <a:pt x="1324932" y="701892"/>
                </a:lnTo>
                <a:lnTo>
                  <a:pt x="1413433" y="701892"/>
                </a:lnTo>
                <a:lnTo>
                  <a:pt x="1425729" y="743536"/>
                </a:lnTo>
                <a:lnTo>
                  <a:pt x="1505322" y="743536"/>
                </a:lnTo>
                <a:close/>
                <a:moveTo>
                  <a:pt x="1736169" y="491263"/>
                </a:moveTo>
                <a:lnTo>
                  <a:pt x="1620357" y="491263"/>
                </a:lnTo>
                <a:cubicBezTo>
                  <a:pt x="1597528" y="491263"/>
                  <a:pt x="1579086" y="494361"/>
                  <a:pt x="1565033" y="500556"/>
                </a:cubicBezTo>
                <a:cubicBezTo>
                  <a:pt x="1550979" y="506751"/>
                  <a:pt x="1539364" y="515641"/>
                  <a:pt x="1530186" y="527228"/>
                </a:cubicBezTo>
                <a:cubicBezTo>
                  <a:pt x="1521008" y="538815"/>
                  <a:pt x="1514354" y="552295"/>
                  <a:pt x="1510225" y="567668"/>
                </a:cubicBezTo>
                <a:cubicBezTo>
                  <a:pt x="1506095" y="583040"/>
                  <a:pt x="1504030" y="599331"/>
                  <a:pt x="1504030" y="616539"/>
                </a:cubicBezTo>
                <a:cubicBezTo>
                  <a:pt x="1504030" y="643499"/>
                  <a:pt x="1507098" y="664407"/>
                  <a:pt x="1513236" y="679263"/>
                </a:cubicBezTo>
                <a:cubicBezTo>
                  <a:pt x="1519374" y="694120"/>
                  <a:pt x="1527892" y="706567"/>
                  <a:pt x="1538790" y="716605"/>
                </a:cubicBezTo>
                <a:cubicBezTo>
                  <a:pt x="1549689" y="726643"/>
                  <a:pt x="1561390" y="733326"/>
                  <a:pt x="1573895" y="736653"/>
                </a:cubicBezTo>
                <a:cubicBezTo>
                  <a:pt x="1590988" y="741242"/>
                  <a:pt x="1606476" y="743536"/>
                  <a:pt x="1620357" y="743536"/>
                </a:cubicBezTo>
                <a:lnTo>
                  <a:pt x="1736169" y="743536"/>
                </a:lnTo>
                <a:close/>
                <a:moveTo>
                  <a:pt x="1943905" y="491263"/>
                </a:moveTo>
                <a:lnTo>
                  <a:pt x="1858875" y="491263"/>
                </a:lnTo>
                <a:lnTo>
                  <a:pt x="1764079" y="743536"/>
                </a:lnTo>
                <a:lnTo>
                  <a:pt x="1845710" y="743536"/>
                </a:lnTo>
                <a:lnTo>
                  <a:pt x="1858332" y="701892"/>
                </a:lnTo>
                <a:lnTo>
                  <a:pt x="1946833" y="701892"/>
                </a:lnTo>
                <a:lnTo>
                  <a:pt x="1959129" y="743536"/>
                </a:lnTo>
                <a:lnTo>
                  <a:pt x="2038722" y="743536"/>
                </a:lnTo>
                <a:close/>
                <a:moveTo>
                  <a:pt x="2259751" y="491263"/>
                </a:moveTo>
                <a:lnTo>
                  <a:pt x="2022793" y="491263"/>
                </a:lnTo>
                <a:lnTo>
                  <a:pt x="2022793" y="553557"/>
                </a:lnTo>
                <a:lnTo>
                  <a:pt x="2102295" y="553557"/>
                </a:lnTo>
                <a:lnTo>
                  <a:pt x="2102295" y="743536"/>
                </a:lnTo>
                <a:lnTo>
                  <a:pt x="2180248" y="743536"/>
                </a:lnTo>
                <a:lnTo>
                  <a:pt x="2180248" y="553557"/>
                </a:lnTo>
                <a:lnTo>
                  <a:pt x="2259751" y="553557"/>
                </a:lnTo>
                <a:close/>
                <a:moveTo>
                  <a:pt x="2517219" y="491263"/>
                </a:moveTo>
                <a:lnTo>
                  <a:pt x="2387296" y="491263"/>
                </a:lnTo>
                <a:cubicBezTo>
                  <a:pt x="2363205" y="491263"/>
                  <a:pt x="2344792" y="493328"/>
                  <a:pt x="2332058" y="497458"/>
                </a:cubicBezTo>
                <a:cubicBezTo>
                  <a:pt x="2319324" y="501588"/>
                  <a:pt x="2309056" y="509246"/>
                  <a:pt x="2301255" y="520431"/>
                </a:cubicBezTo>
                <a:cubicBezTo>
                  <a:pt x="2293454" y="531616"/>
                  <a:pt x="2289554" y="545240"/>
                  <a:pt x="2289554" y="561301"/>
                </a:cubicBezTo>
                <a:cubicBezTo>
                  <a:pt x="2289554" y="575297"/>
                  <a:pt x="2292538" y="587371"/>
                  <a:pt x="2298507" y="597524"/>
                </a:cubicBezTo>
                <a:cubicBezTo>
                  <a:pt x="2304476" y="607677"/>
                  <a:pt x="2312683" y="615908"/>
                  <a:pt x="2323128" y="622218"/>
                </a:cubicBezTo>
                <a:cubicBezTo>
                  <a:pt x="2329786" y="626233"/>
                  <a:pt x="2338911" y="629560"/>
                  <a:pt x="2350506" y="632199"/>
                </a:cubicBezTo>
                <a:cubicBezTo>
                  <a:pt x="2341220" y="635300"/>
                  <a:pt x="2334456" y="638400"/>
                  <a:pt x="2330213" y="641499"/>
                </a:cubicBezTo>
                <a:cubicBezTo>
                  <a:pt x="2327347" y="643566"/>
                  <a:pt x="2323191" y="647987"/>
                  <a:pt x="2317746" y="654762"/>
                </a:cubicBezTo>
                <a:cubicBezTo>
                  <a:pt x="2312300" y="661537"/>
                  <a:pt x="2308660" y="666761"/>
                  <a:pt x="2306826" y="670436"/>
                </a:cubicBezTo>
                <a:lnTo>
                  <a:pt x="2269076" y="743536"/>
                </a:lnTo>
                <a:lnTo>
                  <a:pt x="2357158" y="743536"/>
                </a:lnTo>
                <a:lnTo>
                  <a:pt x="2398826" y="666443"/>
                </a:lnTo>
                <a:cubicBezTo>
                  <a:pt x="2404103" y="656462"/>
                  <a:pt x="2408807" y="649981"/>
                  <a:pt x="2412936" y="646998"/>
                </a:cubicBezTo>
                <a:cubicBezTo>
                  <a:pt x="2418558" y="643097"/>
                  <a:pt x="2424925" y="641147"/>
                  <a:pt x="2432038" y="641147"/>
                </a:cubicBezTo>
                <a:lnTo>
                  <a:pt x="2438921" y="641147"/>
                </a:lnTo>
                <a:lnTo>
                  <a:pt x="2438921" y="743536"/>
                </a:lnTo>
                <a:lnTo>
                  <a:pt x="2517219" y="743536"/>
                </a:lnTo>
                <a:close/>
                <a:moveTo>
                  <a:pt x="3071045" y="491263"/>
                </a:moveTo>
                <a:lnTo>
                  <a:pt x="2941467" y="491263"/>
                </a:lnTo>
                <a:cubicBezTo>
                  <a:pt x="2913246" y="491263"/>
                  <a:pt x="2892108" y="497974"/>
                  <a:pt x="2878055" y="511397"/>
                </a:cubicBezTo>
                <a:cubicBezTo>
                  <a:pt x="2864001" y="524819"/>
                  <a:pt x="2856975" y="543920"/>
                  <a:pt x="2856975" y="568700"/>
                </a:cubicBezTo>
                <a:cubicBezTo>
                  <a:pt x="2856975" y="594168"/>
                  <a:pt x="2864632" y="614073"/>
                  <a:pt x="2879948" y="628413"/>
                </a:cubicBezTo>
                <a:cubicBezTo>
                  <a:pt x="2895263" y="642753"/>
                  <a:pt x="2918638" y="649923"/>
                  <a:pt x="2950071" y="649923"/>
                </a:cubicBezTo>
                <a:lnTo>
                  <a:pt x="2992748" y="649923"/>
                </a:lnTo>
                <a:lnTo>
                  <a:pt x="2992748" y="743536"/>
                </a:lnTo>
                <a:lnTo>
                  <a:pt x="3071045" y="743536"/>
                </a:lnTo>
                <a:close/>
                <a:moveTo>
                  <a:pt x="3486694" y="491263"/>
                </a:moveTo>
                <a:lnTo>
                  <a:pt x="3400104" y="491263"/>
                </a:lnTo>
                <a:lnTo>
                  <a:pt x="3349278" y="576369"/>
                </a:lnTo>
                <a:lnTo>
                  <a:pt x="3298347" y="491263"/>
                </a:lnTo>
                <a:lnTo>
                  <a:pt x="3212223" y="491263"/>
                </a:lnTo>
                <a:lnTo>
                  <a:pt x="3310310" y="637877"/>
                </a:lnTo>
                <a:lnTo>
                  <a:pt x="3310310" y="743536"/>
                </a:lnTo>
                <a:lnTo>
                  <a:pt x="3388435" y="743536"/>
                </a:lnTo>
                <a:lnTo>
                  <a:pt x="3388435" y="637877"/>
                </a:lnTo>
                <a:close/>
                <a:moveTo>
                  <a:pt x="416593" y="486961"/>
                </a:moveTo>
                <a:cubicBezTo>
                  <a:pt x="374605" y="486961"/>
                  <a:pt x="342254" y="498232"/>
                  <a:pt x="319539" y="520775"/>
                </a:cubicBezTo>
                <a:cubicBezTo>
                  <a:pt x="296824" y="543318"/>
                  <a:pt x="285467" y="574895"/>
                  <a:pt x="285467" y="615507"/>
                </a:cubicBezTo>
                <a:cubicBezTo>
                  <a:pt x="285467" y="644990"/>
                  <a:pt x="290428" y="669168"/>
                  <a:pt x="300352" y="688040"/>
                </a:cubicBezTo>
                <a:cubicBezTo>
                  <a:pt x="310275" y="706911"/>
                  <a:pt x="324615" y="721596"/>
                  <a:pt x="343372" y="732093"/>
                </a:cubicBezTo>
                <a:cubicBezTo>
                  <a:pt x="362129" y="742590"/>
                  <a:pt x="385504" y="747838"/>
                  <a:pt x="413496" y="747838"/>
                </a:cubicBezTo>
                <a:cubicBezTo>
                  <a:pt x="441947" y="747838"/>
                  <a:pt x="465494" y="743307"/>
                  <a:pt x="484136" y="734244"/>
                </a:cubicBezTo>
                <a:cubicBezTo>
                  <a:pt x="502778" y="725181"/>
                  <a:pt x="517893" y="710840"/>
                  <a:pt x="529480" y="691223"/>
                </a:cubicBezTo>
                <a:cubicBezTo>
                  <a:pt x="541067" y="671606"/>
                  <a:pt x="546860" y="647055"/>
                  <a:pt x="546860" y="617572"/>
                </a:cubicBezTo>
                <a:cubicBezTo>
                  <a:pt x="546860" y="576387"/>
                  <a:pt x="535388" y="544322"/>
                  <a:pt x="512443" y="521378"/>
                </a:cubicBezTo>
                <a:cubicBezTo>
                  <a:pt x="489499" y="498433"/>
                  <a:pt x="457549" y="486961"/>
                  <a:pt x="416593" y="486961"/>
                </a:cubicBezTo>
                <a:close/>
                <a:moveTo>
                  <a:pt x="694883" y="486961"/>
                </a:moveTo>
                <a:cubicBezTo>
                  <a:pt x="663106" y="486961"/>
                  <a:pt x="638125" y="493385"/>
                  <a:pt x="619941" y="506234"/>
                </a:cubicBezTo>
                <a:cubicBezTo>
                  <a:pt x="601758" y="519083"/>
                  <a:pt x="588250" y="538815"/>
                  <a:pt x="579416" y="565431"/>
                </a:cubicBezTo>
                <a:lnTo>
                  <a:pt x="648249" y="580746"/>
                </a:lnTo>
                <a:cubicBezTo>
                  <a:pt x="650658" y="573060"/>
                  <a:pt x="653182" y="567438"/>
                  <a:pt x="655821" y="563882"/>
                </a:cubicBezTo>
                <a:cubicBezTo>
                  <a:pt x="660180" y="557916"/>
                  <a:pt x="665515" y="553328"/>
                  <a:pt x="671824" y="550115"/>
                </a:cubicBezTo>
                <a:cubicBezTo>
                  <a:pt x="678134" y="546903"/>
                  <a:pt x="685189" y="545297"/>
                  <a:pt x="692990" y="545297"/>
                </a:cubicBezTo>
                <a:cubicBezTo>
                  <a:pt x="710658" y="545297"/>
                  <a:pt x="724195" y="552402"/>
                  <a:pt x="733602" y="566611"/>
                </a:cubicBezTo>
                <a:cubicBezTo>
                  <a:pt x="740715" y="577153"/>
                  <a:pt x="744271" y="593710"/>
                  <a:pt x="744271" y="616281"/>
                </a:cubicBezTo>
                <a:cubicBezTo>
                  <a:pt x="744271" y="644241"/>
                  <a:pt x="740026" y="663406"/>
                  <a:pt x="731537" y="673775"/>
                </a:cubicBezTo>
                <a:cubicBezTo>
                  <a:pt x="723048" y="684145"/>
                  <a:pt x="711116" y="689330"/>
                  <a:pt x="695744" y="689330"/>
                </a:cubicBezTo>
                <a:cubicBezTo>
                  <a:pt x="680830" y="689330"/>
                  <a:pt x="669558" y="685143"/>
                  <a:pt x="661930" y="676768"/>
                </a:cubicBezTo>
                <a:cubicBezTo>
                  <a:pt x="654300" y="668393"/>
                  <a:pt x="648765" y="656233"/>
                  <a:pt x="645324" y="640287"/>
                </a:cubicBezTo>
                <a:lnTo>
                  <a:pt x="577007" y="660937"/>
                </a:lnTo>
                <a:cubicBezTo>
                  <a:pt x="581596" y="680095"/>
                  <a:pt x="588823" y="696099"/>
                  <a:pt x="598689" y="708948"/>
                </a:cubicBezTo>
                <a:cubicBezTo>
                  <a:pt x="608556" y="721796"/>
                  <a:pt x="620802" y="731490"/>
                  <a:pt x="635429" y="738029"/>
                </a:cubicBezTo>
                <a:cubicBezTo>
                  <a:pt x="650056" y="744569"/>
                  <a:pt x="668670" y="747838"/>
                  <a:pt x="691270" y="747838"/>
                </a:cubicBezTo>
                <a:cubicBezTo>
                  <a:pt x="718688" y="747838"/>
                  <a:pt x="741088" y="743854"/>
                  <a:pt x="758468" y="735887"/>
                </a:cubicBezTo>
                <a:cubicBezTo>
                  <a:pt x="775848" y="727919"/>
                  <a:pt x="790848" y="713903"/>
                  <a:pt x="803467" y="693841"/>
                </a:cubicBezTo>
                <a:cubicBezTo>
                  <a:pt x="816087" y="673778"/>
                  <a:pt x="822397" y="648097"/>
                  <a:pt x="822397" y="616797"/>
                </a:cubicBezTo>
                <a:cubicBezTo>
                  <a:pt x="822397" y="575067"/>
                  <a:pt x="811297" y="542995"/>
                  <a:pt x="789099" y="520582"/>
                </a:cubicBezTo>
                <a:cubicBezTo>
                  <a:pt x="766900" y="498168"/>
                  <a:pt x="735495" y="486961"/>
                  <a:pt x="694883" y="486961"/>
                </a:cubicBezTo>
                <a:close/>
                <a:moveTo>
                  <a:pt x="1100724" y="486961"/>
                </a:moveTo>
                <a:cubicBezTo>
                  <a:pt x="1068487" y="486961"/>
                  <a:pt x="1043908" y="492955"/>
                  <a:pt x="1026986" y="504944"/>
                </a:cubicBezTo>
                <a:cubicBezTo>
                  <a:pt x="1010065" y="516932"/>
                  <a:pt x="999998" y="536005"/>
                  <a:pt x="996786" y="562161"/>
                </a:cubicBezTo>
                <a:lnTo>
                  <a:pt x="1070265" y="566463"/>
                </a:lnTo>
                <a:cubicBezTo>
                  <a:pt x="1072216" y="555106"/>
                  <a:pt x="1076317" y="546846"/>
                  <a:pt x="1082569" y="541683"/>
                </a:cubicBezTo>
                <a:cubicBezTo>
                  <a:pt x="1088822" y="536521"/>
                  <a:pt x="1097454" y="533940"/>
                  <a:pt x="1108467" y="533940"/>
                </a:cubicBezTo>
                <a:cubicBezTo>
                  <a:pt x="1117531" y="533940"/>
                  <a:pt x="1124357" y="535861"/>
                  <a:pt x="1128945" y="539704"/>
                </a:cubicBezTo>
                <a:cubicBezTo>
                  <a:pt x="1133534" y="543548"/>
                  <a:pt x="1135829" y="548222"/>
                  <a:pt x="1135829" y="553729"/>
                </a:cubicBezTo>
                <a:cubicBezTo>
                  <a:pt x="1135829" y="557744"/>
                  <a:pt x="1133936" y="561358"/>
                  <a:pt x="1130150" y="564570"/>
                </a:cubicBezTo>
                <a:cubicBezTo>
                  <a:pt x="1126479" y="567897"/>
                  <a:pt x="1117760" y="570995"/>
                  <a:pt x="1103993" y="573863"/>
                </a:cubicBezTo>
                <a:cubicBezTo>
                  <a:pt x="1069921" y="581205"/>
                  <a:pt x="1045514" y="588633"/>
                  <a:pt x="1030772" y="596147"/>
                </a:cubicBezTo>
                <a:cubicBezTo>
                  <a:pt x="1016031" y="603662"/>
                  <a:pt x="1005304" y="612983"/>
                  <a:pt x="998593" y="624111"/>
                </a:cubicBezTo>
                <a:cubicBezTo>
                  <a:pt x="991882" y="635239"/>
                  <a:pt x="988526" y="647686"/>
                  <a:pt x="988526" y="661453"/>
                </a:cubicBezTo>
                <a:cubicBezTo>
                  <a:pt x="988526" y="677629"/>
                  <a:pt x="993000" y="692542"/>
                  <a:pt x="1001948" y="706194"/>
                </a:cubicBezTo>
                <a:cubicBezTo>
                  <a:pt x="1010897" y="719846"/>
                  <a:pt x="1023401" y="730200"/>
                  <a:pt x="1039462" y="737255"/>
                </a:cubicBezTo>
                <a:cubicBezTo>
                  <a:pt x="1055524" y="744310"/>
                  <a:pt x="1075772" y="747838"/>
                  <a:pt x="1100207" y="747838"/>
                </a:cubicBezTo>
                <a:cubicBezTo>
                  <a:pt x="1143114" y="747838"/>
                  <a:pt x="1172826" y="739578"/>
                  <a:pt x="1189346" y="723058"/>
                </a:cubicBezTo>
                <a:cubicBezTo>
                  <a:pt x="1205866" y="706538"/>
                  <a:pt x="1215216" y="685544"/>
                  <a:pt x="1217396" y="660076"/>
                </a:cubicBezTo>
                <a:lnTo>
                  <a:pt x="1143228" y="655430"/>
                </a:lnTo>
                <a:cubicBezTo>
                  <a:pt x="1141622" y="667476"/>
                  <a:pt x="1138353" y="676653"/>
                  <a:pt x="1133419" y="682963"/>
                </a:cubicBezTo>
                <a:cubicBezTo>
                  <a:pt x="1125389" y="693173"/>
                  <a:pt x="1113917" y="698278"/>
                  <a:pt x="1099003" y="698278"/>
                </a:cubicBezTo>
                <a:cubicBezTo>
                  <a:pt x="1087875" y="698278"/>
                  <a:pt x="1079299" y="695668"/>
                  <a:pt x="1073277" y="690449"/>
                </a:cubicBezTo>
                <a:cubicBezTo>
                  <a:pt x="1067254" y="685229"/>
                  <a:pt x="1064242" y="679177"/>
                  <a:pt x="1064242" y="672294"/>
                </a:cubicBezTo>
                <a:cubicBezTo>
                  <a:pt x="1064242" y="665755"/>
                  <a:pt x="1067110" y="659904"/>
                  <a:pt x="1072846" y="654742"/>
                </a:cubicBezTo>
                <a:cubicBezTo>
                  <a:pt x="1078583" y="649579"/>
                  <a:pt x="1091890" y="644703"/>
                  <a:pt x="1112769" y="640115"/>
                </a:cubicBezTo>
                <a:cubicBezTo>
                  <a:pt x="1146957" y="632428"/>
                  <a:pt x="1171335" y="622218"/>
                  <a:pt x="1185905" y="609484"/>
                </a:cubicBezTo>
                <a:cubicBezTo>
                  <a:pt x="1200589" y="596750"/>
                  <a:pt x="1207931" y="580517"/>
                  <a:pt x="1207931" y="560784"/>
                </a:cubicBezTo>
                <a:cubicBezTo>
                  <a:pt x="1207931" y="547821"/>
                  <a:pt x="1204174" y="535574"/>
                  <a:pt x="1196660" y="524045"/>
                </a:cubicBezTo>
                <a:cubicBezTo>
                  <a:pt x="1189146" y="512515"/>
                  <a:pt x="1177845" y="503452"/>
                  <a:pt x="1162760" y="496856"/>
                </a:cubicBezTo>
                <a:cubicBezTo>
                  <a:pt x="1147674" y="490259"/>
                  <a:pt x="1126995" y="486961"/>
                  <a:pt x="1100724" y="486961"/>
                </a:cubicBezTo>
                <a:close/>
                <a:moveTo>
                  <a:pt x="2693068" y="486961"/>
                </a:moveTo>
                <a:cubicBezTo>
                  <a:pt x="2651080" y="486961"/>
                  <a:pt x="2618729" y="498232"/>
                  <a:pt x="2596014" y="520775"/>
                </a:cubicBezTo>
                <a:cubicBezTo>
                  <a:pt x="2573299" y="543318"/>
                  <a:pt x="2561941" y="574895"/>
                  <a:pt x="2561941" y="615507"/>
                </a:cubicBezTo>
                <a:cubicBezTo>
                  <a:pt x="2561941" y="644990"/>
                  <a:pt x="2566903" y="669168"/>
                  <a:pt x="2576827" y="688040"/>
                </a:cubicBezTo>
                <a:cubicBezTo>
                  <a:pt x="2586750" y="706911"/>
                  <a:pt x="2601090" y="721596"/>
                  <a:pt x="2619847" y="732093"/>
                </a:cubicBezTo>
                <a:cubicBezTo>
                  <a:pt x="2638604" y="742590"/>
                  <a:pt x="2661979" y="747838"/>
                  <a:pt x="2689971" y="747838"/>
                </a:cubicBezTo>
                <a:cubicBezTo>
                  <a:pt x="2718422" y="747838"/>
                  <a:pt x="2741968" y="743307"/>
                  <a:pt x="2760611" y="734244"/>
                </a:cubicBezTo>
                <a:cubicBezTo>
                  <a:pt x="2779253" y="725181"/>
                  <a:pt x="2794367" y="710840"/>
                  <a:pt x="2805954" y="691223"/>
                </a:cubicBezTo>
                <a:cubicBezTo>
                  <a:pt x="2817541" y="671606"/>
                  <a:pt x="2823335" y="647055"/>
                  <a:pt x="2823335" y="617572"/>
                </a:cubicBezTo>
                <a:cubicBezTo>
                  <a:pt x="2823335" y="576387"/>
                  <a:pt x="2811863" y="544322"/>
                  <a:pt x="2788918" y="521378"/>
                </a:cubicBezTo>
                <a:cubicBezTo>
                  <a:pt x="2765974" y="498433"/>
                  <a:pt x="2734024" y="486961"/>
                  <a:pt x="2693068" y="486961"/>
                </a:cubicBezTo>
                <a:close/>
                <a:moveTo>
                  <a:pt x="1873772" y="128030"/>
                </a:moveTo>
                <a:lnTo>
                  <a:pt x="1901327" y="218717"/>
                </a:lnTo>
                <a:lnTo>
                  <a:pt x="1845927" y="218717"/>
                </a:lnTo>
                <a:close/>
                <a:moveTo>
                  <a:pt x="3125065" y="119770"/>
                </a:moveTo>
                <a:lnTo>
                  <a:pt x="3125065" y="257608"/>
                </a:lnTo>
                <a:lnTo>
                  <a:pt x="3105964" y="257608"/>
                </a:lnTo>
                <a:cubicBezTo>
                  <a:pt x="3089673" y="257608"/>
                  <a:pt x="3078087" y="255801"/>
                  <a:pt x="3071203" y="252187"/>
                </a:cubicBezTo>
                <a:cubicBezTo>
                  <a:pt x="3064320" y="248573"/>
                  <a:pt x="3058928" y="242264"/>
                  <a:pt x="3055028" y="233258"/>
                </a:cubicBezTo>
                <a:cubicBezTo>
                  <a:pt x="3051127" y="224252"/>
                  <a:pt x="3049177" y="209654"/>
                  <a:pt x="3049177" y="189463"/>
                </a:cubicBezTo>
                <a:cubicBezTo>
                  <a:pt x="3049177" y="162733"/>
                  <a:pt x="3053536" y="144435"/>
                  <a:pt x="3062255" y="134569"/>
                </a:cubicBezTo>
                <a:cubicBezTo>
                  <a:pt x="3070974" y="124703"/>
                  <a:pt x="3085429" y="119770"/>
                  <a:pt x="3105620" y="119770"/>
                </a:cubicBezTo>
                <a:close/>
                <a:moveTo>
                  <a:pt x="645365" y="117360"/>
                </a:moveTo>
                <a:cubicBezTo>
                  <a:pt x="661083" y="117360"/>
                  <a:pt x="673702" y="122924"/>
                  <a:pt x="683224" y="134052"/>
                </a:cubicBezTo>
                <a:cubicBezTo>
                  <a:pt x="692746" y="145180"/>
                  <a:pt x="697506" y="163593"/>
                  <a:pt x="697506" y="189291"/>
                </a:cubicBezTo>
                <a:cubicBezTo>
                  <a:pt x="697506" y="214759"/>
                  <a:pt x="692774" y="233057"/>
                  <a:pt x="683310" y="244185"/>
                </a:cubicBezTo>
                <a:cubicBezTo>
                  <a:pt x="673845" y="255313"/>
                  <a:pt x="660968" y="260877"/>
                  <a:pt x="644677" y="260877"/>
                </a:cubicBezTo>
                <a:cubicBezTo>
                  <a:pt x="627928" y="260877"/>
                  <a:pt x="614964" y="255428"/>
                  <a:pt x="605786" y="244529"/>
                </a:cubicBezTo>
                <a:cubicBezTo>
                  <a:pt x="596609" y="233631"/>
                  <a:pt x="592020" y="214071"/>
                  <a:pt x="592020" y="185849"/>
                </a:cubicBezTo>
                <a:cubicBezTo>
                  <a:pt x="592020" y="162102"/>
                  <a:pt x="596810" y="144750"/>
                  <a:pt x="606389" y="133794"/>
                </a:cubicBezTo>
                <a:cubicBezTo>
                  <a:pt x="615968" y="122838"/>
                  <a:pt x="628960" y="117360"/>
                  <a:pt x="645365" y="117360"/>
                </a:cubicBezTo>
                <a:close/>
                <a:moveTo>
                  <a:pt x="1235916" y="117360"/>
                </a:moveTo>
                <a:cubicBezTo>
                  <a:pt x="1251632" y="117360"/>
                  <a:pt x="1264252" y="122924"/>
                  <a:pt x="1273774" y="134052"/>
                </a:cubicBezTo>
                <a:cubicBezTo>
                  <a:pt x="1283296" y="145180"/>
                  <a:pt x="1288057" y="163593"/>
                  <a:pt x="1288057" y="189291"/>
                </a:cubicBezTo>
                <a:cubicBezTo>
                  <a:pt x="1288057" y="214759"/>
                  <a:pt x="1283324" y="233057"/>
                  <a:pt x="1273860" y="244185"/>
                </a:cubicBezTo>
                <a:cubicBezTo>
                  <a:pt x="1264395" y="255313"/>
                  <a:pt x="1251518" y="260877"/>
                  <a:pt x="1235227" y="260877"/>
                </a:cubicBezTo>
                <a:cubicBezTo>
                  <a:pt x="1218478" y="260877"/>
                  <a:pt x="1205514" y="255428"/>
                  <a:pt x="1196337" y="244529"/>
                </a:cubicBezTo>
                <a:cubicBezTo>
                  <a:pt x="1187159" y="233631"/>
                  <a:pt x="1182570" y="214071"/>
                  <a:pt x="1182570" y="185849"/>
                </a:cubicBezTo>
                <a:cubicBezTo>
                  <a:pt x="1182570" y="162102"/>
                  <a:pt x="1187360" y="144750"/>
                  <a:pt x="1196939" y="133794"/>
                </a:cubicBezTo>
                <a:cubicBezTo>
                  <a:pt x="1206518" y="122838"/>
                  <a:pt x="1219511" y="117360"/>
                  <a:pt x="1235916" y="117360"/>
                </a:cubicBezTo>
                <a:close/>
                <a:moveTo>
                  <a:pt x="1584801" y="62638"/>
                </a:moveTo>
                <a:lnTo>
                  <a:pt x="1506848" y="62638"/>
                </a:lnTo>
                <a:lnTo>
                  <a:pt x="1506848" y="252789"/>
                </a:lnTo>
                <a:lnTo>
                  <a:pt x="1385186" y="252789"/>
                </a:lnTo>
                <a:lnTo>
                  <a:pt x="1385186" y="314911"/>
                </a:lnTo>
                <a:lnTo>
                  <a:pt x="1584801" y="314911"/>
                </a:lnTo>
                <a:close/>
                <a:moveTo>
                  <a:pt x="1915330" y="62638"/>
                </a:moveTo>
                <a:lnTo>
                  <a:pt x="1830300" y="62638"/>
                </a:lnTo>
                <a:lnTo>
                  <a:pt x="1735504" y="314911"/>
                </a:lnTo>
                <a:lnTo>
                  <a:pt x="1817135" y="314911"/>
                </a:lnTo>
                <a:lnTo>
                  <a:pt x="1829757" y="273267"/>
                </a:lnTo>
                <a:lnTo>
                  <a:pt x="1918258" y="273267"/>
                </a:lnTo>
                <a:lnTo>
                  <a:pt x="1930554" y="314911"/>
                </a:lnTo>
                <a:lnTo>
                  <a:pt x="2010147" y="314911"/>
                </a:lnTo>
                <a:close/>
                <a:moveTo>
                  <a:pt x="2279610" y="62638"/>
                </a:moveTo>
                <a:lnTo>
                  <a:pt x="2206819" y="62638"/>
                </a:lnTo>
                <a:lnTo>
                  <a:pt x="2111829" y="202208"/>
                </a:lnTo>
                <a:lnTo>
                  <a:pt x="2111829" y="62638"/>
                </a:lnTo>
                <a:lnTo>
                  <a:pt x="2038350" y="62638"/>
                </a:lnTo>
                <a:lnTo>
                  <a:pt x="2038350" y="314911"/>
                </a:lnTo>
                <a:lnTo>
                  <a:pt x="2111829" y="314911"/>
                </a:lnTo>
                <a:lnTo>
                  <a:pt x="2206303" y="176395"/>
                </a:lnTo>
                <a:lnTo>
                  <a:pt x="2206303" y="314911"/>
                </a:lnTo>
                <a:lnTo>
                  <a:pt x="2279610" y="314911"/>
                </a:lnTo>
                <a:close/>
                <a:moveTo>
                  <a:pt x="2537473" y="62638"/>
                </a:moveTo>
                <a:lnTo>
                  <a:pt x="2328565" y="62638"/>
                </a:lnTo>
                <a:lnTo>
                  <a:pt x="2328565" y="116500"/>
                </a:lnTo>
                <a:lnTo>
                  <a:pt x="2459348" y="116500"/>
                </a:lnTo>
                <a:lnTo>
                  <a:pt x="2459348" y="156595"/>
                </a:lnTo>
                <a:lnTo>
                  <a:pt x="2338030" y="156595"/>
                </a:lnTo>
                <a:lnTo>
                  <a:pt x="2338030" y="208048"/>
                </a:lnTo>
                <a:lnTo>
                  <a:pt x="2459348" y="208048"/>
                </a:lnTo>
                <a:lnTo>
                  <a:pt x="2459348" y="257780"/>
                </a:lnTo>
                <a:lnTo>
                  <a:pt x="2324779" y="257780"/>
                </a:lnTo>
                <a:lnTo>
                  <a:pt x="2324779" y="314911"/>
                </a:lnTo>
                <a:lnTo>
                  <a:pt x="2537473" y="314911"/>
                </a:lnTo>
                <a:close/>
                <a:moveTo>
                  <a:pt x="2924729" y="62638"/>
                </a:moveTo>
                <a:lnTo>
                  <a:pt x="2846603" y="62638"/>
                </a:lnTo>
                <a:lnTo>
                  <a:pt x="2846603" y="314911"/>
                </a:lnTo>
                <a:lnTo>
                  <a:pt x="2924729" y="314911"/>
                </a:lnTo>
                <a:close/>
                <a:moveTo>
                  <a:pt x="3203019" y="62638"/>
                </a:moveTo>
                <a:lnTo>
                  <a:pt x="3087207" y="62638"/>
                </a:lnTo>
                <a:cubicBezTo>
                  <a:pt x="3064378" y="62638"/>
                  <a:pt x="3045936" y="65736"/>
                  <a:pt x="3031883" y="71931"/>
                </a:cubicBezTo>
                <a:cubicBezTo>
                  <a:pt x="3017829" y="78125"/>
                  <a:pt x="3006214" y="87016"/>
                  <a:pt x="2997036" y="98603"/>
                </a:cubicBezTo>
                <a:cubicBezTo>
                  <a:pt x="2987858" y="110190"/>
                  <a:pt x="2981204" y="123670"/>
                  <a:pt x="2977074" y="139043"/>
                </a:cubicBezTo>
                <a:cubicBezTo>
                  <a:pt x="2972944" y="154415"/>
                  <a:pt x="2970879" y="170706"/>
                  <a:pt x="2970879" y="187914"/>
                </a:cubicBezTo>
                <a:cubicBezTo>
                  <a:pt x="2970879" y="214874"/>
                  <a:pt x="2973948" y="235782"/>
                  <a:pt x="2980086" y="250638"/>
                </a:cubicBezTo>
                <a:cubicBezTo>
                  <a:pt x="2986223" y="265495"/>
                  <a:pt x="2994741" y="277942"/>
                  <a:pt x="3005640" y="287980"/>
                </a:cubicBezTo>
                <a:cubicBezTo>
                  <a:pt x="3016539" y="298018"/>
                  <a:pt x="3028240" y="304701"/>
                  <a:pt x="3040745" y="308028"/>
                </a:cubicBezTo>
                <a:cubicBezTo>
                  <a:pt x="3057838" y="312617"/>
                  <a:pt x="3073326" y="314911"/>
                  <a:pt x="3087207" y="314911"/>
                </a:cubicBezTo>
                <a:lnTo>
                  <a:pt x="3203019" y="314911"/>
                </a:lnTo>
                <a:close/>
                <a:moveTo>
                  <a:pt x="367299" y="58336"/>
                </a:moveTo>
                <a:cubicBezTo>
                  <a:pt x="335062" y="58336"/>
                  <a:pt x="310483" y="64330"/>
                  <a:pt x="293561" y="76319"/>
                </a:cubicBezTo>
                <a:cubicBezTo>
                  <a:pt x="276640" y="88307"/>
                  <a:pt x="266573" y="107380"/>
                  <a:pt x="263361" y="133536"/>
                </a:cubicBezTo>
                <a:lnTo>
                  <a:pt x="336840" y="137838"/>
                </a:lnTo>
                <a:cubicBezTo>
                  <a:pt x="338791" y="126481"/>
                  <a:pt x="342891" y="118221"/>
                  <a:pt x="349144" y="113058"/>
                </a:cubicBezTo>
                <a:cubicBezTo>
                  <a:pt x="355397" y="107896"/>
                  <a:pt x="364029" y="105315"/>
                  <a:pt x="375042" y="105315"/>
                </a:cubicBezTo>
                <a:cubicBezTo>
                  <a:pt x="384105" y="105315"/>
                  <a:pt x="390932" y="107236"/>
                  <a:pt x="395520" y="111079"/>
                </a:cubicBezTo>
                <a:cubicBezTo>
                  <a:pt x="400109" y="114923"/>
                  <a:pt x="402404" y="119597"/>
                  <a:pt x="402404" y="125104"/>
                </a:cubicBezTo>
                <a:cubicBezTo>
                  <a:pt x="402404" y="129119"/>
                  <a:pt x="400511" y="132733"/>
                  <a:pt x="396725" y="135945"/>
                </a:cubicBezTo>
                <a:cubicBezTo>
                  <a:pt x="393054" y="139272"/>
                  <a:pt x="384335" y="142370"/>
                  <a:pt x="370568" y="145238"/>
                </a:cubicBezTo>
                <a:cubicBezTo>
                  <a:pt x="336496" y="152580"/>
                  <a:pt x="312089" y="160008"/>
                  <a:pt x="297347" y="167522"/>
                </a:cubicBezTo>
                <a:cubicBezTo>
                  <a:pt x="282606" y="175037"/>
                  <a:pt x="271879" y="184358"/>
                  <a:pt x="265168" y="195486"/>
                </a:cubicBezTo>
                <a:cubicBezTo>
                  <a:pt x="258457" y="206614"/>
                  <a:pt x="255101" y="219061"/>
                  <a:pt x="255101" y="232828"/>
                </a:cubicBezTo>
                <a:cubicBezTo>
                  <a:pt x="255101" y="249003"/>
                  <a:pt x="259575" y="263917"/>
                  <a:pt x="268523" y="277569"/>
                </a:cubicBezTo>
                <a:cubicBezTo>
                  <a:pt x="277472" y="291221"/>
                  <a:pt x="289976" y="301575"/>
                  <a:pt x="306037" y="308630"/>
                </a:cubicBezTo>
                <a:cubicBezTo>
                  <a:pt x="322099" y="315685"/>
                  <a:pt x="342347" y="319213"/>
                  <a:pt x="366782" y="319213"/>
                </a:cubicBezTo>
                <a:cubicBezTo>
                  <a:pt x="409689" y="319213"/>
                  <a:pt x="439401" y="310953"/>
                  <a:pt x="455921" y="294433"/>
                </a:cubicBezTo>
                <a:cubicBezTo>
                  <a:pt x="472441" y="277913"/>
                  <a:pt x="481791" y="256919"/>
                  <a:pt x="483971" y="231451"/>
                </a:cubicBezTo>
                <a:lnTo>
                  <a:pt x="409803" y="226805"/>
                </a:lnTo>
                <a:cubicBezTo>
                  <a:pt x="408197" y="238851"/>
                  <a:pt x="404927" y="248028"/>
                  <a:pt x="399994" y="254338"/>
                </a:cubicBezTo>
                <a:cubicBezTo>
                  <a:pt x="391964" y="264548"/>
                  <a:pt x="380492" y="269653"/>
                  <a:pt x="365578" y="269653"/>
                </a:cubicBezTo>
                <a:cubicBezTo>
                  <a:pt x="354450" y="269653"/>
                  <a:pt x="345874" y="267043"/>
                  <a:pt x="339852" y="261824"/>
                </a:cubicBezTo>
                <a:cubicBezTo>
                  <a:pt x="333829" y="256604"/>
                  <a:pt x="330817" y="250552"/>
                  <a:pt x="330817" y="243669"/>
                </a:cubicBezTo>
                <a:cubicBezTo>
                  <a:pt x="330817" y="237130"/>
                  <a:pt x="333685" y="231279"/>
                  <a:pt x="339421" y="226116"/>
                </a:cubicBezTo>
                <a:cubicBezTo>
                  <a:pt x="345158" y="220954"/>
                  <a:pt x="358465" y="216078"/>
                  <a:pt x="379344" y="211489"/>
                </a:cubicBezTo>
                <a:cubicBezTo>
                  <a:pt x="413532" y="203803"/>
                  <a:pt x="437910" y="193593"/>
                  <a:pt x="452480" y="180859"/>
                </a:cubicBezTo>
                <a:cubicBezTo>
                  <a:pt x="467164" y="168125"/>
                  <a:pt x="474506" y="151892"/>
                  <a:pt x="474506" y="132159"/>
                </a:cubicBezTo>
                <a:cubicBezTo>
                  <a:pt x="474506" y="119196"/>
                  <a:pt x="470749" y="106949"/>
                  <a:pt x="463235" y="95420"/>
                </a:cubicBezTo>
                <a:cubicBezTo>
                  <a:pt x="455720" y="83890"/>
                  <a:pt x="444420" y="74827"/>
                  <a:pt x="429334" y="68231"/>
                </a:cubicBezTo>
                <a:cubicBezTo>
                  <a:pt x="414248" y="61634"/>
                  <a:pt x="393570" y="58336"/>
                  <a:pt x="367299" y="58336"/>
                </a:cubicBezTo>
                <a:close/>
                <a:moveTo>
                  <a:pt x="645193" y="58336"/>
                </a:moveTo>
                <a:cubicBezTo>
                  <a:pt x="603205" y="58336"/>
                  <a:pt x="570854" y="69607"/>
                  <a:pt x="548139" y="92150"/>
                </a:cubicBezTo>
                <a:cubicBezTo>
                  <a:pt x="525424" y="114693"/>
                  <a:pt x="514067" y="146270"/>
                  <a:pt x="514067" y="186882"/>
                </a:cubicBezTo>
                <a:cubicBezTo>
                  <a:pt x="514067" y="216365"/>
                  <a:pt x="519028" y="240543"/>
                  <a:pt x="528952" y="259414"/>
                </a:cubicBezTo>
                <a:cubicBezTo>
                  <a:pt x="538875" y="278286"/>
                  <a:pt x="553215" y="292971"/>
                  <a:pt x="571972" y="303468"/>
                </a:cubicBezTo>
                <a:cubicBezTo>
                  <a:pt x="590729" y="313965"/>
                  <a:pt x="614104" y="319213"/>
                  <a:pt x="642096" y="319213"/>
                </a:cubicBezTo>
                <a:cubicBezTo>
                  <a:pt x="670547" y="319213"/>
                  <a:pt x="694094" y="314682"/>
                  <a:pt x="712736" y="305619"/>
                </a:cubicBezTo>
                <a:cubicBezTo>
                  <a:pt x="731378" y="296556"/>
                  <a:pt x="746493" y="282215"/>
                  <a:pt x="758080" y="262598"/>
                </a:cubicBezTo>
                <a:cubicBezTo>
                  <a:pt x="769667" y="242981"/>
                  <a:pt x="775460" y="218430"/>
                  <a:pt x="775460" y="188947"/>
                </a:cubicBezTo>
                <a:cubicBezTo>
                  <a:pt x="775460" y="147762"/>
                  <a:pt x="763988" y="115697"/>
                  <a:pt x="741043" y="92753"/>
                </a:cubicBezTo>
                <a:cubicBezTo>
                  <a:pt x="718099" y="69808"/>
                  <a:pt x="686149" y="58336"/>
                  <a:pt x="645193" y="58336"/>
                </a:cubicBezTo>
                <a:close/>
                <a:moveTo>
                  <a:pt x="934618" y="58336"/>
                </a:moveTo>
                <a:cubicBezTo>
                  <a:pt x="906740" y="58336"/>
                  <a:pt x="885890" y="60860"/>
                  <a:pt x="872066" y="65908"/>
                </a:cubicBezTo>
                <a:cubicBezTo>
                  <a:pt x="858242" y="70956"/>
                  <a:pt x="846769" y="78785"/>
                  <a:pt x="837649" y="89397"/>
                </a:cubicBezTo>
                <a:cubicBezTo>
                  <a:pt x="828529" y="100009"/>
                  <a:pt x="821674" y="113460"/>
                  <a:pt x="817085" y="129750"/>
                </a:cubicBezTo>
                <a:lnTo>
                  <a:pt x="892285" y="143173"/>
                </a:lnTo>
                <a:cubicBezTo>
                  <a:pt x="895383" y="133651"/>
                  <a:pt x="900631" y="126366"/>
                  <a:pt x="908031" y="121318"/>
                </a:cubicBezTo>
                <a:cubicBezTo>
                  <a:pt x="915430" y="116270"/>
                  <a:pt x="924866" y="113747"/>
                  <a:pt x="936338" y="113747"/>
                </a:cubicBezTo>
                <a:cubicBezTo>
                  <a:pt x="953432" y="113747"/>
                  <a:pt x="967055" y="119683"/>
                  <a:pt x="977208" y="131557"/>
                </a:cubicBezTo>
                <a:cubicBezTo>
                  <a:pt x="987361" y="143431"/>
                  <a:pt x="992437" y="162217"/>
                  <a:pt x="992437" y="187914"/>
                </a:cubicBezTo>
                <a:cubicBezTo>
                  <a:pt x="992437" y="215218"/>
                  <a:pt x="987304" y="234721"/>
                  <a:pt x="977036" y="246422"/>
                </a:cubicBezTo>
                <a:cubicBezTo>
                  <a:pt x="966769" y="258124"/>
                  <a:pt x="952457" y="263975"/>
                  <a:pt x="934101" y="263975"/>
                </a:cubicBezTo>
                <a:cubicBezTo>
                  <a:pt x="925383" y="263975"/>
                  <a:pt x="917065" y="262713"/>
                  <a:pt x="909149" y="260189"/>
                </a:cubicBezTo>
                <a:cubicBezTo>
                  <a:pt x="901234" y="257665"/>
                  <a:pt x="892171" y="253363"/>
                  <a:pt x="881960" y="247283"/>
                </a:cubicBezTo>
                <a:lnTo>
                  <a:pt x="881960" y="223535"/>
                </a:lnTo>
                <a:lnTo>
                  <a:pt x="934101" y="223535"/>
                </a:lnTo>
                <a:lnTo>
                  <a:pt x="934101" y="171050"/>
                </a:lnTo>
                <a:lnTo>
                  <a:pt x="813644" y="171050"/>
                </a:lnTo>
                <a:lnTo>
                  <a:pt x="813644" y="278602"/>
                </a:lnTo>
                <a:cubicBezTo>
                  <a:pt x="836703" y="294319"/>
                  <a:pt x="857094" y="305016"/>
                  <a:pt x="874819" y="310695"/>
                </a:cubicBezTo>
                <a:cubicBezTo>
                  <a:pt x="892543" y="316374"/>
                  <a:pt x="913566" y="319213"/>
                  <a:pt x="937887" y="319213"/>
                </a:cubicBezTo>
                <a:cubicBezTo>
                  <a:pt x="967830" y="319213"/>
                  <a:pt x="992237" y="314108"/>
                  <a:pt x="1011108" y="303898"/>
                </a:cubicBezTo>
                <a:cubicBezTo>
                  <a:pt x="1029980" y="293688"/>
                  <a:pt x="1044607" y="278487"/>
                  <a:pt x="1054989" y="258296"/>
                </a:cubicBezTo>
                <a:cubicBezTo>
                  <a:pt x="1065372" y="238105"/>
                  <a:pt x="1070563" y="214931"/>
                  <a:pt x="1070563" y="188775"/>
                </a:cubicBezTo>
                <a:cubicBezTo>
                  <a:pt x="1070563" y="161241"/>
                  <a:pt x="1064884" y="137293"/>
                  <a:pt x="1053527" y="116930"/>
                </a:cubicBezTo>
                <a:cubicBezTo>
                  <a:pt x="1042169" y="96567"/>
                  <a:pt x="1025535" y="81108"/>
                  <a:pt x="1003623" y="70554"/>
                </a:cubicBezTo>
                <a:cubicBezTo>
                  <a:pt x="986529" y="62409"/>
                  <a:pt x="963527" y="58336"/>
                  <a:pt x="934618" y="58336"/>
                </a:cubicBezTo>
                <a:close/>
                <a:moveTo>
                  <a:pt x="1235744" y="58336"/>
                </a:moveTo>
                <a:cubicBezTo>
                  <a:pt x="1193755" y="58336"/>
                  <a:pt x="1161404" y="69607"/>
                  <a:pt x="1138689" y="92150"/>
                </a:cubicBezTo>
                <a:cubicBezTo>
                  <a:pt x="1115974" y="114693"/>
                  <a:pt x="1104617" y="146270"/>
                  <a:pt x="1104617" y="186882"/>
                </a:cubicBezTo>
                <a:cubicBezTo>
                  <a:pt x="1104617" y="216365"/>
                  <a:pt x="1109578" y="240543"/>
                  <a:pt x="1119502" y="259414"/>
                </a:cubicBezTo>
                <a:cubicBezTo>
                  <a:pt x="1129425" y="278286"/>
                  <a:pt x="1143765" y="292971"/>
                  <a:pt x="1162522" y="303468"/>
                </a:cubicBezTo>
                <a:cubicBezTo>
                  <a:pt x="1181279" y="313965"/>
                  <a:pt x="1204654" y="319213"/>
                  <a:pt x="1232646" y="319213"/>
                </a:cubicBezTo>
                <a:cubicBezTo>
                  <a:pt x="1261097" y="319213"/>
                  <a:pt x="1284644" y="314682"/>
                  <a:pt x="1303286" y="305619"/>
                </a:cubicBezTo>
                <a:cubicBezTo>
                  <a:pt x="1321928" y="296556"/>
                  <a:pt x="1337043" y="282215"/>
                  <a:pt x="1348630" y="262598"/>
                </a:cubicBezTo>
                <a:cubicBezTo>
                  <a:pt x="1360216" y="242981"/>
                  <a:pt x="1366010" y="218430"/>
                  <a:pt x="1366010" y="188947"/>
                </a:cubicBezTo>
                <a:cubicBezTo>
                  <a:pt x="1366010" y="147762"/>
                  <a:pt x="1354538" y="115697"/>
                  <a:pt x="1331593" y="92753"/>
                </a:cubicBezTo>
                <a:cubicBezTo>
                  <a:pt x="1308649" y="69808"/>
                  <a:pt x="1276699" y="58336"/>
                  <a:pt x="1235744" y="58336"/>
                </a:cubicBezTo>
                <a:close/>
                <a:moveTo>
                  <a:pt x="2691399" y="58336"/>
                </a:moveTo>
                <a:cubicBezTo>
                  <a:pt x="2659162" y="58336"/>
                  <a:pt x="2634583" y="64330"/>
                  <a:pt x="2617661" y="76319"/>
                </a:cubicBezTo>
                <a:cubicBezTo>
                  <a:pt x="2600740" y="88307"/>
                  <a:pt x="2590673" y="107380"/>
                  <a:pt x="2587461" y="133536"/>
                </a:cubicBezTo>
                <a:lnTo>
                  <a:pt x="2660940" y="137838"/>
                </a:lnTo>
                <a:cubicBezTo>
                  <a:pt x="2662890" y="126481"/>
                  <a:pt x="2666992" y="118221"/>
                  <a:pt x="2673244" y="113058"/>
                </a:cubicBezTo>
                <a:cubicBezTo>
                  <a:pt x="2679496" y="107896"/>
                  <a:pt x="2688129" y="105315"/>
                  <a:pt x="2699142" y="105315"/>
                </a:cubicBezTo>
                <a:cubicBezTo>
                  <a:pt x="2708206" y="105315"/>
                  <a:pt x="2715031" y="107236"/>
                  <a:pt x="2719620" y="111079"/>
                </a:cubicBezTo>
                <a:cubicBezTo>
                  <a:pt x="2724209" y="114923"/>
                  <a:pt x="2726504" y="119597"/>
                  <a:pt x="2726504" y="125104"/>
                </a:cubicBezTo>
                <a:cubicBezTo>
                  <a:pt x="2726504" y="129119"/>
                  <a:pt x="2724611" y="132733"/>
                  <a:pt x="2720825" y="135945"/>
                </a:cubicBezTo>
                <a:cubicBezTo>
                  <a:pt x="2717154" y="139272"/>
                  <a:pt x="2708435" y="142370"/>
                  <a:pt x="2694668" y="145238"/>
                </a:cubicBezTo>
                <a:cubicBezTo>
                  <a:pt x="2660596" y="152580"/>
                  <a:pt x="2636189" y="160008"/>
                  <a:pt x="2621447" y="167522"/>
                </a:cubicBezTo>
                <a:cubicBezTo>
                  <a:pt x="2606705" y="175037"/>
                  <a:pt x="2595979" y="184358"/>
                  <a:pt x="2589268" y="195486"/>
                </a:cubicBezTo>
                <a:cubicBezTo>
                  <a:pt x="2582556" y="206614"/>
                  <a:pt x="2579201" y="219061"/>
                  <a:pt x="2579201" y="232828"/>
                </a:cubicBezTo>
                <a:cubicBezTo>
                  <a:pt x="2579201" y="249003"/>
                  <a:pt x="2583675" y="263917"/>
                  <a:pt x="2592623" y="277569"/>
                </a:cubicBezTo>
                <a:cubicBezTo>
                  <a:pt x="2601572" y="291221"/>
                  <a:pt x="2614076" y="301575"/>
                  <a:pt x="2630137" y="308630"/>
                </a:cubicBezTo>
                <a:cubicBezTo>
                  <a:pt x="2646198" y="315685"/>
                  <a:pt x="2666447" y="319213"/>
                  <a:pt x="2690883" y="319213"/>
                </a:cubicBezTo>
                <a:cubicBezTo>
                  <a:pt x="2733788" y="319213"/>
                  <a:pt x="2763501" y="310953"/>
                  <a:pt x="2780021" y="294433"/>
                </a:cubicBezTo>
                <a:cubicBezTo>
                  <a:pt x="2796541" y="277913"/>
                  <a:pt x="2805891" y="256919"/>
                  <a:pt x="2808071" y="231451"/>
                </a:cubicBezTo>
                <a:lnTo>
                  <a:pt x="2733903" y="226805"/>
                </a:lnTo>
                <a:cubicBezTo>
                  <a:pt x="2732297" y="238851"/>
                  <a:pt x="2729027" y="248028"/>
                  <a:pt x="2724094" y="254338"/>
                </a:cubicBezTo>
                <a:cubicBezTo>
                  <a:pt x="2716064" y="264548"/>
                  <a:pt x="2704592" y="269653"/>
                  <a:pt x="2689678" y="269653"/>
                </a:cubicBezTo>
                <a:cubicBezTo>
                  <a:pt x="2678550" y="269653"/>
                  <a:pt x="2669974" y="267043"/>
                  <a:pt x="2663951" y="261824"/>
                </a:cubicBezTo>
                <a:cubicBezTo>
                  <a:pt x="2657929" y="256604"/>
                  <a:pt x="2654917" y="250552"/>
                  <a:pt x="2654917" y="243669"/>
                </a:cubicBezTo>
                <a:cubicBezTo>
                  <a:pt x="2654917" y="237130"/>
                  <a:pt x="2657785" y="231279"/>
                  <a:pt x="2663521" y="226116"/>
                </a:cubicBezTo>
                <a:cubicBezTo>
                  <a:pt x="2669257" y="220954"/>
                  <a:pt x="2682565" y="216078"/>
                  <a:pt x="2703445" y="211489"/>
                </a:cubicBezTo>
                <a:cubicBezTo>
                  <a:pt x="2737632" y="203803"/>
                  <a:pt x="2762010" y="193593"/>
                  <a:pt x="2776580" y="180859"/>
                </a:cubicBezTo>
                <a:cubicBezTo>
                  <a:pt x="2791264" y="168125"/>
                  <a:pt x="2798606" y="151892"/>
                  <a:pt x="2798606" y="132159"/>
                </a:cubicBezTo>
                <a:cubicBezTo>
                  <a:pt x="2798606" y="119196"/>
                  <a:pt x="2794849" y="106949"/>
                  <a:pt x="2787335" y="95420"/>
                </a:cubicBezTo>
                <a:cubicBezTo>
                  <a:pt x="2779821" y="83890"/>
                  <a:pt x="2768520" y="74827"/>
                  <a:pt x="2753435" y="68231"/>
                </a:cubicBezTo>
                <a:cubicBezTo>
                  <a:pt x="2738349" y="61634"/>
                  <a:pt x="2717670" y="58336"/>
                  <a:pt x="2691399" y="58336"/>
                </a:cubicBezTo>
                <a:close/>
                <a:moveTo>
                  <a:pt x="2186857" y="0"/>
                </a:moveTo>
                <a:cubicBezTo>
                  <a:pt x="2182842" y="0"/>
                  <a:pt x="2179056" y="459"/>
                  <a:pt x="2175500" y="1377"/>
                </a:cubicBezTo>
                <a:cubicBezTo>
                  <a:pt x="2171944" y="2295"/>
                  <a:pt x="2165376" y="4761"/>
                  <a:pt x="2155797" y="8776"/>
                </a:cubicBezTo>
                <a:cubicBezTo>
                  <a:pt x="2146217" y="12792"/>
                  <a:pt x="2139248" y="14799"/>
                  <a:pt x="2134889" y="14799"/>
                </a:cubicBezTo>
                <a:cubicBezTo>
                  <a:pt x="2131791" y="14799"/>
                  <a:pt x="2129296" y="13738"/>
                  <a:pt x="2127403" y="11616"/>
                </a:cubicBezTo>
                <a:cubicBezTo>
                  <a:pt x="2125510" y="9493"/>
                  <a:pt x="2124449" y="5621"/>
                  <a:pt x="2124219" y="0"/>
                </a:cubicBezTo>
                <a:lnTo>
                  <a:pt x="2097030" y="0"/>
                </a:lnTo>
                <a:cubicBezTo>
                  <a:pt x="2096916" y="2983"/>
                  <a:pt x="2096858" y="5564"/>
                  <a:pt x="2096858" y="7744"/>
                </a:cubicBezTo>
                <a:cubicBezTo>
                  <a:pt x="2096858" y="20478"/>
                  <a:pt x="2100070" y="30344"/>
                  <a:pt x="2106495" y="37342"/>
                </a:cubicBezTo>
                <a:cubicBezTo>
                  <a:pt x="2112919" y="44340"/>
                  <a:pt x="2121180" y="47839"/>
                  <a:pt x="2131275" y="47839"/>
                </a:cubicBezTo>
                <a:cubicBezTo>
                  <a:pt x="2138617" y="47839"/>
                  <a:pt x="2149745" y="44799"/>
                  <a:pt x="2164659" y="38719"/>
                </a:cubicBezTo>
                <a:cubicBezTo>
                  <a:pt x="2173722" y="35048"/>
                  <a:pt x="2179974" y="33212"/>
                  <a:pt x="2183416" y="33212"/>
                </a:cubicBezTo>
                <a:cubicBezTo>
                  <a:pt x="2186743" y="33212"/>
                  <a:pt x="2189324" y="34245"/>
                  <a:pt x="2191160" y="36309"/>
                </a:cubicBezTo>
                <a:cubicBezTo>
                  <a:pt x="2192995" y="38374"/>
                  <a:pt x="2193970" y="42046"/>
                  <a:pt x="2194085" y="47323"/>
                </a:cubicBezTo>
                <a:lnTo>
                  <a:pt x="2220930" y="47323"/>
                </a:lnTo>
                <a:cubicBezTo>
                  <a:pt x="2221044" y="44569"/>
                  <a:pt x="2221102" y="42160"/>
                  <a:pt x="2221102" y="40095"/>
                </a:cubicBezTo>
                <a:cubicBezTo>
                  <a:pt x="2221102" y="27820"/>
                  <a:pt x="2217718" y="18069"/>
                  <a:pt x="2210949" y="10841"/>
                </a:cubicBezTo>
                <a:cubicBezTo>
                  <a:pt x="2204180" y="3614"/>
                  <a:pt x="2196150" y="0"/>
                  <a:pt x="2186857" y="0"/>
                </a:cubicBezTo>
                <a:close/>
              </a:path>
            </a:pathLst>
          </a:custGeom>
        </p:spPr>
      </p:pic>
      <p:grpSp>
        <p:nvGrpSpPr>
          <p:cNvPr id="20" name="Grupo 19"/>
          <p:cNvGrpSpPr/>
          <p:nvPr/>
        </p:nvGrpSpPr>
        <p:grpSpPr>
          <a:xfrm>
            <a:off x="7231752" y="238385"/>
            <a:ext cx="3300478" cy="3175610"/>
            <a:chOff x="1373112" y="3451555"/>
            <a:chExt cx="2923274" cy="2856965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2" t="960" r="22429"/>
            <a:stretch>
              <a:fillRect/>
            </a:stretch>
          </p:blipFill>
          <p:spPr>
            <a:xfrm>
              <a:off x="1373112" y="3451555"/>
              <a:ext cx="2923274" cy="2856965"/>
            </a:xfrm>
            <a:custGeom>
              <a:avLst/>
              <a:gdLst>
                <a:gd name="connsiteX0" fmla="*/ 1461637 w 2923274"/>
                <a:gd name="connsiteY0" fmla="*/ 0 h 2856965"/>
                <a:gd name="connsiteX1" fmla="*/ 2923274 w 2923274"/>
                <a:gd name="connsiteY1" fmla="*/ 1428483 h 2856965"/>
                <a:gd name="connsiteX2" fmla="*/ 1611081 w 2923274"/>
                <a:gd name="connsiteY2" fmla="*/ 2849591 h 2856965"/>
                <a:gd name="connsiteX3" fmla="*/ 1461657 w 2923274"/>
                <a:gd name="connsiteY3" fmla="*/ 2856965 h 2856965"/>
                <a:gd name="connsiteX4" fmla="*/ 1461617 w 2923274"/>
                <a:gd name="connsiteY4" fmla="*/ 2856965 h 2856965"/>
                <a:gd name="connsiteX5" fmla="*/ 1312193 w 2923274"/>
                <a:gd name="connsiteY5" fmla="*/ 2849591 h 2856965"/>
                <a:gd name="connsiteX6" fmla="*/ 0 w 2923274"/>
                <a:gd name="connsiteY6" fmla="*/ 1428483 h 2856965"/>
                <a:gd name="connsiteX7" fmla="*/ 1461637 w 2923274"/>
                <a:gd name="connsiteY7" fmla="*/ 0 h 285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3274" h="2856965">
                  <a:moveTo>
                    <a:pt x="1461637" y="0"/>
                  </a:moveTo>
                  <a:cubicBezTo>
                    <a:pt x="2268877" y="0"/>
                    <a:pt x="2923274" y="639554"/>
                    <a:pt x="2923274" y="1428483"/>
                  </a:cubicBezTo>
                  <a:cubicBezTo>
                    <a:pt x="2923274" y="2168104"/>
                    <a:pt x="2348121" y="2776438"/>
                    <a:pt x="1611081" y="2849591"/>
                  </a:cubicBezTo>
                  <a:lnTo>
                    <a:pt x="1461657" y="2856965"/>
                  </a:lnTo>
                  <a:lnTo>
                    <a:pt x="1461617" y="2856965"/>
                  </a:lnTo>
                  <a:lnTo>
                    <a:pt x="1312193" y="2849591"/>
                  </a:lnTo>
                  <a:cubicBezTo>
                    <a:pt x="575154" y="2776438"/>
                    <a:pt x="0" y="2168104"/>
                    <a:pt x="0" y="1428483"/>
                  </a:cubicBezTo>
                  <a:cubicBezTo>
                    <a:pt x="0" y="639554"/>
                    <a:pt x="654397" y="0"/>
                    <a:pt x="1461637" y="0"/>
                  </a:cubicBez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298450" h="152400"/>
            </a:sp3d>
          </p:spPr>
        </p:pic>
        <p:grpSp>
          <p:nvGrpSpPr>
            <p:cNvPr id="22" name="Grupo 21"/>
            <p:cNvGrpSpPr/>
            <p:nvPr/>
          </p:nvGrpSpPr>
          <p:grpSpPr>
            <a:xfrm>
              <a:off x="1766293" y="4989240"/>
              <a:ext cx="2136910" cy="778791"/>
              <a:chOff x="7339694" y="-23166"/>
              <a:chExt cx="4163787" cy="1743217"/>
            </a:xfrm>
          </p:grpSpPr>
          <p:grpSp>
            <p:nvGrpSpPr>
              <p:cNvPr id="23" name="Grupo 22"/>
              <p:cNvGrpSpPr/>
              <p:nvPr/>
            </p:nvGrpSpPr>
            <p:grpSpPr>
              <a:xfrm>
                <a:off x="7339694" y="-23166"/>
                <a:ext cx="4163787" cy="1517231"/>
                <a:chOff x="7506605" y="573069"/>
                <a:chExt cx="3590538" cy="1265997"/>
              </a:xfrm>
            </p:grpSpPr>
            <p:sp>
              <p:nvSpPr>
                <p:cNvPr id="25" name="Redondear rectángulo de esquina diagonal 24"/>
                <p:cNvSpPr/>
                <p:nvPr/>
              </p:nvSpPr>
              <p:spPr>
                <a:xfrm>
                  <a:off x="7506605" y="712395"/>
                  <a:ext cx="3590538" cy="1126671"/>
                </a:xfrm>
                <a:prstGeom prst="round2Diag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3" name="CuadroTexto 32"/>
                <p:cNvSpPr txBox="1"/>
                <p:nvPr/>
              </p:nvSpPr>
              <p:spPr>
                <a:xfrm>
                  <a:off x="7663893" y="573069"/>
                  <a:ext cx="3068106" cy="11813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4000" b="1" i="1" dirty="0" smtClean="0">
                      <a:solidFill>
                        <a:srgbClr val="4C3B3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egoe UI Black" panose="020B0A02040204020203" pitchFamily="34" charset="0"/>
                      <a:ea typeface="Segoe UI Black" panose="020B0A02040204020203" pitchFamily="34" charset="0"/>
                    </a:rPr>
                    <a:t>M</a:t>
                  </a:r>
                  <a:r>
                    <a:rPr lang="es-ES" sz="2000" b="1" i="1" dirty="0" smtClean="0">
                      <a:solidFill>
                        <a:srgbClr val="4C3B3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egoe UI Black" panose="020B0A02040204020203" pitchFamily="34" charset="0"/>
                      <a:ea typeface="Segoe UI Black" panose="020B0A02040204020203" pitchFamily="34" charset="0"/>
                    </a:rPr>
                    <a:t>OTORBIKE</a:t>
                  </a:r>
                  <a:endParaRPr lang="es-ES" sz="2000" b="1" i="1" dirty="0">
                    <a:solidFill>
                      <a:srgbClr val="4C3B3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endParaRPr>
                </a:p>
              </p:txBody>
            </p:sp>
            <p:sp>
              <p:nvSpPr>
                <p:cNvPr id="35" name="Rectángulo 34"/>
                <p:cNvSpPr/>
                <p:nvPr/>
              </p:nvSpPr>
              <p:spPr>
                <a:xfrm>
                  <a:off x="7669484" y="1585514"/>
                  <a:ext cx="1957081" cy="45718"/>
                </a:xfrm>
                <a:prstGeom prst="rect">
                  <a:avLst/>
                </a:prstGeom>
                <a:solidFill>
                  <a:srgbClr val="B24B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24" name="CuadroTexto 23"/>
              <p:cNvSpPr txBox="1"/>
              <p:nvPr/>
            </p:nvSpPr>
            <p:spPr>
              <a:xfrm>
                <a:off x="9829172" y="821682"/>
                <a:ext cx="1462589" cy="898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i="1" dirty="0" smtClean="0">
                    <a:solidFill>
                      <a:srgbClr val="B24B5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Sara</a:t>
                </a:r>
                <a:endParaRPr lang="es-ES" sz="1600" b="1" i="1" dirty="0">
                  <a:solidFill>
                    <a:srgbClr val="B24B5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</p:grpSp>
      <p:grpSp>
        <p:nvGrpSpPr>
          <p:cNvPr id="10" name="Grupo 9"/>
          <p:cNvGrpSpPr/>
          <p:nvPr/>
        </p:nvGrpSpPr>
        <p:grpSpPr>
          <a:xfrm>
            <a:off x="0" y="3744704"/>
            <a:ext cx="12192000" cy="2352076"/>
            <a:chOff x="0" y="2317938"/>
            <a:chExt cx="12192000" cy="2352076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70"/>
            <a:stretch/>
          </p:blipFill>
          <p:spPr>
            <a:xfrm flipH="1">
              <a:off x="8121346" y="2326821"/>
              <a:ext cx="4070654" cy="2343193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05"/>
            <a:stretch/>
          </p:blipFill>
          <p:spPr>
            <a:xfrm>
              <a:off x="0" y="2317938"/>
              <a:ext cx="3924701" cy="23520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12"/>
            <a:stretch/>
          </p:blipFill>
          <p:spPr>
            <a:xfrm>
              <a:off x="3798830" y="2317938"/>
              <a:ext cx="4322517" cy="2352076"/>
            </a:xfrm>
            <a:prstGeom prst="rect">
              <a:avLst/>
            </a:prstGeom>
          </p:spPr>
        </p:pic>
        <p:grpSp>
          <p:nvGrpSpPr>
            <p:cNvPr id="11" name="Grupo 10"/>
            <p:cNvGrpSpPr/>
            <p:nvPr/>
          </p:nvGrpSpPr>
          <p:grpSpPr>
            <a:xfrm rot="20647462">
              <a:off x="2893228" y="2619968"/>
              <a:ext cx="2307859" cy="933163"/>
              <a:chOff x="5090921" y="2895483"/>
              <a:chExt cx="2024055" cy="821746"/>
            </a:xfrm>
          </p:grpSpPr>
          <p:sp>
            <p:nvSpPr>
              <p:cNvPr id="39" name="Redondear rectángulo de esquina diagonal 38"/>
              <p:cNvSpPr/>
              <p:nvPr/>
            </p:nvSpPr>
            <p:spPr>
              <a:xfrm>
                <a:off x="5094298" y="2975671"/>
                <a:ext cx="2020678" cy="727192"/>
              </a:xfrm>
              <a:prstGeom prst="round2DiagRect">
                <a:avLst>
                  <a:gd name="adj1" fmla="val 16667"/>
                  <a:gd name="adj2" fmla="val 15435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" name="CuadroTexto 39"/>
              <p:cNvSpPr txBox="1"/>
              <p:nvPr/>
            </p:nvSpPr>
            <p:spPr>
              <a:xfrm>
                <a:off x="5090921" y="2895483"/>
                <a:ext cx="174547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4000" b="1" i="1" dirty="0" smtClean="0">
                    <a:solidFill>
                      <a:srgbClr val="4C3B3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M</a:t>
                </a:r>
                <a:r>
                  <a:rPr lang="es-ES" sz="2000" b="1" i="1" dirty="0" smtClean="0">
                    <a:solidFill>
                      <a:srgbClr val="4C3B3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OTORBIKE</a:t>
                </a:r>
                <a:endParaRPr lang="es-ES" sz="2000" b="1" i="1" dirty="0">
                  <a:solidFill>
                    <a:srgbClr val="4C3B3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41" name="Rectángulo 40"/>
              <p:cNvSpPr/>
              <p:nvPr/>
            </p:nvSpPr>
            <p:spPr>
              <a:xfrm>
                <a:off x="5169696" y="3463611"/>
                <a:ext cx="1096758" cy="30365"/>
              </a:xfrm>
              <a:prstGeom prst="rect">
                <a:avLst/>
              </a:prstGeom>
              <a:solidFill>
                <a:srgbClr val="B24B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" name="CuadroTexto 37"/>
              <p:cNvSpPr txBox="1"/>
              <p:nvPr/>
            </p:nvSpPr>
            <p:spPr>
              <a:xfrm>
                <a:off x="6204239" y="3310686"/>
                <a:ext cx="773514" cy="406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400" b="1" i="1" dirty="0" smtClean="0">
                    <a:solidFill>
                      <a:srgbClr val="B24B5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Sara</a:t>
                </a:r>
                <a:endParaRPr lang="es-ES" sz="1200" b="1" i="1" dirty="0">
                  <a:solidFill>
                    <a:srgbClr val="B24B5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grpSp>
          <p:nvGrpSpPr>
            <p:cNvPr id="6" name="Grupo 5"/>
            <p:cNvGrpSpPr/>
            <p:nvPr/>
          </p:nvGrpSpPr>
          <p:grpSpPr>
            <a:xfrm>
              <a:off x="6922633" y="2795842"/>
              <a:ext cx="2321918" cy="822947"/>
              <a:chOff x="7715572" y="2671831"/>
              <a:chExt cx="1817516" cy="597121"/>
            </a:xfrm>
          </p:grpSpPr>
          <p:sp>
            <p:nvSpPr>
              <p:cNvPr id="36" name="Graphic 4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23920DC4-DE81-4142-9887-1AC7A8C64B77}"/>
                  </a:ext>
                </a:extLst>
              </p:cNvPr>
              <p:cNvSpPr/>
              <p:nvPr/>
            </p:nvSpPr>
            <p:spPr>
              <a:xfrm>
                <a:off x="7715572" y="2671831"/>
                <a:ext cx="1817516" cy="597121"/>
              </a:xfrm>
              <a:custGeom>
                <a:avLst/>
                <a:gdLst>
                  <a:gd name="connsiteX0" fmla="*/ 607419 w 12192000"/>
                  <a:gd name="connsiteY0" fmla="*/ 2316624 h 2331720"/>
                  <a:gd name="connsiteX1" fmla="*/ 590484 w 12192000"/>
                  <a:gd name="connsiteY1" fmla="*/ 2293575 h 2331720"/>
                  <a:gd name="connsiteX2" fmla="*/ 573026 w 12192000"/>
                  <a:gd name="connsiteY2" fmla="*/ 2275751 h 2331720"/>
                  <a:gd name="connsiteX3" fmla="*/ 545423 w 12192000"/>
                  <a:gd name="connsiteY3" fmla="*/ 2256890 h 2331720"/>
                  <a:gd name="connsiteX4" fmla="*/ 517610 w 12192000"/>
                  <a:gd name="connsiteY4" fmla="*/ 2244666 h 2331720"/>
                  <a:gd name="connsiteX5" fmla="*/ 495675 w 12192000"/>
                  <a:gd name="connsiteY5" fmla="*/ 2237760 h 2331720"/>
                  <a:gd name="connsiteX6" fmla="*/ 453324 w 12192000"/>
                  <a:gd name="connsiteY6" fmla="*/ 2225616 h 2331720"/>
                  <a:gd name="connsiteX7" fmla="*/ 410973 w 12192000"/>
                  <a:gd name="connsiteY7" fmla="*/ 2213472 h 2331720"/>
                  <a:gd name="connsiteX8" fmla="*/ 388001 w 12192000"/>
                  <a:gd name="connsiteY8" fmla="*/ 2206566 h 2331720"/>
                  <a:gd name="connsiteX9" fmla="*/ 356065 w 12192000"/>
                  <a:gd name="connsiteY9" fmla="*/ 2199502 h 2331720"/>
                  <a:gd name="connsiteX10" fmla="*/ 328775 w 12192000"/>
                  <a:gd name="connsiteY10" fmla="*/ 2188034 h 2331720"/>
                  <a:gd name="connsiteX11" fmla="*/ 310742 w 12192000"/>
                  <a:gd name="connsiteY11" fmla="*/ 2168427 h 2331720"/>
                  <a:gd name="connsiteX12" fmla="*/ 300541 w 12192000"/>
                  <a:gd name="connsiteY12" fmla="*/ 2153226 h 2331720"/>
                  <a:gd name="connsiteX13" fmla="*/ 291905 w 12192000"/>
                  <a:gd name="connsiteY13" fmla="*/ 2132271 h 2331720"/>
                  <a:gd name="connsiteX14" fmla="*/ 259014 w 12192000"/>
                  <a:gd name="connsiteY14" fmla="*/ 2107089 h 2331720"/>
                  <a:gd name="connsiteX15" fmla="*/ 211890 w 12192000"/>
                  <a:gd name="connsiteY15" fmla="*/ 2093754 h 2331720"/>
                  <a:gd name="connsiteX16" fmla="*/ 168881 w 12192000"/>
                  <a:gd name="connsiteY16" fmla="*/ 2084646 h 2331720"/>
                  <a:gd name="connsiteX17" fmla="*/ 76190 w 12192000"/>
                  <a:gd name="connsiteY17" fmla="*/ 2000241 h 2331720"/>
                  <a:gd name="connsiteX18" fmla="*/ 56751 w 12192000"/>
                  <a:gd name="connsiteY18" fmla="*/ 1966536 h 2331720"/>
                  <a:gd name="connsiteX19" fmla="*/ 33667 w 12192000"/>
                  <a:gd name="connsiteY19" fmla="*/ 1913196 h 2331720"/>
                  <a:gd name="connsiteX20" fmla="*/ 15979 w 12192000"/>
                  <a:gd name="connsiteY20" fmla="*/ 1864416 h 2331720"/>
                  <a:gd name="connsiteX21" fmla="*/ 5185 w 12192000"/>
                  <a:gd name="connsiteY21" fmla="*/ 1657422 h 2331720"/>
                  <a:gd name="connsiteX22" fmla="*/ 21369 w 12192000"/>
                  <a:gd name="connsiteY22" fmla="*/ 1371974 h 2331720"/>
                  <a:gd name="connsiteX23" fmla="*/ 77191 w 12192000"/>
                  <a:gd name="connsiteY23" fmla="*/ 1274928 h 2331720"/>
                  <a:gd name="connsiteX24" fmla="*/ 99372 w 12192000"/>
                  <a:gd name="connsiteY24" fmla="*/ 1236828 h 2331720"/>
                  <a:gd name="connsiteX25" fmla="*/ 134247 w 12192000"/>
                  <a:gd name="connsiteY25" fmla="*/ 1174966 h 2331720"/>
                  <a:gd name="connsiteX26" fmla="*/ 163764 w 12192000"/>
                  <a:gd name="connsiteY26" fmla="*/ 1123531 h 2331720"/>
                  <a:gd name="connsiteX27" fmla="*/ 170870 w 12192000"/>
                  <a:gd name="connsiteY27" fmla="*/ 1109286 h 2331720"/>
                  <a:gd name="connsiteX28" fmla="*/ 183233 w 12192000"/>
                  <a:gd name="connsiteY28" fmla="*/ 1092726 h 2331720"/>
                  <a:gd name="connsiteX29" fmla="*/ 238059 w 12192000"/>
                  <a:gd name="connsiteY29" fmla="*/ 1018234 h 2331720"/>
                  <a:gd name="connsiteX30" fmla="*/ 270444 w 12192000"/>
                  <a:gd name="connsiteY30" fmla="*/ 977418 h 2331720"/>
                  <a:gd name="connsiteX31" fmla="*/ 297045 w 12192000"/>
                  <a:gd name="connsiteY31" fmla="*/ 947024 h 2331720"/>
                  <a:gd name="connsiteX32" fmla="*/ 319510 w 12192000"/>
                  <a:gd name="connsiteY32" fmla="*/ 917052 h 2331720"/>
                  <a:gd name="connsiteX33" fmla="*/ 437076 w 12192000"/>
                  <a:gd name="connsiteY33" fmla="*/ 819726 h 2331720"/>
                  <a:gd name="connsiteX34" fmla="*/ 454188 w 12192000"/>
                  <a:gd name="connsiteY34" fmla="*/ 807255 h 2331720"/>
                  <a:gd name="connsiteX35" fmla="*/ 497031 w 12192000"/>
                  <a:gd name="connsiteY35" fmla="*/ 780856 h 2331720"/>
                  <a:gd name="connsiteX36" fmla="*/ 529524 w 12192000"/>
                  <a:gd name="connsiteY36" fmla="*/ 759037 h 2331720"/>
                  <a:gd name="connsiteX37" fmla="*/ 539598 w 12192000"/>
                  <a:gd name="connsiteY37" fmla="*/ 751146 h 2331720"/>
                  <a:gd name="connsiteX38" fmla="*/ 575244 w 12192000"/>
                  <a:gd name="connsiteY38" fmla="*/ 720666 h 2331720"/>
                  <a:gd name="connsiteX39" fmla="*/ 609457 w 12192000"/>
                  <a:gd name="connsiteY39" fmla="*/ 690186 h 2331720"/>
                  <a:gd name="connsiteX40" fmla="*/ 651444 w 12192000"/>
                  <a:gd name="connsiteY40" fmla="*/ 638088 h 2331720"/>
                  <a:gd name="connsiteX41" fmla="*/ 662874 w 12192000"/>
                  <a:gd name="connsiteY41" fmla="*/ 621606 h 2331720"/>
                  <a:gd name="connsiteX42" fmla="*/ 674304 w 12192000"/>
                  <a:gd name="connsiteY42" fmla="*/ 594453 h 2331720"/>
                  <a:gd name="connsiteX43" fmla="*/ 681338 w 12192000"/>
                  <a:gd name="connsiteY43" fmla="*/ 572438 h 2331720"/>
                  <a:gd name="connsiteX44" fmla="*/ 693252 w 12192000"/>
                  <a:gd name="connsiteY44" fmla="*/ 545871 h 2331720"/>
                  <a:gd name="connsiteX45" fmla="*/ 769319 w 12192000"/>
                  <a:gd name="connsiteY45" fmla="*/ 464774 h 2331720"/>
                  <a:gd name="connsiteX46" fmla="*/ 793844 w 12192000"/>
                  <a:gd name="connsiteY46" fmla="*/ 449175 h 2331720"/>
                  <a:gd name="connsiteX47" fmla="*/ 807536 w 12192000"/>
                  <a:gd name="connsiteY47" fmla="*/ 438726 h 2331720"/>
                  <a:gd name="connsiteX48" fmla="*/ 826704 w 12192000"/>
                  <a:gd name="connsiteY48" fmla="*/ 427296 h 2331720"/>
                  <a:gd name="connsiteX49" fmla="*/ 850497 w 12192000"/>
                  <a:gd name="connsiteY49" fmla="*/ 415866 h 2331720"/>
                  <a:gd name="connsiteX50" fmla="*/ 864804 w 12192000"/>
                  <a:gd name="connsiteY50" fmla="*/ 408540 h 2331720"/>
                  <a:gd name="connsiteX51" fmla="*/ 973389 w 12192000"/>
                  <a:gd name="connsiteY51" fmla="*/ 381212 h 2331720"/>
                  <a:gd name="connsiteX52" fmla="*/ 1024824 w 12192000"/>
                  <a:gd name="connsiteY52" fmla="*/ 385355 h 2331720"/>
                  <a:gd name="connsiteX53" fmla="*/ 1293429 w 12192000"/>
                  <a:gd name="connsiteY53" fmla="*/ 380613 h 2331720"/>
                  <a:gd name="connsiteX54" fmla="*/ 1344864 w 12192000"/>
                  <a:gd name="connsiteY54" fmla="*/ 386892 h 2331720"/>
                  <a:gd name="connsiteX55" fmla="*/ 1319033 w 12192000"/>
                  <a:gd name="connsiteY55" fmla="*/ 406905 h 2331720"/>
                  <a:gd name="connsiteX56" fmla="*/ 1294777 w 12192000"/>
                  <a:gd name="connsiteY56" fmla="*/ 458122 h 2331720"/>
                  <a:gd name="connsiteX57" fmla="*/ 1458834 w 12192000"/>
                  <a:gd name="connsiteY57" fmla="*/ 454142 h 2331720"/>
                  <a:gd name="connsiteX58" fmla="*/ 1501640 w 12192000"/>
                  <a:gd name="connsiteY58" fmla="*/ 451054 h 2331720"/>
                  <a:gd name="connsiteX59" fmla="*/ 1546737 w 12192000"/>
                  <a:gd name="connsiteY59" fmla="*/ 454750 h 2331720"/>
                  <a:gd name="connsiteX60" fmla="*/ 1578854 w 12192000"/>
                  <a:gd name="connsiteY60" fmla="*/ 465730 h 2331720"/>
                  <a:gd name="connsiteX61" fmla="*/ 1632140 w 12192000"/>
                  <a:gd name="connsiteY61" fmla="*/ 467301 h 2331720"/>
                  <a:gd name="connsiteX62" fmla="*/ 1694347 w 12192000"/>
                  <a:gd name="connsiteY62" fmla="*/ 438726 h 2331720"/>
                  <a:gd name="connsiteX63" fmla="*/ 1730658 w 12192000"/>
                  <a:gd name="connsiteY63" fmla="*/ 398025 h 2331720"/>
                  <a:gd name="connsiteX64" fmla="*/ 1667702 w 12192000"/>
                  <a:gd name="connsiteY64" fmla="*/ 375567 h 2331720"/>
                  <a:gd name="connsiteX65" fmla="*/ 1596440 w 12192000"/>
                  <a:gd name="connsiteY65" fmla="*/ 341571 h 2331720"/>
                  <a:gd name="connsiteX66" fmla="*/ 1614924 w 12192000"/>
                  <a:gd name="connsiteY66" fmla="*/ 332046 h 2331720"/>
                  <a:gd name="connsiteX67" fmla="*/ 1638234 w 12192000"/>
                  <a:gd name="connsiteY67" fmla="*/ 324426 h 2331720"/>
                  <a:gd name="connsiteX68" fmla="*/ 1790634 w 12192000"/>
                  <a:gd name="connsiteY68" fmla="*/ 324426 h 2331720"/>
                  <a:gd name="connsiteX69" fmla="*/ 1838567 w 12192000"/>
                  <a:gd name="connsiteY69" fmla="*/ 316995 h 2331720"/>
                  <a:gd name="connsiteX70" fmla="*/ 2039701 w 12192000"/>
                  <a:gd name="connsiteY70" fmla="*/ 300890 h 2331720"/>
                  <a:gd name="connsiteX71" fmla="*/ 2038284 w 12192000"/>
                  <a:gd name="connsiteY71" fmla="*/ 347771 h 2331720"/>
                  <a:gd name="connsiteX72" fmla="*/ 2021139 w 12192000"/>
                  <a:gd name="connsiteY72" fmla="*/ 352333 h 2331720"/>
                  <a:gd name="connsiteX73" fmla="*/ 2030664 w 12192000"/>
                  <a:gd name="connsiteY73" fmla="*/ 363611 h 2331720"/>
                  <a:gd name="connsiteX74" fmla="*/ 2023044 w 12192000"/>
                  <a:gd name="connsiteY74" fmla="*/ 366336 h 2331720"/>
                  <a:gd name="connsiteX75" fmla="*/ 2015424 w 12192000"/>
                  <a:gd name="connsiteY75" fmla="*/ 367860 h 2331720"/>
                  <a:gd name="connsiteX76" fmla="*/ 2154039 w 12192000"/>
                  <a:gd name="connsiteY76" fmla="*/ 400630 h 2331720"/>
                  <a:gd name="connsiteX77" fmla="*/ 2179254 w 12192000"/>
                  <a:gd name="connsiteY77" fmla="*/ 408246 h 2331720"/>
                  <a:gd name="connsiteX78" fmla="*/ 2271221 w 12192000"/>
                  <a:gd name="connsiteY78" fmla="*/ 407394 h 2331720"/>
                  <a:gd name="connsiteX79" fmla="*/ 2265955 w 12192000"/>
                  <a:gd name="connsiteY79" fmla="*/ 392387 h 2331720"/>
                  <a:gd name="connsiteX80" fmla="*/ 2265098 w 12192000"/>
                  <a:gd name="connsiteY80" fmla="*/ 370292 h 2331720"/>
                  <a:gd name="connsiteX81" fmla="*/ 2262316 w 12192000"/>
                  <a:gd name="connsiteY81" fmla="*/ 335769 h 2331720"/>
                  <a:gd name="connsiteX82" fmla="*/ 2243148 w 12192000"/>
                  <a:gd name="connsiteY82" fmla="*/ 316806 h 2331720"/>
                  <a:gd name="connsiteX83" fmla="*/ 2236404 w 12192000"/>
                  <a:gd name="connsiteY83" fmla="*/ 302016 h 2331720"/>
                  <a:gd name="connsiteX84" fmla="*/ 2228784 w 12192000"/>
                  <a:gd name="connsiteY84" fmla="*/ 282516 h 2331720"/>
                  <a:gd name="connsiteX85" fmla="*/ 2221164 w 12192000"/>
                  <a:gd name="connsiteY85" fmla="*/ 260131 h 2331720"/>
                  <a:gd name="connsiteX86" fmla="*/ 2316746 w 12192000"/>
                  <a:gd name="connsiteY86" fmla="*/ 228370 h 2331720"/>
                  <a:gd name="connsiteX87" fmla="*/ 2385575 w 12192000"/>
                  <a:gd name="connsiteY87" fmla="*/ 240827 h 2331720"/>
                  <a:gd name="connsiteX88" fmla="*/ 2443393 w 12192000"/>
                  <a:gd name="connsiteY88" fmla="*/ 248226 h 2331720"/>
                  <a:gd name="connsiteX89" fmla="*/ 2505762 w 12192000"/>
                  <a:gd name="connsiteY89" fmla="*/ 259591 h 2331720"/>
                  <a:gd name="connsiteX90" fmla="*/ 2579170 w 12192000"/>
                  <a:gd name="connsiteY90" fmla="*/ 260855 h 2331720"/>
                  <a:gd name="connsiteX91" fmla="*/ 2635514 w 12192000"/>
                  <a:gd name="connsiteY91" fmla="*/ 220915 h 2331720"/>
                  <a:gd name="connsiteX92" fmla="*/ 2650888 w 12192000"/>
                  <a:gd name="connsiteY92" fmla="*/ 185084 h 2331720"/>
                  <a:gd name="connsiteX93" fmla="*/ 2797886 w 12192000"/>
                  <a:gd name="connsiteY93" fmla="*/ 196342 h 2331720"/>
                  <a:gd name="connsiteX94" fmla="*/ 2863807 w 12192000"/>
                  <a:gd name="connsiteY94" fmla="*/ 192178 h 2331720"/>
                  <a:gd name="connsiteX95" fmla="*/ 2929824 w 12192000"/>
                  <a:gd name="connsiteY95" fmla="*/ 191076 h 2331720"/>
                  <a:gd name="connsiteX96" fmla="*/ 2922204 w 12192000"/>
                  <a:gd name="connsiteY96" fmla="*/ 202506 h 2331720"/>
                  <a:gd name="connsiteX97" fmla="*/ 2914584 w 12192000"/>
                  <a:gd name="connsiteY97" fmla="*/ 214910 h 2331720"/>
                  <a:gd name="connsiteX98" fmla="*/ 2945064 w 12192000"/>
                  <a:gd name="connsiteY98" fmla="*/ 222440 h 2331720"/>
                  <a:gd name="connsiteX99" fmla="*/ 2975544 w 12192000"/>
                  <a:gd name="connsiteY99" fmla="*/ 228451 h 2331720"/>
                  <a:gd name="connsiteX100" fmla="*/ 2984535 w 12192000"/>
                  <a:gd name="connsiteY100" fmla="*/ 242333 h 2331720"/>
                  <a:gd name="connsiteX101" fmla="*/ 2967633 w 12192000"/>
                  <a:gd name="connsiteY101" fmla="*/ 271086 h 2331720"/>
                  <a:gd name="connsiteX102" fmla="*/ 2954059 w 12192000"/>
                  <a:gd name="connsiteY102" fmla="*/ 288231 h 2331720"/>
                  <a:gd name="connsiteX103" fmla="*/ 2998414 w 12192000"/>
                  <a:gd name="connsiteY103" fmla="*/ 305660 h 2331720"/>
                  <a:gd name="connsiteX104" fmla="*/ 3049719 w 12192000"/>
                  <a:gd name="connsiteY104" fmla="*/ 311745 h 2331720"/>
                  <a:gd name="connsiteX105" fmla="*/ 3085326 w 12192000"/>
                  <a:gd name="connsiteY105" fmla="*/ 312626 h 2331720"/>
                  <a:gd name="connsiteX106" fmla="*/ 3123251 w 12192000"/>
                  <a:gd name="connsiteY106" fmla="*/ 330338 h 2331720"/>
                  <a:gd name="connsiteX107" fmla="*/ 3309364 w 12192000"/>
                  <a:gd name="connsiteY107" fmla="*/ 340713 h 2331720"/>
                  <a:gd name="connsiteX108" fmla="*/ 3371127 w 12192000"/>
                  <a:gd name="connsiteY108" fmla="*/ 321210 h 2331720"/>
                  <a:gd name="connsiteX109" fmla="*/ 3409884 w 12192000"/>
                  <a:gd name="connsiteY109" fmla="*/ 325241 h 2331720"/>
                  <a:gd name="connsiteX110" fmla="*/ 3461109 w 12192000"/>
                  <a:gd name="connsiteY110" fmla="*/ 320529 h 2331720"/>
                  <a:gd name="connsiteX111" fmla="*/ 3522543 w 12192000"/>
                  <a:gd name="connsiteY111" fmla="*/ 305788 h 2331720"/>
                  <a:gd name="connsiteX112" fmla="*/ 3574923 w 12192000"/>
                  <a:gd name="connsiteY112" fmla="*/ 294906 h 2331720"/>
                  <a:gd name="connsiteX113" fmla="*/ 3610162 w 12192000"/>
                  <a:gd name="connsiteY113" fmla="*/ 282767 h 2331720"/>
                  <a:gd name="connsiteX114" fmla="*/ 3644241 w 12192000"/>
                  <a:gd name="connsiteY114" fmla="*/ 263257 h 2331720"/>
                  <a:gd name="connsiteX115" fmla="*/ 3676584 w 12192000"/>
                  <a:gd name="connsiteY115" fmla="*/ 258841 h 2331720"/>
                  <a:gd name="connsiteX116" fmla="*/ 3776345 w 12192000"/>
                  <a:gd name="connsiteY116" fmla="*/ 274519 h 2331720"/>
                  <a:gd name="connsiteX117" fmla="*/ 3864009 w 12192000"/>
                  <a:gd name="connsiteY117" fmla="*/ 259939 h 2331720"/>
                  <a:gd name="connsiteX118" fmla="*/ 3880900 w 12192000"/>
                  <a:gd name="connsiteY118" fmla="*/ 248226 h 2331720"/>
                  <a:gd name="connsiteX119" fmla="*/ 3928044 w 12192000"/>
                  <a:gd name="connsiteY119" fmla="*/ 221758 h 2331720"/>
                  <a:gd name="connsiteX120" fmla="*/ 3950904 w 12192000"/>
                  <a:gd name="connsiteY120" fmla="*/ 191076 h 2331720"/>
                  <a:gd name="connsiteX121" fmla="*/ 3962923 w 12192000"/>
                  <a:gd name="connsiteY121" fmla="*/ 136908 h 2331720"/>
                  <a:gd name="connsiteX122" fmla="*/ 3970384 w 12192000"/>
                  <a:gd name="connsiteY122" fmla="*/ 96582 h 2331720"/>
                  <a:gd name="connsiteX123" fmla="*/ 3996624 w 12192000"/>
                  <a:gd name="connsiteY123" fmla="*/ 68439 h 2331720"/>
                  <a:gd name="connsiteX124" fmla="*/ 3964239 w 12192000"/>
                  <a:gd name="connsiteY124" fmla="*/ 61801 h 2331720"/>
                  <a:gd name="connsiteX125" fmla="*/ 3896172 w 12192000"/>
                  <a:gd name="connsiteY125" fmla="*/ 69453 h 2331720"/>
                  <a:gd name="connsiteX126" fmla="*/ 3826627 w 12192000"/>
                  <a:gd name="connsiteY126" fmla="*/ 76160 h 2331720"/>
                  <a:gd name="connsiteX127" fmla="*/ 3788539 w 12192000"/>
                  <a:gd name="connsiteY127" fmla="*/ 70227 h 2331720"/>
                  <a:gd name="connsiteX128" fmla="*/ 3828371 w 12192000"/>
                  <a:gd name="connsiteY128" fmla="*/ 34237 h 2331720"/>
                  <a:gd name="connsiteX129" fmla="*/ 3935530 w 12192000"/>
                  <a:gd name="connsiteY129" fmla="*/ 20539 h 2331720"/>
                  <a:gd name="connsiteX130" fmla="*/ 4024233 w 12192000"/>
                  <a:gd name="connsiteY130" fmla="*/ 13542 h 2331720"/>
                  <a:gd name="connsiteX131" fmla="*/ 4199281 w 12192000"/>
                  <a:gd name="connsiteY131" fmla="*/ 4615 h 2331720"/>
                  <a:gd name="connsiteX132" fmla="*/ 4403015 w 12192000"/>
                  <a:gd name="connsiteY132" fmla="*/ 17312 h 2331720"/>
                  <a:gd name="connsiteX133" fmla="*/ 4443270 w 12192000"/>
                  <a:gd name="connsiteY133" fmla="*/ 51440 h 2331720"/>
                  <a:gd name="connsiteX134" fmla="*/ 4477767 w 12192000"/>
                  <a:gd name="connsiteY134" fmla="*/ 83772 h 2331720"/>
                  <a:gd name="connsiteX135" fmla="*/ 4523369 w 12192000"/>
                  <a:gd name="connsiteY135" fmla="*/ 94714 h 2331720"/>
                  <a:gd name="connsiteX136" fmla="*/ 4702439 w 12192000"/>
                  <a:gd name="connsiteY136" fmla="*/ 100569 h 2331720"/>
                  <a:gd name="connsiteX137" fmla="*/ 4871019 w 12192000"/>
                  <a:gd name="connsiteY137" fmla="*/ 101930 h 2331720"/>
                  <a:gd name="connsiteX138" fmla="*/ 4880544 w 12192000"/>
                  <a:gd name="connsiteY138" fmla="*/ 119501 h 2331720"/>
                  <a:gd name="connsiteX139" fmla="*/ 4809379 w 12192000"/>
                  <a:gd name="connsiteY139" fmla="*/ 133926 h 2331720"/>
                  <a:gd name="connsiteX140" fmla="*/ 4738213 w 12192000"/>
                  <a:gd name="connsiteY140" fmla="*/ 133926 h 2331720"/>
                  <a:gd name="connsiteX141" fmla="*/ 4713177 w 12192000"/>
                  <a:gd name="connsiteY141" fmla="*/ 161439 h 2331720"/>
                  <a:gd name="connsiteX142" fmla="*/ 4661351 w 12192000"/>
                  <a:gd name="connsiteY142" fmla="*/ 184604 h 2331720"/>
                  <a:gd name="connsiteX143" fmla="*/ 4633745 w 12192000"/>
                  <a:gd name="connsiteY143" fmla="*/ 238701 h 2331720"/>
                  <a:gd name="connsiteX144" fmla="*/ 4797252 w 12192000"/>
                  <a:gd name="connsiteY144" fmla="*/ 255846 h 2331720"/>
                  <a:gd name="connsiteX145" fmla="*/ 4933884 w 12192000"/>
                  <a:gd name="connsiteY145" fmla="*/ 264524 h 2331720"/>
                  <a:gd name="connsiteX146" fmla="*/ 4981509 w 12192000"/>
                  <a:gd name="connsiteY146" fmla="*/ 267242 h 2331720"/>
                  <a:gd name="connsiteX147" fmla="*/ 5135814 w 12192000"/>
                  <a:gd name="connsiteY147" fmla="*/ 266264 h 2331720"/>
                  <a:gd name="connsiteX148" fmla="*/ 5257734 w 12192000"/>
                  <a:gd name="connsiteY148" fmla="*/ 277920 h 2331720"/>
                  <a:gd name="connsiteX149" fmla="*/ 5487297 w 12192000"/>
                  <a:gd name="connsiteY149" fmla="*/ 325456 h 2331720"/>
                  <a:gd name="connsiteX150" fmla="*/ 5716314 w 12192000"/>
                  <a:gd name="connsiteY150" fmla="*/ 322192 h 2331720"/>
                  <a:gd name="connsiteX151" fmla="*/ 5656940 w 12192000"/>
                  <a:gd name="connsiteY151" fmla="*/ 286326 h 2331720"/>
                  <a:gd name="connsiteX152" fmla="*/ 5626161 w 12192000"/>
                  <a:gd name="connsiteY152" fmla="*/ 255846 h 2331720"/>
                  <a:gd name="connsiteX153" fmla="*/ 5624256 w 12192000"/>
                  <a:gd name="connsiteY153" fmla="*/ 215841 h 2331720"/>
                  <a:gd name="connsiteX154" fmla="*/ 5638734 w 12192000"/>
                  <a:gd name="connsiteY154" fmla="*/ 208267 h 2331720"/>
                  <a:gd name="connsiteX155" fmla="*/ 5747319 w 12192000"/>
                  <a:gd name="connsiteY155" fmla="*/ 210898 h 2331720"/>
                  <a:gd name="connsiteX156" fmla="*/ 5745414 w 12192000"/>
                  <a:gd name="connsiteY156" fmla="*/ 159507 h 2331720"/>
                  <a:gd name="connsiteX157" fmla="*/ 5745414 w 12192000"/>
                  <a:gd name="connsiteY157" fmla="*/ 123585 h 2331720"/>
                  <a:gd name="connsiteX158" fmla="*/ 5757086 w 12192000"/>
                  <a:gd name="connsiteY158" fmla="*/ 98275 h 2331720"/>
                  <a:gd name="connsiteX159" fmla="*/ 5849325 w 12192000"/>
                  <a:gd name="connsiteY159" fmla="*/ 53570 h 2331720"/>
                  <a:gd name="connsiteX160" fmla="*/ 5909244 w 12192000"/>
                  <a:gd name="connsiteY160" fmla="*/ 57538 h 2331720"/>
                  <a:gd name="connsiteX161" fmla="*/ 5907274 w 12192000"/>
                  <a:gd name="connsiteY161" fmla="*/ 65229 h 2331720"/>
                  <a:gd name="connsiteX162" fmla="*/ 5926252 w 12192000"/>
                  <a:gd name="connsiteY162" fmla="*/ 50106 h 2331720"/>
                  <a:gd name="connsiteX163" fmla="*/ 5977824 w 12192000"/>
                  <a:gd name="connsiteY163" fmla="*/ 49471 h 2331720"/>
                  <a:gd name="connsiteX164" fmla="*/ 5968299 w 12192000"/>
                  <a:gd name="connsiteY164" fmla="*/ 67282 h 2331720"/>
                  <a:gd name="connsiteX165" fmla="*/ 5969232 w 12192000"/>
                  <a:gd name="connsiteY165" fmla="*/ 83157 h 2331720"/>
                  <a:gd name="connsiteX166" fmla="*/ 6002863 w 12192000"/>
                  <a:gd name="connsiteY166" fmla="*/ 86301 h 2331720"/>
                  <a:gd name="connsiteX167" fmla="*/ 6023168 w 12192000"/>
                  <a:gd name="connsiteY167" fmla="*/ 86753 h 2331720"/>
                  <a:gd name="connsiteX168" fmla="*/ 6053190 w 12192000"/>
                  <a:gd name="connsiteY168" fmla="*/ 81548 h 2331720"/>
                  <a:gd name="connsiteX169" fmla="*/ 6088766 w 12192000"/>
                  <a:gd name="connsiteY169" fmla="*/ 60995 h 2331720"/>
                  <a:gd name="connsiteX170" fmla="*/ 6121301 w 12192000"/>
                  <a:gd name="connsiteY170" fmla="*/ 47622 h 2331720"/>
                  <a:gd name="connsiteX171" fmla="*/ 6239411 w 12192000"/>
                  <a:gd name="connsiteY171" fmla="*/ 37907 h 2331720"/>
                  <a:gd name="connsiteX172" fmla="*/ 6390902 w 12192000"/>
                  <a:gd name="connsiteY172" fmla="*/ 55483 h 2331720"/>
                  <a:gd name="connsiteX173" fmla="*/ 6453767 w 12192000"/>
                  <a:gd name="connsiteY173" fmla="*/ 69914 h 2331720"/>
                  <a:gd name="connsiteX174" fmla="*/ 6473124 w 12192000"/>
                  <a:gd name="connsiteY174" fmla="*/ 72984 h 2331720"/>
                  <a:gd name="connsiteX175" fmla="*/ 6491210 w 12192000"/>
                  <a:gd name="connsiteY175" fmla="*/ 89153 h 2331720"/>
                  <a:gd name="connsiteX176" fmla="*/ 6541821 w 12192000"/>
                  <a:gd name="connsiteY176" fmla="*/ 63173 h 2331720"/>
                  <a:gd name="connsiteX177" fmla="*/ 6578659 w 12192000"/>
                  <a:gd name="connsiteY177" fmla="*/ 30804 h 2331720"/>
                  <a:gd name="connsiteX178" fmla="*/ 6628360 w 12192000"/>
                  <a:gd name="connsiteY178" fmla="*/ 26561 h 2331720"/>
                  <a:gd name="connsiteX179" fmla="*/ 6677535 w 12192000"/>
                  <a:gd name="connsiteY179" fmla="*/ 26695 h 2331720"/>
                  <a:gd name="connsiteX180" fmla="*/ 6701346 w 12192000"/>
                  <a:gd name="connsiteY180" fmla="*/ 77769 h 2331720"/>
                  <a:gd name="connsiteX181" fmla="*/ 6702493 w 12192000"/>
                  <a:gd name="connsiteY181" fmla="*/ 108183 h 2331720"/>
                  <a:gd name="connsiteX182" fmla="*/ 6766832 w 12192000"/>
                  <a:gd name="connsiteY182" fmla="*/ 110519 h 2331720"/>
                  <a:gd name="connsiteX183" fmla="*/ 6830146 w 12192000"/>
                  <a:gd name="connsiteY183" fmla="*/ 106605 h 2331720"/>
                  <a:gd name="connsiteX184" fmla="*/ 6983664 w 12192000"/>
                  <a:gd name="connsiteY184" fmla="*/ 129064 h 2331720"/>
                  <a:gd name="connsiteX185" fmla="*/ 7056096 w 12192000"/>
                  <a:gd name="connsiteY185" fmla="*/ 133858 h 2331720"/>
                  <a:gd name="connsiteX186" fmla="*/ 7029073 w 12192000"/>
                  <a:gd name="connsiteY186" fmla="*/ 89239 h 2331720"/>
                  <a:gd name="connsiteX187" fmla="*/ 7024641 w 12192000"/>
                  <a:gd name="connsiteY187" fmla="*/ 57726 h 2331720"/>
                  <a:gd name="connsiteX188" fmla="*/ 7052244 w 12192000"/>
                  <a:gd name="connsiteY188" fmla="*/ 46296 h 2331720"/>
                  <a:gd name="connsiteX189" fmla="*/ 7125083 w 12192000"/>
                  <a:gd name="connsiteY189" fmla="*/ 46054 h 2331720"/>
                  <a:gd name="connsiteX190" fmla="*/ 7157019 w 12192000"/>
                  <a:gd name="connsiteY190" fmla="*/ 57484 h 2331720"/>
                  <a:gd name="connsiteX191" fmla="*/ 7174164 w 12192000"/>
                  <a:gd name="connsiteY191" fmla="*/ 65890 h 2331720"/>
                  <a:gd name="connsiteX192" fmla="*/ 7210787 w 12192000"/>
                  <a:gd name="connsiteY192" fmla="*/ 95826 h 2331720"/>
                  <a:gd name="connsiteX193" fmla="*/ 7234419 w 12192000"/>
                  <a:gd name="connsiteY193" fmla="*/ 106407 h 2331720"/>
                  <a:gd name="connsiteX194" fmla="*/ 7284762 w 12192000"/>
                  <a:gd name="connsiteY194" fmla="*/ 122180 h 2331720"/>
                  <a:gd name="connsiteX195" fmla="*/ 7330704 w 12192000"/>
                  <a:gd name="connsiteY195" fmla="*/ 134459 h 2331720"/>
                  <a:gd name="connsiteX196" fmla="*/ 7365114 w 12192000"/>
                  <a:gd name="connsiteY196" fmla="*/ 141546 h 2331720"/>
                  <a:gd name="connsiteX197" fmla="*/ 7395144 w 12192000"/>
                  <a:gd name="connsiteY197" fmla="*/ 127230 h 2331720"/>
                  <a:gd name="connsiteX198" fmla="*/ 7518211 w 12192000"/>
                  <a:gd name="connsiteY198" fmla="*/ 92844 h 2331720"/>
                  <a:gd name="connsiteX199" fmla="*/ 7597471 w 12192000"/>
                  <a:gd name="connsiteY199" fmla="*/ 97493 h 2331720"/>
                  <a:gd name="connsiteX200" fmla="*/ 7593965 w 12192000"/>
                  <a:gd name="connsiteY200" fmla="*/ 117376 h 2331720"/>
                  <a:gd name="connsiteX201" fmla="*/ 7497806 w 12192000"/>
                  <a:gd name="connsiteY201" fmla="*/ 135173 h 2331720"/>
                  <a:gd name="connsiteX202" fmla="*/ 7402589 w 12192000"/>
                  <a:gd name="connsiteY202" fmla="*/ 149166 h 2331720"/>
                  <a:gd name="connsiteX203" fmla="*/ 7408479 w 12192000"/>
                  <a:gd name="connsiteY203" fmla="*/ 193840 h 2331720"/>
                  <a:gd name="connsiteX204" fmla="*/ 7471344 w 12192000"/>
                  <a:gd name="connsiteY204" fmla="*/ 213232 h 2331720"/>
                  <a:gd name="connsiteX205" fmla="*/ 7616124 w 12192000"/>
                  <a:gd name="connsiteY205" fmla="*/ 234044 h 2331720"/>
                  <a:gd name="connsiteX206" fmla="*/ 7629927 w 12192000"/>
                  <a:gd name="connsiteY206" fmla="*/ 240606 h 2331720"/>
                  <a:gd name="connsiteX207" fmla="*/ 7659028 w 12192000"/>
                  <a:gd name="connsiteY207" fmla="*/ 254858 h 2331720"/>
                  <a:gd name="connsiteX208" fmla="*/ 7818446 w 12192000"/>
                  <a:gd name="connsiteY208" fmla="*/ 269828 h 2331720"/>
                  <a:gd name="connsiteX209" fmla="*/ 7962565 w 12192000"/>
                  <a:gd name="connsiteY209" fmla="*/ 270546 h 2331720"/>
                  <a:gd name="connsiteX210" fmla="*/ 7983701 w 12192000"/>
                  <a:gd name="connsiteY210" fmla="*/ 250296 h 2331720"/>
                  <a:gd name="connsiteX211" fmla="*/ 8000200 w 12192000"/>
                  <a:gd name="connsiteY211" fmla="*/ 215437 h 2331720"/>
                  <a:gd name="connsiteX212" fmla="*/ 8017710 w 12192000"/>
                  <a:gd name="connsiteY212" fmla="*/ 180712 h 2331720"/>
                  <a:gd name="connsiteX213" fmla="*/ 8100405 w 12192000"/>
                  <a:gd name="connsiteY213" fmla="*/ 161222 h 2331720"/>
                  <a:gd name="connsiteX214" fmla="*/ 8188097 w 12192000"/>
                  <a:gd name="connsiteY214" fmla="*/ 174061 h 2331720"/>
                  <a:gd name="connsiteX215" fmla="*/ 8321447 w 12192000"/>
                  <a:gd name="connsiteY215" fmla="*/ 182846 h 2331720"/>
                  <a:gd name="connsiteX216" fmla="*/ 8467071 w 12192000"/>
                  <a:gd name="connsiteY216" fmla="*/ 176139 h 2331720"/>
                  <a:gd name="connsiteX217" fmla="*/ 8515554 w 12192000"/>
                  <a:gd name="connsiteY217" fmla="*/ 183783 h 2331720"/>
                  <a:gd name="connsiteX218" fmla="*/ 8512332 w 12192000"/>
                  <a:gd name="connsiteY218" fmla="*/ 199421 h 2331720"/>
                  <a:gd name="connsiteX219" fmla="*/ 8488986 w 12192000"/>
                  <a:gd name="connsiteY219" fmla="*/ 199894 h 2331720"/>
                  <a:gd name="connsiteX220" fmla="*/ 8460411 w 12192000"/>
                  <a:gd name="connsiteY220" fmla="*/ 209943 h 2331720"/>
                  <a:gd name="connsiteX221" fmla="*/ 8454324 w 12192000"/>
                  <a:gd name="connsiteY221" fmla="*/ 227712 h 2331720"/>
                  <a:gd name="connsiteX222" fmla="*/ 8609792 w 12192000"/>
                  <a:gd name="connsiteY222" fmla="*/ 251296 h 2331720"/>
                  <a:gd name="connsiteX223" fmla="*/ 8700850 w 12192000"/>
                  <a:gd name="connsiteY223" fmla="*/ 263105 h 2331720"/>
                  <a:gd name="connsiteX224" fmla="*/ 8801034 w 12192000"/>
                  <a:gd name="connsiteY224" fmla="*/ 263466 h 2331720"/>
                  <a:gd name="connsiteX225" fmla="*/ 8842944 w 12192000"/>
                  <a:gd name="connsiteY225" fmla="*/ 263332 h 2331720"/>
                  <a:gd name="connsiteX226" fmla="*/ 9039159 w 12192000"/>
                  <a:gd name="connsiteY226" fmla="*/ 270601 h 2331720"/>
                  <a:gd name="connsiteX227" fmla="*/ 9313156 w 12192000"/>
                  <a:gd name="connsiteY227" fmla="*/ 285134 h 2331720"/>
                  <a:gd name="connsiteX228" fmla="*/ 9340980 w 12192000"/>
                  <a:gd name="connsiteY228" fmla="*/ 282501 h 2331720"/>
                  <a:gd name="connsiteX229" fmla="*/ 9368724 w 12192000"/>
                  <a:gd name="connsiteY229" fmla="*/ 285393 h 2331720"/>
                  <a:gd name="connsiteX230" fmla="*/ 9416306 w 12192000"/>
                  <a:gd name="connsiteY230" fmla="*/ 312859 h 2331720"/>
                  <a:gd name="connsiteX231" fmla="*/ 9515382 w 12192000"/>
                  <a:gd name="connsiteY231" fmla="*/ 349531 h 2331720"/>
                  <a:gd name="connsiteX232" fmla="*/ 9544598 w 12192000"/>
                  <a:gd name="connsiteY232" fmla="*/ 348671 h 2331720"/>
                  <a:gd name="connsiteX233" fmla="*/ 9620598 w 12192000"/>
                  <a:gd name="connsiteY233" fmla="*/ 370729 h 2331720"/>
                  <a:gd name="connsiteX234" fmla="*/ 9662612 w 12192000"/>
                  <a:gd name="connsiteY234" fmla="*/ 393006 h 2331720"/>
                  <a:gd name="connsiteX235" fmla="*/ 9688764 w 12192000"/>
                  <a:gd name="connsiteY235" fmla="*/ 381576 h 2331720"/>
                  <a:gd name="connsiteX236" fmla="*/ 9704707 w 12192000"/>
                  <a:gd name="connsiteY236" fmla="*/ 370146 h 2331720"/>
                  <a:gd name="connsiteX237" fmla="*/ 9740024 w 12192000"/>
                  <a:gd name="connsiteY237" fmla="*/ 354906 h 2331720"/>
                  <a:gd name="connsiteX238" fmla="*/ 9775517 w 12192000"/>
                  <a:gd name="connsiteY238" fmla="*/ 339616 h 2331720"/>
                  <a:gd name="connsiteX239" fmla="*/ 9827609 w 12192000"/>
                  <a:gd name="connsiteY239" fmla="*/ 301566 h 2331720"/>
                  <a:gd name="connsiteX240" fmla="*/ 9808000 w 12192000"/>
                  <a:gd name="connsiteY240" fmla="*/ 272581 h 2331720"/>
                  <a:gd name="connsiteX241" fmla="*/ 9803333 w 12192000"/>
                  <a:gd name="connsiteY241" fmla="*/ 234862 h 2331720"/>
                  <a:gd name="connsiteX242" fmla="*/ 9892553 w 12192000"/>
                  <a:gd name="connsiteY242" fmla="*/ 184136 h 2331720"/>
                  <a:gd name="connsiteX243" fmla="*/ 9933914 w 12192000"/>
                  <a:gd name="connsiteY243" fmla="*/ 176603 h 2331720"/>
                  <a:gd name="connsiteX244" fmla="*/ 9961987 w 12192000"/>
                  <a:gd name="connsiteY244" fmla="*/ 179060 h 2331720"/>
                  <a:gd name="connsiteX245" fmla="*/ 10012113 w 12192000"/>
                  <a:gd name="connsiteY245" fmla="*/ 187266 h 2331720"/>
                  <a:gd name="connsiteX246" fmla="*/ 10046904 w 12192000"/>
                  <a:gd name="connsiteY246" fmla="*/ 198696 h 2331720"/>
                  <a:gd name="connsiteX247" fmla="*/ 10036362 w 12192000"/>
                  <a:gd name="connsiteY247" fmla="*/ 210126 h 2331720"/>
                  <a:gd name="connsiteX248" fmla="*/ 10021001 w 12192000"/>
                  <a:gd name="connsiteY248" fmla="*/ 223461 h 2331720"/>
                  <a:gd name="connsiteX249" fmla="*/ 9953928 w 12192000"/>
                  <a:gd name="connsiteY249" fmla="*/ 282926 h 2331720"/>
                  <a:gd name="connsiteX250" fmla="*/ 9913554 w 12192000"/>
                  <a:gd name="connsiteY250" fmla="*/ 301976 h 2331720"/>
                  <a:gd name="connsiteX251" fmla="*/ 9958228 w 12192000"/>
                  <a:gd name="connsiteY251" fmla="*/ 312056 h 2331720"/>
                  <a:gd name="connsiteX252" fmla="*/ 10018564 w 12192000"/>
                  <a:gd name="connsiteY252" fmla="*/ 283341 h 2331720"/>
                  <a:gd name="connsiteX253" fmla="*/ 10279674 w 12192000"/>
                  <a:gd name="connsiteY253" fmla="*/ 277664 h 2331720"/>
                  <a:gd name="connsiteX254" fmla="*/ 10646595 w 12192000"/>
                  <a:gd name="connsiteY254" fmla="*/ 322146 h 2331720"/>
                  <a:gd name="connsiteX255" fmla="*/ 10699576 w 12192000"/>
                  <a:gd name="connsiteY255" fmla="*/ 335770 h 2331720"/>
                  <a:gd name="connsiteX256" fmla="*/ 10731074 w 12192000"/>
                  <a:gd name="connsiteY256" fmla="*/ 346206 h 2331720"/>
                  <a:gd name="connsiteX257" fmla="*/ 10759076 w 12192000"/>
                  <a:gd name="connsiteY257" fmla="*/ 354906 h 2331720"/>
                  <a:gd name="connsiteX258" fmla="*/ 10793288 w 12192000"/>
                  <a:gd name="connsiteY258" fmla="*/ 365884 h 2331720"/>
                  <a:gd name="connsiteX259" fmla="*/ 10822796 w 12192000"/>
                  <a:gd name="connsiteY259" fmla="*/ 379219 h 2331720"/>
                  <a:gd name="connsiteX260" fmla="*/ 10816524 w 12192000"/>
                  <a:gd name="connsiteY260" fmla="*/ 402174 h 2331720"/>
                  <a:gd name="connsiteX261" fmla="*/ 10702224 w 12192000"/>
                  <a:gd name="connsiteY261" fmla="*/ 409031 h 2331720"/>
                  <a:gd name="connsiteX262" fmla="*/ 10664124 w 12192000"/>
                  <a:gd name="connsiteY262" fmla="*/ 424117 h 2331720"/>
                  <a:gd name="connsiteX263" fmla="*/ 10637930 w 12192000"/>
                  <a:gd name="connsiteY263" fmla="*/ 436155 h 2331720"/>
                  <a:gd name="connsiteX264" fmla="*/ 10622418 w 12192000"/>
                  <a:gd name="connsiteY264" fmla="*/ 472132 h 2331720"/>
                  <a:gd name="connsiteX265" fmla="*/ 10693242 w 12192000"/>
                  <a:gd name="connsiteY265" fmla="*/ 485525 h 2331720"/>
                  <a:gd name="connsiteX266" fmla="*/ 10792108 w 12192000"/>
                  <a:gd name="connsiteY266" fmla="*/ 504019 h 2331720"/>
                  <a:gd name="connsiteX267" fmla="*/ 10722820 w 12192000"/>
                  <a:gd name="connsiteY267" fmla="*/ 537890 h 2331720"/>
                  <a:gd name="connsiteX268" fmla="*/ 10658119 w 12192000"/>
                  <a:gd name="connsiteY268" fmla="*/ 559727 h 2331720"/>
                  <a:gd name="connsiteX269" fmla="*/ 10827954 w 12192000"/>
                  <a:gd name="connsiteY269" fmla="*/ 583309 h 2331720"/>
                  <a:gd name="connsiteX270" fmla="*/ 10953684 w 12192000"/>
                  <a:gd name="connsiteY270" fmla="*/ 591498 h 2331720"/>
                  <a:gd name="connsiteX271" fmla="*/ 11085592 w 12192000"/>
                  <a:gd name="connsiteY271" fmla="*/ 599942 h 2331720"/>
                  <a:gd name="connsiteX272" fmla="*/ 11079019 w 12192000"/>
                  <a:gd name="connsiteY272" fmla="*/ 545406 h 2331720"/>
                  <a:gd name="connsiteX273" fmla="*/ 11044856 w 12192000"/>
                  <a:gd name="connsiteY273" fmla="*/ 523424 h 2331720"/>
                  <a:gd name="connsiteX274" fmla="*/ 11029753 w 12192000"/>
                  <a:gd name="connsiteY274" fmla="*/ 484690 h 2331720"/>
                  <a:gd name="connsiteX275" fmla="*/ 11026623 w 12192000"/>
                  <a:gd name="connsiteY275" fmla="*/ 454574 h 2331720"/>
                  <a:gd name="connsiteX276" fmla="*/ 11042398 w 12192000"/>
                  <a:gd name="connsiteY276" fmla="*/ 383506 h 2331720"/>
                  <a:gd name="connsiteX277" fmla="*/ 11038319 w 12192000"/>
                  <a:gd name="connsiteY277" fmla="*/ 354906 h 2331720"/>
                  <a:gd name="connsiteX278" fmla="*/ 11026357 w 12192000"/>
                  <a:gd name="connsiteY278" fmla="*/ 319730 h 2331720"/>
                  <a:gd name="connsiteX279" fmla="*/ 11056591 w 12192000"/>
                  <a:gd name="connsiteY279" fmla="*/ 316838 h 2331720"/>
                  <a:gd name="connsiteX280" fmla="*/ 11067984 w 12192000"/>
                  <a:gd name="connsiteY280" fmla="*/ 340599 h 2331720"/>
                  <a:gd name="connsiteX281" fmla="*/ 11077890 w 12192000"/>
                  <a:gd name="connsiteY281" fmla="*/ 354906 h 2331720"/>
                  <a:gd name="connsiteX282" fmla="*/ 11094654 w 12192000"/>
                  <a:gd name="connsiteY282" fmla="*/ 293946 h 2331720"/>
                  <a:gd name="connsiteX283" fmla="*/ 11094768 w 12192000"/>
                  <a:gd name="connsiteY283" fmla="*/ 240513 h 2331720"/>
                  <a:gd name="connsiteX284" fmla="*/ 11214919 w 12192000"/>
                  <a:gd name="connsiteY284" fmla="*/ 218364 h 2331720"/>
                  <a:gd name="connsiteX285" fmla="*/ 11309870 w 12192000"/>
                  <a:gd name="connsiteY285" fmla="*/ 225366 h 2331720"/>
                  <a:gd name="connsiteX286" fmla="*/ 11380405 w 12192000"/>
                  <a:gd name="connsiteY286" fmla="*/ 236557 h 2331720"/>
                  <a:gd name="connsiteX287" fmla="*/ 11392608 w 12192000"/>
                  <a:gd name="connsiteY287" fmla="*/ 243065 h 2331720"/>
                  <a:gd name="connsiteX288" fmla="*/ 11382266 w 12192000"/>
                  <a:gd name="connsiteY288" fmla="*/ 274798 h 2331720"/>
                  <a:gd name="connsiteX289" fmla="*/ 11365179 w 12192000"/>
                  <a:gd name="connsiteY289" fmla="*/ 286228 h 2331720"/>
                  <a:gd name="connsiteX290" fmla="*/ 11401374 w 12192000"/>
                  <a:gd name="connsiteY290" fmla="*/ 312996 h 2331720"/>
                  <a:gd name="connsiteX291" fmla="*/ 11482741 w 12192000"/>
                  <a:gd name="connsiteY291" fmla="*/ 335856 h 2331720"/>
                  <a:gd name="connsiteX292" fmla="*/ 11534369 w 12192000"/>
                  <a:gd name="connsiteY292" fmla="*/ 360525 h 2331720"/>
                  <a:gd name="connsiteX293" fmla="*/ 11621350 w 12192000"/>
                  <a:gd name="connsiteY293" fmla="*/ 402691 h 2331720"/>
                  <a:gd name="connsiteX294" fmla="*/ 11656031 w 12192000"/>
                  <a:gd name="connsiteY294" fmla="*/ 438589 h 2331720"/>
                  <a:gd name="connsiteX295" fmla="*/ 11665521 w 12192000"/>
                  <a:gd name="connsiteY295" fmla="*/ 469321 h 2331720"/>
                  <a:gd name="connsiteX296" fmla="*/ 11744790 w 12192000"/>
                  <a:gd name="connsiteY296" fmla="*/ 506549 h 2331720"/>
                  <a:gd name="connsiteX297" fmla="*/ 11713930 w 12192000"/>
                  <a:gd name="connsiteY297" fmla="*/ 522546 h 2331720"/>
                  <a:gd name="connsiteX298" fmla="*/ 11673395 w 12192000"/>
                  <a:gd name="connsiteY298" fmla="*/ 528882 h 2331720"/>
                  <a:gd name="connsiteX299" fmla="*/ 11633179 w 12192000"/>
                  <a:gd name="connsiteY299" fmla="*/ 544605 h 2331720"/>
                  <a:gd name="connsiteX300" fmla="*/ 11589263 w 12192000"/>
                  <a:gd name="connsiteY300" fmla="*/ 580179 h 2331720"/>
                  <a:gd name="connsiteX301" fmla="*/ 11563540 w 12192000"/>
                  <a:gd name="connsiteY301" fmla="*/ 606366 h 2331720"/>
                  <a:gd name="connsiteX302" fmla="*/ 11529146 w 12192000"/>
                  <a:gd name="connsiteY302" fmla="*/ 615304 h 2331720"/>
                  <a:gd name="connsiteX303" fmla="*/ 11500593 w 12192000"/>
                  <a:gd name="connsiteY303" fmla="*/ 615304 h 2331720"/>
                  <a:gd name="connsiteX304" fmla="*/ 11459327 w 12192000"/>
                  <a:gd name="connsiteY304" fmla="*/ 627321 h 2331720"/>
                  <a:gd name="connsiteX305" fmla="*/ 11440133 w 12192000"/>
                  <a:gd name="connsiteY305" fmla="*/ 658233 h 2331720"/>
                  <a:gd name="connsiteX306" fmla="*/ 11444755 w 12192000"/>
                  <a:gd name="connsiteY306" fmla="*/ 691382 h 2331720"/>
                  <a:gd name="connsiteX307" fmla="*/ 11432824 w 12192000"/>
                  <a:gd name="connsiteY307" fmla="*/ 742695 h 2331720"/>
                  <a:gd name="connsiteX308" fmla="*/ 11447079 w 12192000"/>
                  <a:gd name="connsiteY308" fmla="*/ 776421 h 2331720"/>
                  <a:gd name="connsiteX309" fmla="*/ 11488244 w 12192000"/>
                  <a:gd name="connsiteY309" fmla="*/ 791732 h 2331720"/>
                  <a:gd name="connsiteX310" fmla="*/ 11490350 w 12192000"/>
                  <a:gd name="connsiteY310" fmla="*/ 808296 h 2331720"/>
                  <a:gd name="connsiteX311" fmla="*/ 11529443 w 12192000"/>
                  <a:gd name="connsiteY311" fmla="*/ 834966 h 2331720"/>
                  <a:gd name="connsiteX312" fmla="*/ 11555664 w 12192000"/>
                  <a:gd name="connsiteY312" fmla="*/ 844872 h 2331720"/>
                  <a:gd name="connsiteX313" fmla="*/ 11521755 w 12192000"/>
                  <a:gd name="connsiteY313" fmla="*/ 872950 h 2331720"/>
                  <a:gd name="connsiteX314" fmla="*/ 11517564 w 12192000"/>
                  <a:gd name="connsiteY314" fmla="*/ 864749 h 2331720"/>
                  <a:gd name="connsiteX315" fmla="*/ 11517762 w 12192000"/>
                  <a:gd name="connsiteY315" fmla="*/ 859721 h 2331720"/>
                  <a:gd name="connsiteX316" fmla="*/ 11508154 w 12192000"/>
                  <a:gd name="connsiteY316" fmla="*/ 920462 h 2331720"/>
                  <a:gd name="connsiteX317" fmla="*/ 11528123 w 12192000"/>
                  <a:gd name="connsiteY317" fmla="*/ 930846 h 2331720"/>
                  <a:gd name="connsiteX318" fmla="*/ 11545253 w 12192000"/>
                  <a:gd name="connsiteY318" fmla="*/ 932866 h 2331720"/>
                  <a:gd name="connsiteX319" fmla="*/ 11557873 w 12192000"/>
                  <a:gd name="connsiteY319" fmla="*/ 949266 h 2331720"/>
                  <a:gd name="connsiteX320" fmla="*/ 11576201 w 12192000"/>
                  <a:gd name="connsiteY320" fmla="*/ 964506 h 2331720"/>
                  <a:gd name="connsiteX321" fmla="*/ 11631673 w 12192000"/>
                  <a:gd name="connsiteY321" fmla="*/ 978992 h 2331720"/>
                  <a:gd name="connsiteX322" fmla="*/ 11690560 w 12192000"/>
                  <a:gd name="connsiteY322" fmla="*/ 981844 h 2331720"/>
                  <a:gd name="connsiteX323" fmla="*/ 11746458 w 12192000"/>
                  <a:gd name="connsiteY323" fmla="*/ 973876 h 2331720"/>
                  <a:gd name="connsiteX324" fmla="*/ 11784419 w 12192000"/>
                  <a:gd name="connsiteY324" fmla="*/ 998612 h 2331720"/>
                  <a:gd name="connsiteX325" fmla="*/ 11730808 w 12192000"/>
                  <a:gd name="connsiteY325" fmla="*/ 1010226 h 2331720"/>
                  <a:gd name="connsiteX326" fmla="*/ 11682762 w 12192000"/>
                  <a:gd name="connsiteY326" fmla="*/ 1020845 h 2331720"/>
                  <a:gd name="connsiteX327" fmla="*/ 11725252 w 12192000"/>
                  <a:gd name="connsiteY327" fmla="*/ 1063566 h 2331720"/>
                  <a:gd name="connsiteX328" fmla="*/ 11742101 w 12192000"/>
                  <a:gd name="connsiteY328" fmla="*/ 1070775 h 2331720"/>
                  <a:gd name="connsiteX329" fmla="*/ 11776053 w 12192000"/>
                  <a:gd name="connsiteY329" fmla="*/ 1076807 h 2331720"/>
                  <a:gd name="connsiteX330" fmla="*/ 11826650 w 12192000"/>
                  <a:gd name="connsiteY330" fmla="*/ 1123103 h 2331720"/>
                  <a:gd name="connsiteX331" fmla="*/ 11800268 w 12192000"/>
                  <a:gd name="connsiteY331" fmla="*/ 1155870 h 2331720"/>
                  <a:gd name="connsiteX332" fmla="*/ 11773087 w 12192000"/>
                  <a:gd name="connsiteY332" fmla="*/ 1155412 h 2331720"/>
                  <a:gd name="connsiteX333" fmla="*/ 11697856 w 12192000"/>
                  <a:gd name="connsiteY333" fmla="*/ 1171559 h 2331720"/>
                  <a:gd name="connsiteX334" fmla="*/ 11726503 w 12192000"/>
                  <a:gd name="connsiteY334" fmla="*/ 1223586 h 2331720"/>
                  <a:gd name="connsiteX335" fmla="*/ 11749976 w 12192000"/>
                  <a:gd name="connsiteY335" fmla="*/ 1231206 h 2331720"/>
                  <a:gd name="connsiteX336" fmla="*/ 11788525 w 12192000"/>
                  <a:gd name="connsiteY336" fmla="*/ 1238826 h 2331720"/>
                  <a:gd name="connsiteX337" fmla="*/ 11822366 w 12192000"/>
                  <a:gd name="connsiteY337" fmla="*/ 1252738 h 2331720"/>
                  <a:gd name="connsiteX338" fmla="*/ 11769885 w 12192000"/>
                  <a:gd name="connsiteY338" fmla="*/ 1297803 h 2331720"/>
                  <a:gd name="connsiteX339" fmla="*/ 11738460 w 12192000"/>
                  <a:gd name="connsiteY339" fmla="*/ 1305275 h 2331720"/>
                  <a:gd name="connsiteX340" fmla="*/ 11700533 w 12192000"/>
                  <a:gd name="connsiteY340" fmla="*/ 1312376 h 2331720"/>
                  <a:gd name="connsiteX341" fmla="*/ 11669966 w 12192000"/>
                  <a:gd name="connsiteY341" fmla="*/ 1341696 h 2331720"/>
                  <a:gd name="connsiteX342" fmla="*/ 11690052 w 12192000"/>
                  <a:gd name="connsiteY342" fmla="*/ 1353126 h 2331720"/>
                  <a:gd name="connsiteX343" fmla="*/ 11713884 w 12192000"/>
                  <a:gd name="connsiteY343" fmla="*/ 1359857 h 2331720"/>
                  <a:gd name="connsiteX344" fmla="*/ 11795696 w 12192000"/>
                  <a:gd name="connsiteY344" fmla="*/ 1382171 h 2331720"/>
                  <a:gd name="connsiteX345" fmla="*/ 11880356 w 12192000"/>
                  <a:gd name="connsiteY345" fmla="*/ 1402983 h 2331720"/>
                  <a:gd name="connsiteX346" fmla="*/ 11927981 w 12192000"/>
                  <a:gd name="connsiteY346" fmla="*/ 1414086 h 2331720"/>
                  <a:gd name="connsiteX347" fmla="*/ 11967262 w 12192000"/>
                  <a:gd name="connsiteY347" fmla="*/ 1423611 h 2331720"/>
                  <a:gd name="connsiteX348" fmla="*/ 11974114 w 12192000"/>
                  <a:gd name="connsiteY348" fmla="*/ 1422501 h 2331720"/>
                  <a:gd name="connsiteX349" fmla="*/ 12005246 w 12192000"/>
                  <a:gd name="connsiteY349" fmla="*/ 1436072 h 2331720"/>
                  <a:gd name="connsiteX350" fmla="*/ 11970597 w 12192000"/>
                  <a:gd name="connsiteY350" fmla="*/ 1450916 h 2331720"/>
                  <a:gd name="connsiteX351" fmla="*/ 11926385 w 12192000"/>
                  <a:gd name="connsiteY351" fmla="*/ 1458852 h 2331720"/>
                  <a:gd name="connsiteX352" fmla="*/ 11900167 w 12192000"/>
                  <a:gd name="connsiteY352" fmla="*/ 1462433 h 2331720"/>
                  <a:gd name="connsiteX353" fmla="*/ 11879316 w 12192000"/>
                  <a:gd name="connsiteY353" fmla="*/ 1469009 h 2331720"/>
                  <a:gd name="connsiteX354" fmla="*/ 11852484 w 12192000"/>
                  <a:gd name="connsiteY354" fmla="*/ 1476618 h 2331720"/>
                  <a:gd name="connsiteX355" fmla="*/ 11812204 w 12192000"/>
                  <a:gd name="connsiteY355" fmla="*/ 1502273 h 2331720"/>
                  <a:gd name="connsiteX356" fmla="*/ 11834612 w 12192000"/>
                  <a:gd name="connsiteY356" fmla="*/ 1513146 h 2331720"/>
                  <a:gd name="connsiteX357" fmla="*/ 11852836 w 12192000"/>
                  <a:gd name="connsiteY357" fmla="*/ 1518861 h 2331720"/>
                  <a:gd name="connsiteX358" fmla="*/ 11885221 w 12192000"/>
                  <a:gd name="connsiteY358" fmla="*/ 1524576 h 2331720"/>
                  <a:gd name="connsiteX359" fmla="*/ 11920051 w 12192000"/>
                  <a:gd name="connsiteY359" fmla="*/ 1541721 h 2331720"/>
                  <a:gd name="connsiteX360" fmla="*/ 11893381 w 12192000"/>
                  <a:gd name="connsiteY360" fmla="*/ 1558782 h 2331720"/>
                  <a:gd name="connsiteX361" fmla="*/ 11804666 w 12192000"/>
                  <a:gd name="connsiteY361" fmla="*/ 1535040 h 2331720"/>
                  <a:gd name="connsiteX362" fmla="*/ 11783054 w 12192000"/>
                  <a:gd name="connsiteY362" fmla="*/ 1527331 h 2331720"/>
                  <a:gd name="connsiteX363" fmla="*/ 11741524 w 12192000"/>
                  <a:gd name="connsiteY363" fmla="*/ 1530509 h 2331720"/>
                  <a:gd name="connsiteX364" fmla="*/ 11713824 w 12192000"/>
                  <a:gd name="connsiteY364" fmla="*/ 1542303 h 2331720"/>
                  <a:gd name="connsiteX365" fmla="*/ 11644214 w 12192000"/>
                  <a:gd name="connsiteY365" fmla="*/ 1553609 h 2331720"/>
                  <a:gd name="connsiteX366" fmla="*/ 11563360 w 12192000"/>
                  <a:gd name="connsiteY366" fmla="*/ 1570386 h 2331720"/>
                  <a:gd name="connsiteX367" fmla="*/ 11591448 w 12192000"/>
                  <a:gd name="connsiteY367" fmla="*/ 1581726 h 2331720"/>
                  <a:gd name="connsiteX368" fmla="*/ 11607557 w 12192000"/>
                  <a:gd name="connsiteY368" fmla="*/ 1595053 h 2331720"/>
                  <a:gd name="connsiteX369" fmla="*/ 11535246 w 12192000"/>
                  <a:gd name="connsiteY369" fmla="*/ 1608388 h 2331720"/>
                  <a:gd name="connsiteX370" fmla="*/ 11460088 w 12192000"/>
                  <a:gd name="connsiteY370" fmla="*/ 1613807 h 2331720"/>
                  <a:gd name="connsiteX371" fmla="*/ 11432226 w 12192000"/>
                  <a:gd name="connsiteY371" fmla="*/ 1607610 h 2331720"/>
                  <a:gd name="connsiteX372" fmla="*/ 11381758 w 12192000"/>
                  <a:gd name="connsiteY372" fmla="*/ 1617439 h 2331720"/>
                  <a:gd name="connsiteX373" fmla="*/ 11270440 w 12192000"/>
                  <a:gd name="connsiteY373" fmla="*/ 1665546 h 2331720"/>
                  <a:gd name="connsiteX374" fmla="*/ 11203905 w 12192000"/>
                  <a:gd name="connsiteY374" fmla="*/ 1690213 h 2331720"/>
                  <a:gd name="connsiteX375" fmla="*/ 11195809 w 12192000"/>
                  <a:gd name="connsiteY375" fmla="*/ 1725080 h 2331720"/>
                  <a:gd name="connsiteX376" fmla="*/ 11176130 w 12192000"/>
                  <a:gd name="connsiteY376" fmla="*/ 1736397 h 2331720"/>
                  <a:gd name="connsiteX377" fmla="*/ 11296586 w 12192000"/>
                  <a:gd name="connsiteY377" fmla="*/ 1783597 h 2331720"/>
                  <a:gd name="connsiteX378" fmla="*/ 11335700 w 12192000"/>
                  <a:gd name="connsiteY378" fmla="*/ 1794062 h 2331720"/>
                  <a:gd name="connsiteX379" fmla="*/ 11369990 w 12192000"/>
                  <a:gd name="connsiteY379" fmla="*/ 1801793 h 2331720"/>
                  <a:gd name="connsiteX380" fmla="*/ 11388026 w 12192000"/>
                  <a:gd name="connsiteY380" fmla="*/ 1805186 h 2331720"/>
                  <a:gd name="connsiteX381" fmla="*/ 11475656 w 12192000"/>
                  <a:gd name="connsiteY381" fmla="*/ 1812111 h 2331720"/>
                  <a:gd name="connsiteX382" fmla="*/ 11554215 w 12192000"/>
                  <a:gd name="connsiteY382" fmla="*/ 1830702 h 2331720"/>
                  <a:gd name="connsiteX383" fmla="*/ 11575170 w 12192000"/>
                  <a:gd name="connsiteY383" fmla="*/ 1859453 h 2331720"/>
                  <a:gd name="connsiteX384" fmla="*/ 11593766 w 12192000"/>
                  <a:gd name="connsiteY384" fmla="*/ 1882892 h 2331720"/>
                  <a:gd name="connsiteX385" fmla="*/ 11505897 w 12192000"/>
                  <a:gd name="connsiteY385" fmla="*/ 1894146 h 2331720"/>
                  <a:gd name="connsiteX386" fmla="*/ 11413604 w 12192000"/>
                  <a:gd name="connsiteY386" fmla="*/ 1905673 h 2331720"/>
                  <a:gd name="connsiteX387" fmla="*/ 11474487 w 12192000"/>
                  <a:gd name="connsiteY387" fmla="*/ 1950674 h 2331720"/>
                  <a:gd name="connsiteX388" fmla="*/ 11533951 w 12192000"/>
                  <a:gd name="connsiteY388" fmla="*/ 1984691 h 2331720"/>
                  <a:gd name="connsiteX389" fmla="*/ 11553749 w 12192000"/>
                  <a:gd name="connsiteY389" fmla="*/ 2010730 h 2331720"/>
                  <a:gd name="connsiteX390" fmla="*/ 11546141 w 12192000"/>
                  <a:gd name="connsiteY390" fmla="*/ 2043446 h 2331720"/>
                  <a:gd name="connsiteX391" fmla="*/ 11479466 w 12192000"/>
                  <a:gd name="connsiteY391" fmla="*/ 2051039 h 2331720"/>
                  <a:gd name="connsiteX392" fmla="*/ 11388049 w 12192000"/>
                  <a:gd name="connsiteY392" fmla="*/ 2060570 h 2331720"/>
                  <a:gd name="connsiteX393" fmla="*/ 11327619 w 12192000"/>
                  <a:gd name="connsiteY393" fmla="*/ 2084646 h 2331720"/>
                  <a:gd name="connsiteX394" fmla="*/ 11300396 w 12192000"/>
                  <a:gd name="connsiteY394" fmla="*/ 2092266 h 2331720"/>
                  <a:gd name="connsiteX395" fmla="*/ 11258305 w 12192000"/>
                  <a:gd name="connsiteY395" fmla="*/ 2099886 h 2331720"/>
                  <a:gd name="connsiteX396" fmla="*/ 11208910 w 12192000"/>
                  <a:gd name="connsiteY396" fmla="*/ 2153017 h 2331720"/>
                  <a:gd name="connsiteX397" fmla="*/ 11213689 w 12192000"/>
                  <a:gd name="connsiteY397" fmla="*/ 2174774 h 2331720"/>
                  <a:gd name="connsiteX398" fmla="*/ 11165602 w 12192000"/>
                  <a:gd name="connsiteY398" fmla="*/ 2178941 h 2331720"/>
                  <a:gd name="connsiteX399" fmla="*/ 10927016 w 12192000"/>
                  <a:gd name="connsiteY399" fmla="*/ 2174208 h 2331720"/>
                  <a:gd name="connsiteX400" fmla="*/ 10877486 w 12192000"/>
                  <a:gd name="connsiteY400" fmla="*/ 2128735 h 2331720"/>
                  <a:gd name="connsiteX401" fmla="*/ 10867961 w 12192000"/>
                  <a:gd name="connsiteY401" fmla="*/ 2120067 h 2331720"/>
                  <a:gd name="connsiteX402" fmla="*/ 10871038 w 12192000"/>
                  <a:gd name="connsiteY402" fmla="*/ 2107181 h 2331720"/>
                  <a:gd name="connsiteX403" fmla="*/ 10907589 w 12192000"/>
                  <a:gd name="connsiteY403" fmla="*/ 2090438 h 2331720"/>
                  <a:gd name="connsiteX404" fmla="*/ 10947004 w 12192000"/>
                  <a:gd name="connsiteY404" fmla="*/ 2084144 h 2331720"/>
                  <a:gd name="connsiteX405" fmla="*/ 11020942 w 12192000"/>
                  <a:gd name="connsiteY405" fmla="*/ 2071807 h 2331720"/>
                  <a:gd name="connsiteX406" fmla="*/ 11082262 w 12192000"/>
                  <a:gd name="connsiteY406" fmla="*/ 2065094 h 2331720"/>
                  <a:gd name="connsiteX407" fmla="*/ 11080447 w 12192000"/>
                  <a:gd name="connsiteY407" fmla="*/ 2050295 h 2331720"/>
                  <a:gd name="connsiteX408" fmla="*/ 10929011 w 12192000"/>
                  <a:gd name="connsiteY408" fmla="*/ 2042562 h 2331720"/>
                  <a:gd name="connsiteX409" fmla="*/ 10709954 w 12192000"/>
                  <a:gd name="connsiteY409" fmla="*/ 2076532 h 2331720"/>
                  <a:gd name="connsiteX410" fmla="*/ 10683279 w 12192000"/>
                  <a:gd name="connsiteY410" fmla="*/ 2107449 h 2331720"/>
                  <a:gd name="connsiteX411" fmla="*/ 10643195 w 12192000"/>
                  <a:gd name="connsiteY411" fmla="*/ 2155464 h 2331720"/>
                  <a:gd name="connsiteX412" fmla="*/ 10610809 w 12192000"/>
                  <a:gd name="connsiteY412" fmla="*/ 2198934 h 2331720"/>
                  <a:gd name="connsiteX413" fmla="*/ 10521578 w 12192000"/>
                  <a:gd name="connsiteY413" fmla="*/ 2207587 h 2331720"/>
                  <a:gd name="connsiteX414" fmla="*/ 10409314 w 12192000"/>
                  <a:gd name="connsiteY414" fmla="*/ 2215191 h 2331720"/>
                  <a:gd name="connsiteX415" fmla="*/ 10363975 w 12192000"/>
                  <a:gd name="connsiteY415" fmla="*/ 2214263 h 2331720"/>
                  <a:gd name="connsiteX416" fmla="*/ 10320337 w 12192000"/>
                  <a:gd name="connsiteY416" fmla="*/ 2206566 h 2331720"/>
                  <a:gd name="connsiteX417" fmla="*/ 10281855 w 12192000"/>
                  <a:gd name="connsiteY417" fmla="*/ 2200851 h 2331720"/>
                  <a:gd name="connsiteX418" fmla="*/ 10250741 w 12192000"/>
                  <a:gd name="connsiteY418" fmla="*/ 2180601 h 2331720"/>
                  <a:gd name="connsiteX419" fmla="*/ 10236236 w 12192000"/>
                  <a:gd name="connsiteY419" fmla="*/ 2145606 h 2331720"/>
                  <a:gd name="connsiteX420" fmla="*/ 10304749 w 12192000"/>
                  <a:gd name="connsiteY420" fmla="*/ 2112807 h 2331720"/>
                  <a:gd name="connsiteX421" fmla="*/ 10248044 w 12192000"/>
                  <a:gd name="connsiteY421" fmla="*/ 2083494 h 2331720"/>
                  <a:gd name="connsiteX422" fmla="*/ 10153586 w 12192000"/>
                  <a:gd name="connsiteY422" fmla="*/ 2061180 h 2331720"/>
                  <a:gd name="connsiteX423" fmla="*/ 10174922 w 12192000"/>
                  <a:gd name="connsiteY423" fmla="*/ 2046546 h 2331720"/>
                  <a:gd name="connsiteX424" fmla="*/ 10205001 w 12192000"/>
                  <a:gd name="connsiteY424" fmla="*/ 2037803 h 2331720"/>
                  <a:gd name="connsiteX425" fmla="*/ 10157396 w 12192000"/>
                  <a:gd name="connsiteY425" fmla="*/ 1997679 h 2331720"/>
                  <a:gd name="connsiteX426" fmla="*/ 10014856 w 12192000"/>
                  <a:gd name="connsiteY426" fmla="*/ 2001666 h 2331720"/>
                  <a:gd name="connsiteX427" fmla="*/ 10013794 w 12192000"/>
                  <a:gd name="connsiteY427" fmla="*/ 2045224 h 2331720"/>
                  <a:gd name="connsiteX428" fmla="*/ 10022111 w 12192000"/>
                  <a:gd name="connsiteY428" fmla="*/ 2063458 h 2331720"/>
                  <a:gd name="connsiteX429" fmla="*/ 9753536 w 12192000"/>
                  <a:gd name="connsiteY429" fmla="*/ 2084849 h 2331720"/>
                  <a:gd name="connsiteX430" fmla="*/ 9624444 w 12192000"/>
                  <a:gd name="connsiteY430" fmla="*/ 2096318 h 2331720"/>
                  <a:gd name="connsiteX431" fmla="*/ 9584954 w 12192000"/>
                  <a:gd name="connsiteY431" fmla="*/ 2107506 h 2331720"/>
                  <a:gd name="connsiteX432" fmla="*/ 9555416 w 12192000"/>
                  <a:gd name="connsiteY432" fmla="*/ 2122746 h 2331720"/>
                  <a:gd name="connsiteX433" fmla="*/ 9528500 w 12192000"/>
                  <a:gd name="connsiteY433" fmla="*/ 2137986 h 2331720"/>
                  <a:gd name="connsiteX434" fmla="*/ 9498266 w 12192000"/>
                  <a:gd name="connsiteY434" fmla="*/ 2153226 h 2331720"/>
                  <a:gd name="connsiteX435" fmla="*/ 9471224 w 12192000"/>
                  <a:gd name="connsiteY435" fmla="*/ 2168466 h 2331720"/>
                  <a:gd name="connsiteX436" fmla="*/ 9439108 w 12192000"/>
                  <a:gd name="connsiteY436" fmla="*/ 2175536 h 2331720"/>
                  <a:gd name="connsiteX437" fmla="*/ 9328847 w 12192000"/>
                  <a:gd name="connsiteY437" fmla="*/ 2209367 h 2331720"/>
                  <a:gd name="connsiteX438" fmla="*/ 9298441 w 12192000"/>
                  <a:gd name="connsiteY438" fmla="*/ 2219050 h 2331720"/>
                  <a:gd name="connsiteX439" fmla="*/ 9142104 w 12192000"/>
                  <a:gd name="connsiteY439" fmla="*/ 2226270 h 2331720"/>
                  <a:gd name="connsiteX440" fmla="*/ 8995346 w 12192000"/>
                  <a:gd name="connsiteY440" fmla="*/ 2227570 h 2331720"/>
                  <a:gd name="connsiteX441" fmla="*/ 8995346 w 12192000"/>
                  <a:gd name="connsiteY441" fmla="*/ 2209448 h 2331720"/>
                  <a:gd name="connsiteX442" fmla="*/ 9001746 w 12192000"/>
                  <a:gd name="connsiteY442" fmla="*/ 2191326 h 2331720"/>
                  <a:gd name="connsiteX443" fmla="*/ 9018133 w 12192000"/>
                  <a:gd name="connsiteY443" fmla="*/ 2161065 h 2331720"/>
                  <a:gd name="connsiteX444" fmla="*/ 9028121 w 12192000"/>
                  <a:gd name="connsiteY444" fmla="*/ 2130804 h 2331720"/>
                  <a:gd name="connsiteX445" fmla="*/ 9124129 w 12192000"/>
                  <a:gd name="connsiteY445" fmla="*/ 2128680 h 2331720"/>
                  <a:gd name="connsiteX446" fmla="*/ 9220136 w 12192000"/>
                  <a:gd name="connsiteY446" fmla="*/ 2108054 h 2331720"/>
                  <a:gd name="connsiteX447" fmla="*/ 9197329 w 12192000"/>
                  <a:gd name="connsiteY447" fmla="*/ 2083453 h 2331720"/>
                  <a:gd name="connsiteX448" fmla="*/ 8990803 w 12192000"/>
                  <a:gd name="connsiteY448" fmla="*/ 2093452 h 2331720"/>
                  <a:gd name="connsiteX449" fmla="*/ 8848212 w 12192000"/>
                  <a:gd name="connsiteY449" fmla="*/ 2100054 h 2331720"/>
                  <a:gd name="connsiteX450" fmla="*/ 8678151 w 12192000"/>
                  <a:gd name="connsiteY450" fmla="*/ 2114500 h 2331720"/>
                  <a:gd name="connsiteX451" fmla="*/ 8641507 w 12192000"/>
                  <a:gd name="connsiteY451" fmla="*/ 2137193 h 2331720"/>
                  <a:gd name="connsiteX452" fmla="*/ 8621011 w 12192000"/>
                  <a:gd name="connsiteY452" fmla="*/ 2145606 h 2331720"/>
                  <a:gd name="connsiteX453" fmla="*/ 8608125 w 12192000"/>
                  <a:gd name="connsiteY453" fmla="*/ 2166561 h 2331720"/>
                  <a:gd name="connsiteX454" fmla="*/ 8639111 w 12192000"/>
                  <a:gd name="connsiteY454" fmla="*/ 2189881 h 2331720"/>
                  <a:gd name="connsiteX455" fmla="*/ 8656800 w 12192000"/>
                  <a:gd name="connsiteY455" fmla="*/ 2218540 h 2331720"/>
                  <a:gd name="connsiteX456" fmla="*/ 8553893 w 12192000"/>
                  <a:gd name="connsiteY456" fmla="*/ 2229426 h 2331720"/>
                  <a:gd name="connsiteX457" fmla="*/ 8422726 w 12192000"/>
                  <a:gd name="connsiteY457" fmla="*/ 2210542 h 2331720"/>
                  <a:gd name="connsiteX458" fmla="*/ 8313617 w 12192000"/>
                  <a:gd name="connsiteY458" fmla="*/ 2206321 h 2331720"/>
                  <a:gd name="connsiteX459" fmla="*/ 8212425 w 12192000"/>
                  <a:gd name="connsiteY459" fmla="*/ 2227208 h 2331720"/>
                  <a:gd name="connsiteX460" fmla="*/ 8099996 w 12192000"/>
                  <a:gd name="connsiteY460" fmla="*/ 2236901 h 2331720"/>
                  <a:gd name="connsiteX461" fmla="*/ 8058086 w 12192000"/>
                  <a:gd name="connsiteY461" fmla="*/ 2243763 h 2331720"/>
                  <a:gd name="connsiteX462" fmla="*/ 8013969 w 12192000"/>
                  <a:gd name="connsiteY462" fmla="*/ 2251928 h 2331720"/>
                  <a:gd name="connsiteX463" fmla="*/ 7965297 w 12192000"/>
                  <a:gd name="connsiteY463" fmla="*/ 2251564 h 2331720"/>
                  <a:gd name="connsiteX464" fmla="*/ 7853550 w 12192000"/>
                  <a:gd name="connsiteY464" fmla="*/ 2255471 h 2331720"/>
                  <a:gd name="connsiteX465" fmla="*/ 7765920 w 12192000"/>
                  <a:gd name="connsiteY465" fmla="*/ 2264189 h 2331720"/>
                  <a:gd name="connsiteX466" fmla="*/ 7554659 w 12192000"/>
                  <a:gd name="connsiteY466" fmla="*/ 2260116 h 2331720"/>
                  <a:gd name="connsiteX467" fmla="*/ 7285964 w 12192000"/>
                  <a:gd name="connsiteY467" fmla="*/ 2283312 h 2331720"/>
                  <a:gd name="connsiteX468" fmla="*/ 7239508 w 12192000"/>
                  <a:gd name="connsiteY468" fmla="*/ 2281841 h 2331720"/>
                  <a:gd name="connsiteX469" fmla="*/ 7086536 w 12192000"/>
                  <a:gd name="connsiteY469" fmla="*/ 2301070 h 2331720"/>
                  <a:gd name="connsiteX470" fmla="*/ 6992556 w 12192000"/>
                  <a:gd name="connsiteY470" fmla="*/ 2297940 h 2331720"/>
                  <a:gd name="connsiteX471" fmla="*/ 6980390 w 12192000"/>
                  <a:gd name="connsiteY471" fmla="*/ 2290386 h 2331720"/>
                  <a:gd name="connsiteX472" fmla="*/ 6918596 w 12192000"/>
                  <a:gd name="connsiteY472" fmla="*/ 2259424 h 2331720"/>
                  <a:gd name="connsiteX473" fmla="*/ 6846504 w 12192000"/>
                  <a:gd name="connsiteY473" fmla="*/ 2263716 h 2331720"/>
                  <a:gd name="connsiteX474" fmla="*/ 6809976 w 12192000"/>
                  <a:gd name="connsiteY474" fmla="*/ 2275146 h 2331720"/>
                  <a:gd name="connsiteX475" fmla="*/ 6770398 w 12192000"/>
                  <a:gd name="connsiteY475" fmla="*/ 2286491 h 2331720"/>
                  <a:gd name="connsiteX476" fmla="*/ 6622007 w 12192000"/>
                  <a:gd name="connsiteY476" fmla="*/ 2287469 h 2331720"/>
                  <a:gd name="connsiteX477" fmla="*/ 6573237 w 12192000"/>
                  <a:gd name="connsiteY477" fmla="*/ 2278735 h 2331720"/>
                  <a:gd name="connsiteX478" fmla="*/ 6257592 w 12192000"/>
                  <a:gd name="connsiteY478" fmla="*/ 2278119 h 2331720"/>
                  <a:gd name="connsiteX479" fmla="*/ 6208062 w 12192000"/>
                  <a:gd name="connsiteY479" fmla="*/ 2272045 h 2331720"/>
                  <a:gd name="connsiteX480" fmla="*/ 6139825 w 12192000"/>
                  <a:gd name="connsiteY480" fmla="*/ 2264874 h 2331720"/>
                  <a:gd name="connsiteX481" fmla="*/ 6078096 w 12192000"/>
                  <a:gd name="connsiteY481" fmla="*/ 2257382 h 2331720"/>
                  <a:gd name="connsiteX482" fmla="*/ 6053255 w 12192000"/>
                  <a:gd name="connsiteY482" fmla="*/ 2250973 h 2331720"/>
                  <a:gd name="connsiteX483" fmla="*/ 5971173 w 12192000"/>
                  <a:gd name="connsiteY483" fmla="*/ 2239540 h 2331720"/>
                  <a:gd name="connsiteX484" fmla="*/ 5892480 w 12192000"/>
                  <a:gd name="connsiteY484" fmla="*/ 2212662 h 2331720"/>
                  <a:gd name="connsiteX485" fmla="*/ 5818275 w 12192000"/>
                  <a:gd name="connsiteY485" fmla="*/ 2150206 h 2331720"/>
                  <a:gd name="connsiteX486" fmla="*/ 5806367 w 12192000"/>
                  <a:gd name="connsiteY486" fmla="*/ 2187958 h 2331720"/>
                  <a:gd name="connsiteX487" fmla="*/ 5839479 w 12192000"/>
                  <a:gd name="connsiteY487" fmla="*/ 2217469 h 2331720"/>
                  <a:gd name="connsiteX488" fmla="*/ 5809005 w 12192000"/>
                  <a:gd name="connsiteY488" fmla="*/ 2225895 h 2331720"/>
                  <a:gd name="connsiteX489" fmla="*/ 5703504 w 12192000"/>
                  <a:gd name="connsiteY489" fmla="*/ 2219289 h 2331720"/>
                  <a:gd name="connsiteX490" fmla="*/ 5621589 w 12192000"/>
                  <a:gd name="connsiteY490" fmla="*/ 2211809 h 2331720"/>
                  <a:gd name="connsiteX491" fmla="*/ 5627304 w 12192000"/>
                  <a:gd name="connsiteY491" fmla="*/ 2178294 h 2331720"/>
                  <a:gd name="connsiteX492" fmla="*/ 5642544 w 12192000"/>
                  <a:gd name="connsiteY492" fmla="*/ 2168044 h 2331720"/>
                  <a:gd name="connsiteX493" fmla="*/ 5676834 w 12192000"/>
                  <a:gd name="connsiteY493" fmla="*/ 2156638 h 2331720"/>
                  <a:gd name="connsiteX494" fmla="*/ 5704149 w 12192000"/>
                  <a:gd name="connsiteY494" fmla="*/ 2118555 h 2331720"/>
                  <a:gd name="connsiteX495" fmla="*/ 5694624 w 12192000"/>
                  <a:gd name="connsiteY495" fmla="*/ 2092266 h 2331720"/>
                  <a:gd name="connsiteX496" fmla="*/ 5646354 w 12192000"/>
                  <a:gd name="connsiteY496" fmla="*/ 2065110 h 2331720"/>
                  <a:gd name="connsiteX497" fmla="*/ 5589204 w 12192000"/>
                  <a:gd name="connsiteY497" fmla="*/ 2052143 h 2331720"/>
                  <a:gd name="connsiteX498" fmla="*/ 5547294 w 12192000"/>
                  <a:gd name="connsiteY498" fmla="*/ 2042342 h 2331720"/>
                  <a:gd name="connsiteX499" fmla="*/ 5497764 w 12192000"/>
                  <a:gd name="connsiteY499" fmla="*/ 2033751 h 2331720"/>
                  <a:gd name="connsiteX500" fmla="*/ 4659551 w 12192000"/>
                  <a:gd name="connsiteY500" fmla="*/ 2019884 h 2331720"/>
                  <a:gd name="connsiteX501" fmla="*/ 4576808 w 12192000"/>
                  <a:gd name="connsiteY501" fmla="*/ 2024274 h 2331720"/>
                  <a:gd name="connsiteX502" fmla="*/ 4495217 w 12192000"/>
                  <a:gd name="connsiteY502" fmla="*/ 2032143 h 2331720"/>
                  <a:gd name="connsiteX503" fmla="*/ 4461444 w 12192000"/>
                  <a:gd name="connsiteY503" fmla="*/ 2038926 h 2331720"/>
                  <a:gd name="connsiteX504" fmla="*/ 4434658 w 12192000"/>
                  <a:gd name="connsiteY504" fmla="*/ 2076803 h 2331720"/>
                  <a:gd name="connsiteX505" fmla="*/ 4444495 w 12192000"/>
                  <a:gd name="connsiteY505" fmla="*/ 2100505 h 2331720"/>
                  <a:gd name="connsiteX506" fmla="*/ 4377624 w 12192000"/>
                  <a:gd name="connsiteY506" fmla="*/ 2110606 h 2331720"/>
                  <a:gd name="connsiteX507" fmla="*/ 4324284 w 12192000"/>
                  <a:gd name="connsiteY507" fmla="*/ 2136130 h 2331720"/>
                  <a:gd name="connsiteX508" fmla="*/ 4310949 w 12192000"/>
                  <a:gd name="connsiteY508" fmla="*/ 2157859 h 2331720"/>
                  <a:gd name="connsiteX509" fmla="*/ 4122776 w 12192000"/>
                  <a:gd name="connsiteY509" fmla="*/ 2156787 h 2331720"/>
                  <a:gd name="connsiteX510" fmla="*/ 3853749 w 12192000"/>
                  <a:gd name="connsiteY510" fmla="*/ 2138290 h 2331720"/>
                  <a:gd name="connsiteX511" fmla="*/ 3821364 w 12192000"/>
                  <a:gd name="connsiteY511" fmla="*/ 2122746 h 2331720"/>
                  <a:gd name="connsiteX512" fmla="*/ 3828984 w 12192000"/>
                  <a:gd name="connsiteY512" fmla="*/ 2107506 h 2331720"/>
                  <a:gd name="connsiteX513" fmla="*/ 3836604 w 12192000"/>
                  <a:gd name="connsiteY513" fmla="*/ 2092872 h 2331720"/>
                  <a:gd name="connsiteX514" fmla="*/ 3896304 w 12192000"/>
                  <a:gd name="connsiteY514" fmla="*/ 2078008 h 2331720"/>
                  <a:gd name="connsiteX515" fmla="*/ 3935664 w 12192000"/>
                  <a:gd name="connsiteY515" fmla="*/ 2043663 h 2331720"/>
                  <a:gd name="connsiteX516" fmla="*/ 3914709 w 12192000"/>
                  <a:gd name="connsiteY516" fmla="*/ 2010785 h 2331720"/>
                  <a:gd name="connsiteX517" fmla="*/ 3633154 w 12192000"/>
                  <a:gd name="connsiteY517" fmla="*/ 2009707 h 2331720"/>
                  <a:gd name="connsiteX518" fmla="*/ 3541126 w 12192000"/>
                  <a:gd name="connsiteY518" fmla="*/ 2019654 h 2331720"/>
                  <a:gd name="connsiteX519" fmla="*/ 3432744 w 12192000"/>
                  <a:gd name="connsiteY519" fmla="*/ 2029628 h 2331720"/>
                  <a:gd name="connsiteX520" fmla="*/ 3364164 w 12192000"/>
                  <a:gd name="connsiteY520" fmla="*/ 2042465 h 2331720"/>
                  <a:gd name="connsiteX521" fmla="*/ 3199182 w 12192000"/>
                  <a:gd name="connsiteY521" fmla="*/ 2073317 h 2331720"/>
                  <a:gd name="connsiteX522" fmla="*/ 3130221 w 12192000"/>
                  <a:gd name="connsiteY522" fmla="*/ 2084646 h 2331720"/>
                  <a:gd name="connsiteX523" fmla="*/ 3077493 w 12192000"/>
                  <a:gd name="connsiteY523" fmla="*/ 2092426 h 2331720"/>
                  <a:gd name="connsiteX524" fmla="*/ 3016914 w 12192000"/>
                  <a:gd name="connsiteY524" fmla="*/ 2104643 h 2331720"/>
                  <a:gd name="connsiteX525" fmla="*/ 2922446 w 12192000"/>
                  <a:gd name="connsiteY525" fmla="*/ 2145561 h 2331720"/>
                  <a:gd name="connsiteX526" fmla="*/ 2952780 w 12192000"/>
                  <a:gd name="connsiteY526" fmla="*/ 2189707 h 2331720"/>
                  <a:gd name="connsiteX527" fmla="*/ 2965875 w 12192000"/>
                  <a:gd name="connsiteY527" fmla="*/ 2197561 h 2331720"/>
                  <a:gd name="connsiteX528" fmla="*/ 2959207 w 12192000"/>
                  <a:gd name="connsiteY528" fmla="*/ 2206183 h 2331720"/>
                  <a:gd name="connsiteX529" fmla="*/ 2926986 w 12192000"/>
                  <a:gd name="connsiteY529" fmla="*/ 2205663 h 2331720"/>
                  <a:gd name="connsiteX530" fmla="*/ 2914021 w 12192000"/>
                  <a:gd name="connsiteY530" fmla="*/ 2217318 h 2331720"/>
                  <a:gd name="connsiteX531" fmla="*/ 2879521 w 12192000"/>
                  <a:gd name="connsiteY531" fmla="*/ 2229171 h 2331720"/>
                  <a:gd name="connsiteX532" fmla="*/ 2819194 w 12192000"/>
                  <a:gd name="connsiteY532" fmla="*/ 2232885 h 2331720"/>
                  <a:gd name="connsiteX533" fmla="*/ 2776003 w 12192000"/>
                  <a:gd name="connsiteY533" fmla="*/ 2243694 h 2331720"/>
                  <a:gd name="connsiteX534" fmla="*/ 2733240 w 12192000"/>
                  <a:gd name="connsiteY534" fmla="*/ 2247791 h 2331720"/>
                  <a:gd name="connsiteX535" fmla="*/ 2623656 w 12192000"/>
                  <a:gd name="connsiteY535" fmla="*/ 2219249 h 2331720"/>
                  <a:gd name="connsiteX536" fmla="*/ 2569150 w 12192000"/>
                  <a:gd name="connsiteY536" fmla="*/ 2210560 h 2331720"/>
                  <a:gd name="connsiteX537" fmla="*/ 2490921 w 12192000"/>
                  <a:gd name="connsiteY537" fmla="*/ 2226386 h 2331720"/>
                  <a:gd name="connsiteX538" fmla="*/ 2429961 w 12192000"/>
                  <a:gd name="connsiteY538" fmla="*/ 2236257 h 2331720"/>
                  <a:gd name="connsiteX539" fmla="*/ 2297364 w 12192000"/>
                  <a:gd name="connsiteY539" fmla="*/ 2240623 h 2331720"/>
                  <a:gd name="connsiteX540" fmla="*/ 2180002 w 12192000"/>
                  <a:gd name="connsiteY540" fmla="*/ 2216308 h 2331720"/>
                  <a:gd name="connsiteX541" fmla="*/ 2205408 w 12192000"/>
                  <a:gd name="connsiteY541" fmla="*/ 2194114 h 2331720"/>
                  <a:gd name="connsiteX542" fmla="*/ 2230949 w 12192000"/>
                  <a:gd name="connsiteY542" fmla="*/ 2176969 h 2331720"/>
                  <a:gd name="connsiteX543" fmla="*/ 2252235 w 12192000"/>
                  <a:gd name="connsiteY543" fmla="*/ 2168466 h 2331720"/>
                  <a:gd name="connsiteX544" fmla="*/ 2274866 w 12192000"/>
                  <a:gd name="connsiteY544" fmla="*/ 2156600 h 2331720"/>
                  <a:gd name="connsiteX545" fmla="*/ 2265332 w 12192000"/>
                  <a:gd name="connsiteY545" fmla="*/ 2125350 h 2331720"/>
                  <a:gd name="connsiteX546" fmla="*/ 2133281 w 12192000"/>
                  <a:gd name="connsiteY546" fmla="*/ 2106319 h 2331720"/>
                  <a:gd name="connsiteX547" fmla="*/ 2019067 w 12192000"/>
                  <a:gd name="connsiteY547" fmla="*/ 2185494 h 2331720"/>
                  <a:gd name="connsiteX548" fmla="*/ 1995239 w 12192000"/>
                  <a:gd name="connsiteY548" fmla="*/ 2198458 h 2331720"/>
                  <a:gd name="connsiteX549" fmla="*/ 1883550 w 12192000"/>
                  <a:gd name="connsiteY549" fmla="*/ 2206234 h 2331720"/>
                  <a:gd name="connsiteX550" fmla="*/ 1771584 w 12192000"/>
                  <a:gd name="connsiteY550" fmla="*/ 2184371 h 2331720"/>
                  <a:gd name="connsiteX551" fmla="*/ 1783341 w 12192000"/>
                  <a:gd name="connsiteY551" fmla="*/ 2160575 h 2331720"/>
                  <a:gd name="connsiteX552" fmla="*/ 1792795 w 12192000"/>
                  <a:gd name="connsiteY552" fmla="*/ 2138863 h 2331720"/>
                  <a:gd name="connsiteX553" fmla="*/ 1661023 w 12192000"/>
                  <a:gd name="connsiteY553" fmla="*/ 2125204 h 2331720"/>
                  <a:gd name="connsiteX554" fmla="*/ 1358928 w 12192000"/>
                  <a:gd name="connsiteY554" fmla="*/ 2157753 h 2331720"/>
                  <a:gd name="connsiteX555" fmla="*/ 1300668 w 12192000"/>
                  <a:gd name="connsiteY555" fmla="*/ 2159322 h 2331720"/>
                  <a:gd name="connsiteX556" fmla="*/ 1282380 w 12192000"/>
                  <a:gd name="connsiteY556" fmla="*/ 2159322 h 2331720"/>
                  <a:gd name="connsiteX557" fmla="*/ 1239958 w 12192000"/>
                  <a:gd name="connsiteY557" fmla="*/ 2168466 h 2331720"/>
                  <a:gd name="connsiteX558" fmla="*/ 1182018 w 12192000"/>
                  <a:gd name="connsiteY558" fmla="*/ 2194616 h 2331720"/>
                  <a:gd name="connsiteX559" fmla="*/ 1134905 w 12192000"/>
                  <a:gd name="connsiteY559" fmla="*/ 2226119 h 2331720"/>
                  <a:gd name="connsiteX560" fmla="*/ 1090601 w 12192000"/>
                  <a:gd name="connsiteY560" fmla="*/ 2263593 h 2331720"/>
                  <a:gd name="connsiteX561" fmla="*/ 1017192 w 12192000"/>
                  <a:gd name="connsiteY561" fmla="*/ 2320157 h 2331720"/>
                  <a:gd name="connsiteX562" fmla="*/ 801354 w 12192000"/>
                  <a:gd name="connsiteY562" fmla="*/ 2328486 h 2331720"/>
                  <a:gd name="connsiteX563" fmla="*/ 607419 w 12192000"/>
                  <a:gd name="connsiteY563" fmla="*/ 2316624 h 2331720"/>
                  <a:gd name="connsiteX564" fmla="*/ 10976240 w 12192000"/>
                  <a:gd name="connsiteY564" fmla="*/ 1989762 h 2331720"/>
                  <a:gd name="connsiteX565" fmla="*/ 10980876 w 12192000"/>
                  <a:gd name="connsiteY565" fmla="*/ 1964370 h 2331720"/>
                  <a:gd name="connsiteX566" fmla="*/ 10991676 w 12192000"/>
                  <a:gd name="connsiteY566" fmla="*/ 1936153 h 2331720"/>
                  <a:gd name="connsiteX567" fmla="*/ 11000854 w 12192000"/>
                  <a:gd name="connsiteY567" fmla="*/ 1888612 h 2331720"/>
                  <a:gd name="connsiteX568" fmla="*/ 10966002 w 12192000"/>
                  <a:gd name="connsiteY568" fmla="*/ 1887253 h 2331720"/>
                  <a:gd name="connsiteX569" fmla="*/ 10911848 w 12192000"/>
                  <a:gd name="connsiteY569" fmla="*/ 1883262 h 2331720"/>
                  <a:gd name="connsiteX570" fmla="*/ 10856908 w 12192000"/>
                  <a:gd name="connsiteY570" fmla="*/ 1880811 h 2331720"/>
                  <a:gd name="connsiteX571" fmla="*/ 10804748 w 12192000"/>
                  <a:gd name="connsiteY571" fmla="*/ 1909386 h 2331720"/>
                  <a:gd name="connsiteX572" fmla="*/ 10797149 w 12192000"/>
                  <a:gd name="connsiteY572" fmla="*/ 1916479 h 2331720"/>
                  <a:gd name="connsiteX573" fmla="*/ 10792485 w 12192000"/>
                  <a:gd name="connsiteY573" fmla="*/ 1929164 h 2331720"/>
                  <a:gd name="connsiteX574" fmla="*/ 10842424 w 12192000"/>
                  <a:gd name="connsiteY574" fmla="*/ 1951667 h 2331720"/>
                  <a:gd name="connsiteX575" fmla="*/ 10871565 w 12192000"/>
                  <a:gd name="connsiteY575" fmla="*/ 1966035 h 2331720"/>
                  <a:gd name="connsiteX576" fmla="*/ 10893967 w 12192000"/>
                  <a:gd name="connsiteY576" fmla="*/ 1973761 h 2331720"/>
                  <a:gd name="connsiteX577" fmla="*/ 10920503 w 12192000"/>
                  <a:gd name="connsiteY577" fmla="*/ 1984857 h 2331720"/>
                  <a:gd name="connsiteX578" fmla="*/ 10976240 w 12192000"/>
                  <a:gd name="connsiteY578" fmla="*/ 1989762 h 2331720"/>
                  <a:gd name="connsiteX579" fmla="*/ 11669964 w 12192000"/>
                  <a:gd name="connsiteY579" fmla="*/ 1029726 h 2331720"/>
                  <a:gd name="connsiteX580" fmla="*/ 11662344 w 12192000"/>
                  <a:gd name="connsiteY580" fmla="*/ 1021656 h 2331720"/>
                  <a:gd name="connsiteX581" fmla="*/ 11654724 w 12192000"/>
                  <a:gd name="connsiteY581" fmla="*/ 1025016 h 2331720"/>
                  <a:gd name="connsiteX582" fmla="*/ 11662344 w 12192000"/>
                  <a:gd name="connsiteY582" fmla="*/ 1033086 h 2331720"/>
                  <a:gd name="connsiteX583" fmla="*/ 11669964 w 12192000"/>
                  <a:gd name="connsiteY583" fmla="*/ 1029726 h 2331720"/>
                  <a:gd name="connsiteX584" fmla="*/ 10929304 w 12192000"/>
                  <a:gd name="connsiteY584" fmla="*/ 750494 h 2331720"/>
                  <a:gd name="connsiteX585" fmla="*/ 10873947 w 12192000"/>
                  <a:gd name="connsiteY585" fmla="*/ 723991 h 2331720"/>
                  <a:gd name="connsiteX586" fmla="*/ 10820068 w 12192000"/>
                  <a:gd name="connsiteY586" fmla="*/ 735906 h 2331720"/>
                  <a:gd name="connsiteX587" fmla="*/ 10813514 w 12192000"/>
                  <a:gd name="connsiteY587" fmla="*/ 764853 h 2331720"/>
                  <a:gd name="connsiteX588" fmla="*/ 10876379 w 12192000"/>
                  <a:gd name="connsiteY588" fmla="*/ 770947 h 2331720"/>
                  <a:gd name="connsiteX589" fmla="*/ 10929304 w 12192000"/>
                  <a:gd name="connsiteY589" fmla="*/ 750494 h 2331720"/>
                  <a:gd name="connsiteX590" fmla="*/ 10159402 w 12192000"/>
                  <a:gd name="connsiteY590" fmla="*/ 584062 h 2331720"/>
                  <a:gd name="connsiteX591" fmla="*/ 10186603 w 12192000"/>
                  <a:gd name="connsiteY591" fmla="*/ 572628 h 2331720"/>
                  <a:gd name="connsiteX592" fmla="*/ 10158625 w 12192000"/>
                  <a:gd name="connsiteY592" fmla="*/ 546890 h 2331720"/>
                  <a:gd name="connsiteX593" fmla="*/ 10118400 w 12192000"/>
                  <a:gd name="connsiteY593" fmla="*/ 556415 h 2331720"/>
                  <a:gd name="connsiteX594" fmla="*/ 10159402 w 12192000"/>
                  <a:gd name="connsiteY594" fmla="*/ 584062 h 2331720"/>
                  <a:gd name="connsiteX595" fmla="*/ 9946469 w 12192000"/>
                  <a:gd name="connsiteY595" fmla="*/ 383481 h 2331720"/>
                  <a:gd name="connsiteX596" fmla="*/ 9932604 w 12192000"/>
                  <a:gd name="connsiteY596" fmla="*/ 366336 h 2331720"/>
                  <a:gd name="connsiteX597" fmla="*/ 9918738 w 12192000"/>
                  <a:gd name="connsiteY597" fmla="*/ 383481 h 2331720"/>
                  <a:gd name="connsiteX598" fmla="*/ 9932604 w 12192000"/>
                  <a:gd name="connsiteY598" fmla="*/ 400626 h 2331720"/>
                  <a:gd name="connsiteX599" fmla="*/ 9946469 w 12192000"/>
                  <a:gd name="connsiteY599" fmla="*/ 383481 h 2331720"/>
                  <a:gd name="connsiteX600" fmla="*/ 6961529 w 12192000"/>
                  <a:gd name="connsiteY600" fmla="*/ 196425 h 2331720"/>
                  <a:gd name="connsiteX601" fmla="*/ 6903487 w 12192000"/>
                  <a:gd name="connsiteY601" fmla="*/ 175415 h 2331720"/>
                  <a:gd name="connsiteX602" fmla="*/ 6881687 w 12192000"/>
                  <a:gd name="connsiteY602" fmla="*/ 198275 h 2331720"/>
                  <a:gd name="connsiteX603" fmla="*/ 6961529 w 12192000"/>
                  <a:gd name="connsiteY603" fmla="*/ 196425 h 2331720"/>
                  <a:gd name="connsiteX604" fmla="*/ 8762019 w 12192000"/>
                  <a:gd name="connsiteY604" fmla="*/ 2225981 h 2331720"/>
                  <a:gd name="connsiteX605" fmla="*/ 8786243 w 12192000"/>
                  <a:gd name="connsiteY605" fmla="*/ 2198946 h 2331720"/>
                  <a:gd name="connsiteX606" fmla="*/ 8804844 w 12192000"/>
                  <a:gd name="connsiteY606" fmla="*/ 2213371 h 2331720"/>
                  <a:gd name="connsiteX607" fmla="*/ 8762019 w 12192000"/>
                  <a:gd name="connsiteY607" fmla="*/ 2225981 h 2331720"/>
                  <a:gd name="connsiteX608" fmla="*/ 8922954 w 12192000"/>
                  <a:gd name="connsiteY608" fmla="*/ 2230355 h 2331720"/>
                  <a:gd name="connsiteX609" fmla="*/ 8900094 w 12192000"/>
                  <a:gd name="connsiteY609" fmla="*/ 2214111 h 2331720"/>
                  <a:gd name="connsiteX610" fmla="*/ 8943909 w 12192000"/>
                  <a:gd name="connsiteY610" fmla="*/ 2200471 h 2331720"/>
                  <a:gd name="connsiteX611" fmla="*/ 8987724 w 12192000"/>
                  <a:gd name="connsiteY611" fmla="*/ 2217616 h 2331720"/>
                  <a:gd name="connsiteX612" fmla="*/ 8966769 w 12192000"/>
                  <a:gd name="connsiteY612" fmla="*/ 2236145 h 2331720"/>
                  <a:gd name="connsiteX613" fmla="*/ 8922954 w 12192000"/>
                  <a:gd name="connsiteY613" fmla="*/ 2230355 h 2331720"/>
                  <a:gd name="connsiteX614" fmla="*/ 9576369 w 12192000"/>
                  <a:gd name="connsiteY614" fmla="*/ 2228667 h 2331720"/>
                  <a:gd name="connsiteX615" fmla="*/ 9563359 w 12192000"/>
                  <a:gd name="connsiteY615" fmla="*/ 2204656 h 2331720"/>
                  <a:gd name="connsiteX616" fmla="*/ 9614794 w 12192000"/>
                  <a:gd name="connsiteY616" fmla="*/ 2200977 h 2331720"/>
                  <a:gd name="connsiteX617" fmla="*/ 9665395 w 12192000"/>
                  <a:gd name="connsiteY617" fmla="*/ 2211257 h 2331720"/>
                  <a:gd name="connsiteX618" fmla="*/ 9576369 w 12192000"/>
                  <a:gd name="connsiteY618" fmla="*/ 2228667 h 2331720"/>
                  <a:gd name="connsiteX619" fmla="*/ 9693636 w 12192000"/>
                  <a:gd name="connsiteY619" fmla="*/ 2224139 h 2331720"/>
                  <a:gd name="connsiteX620" fmla="*/ 9700194 w 12192000"/>
                  <a:gd name="connsiteY620" fmla="*/ 2206566 h 2331720"/>
                  <a:gd name="connsiteX621" fmla="*/ 9711624 w 12192000"/>
                  <a:gd name="connsiteY621" fmla="*/ 2213736 h 2331720"/>
                  <a:gd name="connsiteX622" fmla="*/ 9693636 w 12192000"/>
                  <a:gd name="connsiteY622" fmla="*/ 2224139 h 2331720"/>
                  <a:gd name="connsiteX623" fmla="*/ 9827829 w 12192000"/>
                  <a:gd name="connsiteY623" fmla="*/ 2199376 h 2331720"/>
                  <a:gd name="connsiteX624" fmla="*/ 9810684 w 12192000"/>
                  <a:gd name="connsiteY624" fmla="*/ 2172720 h 2331720"/>
                  <a:gd name="connsiteX625" fmla="*/ 9843199 w 12192000"/>
                  <a:gd name="connsiteY625" fmla="*/ 2159834 h 2331720"/>
                  <a:gd name="connsiteX626" fmla="*/ 9899479 w 12192000"/>
                  <a:gd name="connsiteY626" fmla="*/ 2168466 h 2331720"/>
                  <a:gd name="connsiteX627" fmla="*/ 9991838 w 12192000"/>
                  <a:gd name="connsiteY627" fmla="*/ 2187968 h 2331720"/>
                  <a:gd name="connsiteX628" fmla="*/ 9989117 w 12192000"/>
                  <a:gd name="connsiteY628" fmla="*/ 2201665 h 2331720"/>
                  <a:gd name="connsiteX629" fmla="*/ 9827829 w 12192000"/>
                  <a:gd name="connsiteY629" fmla="*/ 2199376 h 2331720"/>
                  <a:gd name="connsiteX630" fmla="*/ 10050401 w 12192000"/>
                  <a:gd name="connsiteY630" fmla="*/ 2198439 h 2331720"/>
                  <a:gd name="connsiteX631" fmla="*/ 10066109 w 12192000"/>
                  <a:gd name="connsiteY631" fmla="*/ 2186521 h 2331720"/>
                  <a:gd name="connsiteX632" fmla="*/ 10073608 w 12192000"/>
                  <a:gd name="connsiteY632" fmla="*/ 2198892 h 2331720"/>
                  <a:gd name="connsiteX633" fmla="*/ 10050401 w 12192000"/>
                  <a:gd name="connsiteY633" fmla="*/ 2198439 h 2331720"/>
                  <a:gd name="connsiteX634" fmla="*/ 5109144 w 12192000"/>
                  <a:gd name="connsiteY634" fmla="*/ 2185646 h 2331720"/>
                  <a:gd name="connsiteX635" fmla="*/ 5048184 w 12192000"/>
                  <a:gd name="connsiteY635" fmla="*/ 2165128 h 2331720"/>
                  <a:gd name="connsiteX636" fmla="*/ 5205927 w 12192000"/>
                  <a:gd name="connsiteY636" fmla="*/ 2158284 h 2331720"/>
                  <a:gd name="connsiteX637" fmla="*/ 5203501 w 12192000"/>
                  <a:gd name="connsiteY637" fmla="*/ 2175635 h 2331720"/>
                  <a:gd name="connsiteX638" fmla="*/ 5109144 w 12192000"/>
                  <a:gd name="connsiteY638" fmla="*/ 2185646 h 2331720"/>
                  <a:gd name="connsiteX639" fmla="*/ 4499544 w 12192000"/>
                  <a:gd name="connsiteY639" fmla="*/ 2165170 h 2331720"/>
                  <a:gd name="connsiteX640" fmla="*/ 4537576 w 12192000"/>
                  <a:gd name="connsiteY640" fmla="*/ 2141754 h 2331720"/>
                  <a:gd name="connsiteX641" fmla="*/ 4533211 w 12192000"/>
                  <a:gd name="connsiteY641" fmla="*/ 2179081 h 2331720"/>
                  <a:gd name="connsiteX642" fmla="*/ 4499544 w 12192000"/>
                  <a:gd name="connsiteY642" fmla="*/ 2165170 h 2331720"/>
                  <a:gd name="connsiteX643" fmla="*/ 4597897 w 12192000"/>
                  <a:gd name="connsiteY643" fmla="*/ 2171425 h 2331720"/>
                  <a:gd name="connsiteX644" fmla="*/ 4624585 w 12192000"/>
                  <a:gd name="connsiteY644" fmla="*/ 2137986 h 2331720"/>
                  <a:gd name="connsiteX645" fmla="*/ 4655946 w 12192000"/>
                  <a:gd name="connsiteY645" fmla="*/ 2145916 h 2331720"/>
                  <a:gd name="connsiteX646" fmla="*/ 4676396 w 12192000"/>
                  <a:gd name="connsiteY646" fmla="*/ 2148911 h 2331720"/>
                  <a:gd name="connsiteX647" fmla="*/ 4699954 w 12192000"/>
                  <a:gd name="connsiteY647" fmla="*/ 2173490 h 2331720"/>
                  <a:gd name="connsiteX648" fmla="*/ 4665837 w 12192000"/>
                  <a:gd name="connsiteY648" fmla="*/ 2172905 h 2331720"/>
                  <a:gd name="connsiteX649" fmla="*/ 4634945 w 12192000"/>
                  <a:gd name="connsiteY649" fmla="*/ 2171957 h 2331720"/>
                  <a:gd name="connsiteX650" fmla="*/ 4597897 w 12192000"/>
                  <a:gd name="connsiteY650" fmla="*/ 2171425 h 2331720"/>
                  <a:gd name="connsiteX651" fmla="*/ 3173664 w 12192000"/>
                  <a:gd name="connsiteY651" fmla="*/ 2157036 h 2331720"/>
                  <a:gd name="connsiteX652" fmla="*/ 3186999 w 12192000"/>
                  <a:gd name="connsiteY652" fmla="*/ 2147057 h 2331720"/>
                  <a:gd name="connsiteX653" fmla="*/ 3185496 w 12192000"/>
                  <a:gd name="connsiteY653" fmla="*/ 2167120 h 2331720"/>
                  <a:gd name="connsiteX654" fmla="*/ 3173664 w 12192000"/>
                  <a:gd name="connsiteY654" fmla="*/ 2157036 h 2331720"/>
                  <a:gd name="connsiteX655" fmla="*/ 11250864 w 12192000"/>
                  <a:gd name="connsiteY655" fmla="*/ 2156791 h 2331720"/>
                  <a:gd name="connsiteX656" fmla="*/ 11290869 w 12192000"/>
                  <a:gd name="connsiteY656" fmla="*/ 2135521 h 2331720"/>
                  <a:gd name="connsiteX657" fmla="*/ 11296584 w 12192000"/>
                  <a:gd name="connsiteY657" fmla="*/ 2153676 h 2331720"/>
                  <a:gd name="connsiteX658" fmla="*/ 11273724 w 12192000"/>
                  <a:gd name="connsiteY658" fmla="*/ 2168466 h 2331720"/>
                  <a:gd name="connsiteX659" fmla="*/ 11250864 w 12192000"/>
                  <a:gd name="connsiteY659" fmla="*/ 2156791 h 2331720"/>
                  <a:gd name="connsiteX660" fmla="*/ 11540424 w 12192000"/>
                  <a:gd name="connsiteY660" fmla="*/ 2110946 h 2331720"/>
                  <a:gd name="connsiteX661" fmla="*/ 11506896 w 12192000"/>
                  <a:gd name="connsiteY661" fmla="*/ 2093527 h 2331720"/>
                  <a:gd name="connsiteX662" fmla="*/ 11508801 w 12192000"/>
                  <a:gd name="connsiteY662" fmla="*/ 2077026 h 2331720"/>
                  <a:gd name="connsiteX663" fmla="*/ 11580755 w 12192000"/>
                  <a:gd name="connsiteY663" fmla="*/ 2078931 h 2331720"/>
                  <a:gd name="connsiteX664" fmla="*/ 11588049 w 12192000"/>
                  <a:gd name="connsiteY664" fmla="*/ 2116416 h 2331720"/>
                  <a:gd name="connsiteX665" fmla="*/ 11540424 w 12192000"/>
                  <a:gd name="connsiteY665" fmla="*/ 2110946 h 2331720"/>
                  <a:gd name="connsiteX666" fmla="*/ 12068109 w 12192000"/>
                  <a:gd name="connsiteY666" fmla="*/ 1568728 h 2331720"/>
                  <a:gd name="connsiteX667" fmla="*/ 12050964 w 12192000"/>
                  <a:gd name="connsiteY667" fmla="*/ 1550716 h 2331720"/>
                  <a:gd name="connsiteX668" fmla="*/ 12092874 w 12192000"/>
                  <a:gd name="connsiteY668" fmla="*/ 1536006 h 2331720"/>
                  <a:gd name="connsiteX669" fmla="*/ 12125640 w 12192000"/>
                  <a:gd name="connsiteY669" fmla="*/ 1564962 h 2331720"/>
                  <a:gd name="connsiteX670" fmla="*/ 12068109 w 12192000"/>
                  <a:gd name="connsiteY670" fmla="*/ 1568728 h 2331720"/>
                  <a:gd name="connsiteX671" fmla="*/ 12106209 w 12192000"/>
                  <a:gd name="connsiteY671" fmla="*/ 1485163 h 2331720"/>
                  <a:gd name="connsiteX672" fmla="*/ 12096684 w 12192000"/>
                  <a:gd name="connsiteY672" fmla="*/ 1455361 h 2331720"/>
                  <a:gd name="connsiteX673" fmla="*/ 12110654 w 12192000"/>
                  <a:gd name="connsiteY673" fmla="*/ 1429326 h 2331720"/>
                  <a:gd name="connsiteX674" fmla="*/ 12130113 w 12192000"/>
                  <a:gd name="connsiteY674" fmla="*/ 1434815 h 2331720"/>
                  <a:gd name="connsiteX675" fmla="*/ 12161877 w 12192000"/>
                  <a:gd name="connsiteY675" fmla="*/ 1438040 h 2331720"/>
                  <a:gd name="connsiteX676" fmla="*/ 12192960 w 12192000"/>
                  <a:gd name="connsiteY676" fmla="*/ 1448303 h 2331720"/>
                  <a:gd name="connsiteX677" fmla="*/ 12160794 w 12192000"/>
                  <a:gd name="connsiteY677" fmla="*/ 1479434 h 2331720"/>
                  <a:gd name="connsiteX678" fmla="*/ 12127164 w 12192000"/>
                  <a:gd name="connsiteY678" fmla="*/ 1486098 h 2331720"/>
                  <a:gd name="connsiteX679" fmla="*/ 12106209 w 12192000"/>
                  <a:gd name="connsiteY679" fmla="*/ 1485163 h 2331720"/>
                  <a:gd name="connsiteX680" fmla="*/ 11964538 w 12192000"/>
                  <a:gd name="connsiteY680" fmla="*/ 1288746 h 2331720"/>
                  <a:gd name="connsiteX681" fmla="*/ 11975919 w 12192000"/>
                  <a:gd name="connsiteY681" fmla="*/ 1272749 h 2331720"/>
                  <a:gd name="connsiteX682" fmla="*/ 12001844 w 12192000"/>
                  <a:gd name="connsiteY682" fmla="*/ 1291502 h 2331720"/>
                  <a:gd name="connsiteX683" fmla="*/ 11964538 w 12192000"/>
                  <a:gd name="connsiteY683" fmla="*/ 1288746 h 2331720"/>
                  <a:gd name="connsiteX684" fmla="*/ 11837333 w 12192000"/>
                  <a:gd name="connsiteY684" fmla="*/ 1265169 h 2331720"/>
                  <a:gd name="connsiteX685" fmla="*/ 11837409 w 12192000"/>
                  <a:gd name="connsiteY685" fmla="*/ 1246570 h 2331720"/>
                  <a:gd name="connsiteX686" fmla="*/ 11866559 w 12192000"/>
                  <a:gd name="connsiteY686" fmla="*/ 1260108 h 2331720"/>
                  <a:gd name="connsiteX687" fmla="*/ 11837338 w 12192000"/>
                  <a:gd name="connsiteY687" fmla="*/ 1265169 h 2331720"/>
                  <a:gd name="connsiteX688" fmla="*/ 11658085 w 12192000"/>
                  <a:gd name="connsiteY688" fmla="*/ 869769 h 2331720"/>
                  <a:gd name="connsiteX689" fmla="*/ 11682371 w 12192000"/>
                  <a:gd name="connsiteY689" fmla="*/ 843895 h 2331720"/>
                  <a:gd name="connsiteX690" fmla="*/ 11706689 w 12192000"/>
                  <a:gd name="connsiteY690" fmla="*/ 863541 h 2331720"/>
                  <a:gd name="connsiteX691" fmla="*/ 11691000 w 12192000"/>
                  <a:gd name="connsiteY691" fmla="*/ 880686 h 2331720"/>
                  <a:gd name="connsiteX692" fmla="*/ 11658085 w 12192000"/>
                  <a:gd name="connsiteY692" fmla="*/ 869769 h 2331720"/>
                  <a:gd name="connsiteX693" fmla="*/ 11770474 w 12192000"/>
                  <a:gd name="connsiteY693" fmla="*/ 867351 h 2331720"/>
                  <a:gd name="connsiteX694" fmla="*/ 11788074 w 12192000"/>
                  <a:gd name="connsiteY694" fmla="*/ 854016 h 2331720"/>
                  <a:gd name="connsiteX695" fmla="*/ 11805673 w 12192000"/>
                  <a:gd name="connsiteY695" fmla="*/ 867351 h 2331720"/>
                  <a:gd name="connsiteX696" fmla="*/ 11788074 w 12192000"/>
                  <a:gd name="connsiteY696" fmla="*/ 880686 h 2331720"/>
                  <a:gd name="connsiteX697" fmla="*/ 11770474 w 12192000"/>
                  <a:gd name="connsiteY697" fmla="*/ 867351 h 2331720"/>
                  <a:gd name="connsiteX698" fmla="*/ 11560511 w 12192000"/>
                  <a:gd name="connsiteY698" fmla="*/ 724432 h 2331720"/>
                  <a:gd name="connsiteX699" fmla="*/ 11567333 w 12192000"/>
                  <a:gd name="connsiteY699" fmla="*/ 713046 h 2331720"/>
                  <a:gd name="connsiteX700" fmla="*/ 11571702 w 12192000"/>
                  <a:gd name="connsiteY700" fmla="*/ 731603 h 2331720"/>
                  <a:gd name="connsiteX701" fmla="*/ 11560511 w 12192000"/>
                  <a:gd name="connsiteY701" fmla="*/ 724432 h 2331720"/>
                  <a:gd name="connsiteX702" fmla="*/ 11822364 w 12192000"/>
                  <a:gd name="connsiteY702" fmla="*/ 518736 h 2331720"/>
                  <a:gd name="connsiteX703" fmla="*/ 11845224 w 12192000"/>
                  <a:gd name="connsiteY703" fmla="*/ 499686 h 2331720"/>
                  <a:gd name="connsiteX704" fmla="*/ 11868084 w 12192000"/>
                  <a:gd name="connsiteY704" fmla="*/ 518736 h 2331720"/>
                  <a:gd name="connsiteX705" fmla="*/ 11845224 w 12192000"/>
                  <a:gd name="connsiteY705" fmla="*/ 537786 h 2331720"/>
                  <a:gd name="connsiteX706" fmla="*/ 11822364 w 12192000"/>
                  <a:gd name="connsiteY706" fmla="*/ 518736 h 2331720"/>
                  <a:gd name="connsiteX707" fmla="*/ 11896024 w 12192000"/>
                  <a:gd name="connsiteY707" fmla="*/ 525086 h 2331720"/>
                  <a:gd name="connsiteX708" fmla="*/ 11908011 w 12192000"/>
                  <a:gd name="connsiteY708" fmla="*/ 501061 h 2331720"/>
                  <a:gd name="connsiteX709" fmla="*/ 11915633 w 12192000"/>
                  <a:gd name="connsiteY709" fmla="*/ 530166 h 2331720"/>
                  <a:gd name="connsiteX710" fmla="*/ 11896024 w 12192000"/>
                  <a:gd name="connsiteY710" fmla="*/ 525086 h 2331720"/>
                  <a:gd name="connsiteX711" fmla="*/ 10812714 w 12192000"/>
                  <a:gd name="connsiteY711" fmla="*/ 514926 h 2331720"/>
                  <a:gd name="connsiteX712" fmla="*/ 10814804 w 12192000"/>
                  <a:gd name="connsiteY712" fmla="*/ 498358 h 2331720"/>
                  <a:gd name="connsiteX713" fmla="*/ 10827954 w 12192000"/>
                  <a:gd name="connsiteY713" fmla="*/ 499686 h 2331720"/>
                  <a:gd name="connsiteX714" fmla="*/ 10825863 w 12192000"/>
                  <a:gd name="connsiteY714" fmla="*/ 516254 h 2331720"/>
                  <a:gd name="connsiteX715" fmla="*/ 10812714 w 12192000"/>
                  <a:gd name="connsiteY715" fmla="*/ 514926 h 2331720"/>
                  <a:gd name="connsiteX716" fmla="*/ 10953684 w 12192000"/>
                  <a:gd name="connsiteY716" fmla="*/ 514665 h 2331720"/>
                  <a:gd name="connsiteX717" fmla="*/ 10957045 w 12192000"/>
                  <a:gd name="connsiteY717" fmla="*/ 495731 h 2331720"/>
                  <a:gd name="connsiteX718" fmla="*/ 11014644 w 12192000"/>
                  <a:gd name="connsiteY718" fmla="*/ 512640 h 2331720"/>
                  <a:gd name="connsiteX719" fmla="*/ 10953684 w 12192000"/>
                  <a:gd name="connsiteY719" fmla="*/ 514665 h 2331720"/>
                  <a:gd name="connsiteX720" fmla="*/ 11840499 w 12192000"/>
                  <a:gd name="connsiteY720" fmla="*/ 450521 h 2331720"/>
                  <a:gd name="connsiteX721" fmla="*/ 11860098 w 12192000"/>
                  <a:gd name="connsiteY721" fmla="*/ 423486 h 2331720"/>
                  <a:gd name="connsiteX722" fmla="*/ 11879088 w 12192000"/>
                  <a:gd name="connsiteY722" fmla="*/ 454654 h 2331720"/>
                  <a:gd name="connsiteX723" fmla="*/ 11840499 w 12192000"/>
                  <a:gd name="connsiteY723" fmla="*/ 450521 h 2331720"/>
                  <a:gd name="connsiteX724" fmla="*/ 10875127 w 12192000"/>
                  <a:gd name="connsiteY724" fmla="*/ 402684 h 2331720"/>
                  <a:gd name="connsiteX725" fmla="*/ 10885739 w 12192000"/>
                  <a:gd name="connsiteY725" fmla="*/ 381576 h 2331720"/>
                  <a:gd name="connsiteX726" fmla="*/ 10911774 w 12192000"/>
                  <a:gd name="connsiteY726" fmla="*/ 392371 h 2331720"/>
                  <a:gd name="connsiteX727" fmla="*/ 10875127 w 12192000"/>
                  <a:gd name="connsiteY727" fmla="*/ 402684 h 2331720"/>
                  <a:gd name="connsiteX728" fmla="*/ 2095434 w 12192000"/>
                  <a:gd name="connsiteY728" fmla="*/ 316806 h 2331720"/>
                  <a:gd name="connsiteX729" fmla="*/ 2107314 w 12192000"/>
                  <a:gd name="connsiteY729" fmla="*/ 309186 h 2331720"/>
                  <a:gd name="connsiteX730" fmla="*/ 2114484 w 12192000"/>
                  <a:gd name="connsiteY730" fmla="*/ 316806 h 2331720"/>
                  <a:gd name="connsiteX731" fmla="*/ 2102604 w 12192000"/>
                  <a:gd name="connsiteY731" fmla="*/ 324426 h 2331720"/>
                  <a:gd name="connsiteX732" fmla="*/ 2095434 w 12192000"/>
                  <a:gd name="connsiteY732" fmla="*/ 316806 h 2331720"/>
                  <a:gd name="connsiteX733" fmla="*/ 3016104 w 12192000"/>
                  <a:gd name="connsiteY733" fmla="*/ 258887 h 2331720"/>
                  <a:gd name="connsiteX734" fmla="*/ 3022009 w 12192000"/>
                  <a:gd name="connsiteY734" fmla="*/ 240145 h 2331720"/>
                  <a:gd name="connsiteX735" fmla="*/ 3030303 w 12192000"/>
                  <a:gd name="connsiteY735" fmla="*/ 211743 h 2331720"/>
                  <a:gd name="connsiteX736" fmla="*/ 3065033 w 12192000"/>
                  <a:gd name="connsiteY736" fmla="*/ 170675 h 2331720"/>
                  <a:gd name="connsiteX737" fmla="*/ 3152746 w 12192000"/>
                  <a:gd name="connsiteY737" fmla="*/ 150602 h 2331720"/>
                  <a:gd name="connsiteX738" fmla="*/ 3217124 w 12192000"/>
                  <a:gd name="connsiteY738" fmla="*/ 142633 h 2331720"/>
                  <a:gd name="connsiteX739" fmla="*/ 3287964 w 12192000"/>
                  <a:gd name="connsiteY739" fmla="*/ 125202 h 2331720"/>
                  <a:gd name="connsiteX740" fmla="*/ 3345114 w 12192000"/>
                  <a:gd name="connsiteY740" fmla="*/ 103446 h 2331720"/>
                  <a:gd name="connsiteX741" fmla="*/ 3352734 w 12192000"/>
                  <a:gd name="connsiteY741" fmla="*/ 86418 h 2331720"/>
                  <a:gd name="connsiteX742" fmla="*/ 3379404 w 12192000"/>
                  <a:gd name="connsiteY742" fmla="*/ 92016 h 2331720"/>
                  <a:gd name="connsiteX743" fmla="*/ 3387024 w 12192000"/>
                  <a:gd name="connsiteY743" fmla="*/ 103446 h 2331720"/>
                  <a:gd name="connsiteX744" fmla="*/ 3394644 w 12192000"/>
                  <a:gd name="connsiteY744" fmla="*/ 117917 h 2331720"/>
                  <a:gd name="connsiteX745" fmla="*/ 3314849 w 12192000"/>
                  <a:gd name="connsiteY745" fmla="*/ 164406 h 2331720"/>
                  <a:gd name="connsiteX746" fmla="*/ 3291774 w 12192000"/>
                  <a:gd name="connsiteY746" fmla="*/ 172026 h 2331720"/>
                  <a:gd name="connsiteX747" fmla="*/ 3270297 w 12192000"/>
                  <a:gd name="connsiteY747" fmla="*/ 179646 h 2331720"/>
                  <a:gd name="connsiteX748" fmla="*/ 3244012 w 12192000"/>
                  <a:gd name="connsiteY748" fmla="*/ 194886 h 2331720"/>
                  <a:gd name="connsiteX749" fmla="*/ 3223129 w 12192000"/>
                  <a:gd name="connsiteY749" fmla="*/ 210126 h 2331720"/>
                  <a:gd name="connsiteX750" fmla="*/ 3211764 w 12192000"/>
                  <a:gd name="connsiteY750" fmla="*/ 217746 h 2331720"/>
                  <a:gd name="connsiteX751" fmla="*/ 3182155 w 12192000"/>
                  <a:gd name="connsiteY751" fmla="*/ 225366 h 2331720"/>
                  <a:gd name="connsiteX752" fmla="*/ 3130720 w 12192000"/>
                  <a:gd name="connsiteY752" fmla="*/ 236749 h 2331720"/>
                  <a:gd name="connsiteX753" fmla="*/ 3096430 w 12192000"/>
                  <a:gd name="connsiteY753" fmla="*/ 248179 h 2331720"/>
                  <a:gd name="connsiteX754" fmla="*/ 3062140 w 12192000"/>
                  <a:gd name="connsiteY754" fmla="*/ 259609 h 2331720"/>
                  <a:gd name="connsiteX755" fmla="*/ 3016104 w 12192000"/>
                  <a:gd name="connsiteY755" fmla="*/ 258887 h 2331720"/>
                  <a:gd name="connsiteX756" fmla="*/ 10782234 w 12192000"/>
                  <a:gd name="connsiteY756" fmla="*/ 257891 h 2331720"/>
                  <a:gd name="connsiteX757" fmla="*/ 10780329 w 12192000"/>
                  <a:gd name="connsiteY757" fmla="*/ 182144 h 2331720"/>
                  <a:gd name="connsiteX758" fmla="*/ 10889149 w 12192000"/>
                  <a:gd name="connsiteY758" fmla="*/ 147061 h 2331720"/>
                  <a:gd name="connsiteX759" fmla="*/ 10976818 w 12192000"/>
                  <a:gd name="connsiteY759" fmla="*/ 120323 h 2331720"/>
                  <a:gd name="connsiteX760" fmla="*/ 10994995 w 12192000"/>
                  <a:gd name="connsiteY760" fmla="*/ 85366 h 2331720"/>
                  <a:gd name="connsiteX761" fmla="*/ 11094654 w 12192000"/>
                  <a:gd name="connsiteY761" fmla="*/ 77610 h 2331720"/>
                  <a:gd name="connsiteX762" fmla="*/ 11106229 w 12192000"/>
                  <a:gd name="connsiteY762" fmla="*/ 103446 h 2331720"/>
                  <a:gd name="connsiteX763" fmla="*/ 11084831 w 12192000"/>
                  <a:gd name="connsiteY763" fmla="*/ 156786 h 2331720"/>
                  <a:gd name="connsiteX764" fmla="*/ 11049128 w 12192000"/>
                  <a:gd name="connsiteY764" fmla="*/ 178229 h 2331720"/>
                  <a:gd name="connsiteX765" fmla="*/ 11003408 w 12192000"/>
                  <a:gd name="connsiteY765" fmla="*/ 187019 h 2331720"/>
                  <a:gd name="connsiteX766" fmla="*/ 10951779 w 12192000"/>
                  <a:gd name="connsiteY766" fmla="*/ 198840 h 2331720"/>
                  <a:gd name="connsiteX767" fmla="*/ 10907964 w 12192000"/>
                  <a:gd name="connsiteY767" fmla="*/ 210491 h 2331720"/>
                  <a:gd name="connsiteX768" fmla="*/ 10890819 w 12192000"/>
                  <a:gd name="connsiteY768" fmla="*/ 222058 h 2331720"/>
                  <a:gd name="connsiteX769" fmla="*/ 10836052 w 12192000"/>
                  <a:gd name="connsiteY769" fmla="*/ 245432 h 2331720"/>
                  <a:gd name="connsiteX770" fmla="*/ 10797952 w 12192000"/>
                  <a:gd name="connsiteY770" fmla="*/ 262582 h 2331720"/>
                  <a:gd name="connsiteX771" fmla="*/ 10782234 w 12192000"/>
                  <a:gd name="connsiteY771" fmla="*/ 257891 h 2331720"/>
                  <a:gd name="connsiteX772" fmla="*/ 7844973 w 12192000"/>
                  <a:gd name="connsiteY772" fmla="*/ 212491 h 2331720"/>
                  <a:gd name="connsiteX773" fmla="*/ 7870370 w 12192000"/>
                  <a:gd name="connsiteY773" fmla="*/ 186951 h 2331720"/>
                  <a:gd name="connsiteX774" fmla="*/ 7905646 w 12192000"/>
                  <a:gd name="connsiteY774" fmla="*/ 186046 h 2331720"/>
                  <a:gd name="connsiteX775" fmla="*/ 7872527 w 12192000"/>
                  <a:gd name="connsiteY775" fmla="*/ 223921 h 2331720"/>
                  <a:gd name="connsiteX776" fmla="*/ 7844973 w 12192000"/>
                  <a:gd name="connsiteY776" fmla="*/ 212491 h 2331720"/>
                  <a:gd name="connsiteX777" fmla="*/ 10188392 w 12192000"/>
                  <a:gd name="connsiteY777" fmla="*/ 210699 h 2331720"/>
                  <a:gd name="connsiteX778" fmla="*/ 10199341 w 12192000"/>
                  <a:gd name="connsiteY778" fmla="*/ 166604 h 2331720"/>
                  <a:gd name="connsiteX779" fmla="*/ 10214544 w 12192000"/>
                  <a:gd name="connsiteY779" fmla="*/ 155897 h 2331720"/>
                  <a:gd name="connsiteX780" fmla="*/ 10270290 w 12192000"/>
                  <a:gd name="connsiteY780" fmla="*/ 158134 h 2331720"/>
                  <a:gd name="connsiteX781" fmla="*/ 10327469 w 12192000"/>
                  <a:gd name="connsiteY781" fmla="*/ 168570 h 2331720"/>
                  <a:gd name="connsiteX782" fmla="*/ 10375798 w 12192000"/>
                  <a:gd name="connsiteY782" fmla="*/ 177833 h 2331720"/>
                  <a:gd name="connsiteX783" fmla="*/ 10414383 w 12192000"/>
                  <a:gd name="connsiteY783" fmla="*/ 181497 h 2331720"/>
                  <a:gd name="connsiteX784" fmla="*/ 10441454 w 12192000"/>
                  <a:gd name="connsiteY784" fmla="*/ 188032 h 2331720"/>
                  <a:gd name="connsiteX785" fmla="*/ 10417579 w 12192000"/>
                  <a:gd name="connsiteY785" fmla="*/ 196503 h 2331720"/>
                  <a:gd name="connsiteX786" fmla="*/ 10397424 w 12192000"/>
                  <a:gd name="connsiteY786" fmla="*/ 200852 h 2331720"/>
                  <a:gd name="connsiteX787" fmla="*/ 10332679 w 12192000"/>
                  <a:gd name="connsiteY787" fmla="*/ 203996 h 2331720"/>
                  <a:gd name="connsiteX788" fmla="*/ 10258384 w 12192000"/>
                  <a:gd name="connsiteY788" fmla="*/ 208292 h 2331720"/>
                  <a:gd name="connsiteX789" fmla="*/ 10225511 w 12192000"/>
                  <a:gd name="connsiteY789" fmla="*/ 220965 h 2331720"/>
                  <a:gd name="connsiteX790" fmla="*/ 10188392 w 12192000"/>
                  <a:gd name="connsiteY790" fmla="*/ 210699 h 2331720"/>
                  <a:gd name="connsiteX791" fmla="*/ 2958399 w 12192000"/>
                  <a:gd name="connsiteY791" fmla="*/ 204873 h 2331720"/>
                  <a:gd name="connsiteX792" fmla="*/ 2963316 w 12192000"/>
                  <a:gd name="connsiteY792" fmla="*/ 169440 h 2331720"/>
                  <a:gd name="connsiteX793" fmla="*/ 2985655 w 12192000"/>
                  <a:gd name="connsiteY793" fmla="*/ 173108 h 2331720"/>
                  <a:gd name="connsiteX794" fmla="*/ 2976634 w 12192000"/>
                  <a:gd name="connsiteY794" fmla="*/ 209242 h 2331720"/>
                  <a:gd name="connsiteX795" fmla="*/ 2958399 w 12192000"/>
                  <a:gd name="connsiteY795" fmla="*/ 204873 h 2331720"/>
                  <a:gd name="connsiteX796" fmla="*/ 7703739 w 12192000"/>
                  <a:gd name="connsiteY796" fmla="*/ 182244 h 2331720"/>
                  <a:gd name="connsiteX797" fmla="*/ 7696741 w 12192000"/>
                  <a:gd name="connsiteY797" fmla="*/ 129560 h 2331720"/>
                  <a:gd name="connsiteX798" fmla="*/ 7685429 w 12192000"/>
                  <a:gd name="connsiteY798" fmla="*/ 96214 h 2331720"/>
                  <a:gd name="connsiteX799" fmla="*/ 7681133 w 12192000"/>
                  <a:gd name="connsiteY799" fmla="*/ 57726 h 2331720"/>
                  <a:gd name="connsiteX800" fmla="*/ 7697189 w 12192000"/>
                  <a:gd name="connsiteY800" fmla="*/ 69156 h 2331720"/>
                  <a:gd name="connsiteX801" fmla="*/ 7741173 w 12192000"/>
                  <a:gd name="connsiteY801" fmla="*/ 61536 h 2331720"/>
                  <a:gd name="connsiteX802" fmla="*/ 7764714 w 12192000"/>
                  <a:gd name="connsiteY802" fmla="*/ 50106 h 2331720"/>
                  <a:gd name="connsiteX803" fmla="*/ 7784214 w 12192000"/>
                  <a:gd name="connsiteY803" fmla="*/ 57726 h 2331720"/>
                  <a:gd name="connsiteX804" fmla="*/ 7789479 w 12192000"/>
                  <a:gd name="connsiteY804" fmla="*/ 75540 h 2331720"/>
                  <a:gd name="connsiteX805" fmla="*/ 7791765 w 12192000"/>
                  <a:gd name="connsiteY805" fmla="*/ 79985 h 2331720"/>
                  <a:gd name="connsiteX806" fmla="*/ 7811905 w 12192000"/>
                  <a:gd name="connsiteY806" fmla="*/ 72257 h 2331720"/>
                  <a:gd name="connsiteX807" fmla="*/ 7838451 w 12192000"/>
                  <a:gd name="connsiteY807" fmla="*/ 75863 h 2331720"/>
                  <a:gd name="connsiteX808" fmla="*/ 7899969 w 12192000"/>
                  <a:gd name="connsiteY808" fmla="*/ 95260 h 2331720"/>
                  <a:gd name="connsiteX809" fmla="*/ 7905684 w 12192000"/>
                  <a:gd name="connsiteY809" fmla="*/ 107256 h 2331720"/>
                  <a:gd name="connsiteX810" fmla="*/ 7880195 w 12192000"/>
                  <a:gd name="connsiteY810" fmla="*/ 118686 h 2331720"/>
                  <a:gd name="connsiteX811" fmla="*/ 7828274 w 12192000"/>
                  <a:gd name="connsiteY811" fmla="*/ 164406 h 2331720"/>
                  <a:gd name="connsiteX812" fmla="*/ 7805277 w 12192000"/>
                  <a:gd name="connsiteY812" fmla="*/ 185813 h 2331720"/>
                  <a:gd name="connsiteX813" fmla="*/ 7775768 w 12192000"/>
                  <a:gd name="connsiteY813" fmla="*/ 199148 h 2331720"/>
                  <a:gd name="connsiteX814" fmla="*/ 7741023 w 12192000"/>
                  <a:gd name="connsiteY814" fmla="*/ 210126 h 2331720"/>
                  <a:gd name="connsiteX815" fmla="*/ 7703739 w 12192000"/>
                  <a:gd name="connsiteY815" fmla="*/ 182244 h 2331720"/>
                  <a:gd name="connsiteX816" fmla="*/ 3451794 w 12192000"/>
                  <a:gd name="connsiteY816" fmla="*/ 181815 h 2331720"/>
                  <a:gd name="connsiteX817" fmla="*/ 3432744 w 12192000"/>
                  <a:gd name="connsiteY817" fmla="*/ 99636 h 2331720"/>
                  <a:gd name="connsiteX818" fmla="*/ 3440364 w 12192000"/>
                  <a:gd name="connsiteY818" fmla="*/ 75323 h 2331720"/>
                  <a:gd name="connsiteX819" fmla="*/ 3472749 w 12192000"/>
                  <a:gd name="connsiteY819" fmla="*/ 61523 h 2331720"/>
                  <a:gd name="connsiteX820" fmla="*/ 3625149 w 12192000"/>
                  <a:gd name="connsiteY820" fmla="*/ 63410 h 2331720"/>
                  <a:gd name="connsiteX821" fmla="*/ 3691824 w 12192000"/>
                  <a:gd name="connsiteY821" fmla="*/ 59866 h 2331720"/>
                  <a:gd name="connsiteX822" fmla="*/ 3691824 w 12192000"/>
                  <a:gd name="connsiteY822" fmla="*/ 81656 h 2331720"/>
                  <a:gd name="connsiteX823" fmla="*/ 3684422 w 12192000"/>
                  <a:gd name="connsiteY823" fmla="*/ 103446 h 2331720"/>
                  <a:gd name="connsiteX824" fmla="*/ 3670646 w 12192000"/>
                  <a:gd name="connsiteY824" fmla="*/ 128211 h 2331720"/>
                  <a:gd name="connsiteX825" fmla="*/ 3641854 w 12192000"/>
                  <a:gd name="connsiteY825" fmla="*/ 155518 h 2331720"/>
                  <a:gd name="connsiteX826" fmla="*/ 3608004 w 12192000"/>
                  <a:gd name="connsiteY826" fmla="*/ 168042 h 2331720"/>
                  <a:gd name="connsiteX827" fmla="*/ 3451794 w 12192000"/>
                  <a:gd name="connsiteY827" fmla="*/ 181815 h 2331720"/>
                  <a:gd name="connsiteX828" fmla="*/ 9218929 w 12192000"/>
                  <a:gd name="connsiteY828" fmla="*/ 173797 h 2331720"/>
                  <a:gd name="connsiteX829" fmla="*/ 9204631 w 12192000"/>
                  <a:gd name="connsiteY829" fmla="*/ 139015 h 2331720"/>
                  <a:gd name="connsiteX830" fmla="*/ 9188691 w 12192000"/>
                  <a:gd name="connsiteY830" fmla="*/ 105832 h 2331720"/>
                  <a:gd name="connsiteX831" fmla="*/ 9199179 w 12192000"/>
                  <a:gd name="connsiteY831" fmla="*/ 62838 h 2331720"/>
                  <a:gd name="connsiteX832" fmla="*/ 9268337 w 12192000"/>
                  <a:gd name="connsiteY832" fmla="*/ 43095 h 2331720"/>
                  <a:gd name="connsiteX833" fmla="*/ 9334744 w 12192000"/>
                  <a:gd name="connsiteY833" fmla="*/ 45799 h 2331720"/>
                  <a:gd name="connsiteX834" fmla="*/ 9364645 w 12192000"/>
                  <a:gd name="connsiteY834" fmla="*/ 57726 h 2331720"/>
                  <a:gd name="connsiteX835" fmla="*/ 9376344 w 12192000"/>
                  <a:gd name="connsiteY835" fmla="*/ 76776 h 2331720"/>
                  <a:gd name="connsiteX836" fmla="*/ 9368724 w 12192000"/>
                  <a:gd name="connsiteY836" fmla="*/ 95826 h 2331720"/>
                  <a:gd name="connsiteX837" fmla="*/ 9361104 w 12192000"/>
                  <a:gd name="connsiteY837" fmla="*/ 115115 h 2331720"/>
                  <a:gd name="connsiteX838" fmla="*/ 9347769 w 12192000"/>
                  <a:gd name="connsiteY838" fmla="*/ 138666 h 2331720"/>
                  <a:gd name="connsiteX839" fmla="*/ 9276108 w 12192000"/>
                  <a:gd name="connsiteY839" fmla="*/ 169144 h 2331720"/>
                  <a:gd name="connsiteX840" fmla="*/ 9218929 w 12192000"/>
                  <a:gd name="connsiteY840" fmla="*/ 173797 h 2331720"/>
                  <a:gd name="connsiteX841" fmla="*/ 8490519 w 12192000"/>
                  <a:gd name="connsiteY841" fmla="*/ 156367 h 2331720"/>
                  <a:gd name="connsiteX842" fmla="*/ 8494329 w 12192000"/>
                  <a:gd name="connsiteY842" fmla="*/ 117669 h 2331720"/>
                  <a:gd name="connsiteX843" fmla="*/ 8549507 w 12192000"/>
                  <a:gd name="connsiteY843" fmla="*/ 118686 h 2331720"/>
                  <a:gd name="connsiteX844" fmla="*/ 8589946 w 12192000"/>
                  <a:gd name="connsiteY844" fmla="*/ 135180 h 2331720"/>
                  <a:gd name="connsiteX845" fmla="*/ 8578583 w 12192000"/>
                  <a:gd name="connsiteY845" fmla="*/ 151768 h 2331720"/>
                  <a:gd name="connsiteX846" fmla="*/ 8490519 w 12192000"/>
                  <a:gd name="connsiteY846" fmla="*/ 156367 h 2331720"/>
                  <a:gd name="connsiteX847" fmla="*/ 4899594 w 12192000"/>
                  <a:gd name="connsiteY847" fmla="*/ 118686 h 2331720"/>
                  <a:gd name="connsiteX848" fmla="*/ 4907664 w 12192000"/>
                  <a:gd name="connsiteY848" fmla="*/ 111066 h 2331720"/>
                  <a:gd name="connsiteX849" fmla="*/ 4911024 w 12192000"/>
                  <a:gd name="connsiteY849" fmla="*/ 118686 h 2331720"/>
                  <a:gd name="connsiteX850" fmla="*/ 4902954 w 12192000"/>
                  <a:gd name="connsiteY850" fmla="*/ 126306 h 2331720"/>
                  <a:gd name="connsiteX851" fmla="*/ 4899594 w 12192000"/>
                  <a:gd name="connsiteY851" fmla="*/ 118686 h 2331720"/>
                  <a:gd name="connsiteX852" fmla="*/ 7918647 w 12192000"/>
                  <a:gd name="connsiteY852" fmla="*/ 113869 h 2331720"/>
                  <a:gd name="connsiteX853" fmla="*/ 7932989 w 12192000"/>
                  <a:gd name="connsiteY853" fmla="*/ 95826 h 2331720"/>
                  <a:gd name="connsiteX854" fmla="*/ 7949503 w 12192000"/>
                  <a:gd name="connsiteY854" fmla="*/ 105351 h 2331720"/>
                  <a:gd name="connsiteX855" fmla="*/ 7918647 w 12192000"/>
                  <a:gd name="connsiteY855" fmla="*/ 113869 h 2331720"/>
                  <a:gd name="connsiteX856" fmla="*/ 10331459 w 12192000"/>
                  <a:gd name="connsiteY856" fmla="*/ 91650 h 2331720"/>
                  <a:gd name="connsiteX857" fmla="*/ 10365039 w 12192000"/>
                  <a:gd name="connsiteY857" fmla="*/ 57968 h 2331720"/>
                  <a:gd name="connsiteX858" fmla="*/ 10374564 w 12192000"/>
                  <a:gd name="connsiteY858" fmla="*/ 50106 h 2331720"/>
                  <a:gd name="connsiteX859" fmla="*/ 10424362 w 12192000"/>
                  <a:gd name="connsiteY859" fmla="*/ 54792 h 2331720"/>
                  <a:gd name="connsiteX860" fmla="*/ 10415543 w 12192000"/>
                  <a:gd name="connsiteY860" fmla="*/ 91914 h 2331720"/>
                  <a:gd name="connsiteX861" fmla="*/ 10331459 w 12192000"/>
                  <a:gd name="connsiteY861" fmla="*/ 91650 h 2331720"/>
                  <a:gd name="connsiteX862" fmla="*/ 10450764 w 12192000"/>
                  <a:gd name="connsiteY862" fmla="*/ 72966 h 2331720"/>
                  <a:gd name="connsiteX863" fmla="*/ 10462194 w 12192000"/>
                  <a:gd name="connsiteY863" fmla="*/ 57726 h 2331720"/>
                  <a:gd name="connsiteX864" fmla="*/ 10473624 w 12192000"/>
                  <a:gd name="connsiteY864" fmla="*/ 72966 h 2331720"/>
                  <a:gd name="connsiteX865" fmla="*/ 10462194 w 12192000"/>
                  <a:gd name="connsiteY865" fmla="*/ 88206 h 2331720"/>
                  <a:gd name="connsiteX866" fmla="*/ 10450764 w 12192000"/>
                  <a:gd name="connsiteY866" fmla="*/ 72966 h 2331720"/>
                  <a:gd name="connsiteX867" fmla="*/ 8164764 w 12192000"/>
                  <a:gd name="connsiteY867" fmla="*/ 45704 h 2331720"/>
                  <a:gd name="connsiteX868" fmla="*/ 8193788 w 12192000"/>
                  <a:gd name="connsiteY868" fmla="*/ 19626 h 2331720"/>
                  <a:gd name="connsiteX869" fmla="*/ 8247413 w 12192000"/>
                  <a:gd name="connsiteY869" fmla="*/ 54419 h 2331720"/>
                  <a:gd name="connsiteX870" fmla="*/ 8204675 w 12192000"/>
                  <a:gd name="connsiteY870" fmla="*/ 70469 h 2331720"/>
                  <a:gd name="connsiteX871" fmla="*/ 8164764 w 12192000"/>
                  <a:gd name="connsiteY871" fmla="*/ 71781 h 2331720"/>
                  <a:gd name="connsiteX872" fmla="*/ 8164764 w 12192000"/>
                  <a:gd name="connsiteY872" fmla="*/ 45704 h 2331720"/>
                  <a:gd name="connsiteX873" fmla="*/ 10085004 w 12192000"/>
                  <a:gd name="connsiteY873" fmla="*/ 50986 h 2331720"/>
                  <a:gd name="connsiteX874" fmla="*/ 10184484 w 12192000"/>
                  <a:gd name="connsiteY874" fmla="*/ 21078 h 2331720"/>
                  <a:gd name="connsiteX875" fmla="*/ 10251177 w 12192000"/>
                  <a:gd name="connsiteY875" fmla="*/ 39882 h 2331720"/>
                  <a:gd name="connsiteX876" fmla="*/ 10209267 w 12192000"/>
                  <a:gd name="connsiteY876" fmla="*/ 60620 h 2331720"/>
                  <a:gd name="connsiteX877" fmla="*/ 10125009 w 12192000"/>
                  <a:gd name="connsiteY877" fmla="*/ 69674 h 2331720"/>
                  <a:gd name="connsiteX878" fmla="*/ 10085004 w 12192000"/>
                  <a:gd name="connsiteY878" fmla="*/ 74437 h 2331720"/>
                  <a:gd name="connsiteX879" fmla="*/ 10085004 w 12192000"/>
                  <a:gd name="connsiteY879" fmla="*/ 50986 h 2331720"/>
                  <a:gd name="connsiteX880" fmla="*/ 5994410 w 12192000"/>
                  <a:gd name="connsiteY880" fmla="*/ 53513 h 2331720"/>
                  <a:gd name="connsiteX881" fmla="*/ 6014473 w 12192000"/>
                  <a:gd name="connsiteY881" fmla="*/ 52011 h 2331720"/>
                  <a:gd name="connsiteX882" fmla="*/ 6004494 w 12192000"/>
                  <a:gd name="connsiteY882" fmla="*/ 65346 h 2331720"/>
                  <a:gd name="connsiteX883" fmla="*/ 5994410 w 12192000"/>
                  <a:gd name="connsiteY883" fmla="*/ 53513 h 233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</a:cxnLst>
                <a:rect l="l" t="t" r="r" b="b"/>
                <a:pathLst>
                  <a:path w="12192000" h="2331720">
                    <a:moveTo>
                      <a:pt x="607419" y="2316624"/>
                    </a:moveTo>
                    <a:cubicBezTo>
                      <a:pt x="598105" y="2310100"/>
                      <a:pt x="590484" y="2299728"/>
                      <a:pt x="590484" y="2293575"/>
                    </a:cubicBezTo>
                    <a:cubicBezTo>
                      <a:pt x="590484" y="2287423"/>
                      <a:pt x="582628" y="2279402"/>
                      <a:pt x="573026" y="2275751"/>
                    </a:cubicBezTo>
                    <a:cubicBezTo>
                      <a:pt x="563424" y="2272100"/>
                      <a:pt x="551002" y="2263613"/>
                      <a:pt x="545423" y="2256890"/>
                    </a:cubicBezTo>
                    <a:cubicBezTo>
                      <a:pt x="539843" y="2250167"/>
                      <a:pt x="527328" y="2244666"/>
                      <a:pt x="517610" y="2244666"/>
                    </a:cubicBezTo>
                    <a:cubicBezTo>
                      <a:pt x="507894" y="2244666"/>
                      <a:pt x="498022" y="2241558"/>
                      <a:pt x="495675" y="2237760"/>
                    </a:cubicBezTo>
                    <a:cubicBezTo>
                      <a:pt x="493328" y="2233962"/>
                      <a:pt x="474269" y="2228497"/>
                      <a:pt x="453324" y="2225616"/>
                    </a:cubicBezTo>
                    <a:cubicBezTo>
                      <a:pt x="432378" y="2222735"/>
                      <a:pt x="413320" y="2217271"/>
                      <a:pt x="410973" y="2213472"/>
                    </a:cubicBezTo>
                    <a:cubicBezTo>
                      <a:pt x="408625" y="2209674"/>
                      <a:pt x="398288" y="2206566"/>
                      <a:pt x="388001" y="2206566"/>
                    </a:cubicBezTo>
                    <a:cubicBezTo>
                      <a:pt x="377714" y="2206566"/>
                      <a:pt x="363343" y="2203387"/>
                      <a:pt x="356065" y="2199502"/>
                    </a:cubicBezTo>
                    <a:cubicBezTo>
                      <a:pt x="348788" y="2195617"/>
                      <a:pt x="336508" y="2190456"/>
                      <a:pt x="328775" y="2188034"/>
                    </a:cubicBezTo>
                    <a:cubicBezTo>
                      <a:pt x="321043" y="2185611"/>
                      <a:pt x="312928" y="2176788"/>
                      <a:pt x="310742" y="2168427"/>
                    </a:cubicBezTo>
                    <a:cubicBezTo>
                      <a:pt x="308555" y="2160067"/>
                      <a:pt x="303965" y="2153226"/>
                      <a:pt x="300541" y="2153226"/>
                    </a:cubicBezTo>
                    <a:cubicBezTo>
                      <a:pt x="297117" y="2153226"/>
                      <a:pt x="293231" y="2143796"/>
                      <a:pt x="291905" y="2132271"/>
                    </a:cubicBezTo>
                    <a:cubicBezTo>
                      <a:pt x="289822" y="2114167"/>
                      <a:pt x="285347" y="2110741"/>
                      <a:pt x="259014" y="2107089"/>
                    </a:cubicBezTo>
                    <a:cubicBezTo>
                      <a:pt x="242250" y="2104764"/>
                      <a:pt x="221044" y="2098763"/>
                      <a:pt x="211890" y="2093754"/>
                    </a:cubicBezTo>
                    <a:cubicBezTo>
                      <a:pt x="202736" y="2088744"/>
                      <a:pt x="183381" y="2084646"/>
                      <a:pt x="168881" y="2084646"/>
                    </a:cubicBezTo>
                    <a:cubicBezTo>
                      <a:pt x="135640" y="2084646"/>
                      <a:pt x="88930" y="2042112"/>
                      <a:pt x="76190" y="2000241"/>
                    </a:cubicBezTo>
                    <a:cubicBezTo>
                      <a:pt x="73100" y="1990085"/>
                      <a:pt x="64353" y="1974918"/>
                      <a:pt x="56751" y="1966536"/>
                    </a:cubicBezTo>
                    <a:cubicBezTo>
                      <a:pt x="49150" y="1958154"/>
                      <a:pt x="38762" y="1934151"/>
                      <a:pt x="33667" y="1913196"/>
                    </a:cubicBezTo>
                    <a:cubicBezTo>
                      <a:pt x="28573" y="1892241"/>
                      <a:pt x="20613" y="1870290"/>
                      <a:pt x="15979" y="1864416"/>
                    </a:cubicBezTo>
                    <a:cubicBezTo>
                      <a:pt x="10469" y="1857431"/>
                      <a:pt x="6734" y="1785820"/>
                      <a:pt x="5185" y="1657422"/>
                    </a:cubicBezTo>
                    <a:cubicBezTo>
                      <a:pt x="3101" y="1484677"/>
                      <a:pt x="5814" y="1436824"/>
                      <a:pt x="21369" y="1371974"/>
                    </a:cubicBezTo>
                    <a:cubicBezTo>
                      <a:pt x="28022" y="1344235"/>
                      <a:pt x="59992" y="1288656"/>
                      <a:pt x="77191" y="1274928"/>
                    </a:cubicBezTo>
                    <a:cubicBezTo>
                      <a:pt x="86443" y="1267543"/>
                      <a:pt x="96425" y="1250398"/>
                      <a:pt x="99372" y="1236828"/>
                    </a:cubicBezTo>
                    <a:cubicBezTo>
                      <a:pt x="102319" y="1223258"/>
                      <a:pt x="118013" y="1195420"/>
                      <a:pt x="134247" y="1174966"/>
                    </a:cubicBezTo>
                    <a:cubicBezTo>
                      <a:pt x="150481" y="1154511"/>
                      <a:pt x="163764" y="1131365"/>
                      <a:pt x="163764" y="1123531"/>
                    </a:cubicBezTo>
                    <a:cubicBezTo>
                      <a:pt x="163764" y="1115696"/>
                      <a:pt x="166962" y="1109286"/>
                      <a:pt x="170870" y="1109286"/>
                    </a:cubicBezTo>
                    <a:cubicBezTo>
                      <a:pt x="174779" y="1109286"/>
                      <a:pt x="180342" y="1101834"/>
                      <a:pt x="183233" y="1092726"/>
                    </a:cubicBezTo>
                    <a:cubicBezTo>
                      <a:pt x="189209" y="1073898"/>
                      <a:pt x="193269" y="1068381"/>
                      <a:pt x="238059" y="1018234"/>
                    </a:cubicBezTo>
                    <a:cubicBezTo>
                      <a:pt x="255871" y="998292"/>
                      <a:pt x="270444" y="979924"/>
                      <a:pt x="270444" y="977418"/>
                    </a:cubicBezTo>
                    <a:cubicBezTo>
                      <a:pt x="270444" y="974911"/>
                      <a:pt x="282415" y="961234"/>
                      <a:pt x="297045" y="947024"/>
                    </a:cubicBezTo>
                    <a:cubicBezTo>
                      <a:pt x="311676" y="932815"/>
                      <a:pt x="321785" y="919328"/>
                      <a:pt x="319510" y="917052"/>
                    </a:cubicBezTo>
                    <a:cubicBezTo>
                      <a:pt x="314807" y="912349"/>
                      <a:pt x="426692" y="819726"/>
                      <a:pt x="437076" y="819726"/>
                    </a:cubicBezTo>
                    <a:cubicBezTo>
                      <a:pt x="440795" y="819726"/>
                      <a:pt x="448495" y="814114"/>
                      <a:pt x="454188" y="807255"/>
                    </a:cubicBezTo>
                    <a:cubicBezTo>
                      <a:pt x="459880" y="800396"/>
                      <a:pt x="479160" y="788516"/>
                      <a:pt x="497031" y="780856"/>
                    </a:cubicBezTo>
                    <a:cubicBezTo>
                      <a:pt x="514902" y="773195"/>
                      <a:pt x="529524" y="763377"/>
                      <a:pt x="529524" y="759037"/>
                    </a:cubicBezTo>
                    <a:cubicBezTo>
                      <a:pt x="529524" y="754697"/>
                      <a:pt x="534057" y="751146"/>
                      <a:pt x="539598" y="751146"/>
                    </a:cubicBezTo>
                    <a:cubicBezTo>
                      <a:pt x="545138" y="751146"/>
                      <a:pt x="561179" y="737430"/>
                      <a:pt x="575244" y="720666"/>
                    </a:cubicBezTo>
                    <a:cubicBezTo>
                      <a:pt x="589309" y="703902"/>
                      <a:pt x="604704" y="690186"/>
                      <a:pt x="609457" y="690186"/>
                    </a:cubicBezTo>
                    <a:cubicBezTo>
                      <a:pt x="618758" y="690186"/>
                      <a:pt x="651444" y="649628"/>
                      <a:pt x="651444" y="638088"/>
                    </a:cubicBezTo>
                    <a:cubicBezTo>
                      <a:pt x="651444" y="634240"/>
                      <a:pt x="656587" y="626823"/>
                      <a:pt x="662874" y="621606"/>
                    </a:cubicBezTo>
                    <a:cubicBezTo>
                      <a:pt x="669160" y="616389"/>
                      <a:pt x="674304" y="604170"/>
                      <a:pt x="674304" y="594453"/>
                    </a:cubicBezTo>
                    <a:cubicBezTo>
                      <a:pt x="674304" y="584736"/>
                      <a:pt x="677469" y="574829"/>
                      <a:pt x="681338" y="572438"/>
                    </a:cubicBezTo>
                    <a:cubicBezTo>
                      <a:pt x="685206" y="570047"/>
                      <a:pt x="690567" y="558092"/>
                      <a:pt x="693252" y="545871"/>
                    </a:cubicBezTo>
                    <a:cubicBezTo>
                      <a:pt x="699481" y="517508"/>
                      <a:pt x="742671" y="471462"/>
                      <a:pt x="769319" y="464774"/>
                    </a:cubicBezTo>
                    <a:cubicBezTo>
                      <a:pt x="780603" y="461942"/>
                      <a:pt x="791639" y="454923"/>
                      <a:pt x="793844" y="449175"/>
                    </a:cubicBezTo>
                    <a:cubicBezTo>
                      <a:pt x="796050" y="443428"/>
                      <a:pt x="802211" y="438726"/>
                      <a:pt x="807536" y="438726"/>
                    </a:cubicBezTo>
                    <a:cubicBezTo>
                      <a:pt x="812861" y="438726"/>
                      <a:pt x="821486" y="433582"/>
                      <a:pt x="826704" y="427296"/>
                    </a:cubicBezTo>
                    <a:cubicBezTo>
                      <a:pt x="831921" y="421009"/>
                      <a:pt x="842628" y="415866"/>
                      <a:pt x="850497" y="415866"/>
                    </a:cubicBezTo>
                    <a:cubicBezTo>
                      <a:pt x="858366" y="415866"/>
                      <a:pt x="864804" y="412569"/>
                      <a:pt x="864804" y="408540"/>
                    </a:cubicBezTo>
                    <a:cubicBezTo>
                      <a:pt x="864804" y="398929"/>
                      <a:pt x="909390" y="387708"/>
                      <a:pt x="973389" y="381212"/>
                    </a:cubicBezTo>
                    <a:cubicBezTo>
                      <a:pt x="1011819" y="377311"/>
                      <a:pt x="1024824" y="378358"/>
                      <a:pt x="1024824" y="385355"/>
                    </a:cubicBezTo>
                    <a:cubicBezTo>
                      <a:pt x="1024824" y="394646"/>
                      <a:pt x="1156332" y="392325"/>
                      <a:pt x="1293429" y="380613"/>
                    </a:cubicBezTo>
                    <a:cubicBezTo>
                      <a:pt x="1334538" y="377101"/>
                      <a:pt x="1344864" y="378362"/>
                      <a:pt x="1344864" y="386892"/>
                    </a:cubicBezTo>
                    <a:cubicBezTo>
                      <a:pt x="1344864" y="392762"/>
                      <a:pt x="1333240" y="401768"/>
                      <a:pt x="1319033" y="406905"/>
                    </a:cubicBezTo>
                    <a:cubicBezTo>
                      <a:pt x="1290316" y="417289"/>
                      <a:pt x="1277209" y="444964"/>
                      <a:pt x="1294777" y="458122"/>
                    </a:cubicBezTo>
                    <a:cubicBezTo>
                      <a:pt x="1307368" y="467552"/>
                      <a:pt x="1439779" y="464340"/>
                      <a:pt x="1458834" y="454142"/>
                    </a:cubicBezTo>
                    <a:cubicBezTo>
                      <a:pt x="1465924" y="450348"/>
                      <a:pt x="1485187" y="448958"/>
                      <a:pt x="1501640" y="451054"/>
                    </a:cubicBezTo>
                    <a:cubicBezTo>
                      <a:pt x="1518093" y="453151"/>
                      <a:pt x="1538386" y="454814"/>
                      <a:pt x="1546737" y="454750"/>
                    </a:cubicBezTo>
                    <a:cubicBezTo>
                      <a:pt x="1555087" y="454689"/>
                      <a:pt x="1569540" y="459628"/>
                      <a:pt x="1578854" y="465730"/>
                    </a:cubicBezTo>
                    <a:cubicBezTo>
                      <a:pt x="1599631" y="479344"/>
                      <a:pt x="1623976" y="480062"/>
                      <a:pt x="1632140" y="467301"/>
                    </a:cubicBezTo>
                    <a:cubicBezTo>
                      <a:pt x="1641999" y="451891"/>
                      <a:pt x="1670659" y="438726"/>
                      <a:pt x="1694347" y="438726"/>
                    </a:cubicBezTo>
                    <a:cubicBezTo>
                      <a:pt x="1721591" y="438726"/>
                      <a:pt x="1736640" y="421858"/>
                      <a:pt x="1730658" y="398025"/>
                    </a:cubicBezTo>
                    <a:cubicBezTo>
                      <a:pt x="1726521" y="381543"/>
                      <a:pt x="1721088" y="379605"/>
                      <a:pt x="1667702" y="375567"/>
                    </a:cubicBezTo>
                    <a:cubicBezTo>
                      <a:pt x="1611177" y="371292"/>
                      <a:pt x="1596720" y="364395"/>
                      <a:pt x="1596440" y="341571"/>
                    </a:cubicBezTo>
                    <a:cubicBezTo>
                      <a:pt x="1596380" y="336332"/>
                      <a:pt x="1604694" y="332046"/>
                      <a:pt x="1614924" y="332046"/>
                    </a:cubicBezTo>
                    <a:cubicBezTo>
                      <a:pt x="1625154" y="332046"/>
                      <a:pt x="1635644" y="328617"/>
                      <a:pt x="1638234" y="324426"/>
                    </a:cubicBezTo>
                    <a:cubicBezTo>
                      <a:pt x="1644384" y="314475"/>
                      <a:pt x="1784484" y="314475"/>
                      <a:pt x="1790634" y="324426"/>
                    </a:cubicBezTo>
                    <a:cubicBezTo>
                      <a:pt x="1797951" y="336266"/>
                      <a:pt x="1815962" y="333474"/>
                      <a:pt x="1838567" y="316995"/>
                    </a:cubicBezTo>
                    <a:cubicBezTo>
                      <a:pt x="1873440" y="291573"/>
                      <a:pt x="1976878" y="283291"/>
                      <a:pt x="2039701" y="300890"/>
                    </a:cubicBezTo>
                    <a:cubicBezTo>
                      <a:pt x="2096648" y="316844"/>
                      <a:pt x="2095760" y="346223"/>
                      <a:pt x="2038284" y="347771"/>
                    </a:cubicBezTo>
                    <a:cubicBezTo>
                      <a:pt x="2023615" y="348166"/>
                      <a:pt x="2015900" y="350219"/>
                      <a:pt x="2021139" y="352333"/>
                    </a:cubicBezTo>
                    <a:cubicBezTo>
                      <a:pt x="2026377" y="354446"/>
                      <a:pt x="2030664" y="359522"/>
                      <a:pt x="2030664" y="363611"/>
                    </a:cubicBezTo>
                    <a:cubicBezTo>
                      <a:pt x="2030664" y="367700"/>
                      <a:pt x="2027235" y="368926"/>
                      <a:pt x="2023044" y="366336"/>
                    </a:cubicBezTo>
                    <a:cubicBezTo>
                      <a:pt x="2018853" y="363746"/>
                      <a:pt x="2015424" y="364432"/>
                      <a:pt x="2015424" y="367860"/>
                    </a:cubicBezTo>
                    <a:cubicBezTo>
                      <a:pt x="2015424" y="375067"/>
                      <a:pt x="2123579" y="400635"/>
                      <a:pt x="2154039" y="400630"/>
                    </a:cubicBezTo>
                    <a:cubicBezTo>
                      <a:pt x="2165317" y="400628"/>
                      <a:pt x="2176664" y="404055"/>
                      <a:pt x="2179254" y="408246"/>
                    </a:cubicBezTo>
                    <a:cubicBezTo>
                      <a:pt x="2185692" y="418662"/>
                      <a:pt x="2264709" y="417930"/>
                      <a:pt x="2271221" y="407394"/>
                    </a:cubicBezTo>
                    <a:cubicBezTo>
                      <a:pt x="2274100" y="402734"/>
                      <a:pt x="2271731" y="395981"/>
                      <a:pt x="2265955" y="392387"/>
                    </a:cubicBezTo>
                    <a:cubicBezTo>
                      <a:pt x="2257361" y="387038"/>
                      <a:pt x="2257206" y="383025"/>
                      <a:pt x="2265098" y="370292"/>
                    </a:cubicBezTo>
                    <a:cubicBezTo>
                      <a:pt x="2273098" y="357384"/>
                      <a:pt x="2272624" y="351501"/>
                      <a:pt x="2262316" y="335769"/>
                    </a:cubicBezTo>
                    <a:cubicBezTo>
                      <a:pt x="2255482" y="325339"/>
                      <a:pt x="2246856" y="316806"/>
                      <a:pt x="2243148" y="316806"/>
                    </a:cubicBezTo>
                    <a:cubicBezTo>
                      <a:pt x="2239439" y="316806"/>
                      <a:pt x="2236404" y="310150"/>
                      <a:pt x="2236404" y="302016"/>
                    </a:cubicBezTo>
                    <a:cubicBezTo>
                      <a:pt x="2236404" y="293881"/>
                      <a:pt x="2232975" y="285106"/>
                      <a:pt x="2228784" y="282516"/>
                    </a:cubicBezTo>
                    <a:cubicBezTo>
                      <a:pt x="2224593" y="279926"/>
                      <a:pt x="2221164" y="269852"/>
                      <a:pt x="2221164" y="260131"/>
                    </a:cubicBezTo>
                    <a:cubicBezTo>
                      <a:pt x="2221164" y="233692"/>
                      <a:pt x="2255931" y="222139"/>
                      <a:pt x="2316746" y="228370"/>
                    </a:cubicBezTo>
                    <a:cubicBezTo>
                      <a:pt x="2343898" y="231152"/>
                      <a:pt x="2374871" y="236757"/>
                      <a:pt x="2385575" y="240827"/>
                    </a:cubicBezTo>
                    <a:cubicBezTo>
                      <a:pt x="2396279" y="244896"/>
                      <a:pt x="2422297" y="248226"/>
                      <a:pt x="2443393" y="248226"/>
                    </a:cubicBezTo>
                    <a:cubicBezTo>
                      <a:pt x="2464490" y="248226"/>
                      <a:pt x="2492556" y="253340"/>
                      <a:pt x="2505762" y="259591"/>
                    </a:cubicBezTo>
                    <a:cubicBezTo>
                      <a:pt x="2526448" y="269382"/>
                      <a:pt x="2536616" y="269557"/>
                      <a:pt x="2579170" y="260855"/>
                    </a:cubicBezTo>
                    <a:cubicBezTo>
                      <a:pt x="2627819" y="250907"/>
                      <a:pt x="2628670" y="250304"/>
                      <a:pt x="2635514" y="220915"/>
                    </a:cubicBezTo>
                    <a:cubicBezTo>
                      <a:pt x="2639335" y="204504"/>
                      <a:pt x="2646254" y="188379"/>
                      <a:pt x="2650888" y="185084"/>
                    </a:cubicBezTo>
                    <a:cubicBezTo>
                      <a:pt x="2660687" y="178114"/>
                      <a:pt x="2740789" y="184249"/>
                      <a:pt x="2797886" y="196342"/>
                    </a:cubicBezTo>
                    <a:cubicBezTo>
                      <a:pt x="2830926" y="203340"/>
                      <a:pt x="2841724" y="202658"/>
                      <a:pt x="2863807" y="192178"/>
                    </a:cubicBezTo>
                    <a:cubicBezTo>
                      <a:pt x="2897359" y="176257"/>
                      <a:pt x="2929824" y="175715"/>
                      <a:pt x="2929824" y="191076"/>
                    </a:cubicBezTo>
                    <a:cubicBezTo>
                      <a:pt x="2929824" y="197362"/>
                      <a:pt x="2926395" y="202506"/>
                      <a:pt x="2922204" y="202506"/>
                    </a:cubicBezTo>
                    <a:cubicBezTo>
                      <a:pt x="2918013" y="202506"/>
                      <a:pt x="2914584" y="208088"/>
                      <a:pt x="2914584" y="214910"/>
                    </a:cubicBezTo>
                    <a:cubicBezTo>
                      <a:pt x="2914584" y="225113"/>
                      <a:pt x="2919991" y="226449"/>
                      <a:pt x="2945064" y="222440"/>
                    </a:cubicBezTo>
                    <a:cubicBezTo>
                      <a:pt x="2968674" y="218664"/>
                      <a:pt x="2975544" y="220019"/>
                      <a:pt x="2975544" y="228451"/>
                    </a:cubicBezTo>
                    <a:cubicBezTo>
                      <a:pt x="2975544" y="234438"/>
                      <a:pt x="2979590" y="240685"/>
                      <a:pt x="2984535" y="242333"/>
                    </a:cubicBezTo>
                    <a:cubicBezTo>
                      <a:pt x="2999146" y="247203"/>
                      <a:pt x="2985107" y="271086"/>
                      <a:pt x="2967633" y="271086"/>
                    </a:cubicBezTo>
                    <a:cubicBezTo>
                      <a:pt x="2955389" y="271086"/>
                      <a:pt x="2952197" y="275119"/>
                      <a:pt x="2954059" y="288231"/>
                    </a:cubicBezTo>
                    <a:cubicBezTo>
                      <a:pt x="2956241" y="303597"/>
                      <a:pt x="2960844" y="305405"/>
                      <a:pt x="2998414" y="305660"/>
                    </a:cubicBezTo>
                    <a:cubicBezTo>
                      <a:pt x="3021470" y="305816"/>
                      <a:pt x="3044557" y="308554"/>
                      <a:pt x="3049719" y="311745"/>
                    </a:cubicBezTo>
                    <a:cubicBezTo>
                      <a:pt x="3054881" y="314935"/>
                      <a:pt x="3070904" y="315332"/>
                      <a:pt x="3085326" y="312626"/>
                    </a:cubicBezTo>
                    <a:cubicBezTo>
                      <a:pt x="3108904" y="308203"/>
                      <a:pt x="3112728" y="309989"/>
                      <a:pt x="3123251" y="330338"/>
                    </a:cubicBezTo>
                    <a:cubicBezTo>
                      <a:pt x="3140909" y="364485"/>
                      <a:pt x="3146532" y="364799"/>
                      <a:pt x="3309364" y="340713"/>
                    </a:cubicBezTo>
                    <a:cubicBezTo>
                      <a:pt x="3335803" y="336802"/>
                      <a:pt x="3363596" y="328026"/>
                      <a:pt x="3371127" y="321210"/>
                    </a:cubicBezTo>
                    <a:cubicBezTo>
                      <a:pt x="3384549" y="309064"/>
                      <a:pt x="3409884" y="311698"/>
                      <a:pt x="3409884" y="325241"/>
                    </a:cubicBezTo>
                    <a:cubicBezTo>
                      <a:pt x="3409884" y="335686"/>
                      <a:pt x="3435438" y="333335"/>
                      <a:pt x="3461109" y="320529"/>
                    </a:cubicBezTo>
                    <a:cubicBezTo>
                      <a:pt x="3473806" y="314195"/>
                      <a:pt x="3501452" y="307561"/>
                      <a:pt x="3522543" y="305788"/>
                    </a:cubicBezTo>
                    <a:cubicBezTo>
                      <a:pt x="3543635" y="304015"/>
                      <a:pt x="3567206" y="299118"/>
                      <a:pt x="3574923" y="294906"/>
                    </a:cubicBezTo>
                    <a:cubicBezTo>
                      <a:pt x="3582640" y="290693"/>
                      <a:pt x="3598498" y="285231"/>
                      <a:pt x="3610162" y="282767"/>
                    </a:cubicBezTo>
                    <a:cubicBezTo>
                      <a:pt x="3621827" y="280304"/>
                      <a:pt x="3637162" y="271524"/>
                      <a:pt x="3644241" y="263257"/>
                    </a:cubicBezTo>
                    <a:cubicBezTo>
                      <a:pt x="3659164" y="245828"/>
                      <a:pt x="3676584" y="243449"/>
                      <a:pt x="3676584" y="258841"/>
                    </a:cubicBezTo>
                    <a:cubicBezTo>
                      <a:pt x="3676584" y="275302"/>
                      <a:pt x="3691224" y="277602"/>
                      <a:pt x="3776345" y="274519"/>
                    </a:cubicBezTo>
                    <a:cubicBezTo>
                      <a:pt x="3836262" y="272348"/>
                      <a:pt x="3857521" y="268812"/>
                      <a:pt x="3864009" y="259939"/>
                    </a:cubicBezTo>
                    <a:cubicBezTo>
                      <a:pt x="3868720" y="253497"/>
                      <a:pt x="3876321" y="248226"/>
                      <a:pt x="3880900" y="248226"/>
                    </a:cubicBezTo>
                    <a:cubicBezTo>
                      <a:pt x="3896562" y="248226"/>
                      <a:pt x="3928044" y="230551"/>
                      <a:pt x="3928044" y="221758"/>
                    </a:cubicBezTo>
                    <a:cubicBezTo>
                      <a:pt x="3928044" y="216929"/>
                      <a:pt x="3938331" y="203122"/>
                      <a:pt x="3950904" y="191076"/>
                    </a:cubicBezTo>
                    <a:cubicBezTo>
                      <a:pt x="3975325" y="167679"/>
                      <a:pt x="3980643" y="143708"/>
                      <a:pt x="3962923" y="136908"/>
                    </a:cubicBezTo>
                    <a:cubicBezTo>
                      <a:pt x="3941113" y="128538"/>
                      <a:pt x="3944163" y="112053"/>
                      <a:pt x="3970384" y="96582"/>
                    </a:cubicBezTo>
                    <a:cubicBezTo>
                      <a:pt x="3984816" y="88067"/>
                      <a:pt x="3996624" y="75403"/>
                      <a:pt x="3996624" y="68439"/>
                    </a:cubicBezTo>
                    <a:cubicBezTo>
                      <a:pt x="3996624" y="57679"/>
                      <a:pt x="3991761" y="56682"/>
                      <a:pt x="3964239" y="61801"/>
                    </a:cubicBezTo>
                    <a:cubicBezTo>
                      <a:pt x="3946427" y="65113"/>
                      <a:pt x="3915797" y="68556"/>
                      <a:pt x="3896172" y="69453"/>
                    </a:cubicBezTo>
                    <a:cubicBezTo>
                      <a:pt x="3876547" y="70349"/>
                      <a:pt x="3845252" y="73367"/>
                      <a:pt x="3826627" y="76160"/>
                    </a:cubicBezTo>
                    <a:cubicBezTo>
                      <a:pt x="3800681" y="80051"/>
                      <a:pt x="3791777" y="78663"/>
                      <a:pt x="3788539" y="70227"/>
                    </a:cubicBezTo>
                    <a:cubicBezTo>
                      <a:pt x="3783109" y="56076"/>
                      <a:pt x="3787049" y="52516"/>
                      <a:pt x="3828371" y="34237"/>
                    </a:cubicBezTo>
                    <a:cubicBezTo>
                      <a:pt x="3855768" y="22118"/>
                      <a:pt x="3877108" y="19390"/>
                      <a:pt x="3935530" y="20539"/>
                    </a:cubicBezTo>
                    <a:cubicBezTo>
                      <a:pt x="3977181" y="21358"/>
                      <a:pt x="4015238" y="18357"/>
                      <a:pt x="4024233" y="13542"/>
                    </a:cubicBezTo>
                    <a:cubicBezTo>
                      <a:pt x="4034213" y="8201"/>
                      <a:pt x="4098381" y="4929"/>
                      <a:pt x="4199281" y="4615"/>
                    </a:cubicBezTo>
                    <a:cubicBezTo>
                      <a:pt x="4329201" y="4210"/>
                      <a:pt x="4366769" y="6552"/>
                      <a:pt x="4403015" y="17312"/>
                    </a:cubicBezTo>
                    <a:cubicBezTo>
                      <a:pt x="4445233" y="29845"/>
                      <a:pt x="4447248" y="31553"/>
                      <a:pt x="4443270" y="51440"/>
                    </a:cubicBezTo>
                    <a:cubicBezTo>
                      <a:pt x="4438467" y="75458"/>
                      <a:pt x="4442477" y="79216"/>
                      <a:pt x="4477767" y="83772"/>
                    </a:cubicBezTo>
                    <a:cubicBezTo>
                      <a:pt x="4491840" y="85588"/>
                      <a:pt x="4512360" y="90512"/>
                      <a:pt x="4523369" y="94714"/>
                    </a:cubicBezTo>
                    <a:cubicBezTo>
                      <a:pt x="4535023" y="99162"/>
                      <a:pt x="4609819" y="101608"/>
                      <a:pt x="4702439" y="100569"/>
                    </a:cubicBezTo>
                    <a:cubicBezTo>
                      <a:pt x="4789919" y="99587"/>
                      <a:pt x="4865780" y="100200"/>
                      <a:pt x="4871019" y="101930"/>
                    </a:cubicBezTo>
                    <a:cubicBezTo>
                      <a:pt x="4876258" y="103661"/>
                      <a:pt x="4880544" y="111568"/>
                      <a:pt x="4880544" y="119501"/>
                    </a:cubicBezTo>
                    <a:cubicBezTo>
                      <a:pt x="4880544" y="132625"/>
                      <a:pt x="4874123" y="133926"/>
                      <a:pt x="4809379" y="133926"/>
                    </a:cubicBezTo>
                    <a:lnTo>
                      <a:pt x="4738213" y="133926"/>
                    </a:lnTo>
                    <a:lnTo>
                      <a:pt x="4713177" y="161439"/>
                    </a:lnTo>
                    <a:cubicBezTo>
                      <a:pt x="4691071" y="185732"/>
                      <a:pt x="4685006" y="188442"/>
                      <a:pt x="4661351" y="184604"/>
                    </a:cubicBezTo>
                    <a:cubicBezTo>
                      <a:pt x="4605529" y="175545"/>
                      <a:pt x="4588145" y="209611"/>
                      <a:pt x="4633745" y="238701"/>
                    </a:cubicBezTo>
                    <a:cubicBezTo>
                      <a:pt x="4659050" y="254844"/>
                      <a:pt x="4668603" y="255846"/>
                      <a:pt x="4797252" y="255846"/>
                    </a:cubicBezTo>
                    <a:cubicBezTo>
                      <a:pt x="4894368" y="255846"/>
                      <a:pt x="4933884" y="258356"/>
                      <a:pt x="4933884" y="264524"/>
                    </a:cubicBezTo>
                    <a:cubicBezTo>
                      <a:pt x="4933884" y="270726"/>
                      <a:pt x="4947478" y="271501"/>
                      <a:pt x="4981509" y="267242"/>
                    </a:cubicBezTo>
                    <a:cubicBezTo>
                      <a:pt x="5034336" y="260630"/>
                      <a:pt x="5089576" y="260280"/>
                      <a:pt x="5135814" y="266264"/>
                    </a:cubicBezTo>
                    <a:cubicBezTo>
                      <a:pt x="5152578" y="268434"/>
                      <a:pt x="5207442" y="273679"/>
                      <a:pt x="5257734" y="277920"/>
                    </a:cubicBezTo>
                    <a:cubicBezTo>
                      <a:pt x="5345361" y="285310"/>
                      <a:pt x="5469251" y="310964"/>
                      <a:pt x="5487297" y="325456"/>
                    </a:cubicBezTo>
                    <a:cubicBezTo>
                      <a:pt x="5503289" y="338298"/>
                      <a:pt x="5708165" y="335378"/>
                      <a:pt x="5716314" y="322192"/>
                    </a:cubicBezTo>
                    <a:cubicBezTo>
                      <a:pt x="5724820" y="308431"/>
                      <a:pt x="5688226" y="286326"/>
                      <a:pt x="5656940" y="286326"/>
                    </a:cubicBezTo>
                    <a:cubicBezTo>
                      <a:pt x="5627635" y="286326"/>
                      <a:pt x="5627291" y="285985"/>
                      <a:pt x="5626161" y="255846"/>
                    </a:cubicBezTo>
                    <a:cubicBezTo>
                      <a:pt x="5625532" y="239082"/>
                      <a:pt x="5624675" y="221080"/>
                      <a:pt x="5624256" y="215841"/>
                    </a:cubicBezTo>
                    <a:cubicBezTo>
                      <a:pt x="5623834" y="210568"/>
                      <a:pt x="5630297" y="207187"/>
                      <a:pt x="5638734" y="208267"/>
                    </a:cubicBezTo>
                    <a:cubicBezTo>
                      <a:pt x="5654942" y="210342"/>
                      <a:pt x="5731348" y="212193"/>
                      <a:pt x="5747319" y="210898"/>
                    </a:cubicBezTo>
                    <a:cubicBezTo>
                      <a:pt x="5760602" y="209821"/>
                      <a:pt x="5759250" y="173344"/>
                      <a:pt x="5745414" y="159507"/>
                    </a:cubicBezTo>
                    <a:cubicBezTo>
                      <a:pt x="5731043" y="145136"/>
                      <a:pt x="5731043" y="137956"/>
                      <a:pt x="5745414" y="123585"/>
                    </a:cubicBezTo>
                    <a:cubicBezTo>
                      <a:pt x="5751701" y="117298"/>
                      <a:pt x="5756953" y="105909"/>
                      <a:pt x="5757086" y="98275"/>
                    </a:cubicBezTo>
                    <a:cubicBezTo>
                      <a:pt x="5757657" y="65573"/>
                      <a:pt x="5774633" y="57345"/>
                      <a:pt x="5849325" y="53570"/>
                    </a:cubicBezTo>
                    <a:cubicBezTo>
                      <a:pt x="5898071" y="51106"/>
                      <a:pt x="5917053" y="52364"/>
                      <a:pt x="5909244" y="57538"/>
                    </a:cubicBezTo>
                    <a:cubicBezTo>
                      <a:pt x="5901689" y="62545"/>
                      <a:pt x="5901021" y="65152"/>
                      <a:pt x="5907274" y="65229"/>
                    </a:cubicBezTo>
                    <a:cubicBezTo>
                      <a:pt x="5912478" y="65293"/>
                      <a:pt x="5921018" y="58488"/>
                      <a:pt x="5926252" y="50106"/>
                    </a:cubicBezTo>
                    <a:cubicBezTo>
                      <a:pt x="5939137" y="29474"/>
                      <a:pt x="5977824" y="28998"/>
                      <a:pt x="5977824" y="49471"/>
                    </a:cubicBezTo>
                    <a:cubicBezTo>
                      <a:pt x="5977824" y="57504"/>
                      <a:pt x="5973538" y="65519"/>
                      <a:pt x="5968299" y="67282"/>
                    </a:cubicBezTo>
                    <a:cubicBezTo>
                      <a:pt x="5960873" y="69781"/>
                      <a:pt x="5961079" y="73280"/>
                      <a:pt x="5969232" y="83157"/>
                    </a:cubicBezTo>
                    <a:cubicBezTo>
                      <a:pt x="5981605" y="98146"/>
                      <a:pt x="5998018" y="99680"/>
                      <a:pt x="6002863" y="86301"/>
                    </a:cubicBezTo>
                    <a:cubicBezTo>
                      <a:pt x="6005597" y="78752"/>
                      <a:pt x="6009810" y="78846"/>
                      <a:pt x="6023168" y="86753"/>
                    </a:cubicBezTo>
                    <a:cubicBezTo>
                      <a:pt x="6037852" y="95444"/>
                      <a:pt x="6041719" y="94774"/>
                      <a:pt x="6053190" y="81548"/>
                    </a:cubicBezTo>
                    <a:cubicBezTo>
                      <a:pt x="6060432" y="73198"/>
                      <a:pt x="6076441" y="63949"/>
                      <a:pt x="6088766" y="60995"/>
                    </a:cubicBezTo>
                    <a:cubicBezTo>
                      <a:pt x="6101090" y="58041"/>
                      <a:pt x="6115731" y="52024"/>
                      <a:pt x="6121301" y="47622"/>
                    </a:cubicBezTo>
                    <a:cubicBezTo>
                      <a:pt x="6127038" y="43090"/>
                      <a:pt x="6178243" y="38878"/>
                      <a:pt x="6239411" y="37907"/>
                    </a:cubicBezTo>
                    <a:cubicBezTo>
                      <a:pt x="6340400" y="36305"/>
                      <a:pt x="6350212" y="37444"/>
                      <a:pt x="6390902" y="55483"/>
                    </a:cubicBezTo>
                    <a:cubicBezTo>
                      <a:pt x="6419697" y="68249"/>
                      <a:pt x="6440957" y="73129"/>
                      <a:pt x="6453767" y="69914"/>
                    </a:cubicBezTo>
                    <a:cubicBezTo>
                      <a:pt x="6465207" y="67043"/>
                      <a:pt x="6473124" y="68299"/>
                      <a:pt x="6473124" y="72984"/>
                    </a:cubicBezTo>
                    <a:cubicBezTo>
                      <a:pt x="6473124" y="77345"/>
                      <a:pt x="6481263" y="84621"/>
                      <a:pt x="6491210" y="89153"/>
                    </a:cubicBezTo>
                    <a:cubicBezTo>
                      <a:pt x="6514943" y="99967"/>
                      <a:pt x="6541661" y="86251"/>
                      <a:pt x="6541821" y="63173"/>
                    </a:cubicBezTo>
                    <a:cubicBezTo>
                      <a:pt x="6542020" y="34394"/>
                      <a:pt x="6552615" y="25084"/>
                      <a:pt x="6578659" y="30804"/>
                    </a:cubicBezTo>
                    <a:cubicBezTo>
                      <a:pt x="6592074" y="33751"/>
                      <a:pt x="6613546" y="31918"/>
                      <a:pt x="6628360" y="26561"/>
                    </a:cubicBezTo>
                    <a:cubicBezTo>
                      <a:pt x="6649154" y="19042"/>
                      <a:pt x="6659123" y="19069"/>
                      <a:pt x="6677535" y="26695"/>
                    </a:cubicBezTo>
                    <a:cubicBezTo>
                      <a:pt x="6705340" y="38213"/>
                      <a:pt x="6711424" y="51262"/>
                      <a:pt x="6701346" y="77769"/>
                    </a:cubicBezTo>
                    <a:cubicBezTo>
                      <a:pt x="6696049" y="91702"/>
                      <a:pt x="6696393" y="100833"/>
                      <a:pt x="6702493" y="108183"/>
                    </a:cubicBezTo>
                    <a:cubicBezTo>
                      <a:pt x="6712783" y="120581"/>
                      <a:pt x="6759563" y="122280"/>
                      <a:pt x="6766832" y="110519"/>
                    </a:cubicBezTo>
                    <a:cubicBezTo>
                      <a:pt x="6770095" y="105239"/>
                      <a:pt x="6792472" y="103856"/>
                      <a:pt x="6830146" y="106605"/>
                    </a:cubicBezTo>
                    <a:cubicBezTo>
                      <a:pt x="6931336" y="113989"/>
                      <a:pt x="6948537" y="116505"/>
                      <a:pt x="6983664" y="129064"/>
                    </a:cubicBezTo>
                    <a:cubicBezTo>
                      <a:pt x="7023107" y="143167"/>
                      <a:pt x="7049273" y="144898"/>
                      <a:pt x="7056096" y="133858"/>
                    </a:cubicBezTo>
                    <a:cubicBezTo>
                      <a:pt x="7065071" y="119337"/>
                      <a:pt x="7051598" y="97092"/>
                      <a:pt x="7029073" y="89239"/>
                    </a:cubicBezTo>
                    <a:cubicBezTo>
                      <a:pt x="7001681" y="79691"/>
                      <a:pt x="6998592" y="57726"/>
                      <a:pt x="7024641" y="57726"/>
                    </a:cubicBezTo>
                    <a:cubicBezTo>
                      <a:pt x="7034605" y="57726"/>
                      <a:pt x="7047027" y="52582"/>
                      <a:pt x="7052244" y="46296"/>
                    </a:cubicBezTo>
                    <a:cubicBezTo>
                      <a:pt x="7064373" y="31681"/>
                      <a:pt x="7105898" y="31543"/>
                      <a:pt x="7125083" y="46054"/>
                    </a:cubicBezTo>
                    <a:cubicBezTo>
                      <a:pt x="7133218" y="52207"/>
                      <a:pt x="7147589" y="57350"/>
                      <a:pt x="7157019" y="57484"/>
                    </a:cubicBezTo>
                    <a:cubicBezTo>
                      <a:pt x="7166449" y="57617"/>
                      <a:pt x="7174164" y="61400"/>
                      <a:pt x="7174164" y="65890"/>
                    </a:cubicBezTo>
                    <a:cubicBezTo>
                      <a:pt x="7174164" y="79039"/>
                      <a:pt x="7194700" y="95826"/>
                      <a:pt x="7210787" y="95826"/>
                    </a:cubicBezTo>
                    <a:cubicBezTo>
                      <a:pt x="7218955" y="95826"/>
                      <a:pt x="7229589" y="100587"/>
                      <a:pt x="7234419" y="106407"/>
                    </a:cubicBezTo>
                    <a:cubicBezTo>
                      <a:pt x="7239249" y="112226"/>
                      <a:pt x="7261903" y="119324"/>
                      <a:pt x="7284762" y="122180"/>
                    </a:cubicBezTo>
                    <a:cubicBezTo>
                      <a:pt x="7307621" y="125036"/>
                      <a:pt x="7328295" y="130562"/>
                      <a:pt x="7330704" y="134459"/>
                    </a:cubicBezTo>
                    <a:cubicBezTo>
                      <a:pt x="7333112" y="138357"/>
                      <a:pt x="7348597" y="141546"/>
                      <a:pt x="7365114" y="141546"/>
                    </a:cubicBezTo>
                    <a:cubicBezTo>
                      <a:pt x="7389418" y="141546"/>
                      <a:pt x="7395144" y="138816"/>
                      <a:pt x="7395144" y="127230"/>
                    </a:cubicBezTo>
                    <a:cubicBezTo>
                      <a:pt x="7395144" y="104144"/>
                      <a:pt x="7435586" y="92844"/>
                      <a:pt x="7518211" y="92844"/>
                    </a:cubicBezTo>
                    <a:cubicBezTo>
                      <a:pt x="7559247" y="92844"/>
                      <a:pt x="7594914" y="94936"/>
                      <a:pt x="7597471" y="97493"/>
                    </a:cubicBezTo>
                    <a:cubicBezTo>
                      <a:pt x="7600027" y="100049"/>
                      <a:pt x="7598450" y="108996"/>
                      <a:pt x="7593965" y="117376"/>
                    </a:cubicBezTo>
                    <a:cubicBezTo>
                      <a:pt x="7586670" y="131007"/>
                      <a:pt x="7576547" y="132880"/>
                      <a:pt x="7497806" y="135173"/>
                    </a:cubicBezTo>
                    <a:cubicBezTo>
                      <a:pt x="7429912" y="137150"/>
                      <a:pt x="7408153" y="140348"/>
                      <a:pt x="7402589" y="149166"/>
                    </a:cubicBezTo>
                    <a:cubicBezTo>
                      <a:pt x="7392119" y="165761"/>
                      <a:pt x="7393463" y="175955"/>
                      <a:pt x="7408479" y="193840"/>
                    </a:cubicBezTo>
                    <a:cubicBezTo>
                      <a:pt x="7418728" y="206046"/>
                      <a:pt x="7433279" y="210535"/>
                      <a:pt x="7471344" y="213232"/>
                    </a:cubicBezTo>
                    <a:cubicBezTo>
                      <a:pt x="7562248" y="219673"/>
                      <a:pt x="7616124" y="227418"/>
                      <a:pt x="7616124" y="234044"/>
                    </a:cubicBezTo>
                    <a:cubicBezTo>
                      <a:pt x="7616124" y="237653"/>
                      <a:pt x="7622336" y="240606"/>
                      <a:pt x="7629927" y="240606"/>
                    </a:cubicBezTo>
                    <a:cubicBezTo>
                      <a:pt x="7637518" y="240606"/>
                      <a:pt x="7650614" y="247020"/>
                      <a:pt x="7659028" y="254858"/>
                    </a:cubicBezTo>
                    <a:cubicBezTo>
                      <a:pt x="7672793" y="267681"/>
                      <a:pt x="7688779" y="269182"/>
                      <a:pt x="7818446" y="269828"/>
                    </a:cubicBezTo>
                    <a:lnTo>
                      <a:pt x="7962565" y="270546"/>
                    </a:lnTo>
                    <a:lnTo>
                      <a:pt x="7983701" y="250296"/>
                    </a:lnTo>
                    <a:cubicBezTo>
                      <a:pt x="7998188" y="236416"/>
                      <a:pt x="8003379" y="225450"/>
                      <a:pt x="8000200" y="215437"/>
                    </a:cubicBezTo>
                    <a:cubicBezTo>
                      <a:pt x="7996971" y="205260"/>
                      <a:pt x="8002282" y="194727"/>
                      <a:pt x="8017710" y="180712"/>
                    </a:cubicBezTo>
                    <a:cubicBezTo>
                      <a:pt x="8037905" y="162368"/>
                      <a:pt x="8045188" y="160651"/>
                      <a:pt x="8100405" y="161222"/>
                    </a:cubicBezTo>
                    <a:cubicBezTo>
                      <a:pt x="8138337" y="161615"/>
                      <a:pt x="8171092" y="166410"/>
                      <a:pt x="8188097" y="174061"/>
                    </a:cubicBezTo>
                    <a:cubicBezTo>
                      <a:pt x="8210189" y="184002"/>
                      <a:pt x="8235002" y="185636"/>
                      <a:pt x="8321447" y="182846"/>
                    </a:cubicBezTo>
                    <a:cubicBezTo>
                      <a:pt x="8379860" y="180961"/>
                      <a:pt x="8445392" y="177942"/>
                      <a:pt x="8467071" y="176139"/>
                    </a:cubicBezTo>
                    <a:cubicBezTo>
                      <a:pt x="8495212" y="173798"/>
                      <a:pt x="8509083" y="175985"/>
                      <a:pt x="8515554" y="183783"/>
                    </a:cubicBezTo>
                    <a:cubicBezTo>
                      <a:pt x="8522734" y="192433"/>
                      <a:pt x="8522063" y="195687"/>
                      <a:pt x="8512332" y="199421"/>
                    </a:cubicBezTo>
                    <a:cubicBezTo>
                      <a:pt x="8505573" y="202015"/>
                      <a:pt x="8495068" y="202227"/>
                      <a:pt x="8488986" y="199894"/>
                    </a:cubicBezTo>
                    <a:cubicBezTo>
                      <a:pt x="8482904" y="197560"/>
                      <a:pt x="8470045" y="202082"/>
                      <a:pt x="8460411" y="209943"/>
                    </a:cubicBezTo>
                    <a:cubicBezTo>
                      <a:pt x="8446521" y="221275"/>
                      <a:pt x="8445261" y="224954"/>
                      <a:pt x="8454324" y="227712"/>
                    </a:cubicBezTo>
                    <a:cubicBezTo>
                      <a:pt x="8504338" y="242929"/>
                      <a:pt x="8537560" y="247969"/>
                      <a:pt x="8609792" y="251296"/>
                    </a:cubicBezTo>
                    <a:cubicBezTo>
                      <a:pt x="8655484" y="253402"/>
                      <a:pt x="8696461" y="258715"/>
                      <a:pt x="8700850" y="263105"/>
                    </a:cubicBezTo>
                    <a:cubicBezTo>
                      <a:pt x="8711030" y="273285"/>
                      <a:pt x="8794779" y="273587"/>
                      <a:pt x="8801034" y="263466"/>
                    </a:cubicBezTo>
                    <a:cubicBezTo>
                      <a:pt x="8807117" y="253622"/>
                      <a:pt x="8842944" y="253508"/>
                      <a:pt x="8842944" y="263332"/>
                    </a:cubicBezTo>
                    <a:cubicBezTo>
                      <a:pt x="8842944" y="268045"/>
                      <a:pt x="8915622" y="270738"/>
                      <a:pt x="9039159" y="270601"/>
                    </a:cubicBezTo>
                    <a:cubicBezTo>
                      <a:pt x="9255100" y="270361"/>
                      <a:pt x="9288904" y="272154"/>
                      <a:pt x="9313156" y="285134"/>
                    </a:cubicBezTo>
                    <a:cubicBezTo>
                      <a:pt x="9326206" y="292118"/>
                      <a:pt x="9331902" y="291579"/>
                      <a:pt x="9340980" y="282501"/>
                    </a:cubicBezTo>
                    <a:cubicBezTo>
                      <a:pt x="9356580" y="266902"/>
                      <a:pt x="9368724" y="268168"/>
                      <a:pt x="9368724" y="285393"/>
                    </a:cubicBezTo>
                    <a:cubicBezTo>
                      <a:pt x="9368724" y="307639"/>
                      <a:pt x="9387221" y="318316"/>
                      <a:pt x="9416306" y="312859"/>
                    </a:cubicBezTo>
                    <a:cubicBezTo>
                      <a:pt x="9441094" y="308209"/>
                      <a:pt x="9471033" y="319291"/>
                      <a:pt x="9515382" y="349531"/>
                    </a:cubicBezTo>
                    <a:cubicBezTo>
                      <a:pt x="9525775" y="356617"/>
                      <a:pt x="9532176" y="356429"/>
                      <a:pt x="9544598" y="348671"/>
                    </a:cubicBezTo>
                    <a:cubicBezTo>
                      <a:pt x="9567391" y="334437"/>
                      <a:pt x="9601885" y="344448"/>
                      <a:pt x="9620598" y="370729"/>
                    </a:cubicBezTo>
                    <a:cubicBezTo>
                      <a:pt x="9632857" y="387943"/>
                      <a:pt x="9642405" y="393006"/>
                      <a:pt x="9662612" y="393006"/>
                    </a:cubicBezTo>
                    <a:cubicBezTo>
                      <a:pt x="9680778" y="393006"/>
                      <a:pt x="9688764" y="389516"/>
                      <a:pt x="9688764" y="381576"/>
                    </a:cubicBezTo>
                    <a:cubicBezTo>
                      <a:pt x="9688764" y="375058"/>
                      <a:pt x="9695615" y="370146"/>
                      <a:pt x="9704707" y="370146"/>
                    </a:cubicBezTo>
                    <a:cubicBezTo>
                      <a:pt x="9713475" y="370146"/>
                      <a:pt x="9729368" y="363288"/>
                      <a:pt x="9740024" y="354906"/>
                    </a:cubicBezTo>
                    <a:cubicBezTo>
                      <a:pt x="9750680" y="346524"/>
                      <a:pt x="9766651" y="339644"/>
                      <a:pt x="9775517" y="339616"/>
                    </a:cubicBezTo>
                    <a:cubicBezTo>
                      <a:pt x="9798622" y="339548"/>
                      <a:pt x="9831935" y="315211"/>
                      <a:pt x="9827609" y="301566"/>
                    </a:cubicBezTo>
                    <a:cubicBezTo>
                      <a:pt x="9825615" y="295280"/>
                      <a:pt x="9816791" y="282236"/>
                      <a:pt x="9808000" y="272581"/>
                    </a:cubicBezTo>
                    <a:cubicBezTo>
                      <a:pt x="9793295" y="256429"/>
                      <a:pt x="9792921" y="253412"/>
                      <a:pt x="9803333" y="234862"/>
                    </a:cubicBezTo>
                    <a:cubicBezTo>
                      <a:pt x="9818207" y="208361"/>
                      <a:pt x="9856912" y="186355"/>
                      <a:pt x="9892553" y="184136"/>
                    </a:cubicBezTo>
                    <a:cubicBezTo>
                      <a:pt x="9908294" y="183156"/>
                      <a:pt x="9926906" y="179766"/>
                      <a:pt x="9933914" y="176603"/>
                    </a:cubicBezTo>
                    <a:cubicBezTo>
                      <a:pt x="9940920" y="173440"/>
                      <a:pt x="9953554" y="174546"/>
                      <a:pt x="9961987" y="179060"/>
                    </a:cubicBezTo>
                    <a:cubicBezTo>
                      <a:pt x="9970421" y="183573"/>
                      <a:pt x="9992978" y="187266"/>
                      <a:pt x="10012113" y="187266"/>
                    </a:cubicBezTo>
                    <a:cubicBezTo>
                      <a:pt x="10037958" y="187266"/>
                      <a:pt x="10046904" y="190205"/>
                      <a:pt x="10046904" y="198696"/>
                    </a:cubicBezTo>
                    <a:cubicBezTo>
                      <a:pt x="10046904" y="204983"/>
                      <a:pt x="10042160" y="210126"/>
                      <a:pt x="10036362" y="210126"/>
                    </a:cubicBezTo>
                    <a:cubicBezTo>
                      <a:pt x="10030565" y="210126"/>
                      <a:pt x="10023652" y="216127"/>
                      <a:pt x="10021001" y="223461"/>
                    </a:cubicBezTo>
                    <a:cubicBezTo>
                      <a:pt x="10006364" y="263950"/>
                      <a:pt x="9993934" y="274969"/>
                      <a:pt x="9953928" y="282926"/>
                    </a:cubicBezTo>
                    <a:cubicBezTo>
                      <a:pt x="9927489" y="288185"/>
                      <a:pt x="9913554" y="294760"/>
                      <a:pt x="9913554" y="301976"/>
                    </a:cubicBezTo>
                    <a:cubicBezTo>
                      <a:pt x="9913554" y="310443"/>
                      <a:pt x="9923903" y="312779"/>
                      <a:pt x="9958228" y="312056"/>
                    </a:cubicBezTo>
                    <a:cubicBezTo>
                      <a:pt x="10000159" y="311174"/>
                      <a:pt x="10010512" y="306246"/>
                      <a:pt x="10018564" y="283341"/>
                    </a:cubicBezTo>
                    <a:cubicBezTo>
                      <a:pt x="10019911" y="279511"/>
                      <a:pt x="10133855" y="277034"/>
                      <a:pt x="10279674" y="277664"/>
                    </a:cubicBezTo>
                    <a:cubicBezTo>
                      <a:pt x="10556606" y="278861"/>
                      <a:pt x="10558218" y="279056"/>
                      <a:pt x="10646595" y="322146"/>
                    </a:cubicBezTo>
                    <a:cubicBezTo>
                      <a:pt x="10660006" y="328684"/>
                      <a:pt x="10683847" y="334815"/>
                      <a:pt x="10699576" y="335770"/>
                    </a:cubicBezTo>
                    <a:cubicBezTo>
                      <a:pt x="10715304" y="336725"/>
                      <a:pt x="10729479" y="341421"/>
                      <a:pt x="10731074" y="346206"/>
                    </a:cubicBezTo>
                    <a:cubicBezTo>
                      <a:pt x="10732669" y="350991"/>
                      <a:pt x="10745270" y="354906"/>
                      <a:pt x="10759076" y="354906"/>
                    </a:cubicBezTo>
                    <a:cubicBezTo>
                      <a:pt x="10772881" y="354906"/>
                      <a:pt x="10788277" y="359846"/>
                      <a:pt x="10793288" y="365884"/>
                    </a:cubicBezTo>
                    <a:cubicBezTo>
                      <a:pt x="10798299" y="371922"/>
                      <a:pt x="10811577" y="377922"/>
                      <a:pt x="10822796" y="379219"/>
                    </a:cubicBezTo>
                    <a:cubicBezTo>
                      <a:pt x="10855338" y="382980"/>
                      <a:pt x="10849332" y="404957"/>
                      <a:pt x="10816524" y="402174"/>
                    </a:cubicBezTo>
                    <a:cubicBezTo>
                      <a:pt x="10760824" y="397450"/>
                      <a:pt x="10735450" y="398972"/>
                      <a:pt x="10702224" y="409031"/>
                    </a:cubicBezTo>
                    <a:cubicBezTo>
                      <a:pt x="10683364" y="414741"/>
                      <a:pt x="10666219" y="421530"/>
                      <a:pt x="10664124" y="424117"/>
                    </a:cubicBezTo>
                    <a:cubicBezTo>
                      <a:pt x="10662028" y="426704"/>
                      <a:pt x="10650241" y="432121"/>
                      <a:pt x="10637930" y="436155"/>
                    </a:cubicBezTo>
                    <a:cubicBezTo>
                      <a:pt x="10610722" y="445069"/>
                      <a:pt x="10606093" y="455807"/>
                      <a:pt x="10622418" y="472132"/>
                    </a:cubicBezTo>
                    <a:cubicBezTo>
                      <a:pt x="10631388" y="481102"/>
                      <a:pt x="10650624" y="484739"/>
                      <a:pt x="10693242" y="485525"/>
                    </a:cubicBezTo>
                    <a:cubicBezTo>
                      <a:pt x="10791579" y="487338"/>
                      <a:pt x="10789672" y="486981"/>
                      <a:pt x="10792108" y="504019"/>
                    </a:cubicBezTo>
                    <a:cubicBezTo>
                      <a:pt x="10794962" y="523981"/>
                      <a:pt x="10766801" y="537747"/>
                      <a:pt x="10722820" y="537890"/>
                    </a:cubicBezTo>
                    <a:cubicBezTo>
                      <a:pt x="10676619" y="538041"/>
                      <a:pt x="10655354" y="545217"/>
                      <a:pt x="10658119" y="559727"/>
                    </a:cubicBezTo>
                    <a:cubicBezTo>
                      <a:pt x="10661000" y="574843"/>
                      <a:pt x="10708530" y="581443"/>
                      <a:pt x="10827954" y="583309"/>
                    </a:cubicBezTo>
                    <a:cubicBezTo>
                      <a:pt x="10874055" y="584029"/>
                      <a:pt x="10930633" y="587714"/>
                      <a:pt x="10953684" y="591498"/>
                    </a:cubicBezTo>
                    <a:cubicBezTo>
                      <a:pt x="11045163" y="606514"/>
                      <a:pt x="11075346" y="608446"/>
                      <a:pt x="11085592" y="599942"/>
                    </a:cubicBezTo>
                    <a:cubicBezTo>
                      <a:pt x="11098403" y="589311"/>
                      <a:pt x="11093111" y="545406"/>
                      <a:pt x="11079019" y="545406"/>
                    </a:cubicBezTo>
                    <a:cubicBezTo>
                      <a:pt x="11073467" y="545406"/>
                      <a:pt x="11058094" y="535514"/>
                      <a:pt x="11044856" y="523424"/>
                    </a:cubicBezTo>
                    <a:cubicBezTo>
                      <a:pt x="11023732" y="504129"/>
                      <a:pt x="11021885" y="499392"/>
                      <a:pt x="11029753" y="484690"/>
                    </a:cubicBezTo>
                    <a:cubicBezTo>
                      <a:pt x="11037011" y="471129"/>
                      <a:pt x="11036415" y="465393"/>
                      <a:pt x="11026623" y="454574"/>
                    </a:cubicBezTo>
                    <a:cubicBezTo>
                      <a:pt x="11009578" y="435740"/>
                      <a:pt x="11018785" y="394265"/>
                      <a:pt x="11042398" y="383506"/>
                    </a:cubicBezTo>
                    <a:cubicBezTo>
                      <a:pt x="11067711" y="371972"/>
                      <a:pt x="11065277" y="354906"/>
                      <a:pt x="11038319" y="354906"/>
                    </a:cubicBezTo>
                    <a:cubicBezTo>
                      <a:pt x="11008741" y="354906"/>
                      <a:pt x="11002169" y="335579"/>
                      <a:pt x="11026357" y="319730"/>
                    </a:cubicBezTo>
                    <a:cubicBezTo>
                      <a:pt x="11041534" y="309785"/>
                      <a:pt x="11047416" y="309223"/>
                      <a:pt x="11056591" y="316838"/>
                    </a:cubicBezTo>
                    <a:cubicBezTo>
                      <a:pt x="11062858" y="322038"/>
                      <a:pt x="11067984" y="332730"/>
                      <a:pt x="11067984" y="340599"/>
                    </a:cubicBezTo>
                    <a:cubicBezTo>
                      <a:pt x="11067984" y="348468"/>
                      <a:pt x="11072442" y="354906"/>
                      <a:pt x="11077890" y="354906"/>
                    </a:cubicBezTo>
                    <a:cubicBezTo>
                      <a:pt x="11104235" y="354906"/>
                      <a:pt x="11116104" y="311748"/>
                      <a:pt x="11094654" y="293946"/>
                    </a:cubicBezTo>
                    <a:cubicBezTo>
                      <a:pt x="11079908" y="281709"/>
                      <a:pt x="11079970" y="252793"/>
                      <a:pt x="11094768" y="240513"/>
                    </a:cubicBezTo>
                    <a:cubicBezTo>
                      <a:pt x="11114565" y="224083"/>
                      <a:pt x="11187793" y="210584"/>
                      <a:pt x="11214919" y="218364"/>
                    </a:cubicBezTo>
                    <a:cubicBezTo>
                      <a:pt x="11228347" y="222215"/>
                      <a:pt x="11271076" y="225366"/>
                      <a:pt x="11309870" y="225366"/>
                    </a:cubicBezTo>
                    <a:cubicBezTo>
                      <a:pt x="11366818" y="225366"/>
                      <a:pt x="11380405" y="227522"/>
                      <a:pt x="11380405" y="236557"/>
                    </a:cubicBezTo>
                    <a:cubicBezTo>
                      <a:pt x="11380405" y="243689"/>
                      <a:pt x="11384832" y="246050"/>
                      <a:pt x="11392608" y="243065"/>
                    </a:cubicBezTo>
                    <a:cubicBezTo>
                      <a:pt x="11412276" y="235518"/>
                      <a:pt x="11402354" y="265962"/>
                      <a:pt x="11382266" y="274798"/>
                    </a:cubicBezTo>
                    <a:cubicBezTo>
                      <a:pt x="11372860" y="278935"/>
                      <a:pt x="11365172" y="284079"/>
                      <a:pt x="11365179" y="286228"/>
                    </a:cubicBezTo>
                    <a:cubicBezTo>
                      <a:pt x="11365186" y="288378"/>
                      <a:pt x="11381475" y="300423"/>
                      <a:pt x="11401374" y="312996"/>
                    </a:cubicBezTo>
                    <a:cubicBezTo>
                      <a:pt x="11431070" y="331759"/>
                      <a:pt x="11445654" y="335856"/>
                      <a:pt x="11482741" y="335856"/>
                    </a:cubicBezTo>
                    <a:cubicBezTo>
                      <a:pt x="11527278" y="335856"/>
                      <a:pt x="11528020" y="336211"/>
                      <a:pt x="11534369" y="360525"/>
                    </a:cubicBezTo>
                    <a:cubicBezTo>
                      <a:pt x="11543074" y="393860"/>
                      <a:pt x="11571368" y="407577"/>
                      <a:pt x="11621350" y="402691"/>
                    </a:cubicBezTo>
                    <a:cubicBezTo>
                      <a:pt x="11668488" y="398084"/>
                      <a:pt x="11678396" y="408339"/>
                      <a:pt x="11656031" y="438589"/>
                    </a:cubicBezTo>
                    <a:cubicBezTo>
                      <a:pt x="11638875" y="461794"/>
                      <a:pt x="11641145" y="469145"/>
                      <a:pt x="11665521" y="469321"/>
                    </a:cubicBezTo>
                    <a:cubicBezTo>
                      <a:pt x="11698421" y="469559"/>
                      <a:pt x="11742296" y="490164"/>
                      <a:pt x="11744790" y="506549"/>
                    </a:cubicBezTo>
                    <a:cubicBezTo>
                      <a:pt x="11746948" y="520729"/>
                      <a:pt x="11743444" y="522546"/>
                      <a:pt x="11713930" y="522546"/>
                    </a:cubicBezTo>
                    <a:cubicBezTo>
                      <a:pt x="11695617" y="522546"/>
                      <a:pt x="11677376" y="525397"/>
                      <a:pt x="11673395" y="528882"/>
                    </a:cubicBezTo>
                    <a:cubicBezTo>
                      <a:pt x="11669413" y="532366"/>
                      <a:pt x="11651316" y="539441"/>
                      <a:pt x="11633179" y="544605"/>
                    </a:cubicBezTo>
                    <a:cubicBezTo>
                      <a:pt x="11606715" y="552139"/>
                      <a:pt x="11598044" y="559162"/>
                      <a:pt x="11589263" y="580179"/>
                    </a:cubicBezTo>
                    <a:cubicBezTo>
                      <a:pt x="11582128" y="597253"/>
                      <a:pt x="11573176" y="606366"/>
                      <a:pt x="11563540" y="606366"/>
                    </a:cubicBezTo>
                    <a:cubicBezTo>
                      <a:pt x="11555411" y="606366"/>
                      <a:pt x="11539934" y="610388"/>
                      <a:pt x="11529146" y="615304"/>
                    </a:cubicBezTo>
                    <a:cubicBezTo>
                      <a:pt x="11514142" y="622140"/>
                      <a:pt x="11507429" y="622140"/>
                      <a:pt x="11500593" y="615304"/>
                    </a:cubicBezTo>
                    <a:cubicBezTo>
                      <a:pt x="11484628" y="599339"/>
                      <a:pt x="11464826" y="605106"/>
                      <a:pt x="11459327" y="627321"/>
                    </a:cubicBezTo>
                    <a:cubicBezTo>
                      <a:pt x="11456474" y="638847"/>
                      <a:pt x="11447837" y="652757"/>
                      <a:pt x="11440133" y="658233"/>
                    </a:cubicBezTo>
                    <a:cubicBezTo>
                      <a:pt x="11421184" y="671701"/>
                      <a:pt x="11422516" y="681249"/>
                      <a:pt x="11444755" y="691382"/>
                    </a:cubicBezTo>
                    <a:cubicBezTo>
                      <a:pt x="11480887" y="707845"/>
                      <a:pt x="11474779" y="734114"/>
                      <a:pt x="11432824" y="742695"/>
                    </a:cubicBezTo>
                    <a:cubicBezTo>
                      <a:pt x="11392462" y="750949"/>
                      <a:pt x="11400065" y="768937"/>
                      <a:pt x="11447079" y="776421"/>
                    </a:cubicBezTo>
                    <a:cubicBezTo>
                      <a:pt x="11469082" y="779923"/>
                      <a:pt x="11487606" y="786813"/>
                      <a:pt x="11488244" y="791732"/>
                    </a:cubicBezTo>
                    <a:cubicBezTo>
                      <a:pt x="11488884" y="796652"/>
                      <a:pt x="11489831" y="804105"/>
                      <a:pt x="11490350" y="808296"/>
                    </a:cubicBezTo>
                    <a:cubicBezTo>
                      <a:pt x="11492613" y="826522"/>
                      <a:pt x="11504991" y="834966"/>
                      <a:pt x="11529443" y="834966"/>
                    </a:cubicBezTo>
                    <a:cubicBezTo>
                      <a:pt x="11545878" y="834966"/>
                      <a:pt x="11555664" y="838664"/>
                      <a:pt x="11555664" y="844872"/>
                    </a:cubicBezTo>
                    <a:cubicBezTo>
                      <a:pt x="11555664" y="859644"/>
                      <a:pt x="11539434" y="873082"/>
                      <a:pt x="11521755" y="872950"/>
                    </a:cubicBezTo>
                    <a:cubicBezTo>
                      <a:pt x="11508633" y="872851"/>
                      <a:pt x="11507962" y="871540"/>
                      <a:pt x="11517564" y="864749"/>
                    </a:cubicBezTo>
                    <a:cubicBezTo>
                      <a:pt x="11527376" y="857810"/>
                      <a:pt x="11527404" y="857098"/>
                      <a:pt x="11517762" y="859721"/>
                    </a:cubicBezTo>
                    <a:cubicBezTo>
                      <a:pt x="11500996" y="864280"/>
                      <a:pt x="11493972" y="908691"/>
                      <a:pt x="11508154" y="920462"/>
                    </a:cubicBezTo>
                    <a:cubicBezTo>
                      <a:pt x="11514467" y="925700"/>
                      <a:pt x="11523453" y="930373"/>
                      <a:pt x="11528123" y="930846"/>
                    </a:cubicBezTo>
                    <a:cubicBezTo>
                      <a:pt x="11532795" y="931318"/>
                      <a:pt x="11540502" y="932227"/>
                      <a:pt x="11545253" y="932866"/>
                    </a:cubicBezTo>
                    <a:cubicBezTo>
                      <a:pt x="11550002" y="933504"/>
                      <a:pt x="11555682" y="940884"/>
                      <a:pt x="11557873" y="949266"/>
                    </a:cubicBezTo>
                    <a:cubicBezTo>
                      <a:pt x="11560078" y="957696"/>
                      <a:pt x="11568268" y="964506"/>
                      <a:pt x="11576201" y="964506"/>
                    </a:cubicBezTo>
                    <a:cubicBezTo>
                      <a:pt x="11584088" y="964506"/>
                      <a:pt x="11609051" y="971025"/>
                      <a:pt x="11631673" y="978992"/>
                    </a:cubicBezTo>
                    <a:cubicBezTo>
                      <a:pt x="11668981" y="992130"/>
                      <a:pt x="11674457" y="992395"/>
                      <a:pt x="11690560" y="981844"/>
                    </a:cubicBezTo>
                    <a:cubicBezTo>
                      <a:pt x="11702911" y="973751"/>
                      <a:pt x="11719922" y="971326"/>
                      <a:pt x="11746458" y="973876"/>
                    </a:cubicBezTo>
                    <a:cubicBezTo>
                      <a:pt x="11790758" y="978133"/>
                      <a:pt x="11797674" y="982640"/>
                      <a:pt x="11784419" y="998612"/>
                    </a:cubicBezTo>
                    <a:cubicBezTo>
                      <a:pt x="11777821" y="1006562"/>
                      <a:pt x="11760907" y="1010226"/>
                      <a:pt x="11730808" y="1010226"/>
                    </a:cubicBezTo>
                    <a:cubicBezTo>
                      <a:pt x="11700245" y="1010226"/>
                      <a:pt x="11685594" y="1013464"/>
                      <a:pt x="11682762" y="1020845"/>
                    </a:cubicBezTo>
                    <a:cubicBezTo>
                      <a:pt x="11677886" y="1033552"/>
                      <a:pt x="11707738" y="1063566"/>
                      <a:pt x="11725252" y="1063566"/>
                    </a:cubicBezTo>
                    <a:cubicBezTo>
                      <a:pt x="11732069" y="1063566"/>
                      <a:pt x="11739652" y="1066810"/>
                      <a:pt x="11742101" y="1070775"/>
                    </a:cubicBezTo>
                    <a:cubicBezTo>
                      <a:pt x="11744552" y="1074739"/>
                      <a:pt x="11759830" y="1077454"/>
                      <a:pt x="11776053" y="1076807"/>
                    </a:cubicBezTo>
                    <a:cubicBezTo>
                      <a:pt x="11815635" y="1075229"/>
                      <a:pt x="11829784" y="1088175"/>
                      <a:pt x="11826650" y="1123103"/>
                    </a:cubicBezTo>
                    <a:cubicBezTo>
                      <a:pt x="11824464" y="1147463"/>
                      <a:pt x="11821130" y="1151603"/>
                      <a:pt x="11800268" y="1155870"/>
                    </a:cubicBezTo>
                    <a:cubicBezTo>
                      <a:pt x="11787134" y="1158556"/>
                      <a:pt x="11774903" y="1158350"/>
                      <a:pt x="11773087" y="1155412"/>
                    </a:cubicBezTo>
                    <a:cubicBezTo>
                      <a:pt x="11766992" y="1145550"/>
                      <a:pt x="11705978" y="1158645"/>
                      <a:pt x="11697856" y="1171559"/>
                    </a:cubicBezTo>
                    <a:cubicBezTo>
                      <a:pt x="11685405" y="1191354"/>
                      <a:pt x="11703153" y="1223586"/>
                      <a:pt x="11726503" y="1223586"/>
                    </a:cubicBezTo>
                    <a:cubicBezTo>
                      <a:pt x="11736823" y="1223586"/>
                      <a:pt x="11747386" y="1227015"/>
                      <a:pt x="11749976" y="1231206"/>
                    </a:cubicBezTo>
                    <a:cubicBezTo>
                      <a:pt x="11752566" y="1235397"/>
                      <a:pt x="11769913" y="1238826"/>
                      <a:pt x="11788525" y="1238826"/>
                    </a:cubicBezTo>
                    <a:cubicBezTo>
                      <a:pt x="11816209" y="1238826"/>
                      <a:pt x="11822366" y="1241357"/>
                      <a:pt x="11822366" y="1252738"/>
                    </a:cubicBezTo>
                    <a:cubicBezTo>
                      <a:pt x="11822366" y="1273101"/>
                      <a:pt x="11788063" y="1302557"/>
                      <a:pt x="11769885" y="1297803"/>
                    </a:cubicBezTo>
                    <a:cubicBezTo>
                      <a:pt x="11761573" y="1295629"/>
                      <a:pt x="11747432" y="1298992"/>
                      <a:pt x="11738460" y="1305275"/>
                    </a:cubicBezTo>
                    <a:cubicBezTo>
                      <a:pt x="11728465" y="1312277"/>
                      <a:pt x="11713781" y="1315026"/>
                      <a:pt x="11700533" y="1312376"/>
                    </a:cubicBezTo>
                    <a:cubicBezTo>
                      <a:pt x="11673272" y="1306924"/>
                      <a:pt x="11655364" y="1324102"/>
                      <a:pt x="11669966" y="1341696"/>
                    </a:cubicBezTo>
                    <a:cubicBezTo>
                      <a:pt x="11675183" y="1347983"/>
                      <a:pt x="11684222" y="1353126"/>
                      <a:pt x="11690052" y="1353126"/>
                    </a:cubicBezTo>
                    <a:cubicBezTo>
                      <a:pt x="11695883" y="1353126"/>
                      <a:pt x="11706607" y="1356155"/>
                      <a:pt x="11713884" y="1359857"/>
                    </a:cubicBezTo>
                    <a:cubicBezTo>
                      <a:pt x="11749876" y="1378167"/>
                      <a:pt x="11767738" y="1383038"/>
                      <a:pt x="11795696" y="1382171"/>
                    </a:cubicBezTo>
                    <a:cubicBezTo>
                      <a:pt x="11835954" y="1380922"/>
                      <a:pt x="11869907" y="1389269"/>
                      <a:pt x="11880356" y="1402983"/>
                    </a:cubicBezTo>
                    <a:cubicBezTo>
                      <a:pt x="11885832" y="1410170"/>
                      <a:pt x="11902631" y="1414086"/>
                      <a:pt x="11927981" y="1414086"/>
                    </a:cubicBezTo>
                    <a:cubicBezTo>
                      <a:pt x="11954171" y="1414086"/>
                      <a:pt x="11967185" y="1417242"/>
                      <a:pt x="11967262" y="1423611"/>
                    </a:cubicBezTo>
                    <a:cubicBezTo>
                      <a:pt x="11967346" y="1430419"/>
                      <a:pt x="11969300" y="1430103"/>
                      <a:pt x="11974114" y="1422501"/>
                    </a:cubicBezTo>
                    <a:cubicBezTo>
                      <a:pt x="11983247" y="1408076"/>
                      <a:pt x="12005246" y="1417666"/>
                      <a:pt x="12005246" y="1436072"/>
                    </a:cubicBezTo>
                    <a:cubicBezTo>
                      <a:pt x="12005246" y="1448608"/>
                      <a:pt x="11999857" y="1450916"/>
                      <a:pt x="11970597" y="1450916"/>
                    </a:cubicBezTo>
                    <a:cubicBezTo>
                      <a:pt x="11951540" y="1450916"/>
                      <a:pt x="11931644" y="1454487"/>
                      <a:pt x="11926385" y="1458852"/>
                    </a:cubicBezTo>
                    <a:cubicBezTo>
                      <a:pt x="11921126" y="1463217"/>
                      <a:pt x="11909328" y="1464828"/>
                      <a:pt x="11900167" y="1462433"/>
                    </a:cubicBezTo>
                    <a:cubicBezTo>
                      <a:pt x="11889542" y="1459654"/>
                      <a:pt x="11881992" y="1462036"/>
                      <a:pt x="11879316" y="1469009"/>
                    </a:cubicBezTo>
                    <a:cubicBezTo>
                      <a:pt x="11876530" y="1476268"/>
                      <a:pt x="11867515" y="1478825"/>
                      <a:pt x="11852484" y="1476618"/>
                    </a:cubicBezTo>
                    <a:cubicBezTo>
                      <a:pt x="11826772" y="1472845"/>
                      <a:pt x="11805990" y="1486081"/>
                      <a:pt x="11812204" y="1502273"/>
                    </a:cubicBezTo>
                    <a:cubicBezTo>
                      <a:pt x="11814500" y="1508253"/>
                      <a:pt x="11824582" y="1513146"/>
                      <a:pt x="11834612" y="1513146"/>
                    </a:cubicBezTo>
                    <a:cubicBezTo>
                      <a:pt x="11844640" y="1513146"/>
                      <a:pt x="11852841" y="1515718"/>
                      <a:pt x="11852836" y="1518861"/>
                    </a:cubicBezTo>
                    <a:cubicBezTo>
                      <a:pt x="11852831" y="1522004"/>
                      <a:pt x="11867404" y="1524576"/>
                      <a:pt x="11885221" y="1524576"/>
                    </a:cubicBezTo>
                    <a:cubicBezTo>
                      <a:pt x="11913014" y="1524576"/>
                      <a:pt x="11917962" y="1527011"/>
                      <a:pt x="11920051" y="1541721"/>
                    </a:cubicBezTo>
                    <a:cubicBezTo>
                      <a:pt x="11922213" y="1556945"/>
                      <a:pt x="11919224" y="1558857"/>
                      <a:pt x="11893381" y="1558782"/>
                    </a:cubicBezTo>
                    <a:cubicBezTo>
                      <a:pt x="11839638" y="1558627"/>
                      <a:pt x="11808666" y="1550339"/>
                      <a:pt x="11804666" y="1535040"/>
                    </a:cubicBezTo>
                    <a:cubicBezTo>
                      <a:pt x="11801624" y="1523409"/>
                      <a:pt x="11797439" y="1521916"/>
                      <a:pt x="11783054" y="1527331"/>
                    </a:cubicBezTo>
                    <a:cubicBezTo>
                      <a:pt x="11773243" y="1531024"/>
                      <a:pt x="11754555" y="1532454"/>
                      <a:pt x="11741524" y="1530509"/>
                    </a:cubicBezTo>
                    <a:cubicBezTo>
                      <a:pt x="11722531" y="1527673"/>
                      <a:pt x="11717038" y="1530011"/>
                      <a:pt x="11713824" y="1542303"/>
                    </a:cubicBezTo>
                    <a:cubicBezTo>
                      <a:pt x="11710091" y="1556579"/>
                      <a:pt x="11705295" y="1557358"/>
                      <a:pt x="11644214" y="1553609"/>
                    </a:cubicBezTo>
                    <a:cubicBezTo>
                      <a:pt x="11568654" y="1548970"/>
                      <a:pt x="11548976" y="1553054"/>
                      <a:pt x="11563360" y="1570386"/>
                    </a:cubicBezTo>
                    <a:cubicBezTo>
                      <a:pt x="11568537" y="1576623"/>
                      <a:pt x="11581176" y="1581726"/>
                      <a:pt x="11591448" y="1581726"/>
                    </a:cubicBezTo>
                    <a:cubicBezTo>
                      <a:pt x="11605128" y="1581726"/>
                      <a:pt x="11609438" y="1585291"/>
                      <a:pt x="11607557" y="1595053"/>
                    </a:cubicBezTo>
                    <a:cubicBezTo>
                      <a:pt x="11605336" y="1606583"/>
                      <a:pt x="11595590" y="1608380"/>
                      <a:pt x="11535246" y="1608388"/>
                    </a:cubicBezTo>
                    <a:cubicBezTo>
                      <a:pt x="11496886" y="1608392"/>
                      <a:pt x="11463065" y="1610831"/>
                      <a:pt x="11460088" y="1613807"/>
                    </a:cubicBezTo>
                    <a:cubicBezTo>
                      <a:pt x="11457109" y="1616783"/>
                      <a:pt x="11444572" y="1613995"/>
                      <a:pt x="11432226" y="1607610"/>
                    </a:cubicBezTo>
                    <a:cubicBezTo>
                      <a:pt x="11410822" y="1596542"/>
                      <a:pt x="11408477" y="1596998"/>
                      <a:pt x="11381758" y="1617439"/>
                    </a:cubicBezTo>
                    <a:cubicBezTo>
                      <a:pt x="11335506" y="1652825"/>
                      <a:pt x="11306071" y="1665546"/>
                      <a:pt x="11270440" y="1665546"/>
                    </a:cubicBezTo>
                    <a:cubicBezTo>
                      <a:pt x="11225734" y="1665546"/>
                      <a:pt x="11191813" y="1678122"/>
                      <a:pt x="11203905" y="1690213"/>
                    </a:cubicBezTo>
                    <a:cubicBezTo>
                      <a:pt x="11219731" y="1706040"/>
                      <a:pt x="11214694" y="1727735"/>
                      <a:pt x="11195809" y="1725080"/>
                    </a:cubicBezTo>
                    <a:cubicBezTo>
                      <a:pt x="11184380" y="1723473"/>
                      <a:pt x="11177963" y="1727162"/>
                      <a:pt x="11176130" y="1736397"/>
                    </a:cubicBezTo>
                    <a:cubicBezTo>
                      <a:pt x="11170430" y="1765085"/>
                      <a:pt x="11187944" y="1771948"/>
                      <a:pt x="11296586" y="1783597"/>
                    </a:cubicBezTo>
                    <a:cubicBezTo>
                      <a:pt x="11302872" y="1784272"/>
                      <a:pt x="11320474" y="1788980"/>
                      <a:pt x="11335700" y="1794062"/>
                    </a:cubicBezTo>
                    <a:cubicBezTo>
                      <a:pt x="11350927" y="1799143"/>
                      <a:pt x="11366357" y="1802622"/>
                      <a:pt x="11369990" y="1801793"/>
                    </a:cubicBezTo>
                    <a:cubicBezTo>
                      <a:pt x="11373623" y="1800965"/>
                      <a:pt x="11381740" y="1802491"/>
                      <a:pt x="11388026" y="1805186"/>
                    </a:cubicBezTo>
                    <a:cubicBezTo>
                      <a:pt x="11394312" y="1807880"/>
                      <a:pt x="11433746" y="1810997"/>
                      <a:pt x="11475656" y="1812111"/>
                    </a:cubicBezTo>
                    <a:cubicBezTo>
                      <a:pt x="11547352" y="1814016"/>
                      <a:pt x="11551996" y="1815115"/>
                      <a:pt x="11554215" y="1830702"/>
                    </a:cubicBezTo>
                    <a:cubicBezTo>
                      <a:pt x="11555513" y="1839814"/>
                      <a:pt x="11564943" y="1852751"/>
                      <a:pt x="11575170" y="1859453"/>
                    </a:cubicBezTo>
                    <a:cubicBezTo>
                      <a:pt x="11585398" y="1866154"/>
                      <a:pt x="11593766" y="1876702"/>
                      <a:pt x="11593766" y="1882892"/>
                    </a:cubicBezTo>
                    <a:cubicBezTo>
                      <a:pt x="11593766" y="1892167"/>
                      <a:pt x="11578313" y="1894146"/>
                      <a:pt x="11505897" y="1894146"/>
                    </a:cubicBezTo>
                    <a:cubicBezTo>
                      <a:pt x="11434491" y="1894146"/>
                      <a:pt x="11417199" y="1896306"/>
                      <a:pt x="11413604" y="1905673"/>
                    </a:cubicBezTo>
                    <a:cubicBezTo>
                      <a:pt x="11406496" y="1924198"/>
                      <a:pt x="11422013" y="1935667"/>
                      <a:pt x="11474487" y="1950674"/>
                    </a:cubicBezTo>
                    <a:cubicBezTo>
                      <a:pt x="11512177" y="1961452"/>
                      <a:pt x="11526092" y="1969412"/>
                      <a:pt x="11533951" y="1984691"/>
                    </a:cubicBezTo>
                    <a:cubicBezTo>
                      <a:pt x="11539593" y="1995661"/>
                      <a:pt x="11548504" y="2007378"/>
                      <a:pt x="11553749" y="2010730"/>
                    </a:cubicBezTo>
                    <a:cubicBezTo>
                      <a:pt x="11568834" y="2020368"/>
                      <a:pt x="11564877" y="2037384"/>
                      <a:pt x="11546141" y="2043446"/>
                    </a:cubicBezTo>
                    <a:cubicBezTo>
                      <a:pt x="11536711" y="2046496"/>
                      <a:pt x="11506707" y="2049913"/>
                      <a:pt x="11479466" y="2051039"/>
                    </a:cubicBezTo>
                    <a:cubicBezTo>
                      <a:pt x="11401328" y="2054268"/>
                      <a:pt x="11392125" y="2055227"/>
                      <a:pt x="11388049" y="2060570"/>
                    </a:cubicBezTo>
                    <a:cubicBezTo>
                      <a:pt x="11378967" y="2072478"/>
                      <a:pt x="11348425" y="2084646"/>
                      <a:pt x="11327619" y="2084646"/>
                    </a:cubicBezTo>
                    <a:cubicBezTo>
                      <a:pt x="11315237" y="2084646"/>
                      <a:pt x="11302986" y="2088075"/>
                      <a:pt x="11300396" y="2092266"/>
                    </a:cubicBezTo>
                    <a:cubicBezTo>
                      <a:pt x="11297806" y="2096457"/>
                      <a:pt x="11278865" y="2099886"/>
                      <a:pt x="11258305" y="2099886"/>
                    </a:cubicBezTo>
                    <a:cubicBezTo>
                      <a:pt x="11215406" y="2099886"/>
                      <a:pt x="11200712" y="2115691"/>
                      <a:pt x="11208910" y="2153017"/>
                    </a:cubicBezTo>
                    <a:lnTo>
                      <a:pt x="11213689" y="2174774"/>
                    </a:lnTo>
                    <a:lnTo>
                      <a:pt x="11165602" y="2178941"/>
                    </a:lnTo>
                    <a:cubicBezTo>
                      <a:pt x="11086965" y="2185756"/>
                      <a:pt x="10951564" y="2183070"/>
                      <a:pt x="10927016" y="2174208"/>
                    </a:cubicBezTo>
                    <a:cubicBezTo>
                      <a:pt x="10895835" y="2162952"/>
                      <a:pt x="10877486" y="2146106"/>
                      <a:pt x="10877486" y="2128735"/>
                    </a:cubicBezTo>
                    <a:cubicBezTo>
                      <a:pt x="10877486" y="2119094"/>
                      <a:pt x="10874291" y="2116186"/>
                      <a:pt x="10867961" y="2120067"/>
                    </a:cubicBezTo>
                    <a:cubicBezTo>
                      <a:pt x="10862634" y="2123333"/>
                      <a:pt x="10863990" y="2117654"/>
                      <a:pt x="10871038" y="2107181"/>
                    </a:cubicBezTo>
                    <a:cubicBezTo>
                      <a:pt x="10880635" y="2092922"/>
                      <a:pt x="10889352" y="2088929"/>
                      <a:pt x="10907589" y="2090438"/>
                    </a:cubicBezTo>
                    <a:cubicBezTo>
                      <a:pt x="10920762" y="2091529"/>
                      <a:pt x="10938498" y="2088696"/>
                      <a:pt x="10947004" y="2084144"/>
                    </a:cubicBezTo>
                    <a:cubicBezTo>
                      <a:pt x="10955509" y="2079592"/>
                      <a:pt x="10988782" y="2074040"/>
                      <a:pt x="11020942" y="2071807"/>
                    </a:cubicBezTo>
                    <a:cubicBezTo>
                      <a:pt x="11053102" y="2069573"/>
                      <a:pt x="11080697" y="2066553"/>
                      <a:pt x="11082262" y="2065094"/>
                    </a:cubicBezTo>
                    <a:cubicBezTo>
                      <a:pt x="11083828" y="2063636"/>
                      <a:pt x="11083009" y="2056977"/>
                      <a:pt x="11080447" y="2050295"/>
                    </a:cubicBezTo>
                    <a:cubicBezTo>
                      <a:pt x="11076320" y="2039543"/>
                      <a:pt x="11058911" y="2038654"/>
                      <a:pt x="10929011" y="2042562"/>
                    </a:cubicBezTo>
                    <a:cubicBezTo>
                      <a:pt x="10740985" y="2048219"/>
                      <a:pt x="10715701" y="2052140"/>
                      <a:pt x="10709954" y="2076532"/>
                    </a:cubicBezTo>
                    <a:cubicBezTo>
                      <a:pt x="10707549" y="2086737"/>
                      <a:pt x="10695545" y="2100650"/>
                      <a:pt x="10683279" y="2107449"/>
                    </a:cubicBezTo>
                    <a:cubicBezTo>
                      <a:pt x="10670888" y="2114317"/>
                      <a:pt x="10653073" y="2135657"/>
                      <a:pt x="10643195" y="2155464"/>
                    </a:cubicBezTo>
                    <a:cubicBezTo>
                      <a:pt x="10633416" y="2175073"/>
                      <a:pt x="10618842" y="2194634"/>
                      <a:pt x="10610809" y="2198934"/>
                    </a:cubicBezTo>
                    <a:cubicBezTo>
                      <a:pt x="10602775" y="2203234"/>
                      <a:pt x="10562622" y="2207127"/>
                      <a:pt x="10521578" y="2207587"/>
                    </a:cubicBezTo>
                    <a:cubicBezTo>
                      <a:pt x="10480536" y="2208046"/>
                      <a:pt x="10430018" y="2211468"/>
                      <a:pt x="10409314" y="2215191"/>
                    </a:cubicBezTo>
                    <a:cubicBezTo>
                      <a:pt x="10385006" y="2219563"/>
                      <a:pt x="10368946" y="2219234"/>
                      <a:pt x="10363975" y="2214263"/>
                    </a:cubicBezTo>
                    <a:cubicBezTo>
                      <a:pt x="10359742" y="2210030"/>
                      <a:pt x="10340105" y="2206566"/>
                      <a:pt x="10320337" y="2206566"/>
                    </a:cubicBezTo>
                    <a:cubicBezTo>
                      <a:pt x="10300570" y="2206566"/>
                      <a:pt x="10283253" y="2203994"/>
                      <a:pt x="10281855" y="2200851"/>
                    </a:cubicBezTo>
                    <a:cubicBezTo>
                      <a:pt x="10280459" y="2197708"/>
                      <a:pt x="10266457" y="2188595"/>
                      <a:pt x="10250741" y="2180601"/>
                    </a:cubicBezTo>
                    <a:cubicBezTo>
                      <a:pt x="10220614" y="2165277"/>
                      <a:pt x="10212461" y="2145606"/>
                      <a:pt x="10236236" y="2145606"/>
                    </a:cubicBezTo>
                    <a:cubicBezTo>
                      <a:pt x="10253124" y="2145606"/>
                      <a:pt x="10293615" y="2126223"/>
                      <a:pt x="10304749" y="2112807"/>
                    </a:cubicBezTo>
                    <a:cubicBezTo>
                      <a:pt x="10320898" y="2093349"/>
                      <a:pt x="10301926" y="2083541"/>
                      <a:pt x="10248044" y="2083494"/>
                    </a:cubicBezTo>
                    <a:cubicBezTo>
                      <a:pt x="10173469" y="2083425"/>
                      <a:pt x="10153586" y="2078731"/>
                      <a:pt x="10153586" y="2061180"/>
                    </a:cubicBezTo>
                    <a:cubicBezTo>
                      <a:pt x="10153586" y="2050232"/>
                      <a:pt x="10158961" y="2046546"/>
                      <a:pt x="10174922" y="2046546"/>
                    </a:cubicBezTo>
                    <a:cubicBezTo>
                      <a:pt x="10186657" y="2046546"/>
                      <a:pt x="10200192" y="2042612"/>
                      <a:pt x="10205001" y="2037803"/>
                    </a:cubicBezTo>
                    <a:cubicBezTo>
                      <a:pt x="10215998" y="2026806"/>
                      <a:pt x="10190830" y="2005595"/>
                      <a:pt x="10157396" y="1997679"/>
                    </a:cubicBezTo>
                    <a:cubicBezTo>
                      <a:pt x="10125668" y="1990168"/>
                      <a:pt x="10031415" y="1992804"/>
                      <a:pt x="10014856" y="2001666"/>
                    </a:cubicBezTo>
                    <a:cubicBezTo>
                      <a:pt x="9997711" y="2010842"/>
                      <a:pt x="9997100" y="2035882"/>
                      <a:pt x="10013794" y="2045224"/>
                    </a:cubicBezTo>
                    <a:cubicBezTo>
                      <a:pt x="10020727" y="2049104"/>
                      <a:pt x="10024470" y="2057310"/>
                      <a:pt x="10022111" y="2063458"/>
                    </a:cubicBezTo>
                    <a:cubicBezTo>
                      <a:pt x="10016912" y="2077007"/>
                      <a:pt x="9923718" y="2084430"/>
                      <a:pt x="9753536" y="2084849"/>
                    </a:cubicBezTo>
                    <a:cubicBezTo>
                      <a:pt x="9665169" y="2085067"/>
                      <a:pt x="9635880" y="2087669"/>
                      <a:pt x="9624444" y="2096318"/>
                    </a:cubicBezTo>
                    <a:cubicBezTo>
                      <a:pt x="9616309" y="2102472"/>
                      <a:pt x="9598538" y="2107506"/>
                      <a:pt x="9584954" y="2107506"/>
                    </a:cubicBezTo>
                    <a:cubicBezTo>
                      <a:pt x="9566945" y="2107506"/>
                      <a:pt x="9558942" y="2111635"/>
                      <a:pt x="9555416" y="2122746"/>
                    </a:cubicBezTo>
                    <a:cubicBezTo>
                      <a:pt x="9552045" y="2133367"/>
                      <a:pt x="9543886" y="2137986"/>
                      <a:pt x="9528500" y="2137986"/>
                    </a:cubicBezTo>
                    <a:cubicBezTo>
                      <a:pt x="9514220" y="2137986"/>
                      <a:pt x="9503541" y="2143369"/>
                      <a:pt x="9498266" y="2153226"/>
                    </a:cubicBezTo>
                    <a:cubicBezTo>
                      <a:pt x="9493477" y="2162173"/>
                      <a:pt x="9482312" y="2168466"/>
                      <a:pt x="9471224" y="2168466"/>
                    </a:cubicBezTo>
                    <a:cubicBezTo>
                      <a:pt x="9460838" y="2168466"/>
                      <a:pt x="9446385" y="2171648"/>
                      <a:pt x="9439108" y="2175536"/>
                    </a:cubicBezTo>
                    <a:cubicBezTo>
                      <a:pt x="9423126" y="2184075"/>
                      <a:pt x="9357680" y="2204156"/>
                      <a:pt x="9328847" y="2209367"/>
                    </a:cubicBezTo>
                    <a:cubicBezTo>
                      <a:pt x="9317391" y="2211437"/>
                      <a:pt x="9303708" y="2215795"/>
                      <a:pt x="9298441" y="2219050"/>
                    </a:cubicBezTo>
                    <a:cubicBezTo>
                      <a:pt x="9293172" y="2222306"/>
                      <a:pt x="9222822" y="2225554"/>
                      <a:pt x="9142104" y="2226270"/>
                    </a:cubicBezTo>
                    <a:lnTo>
                      <a:pt x="8995346" y="2227570"/>
                    </a:lnTo>
                    <a:lnTo>
                      <a:pt x="8995346" y="2209448"/>
                    </a:lnTo>
                    <a:cubicBezTo>
                      <a:pt x="8995346" y="2199481"/>
                      <a:pt x="8998227" y="2191326"/>
                      <a:pt x="9001746" y="2191326"/>
                    </a:cubicBezTo>
                    <a:cubicBezTo>
                      <a:pt x="9005266" y="2191326"/>
                      <a:pt x="9012641" y="2177709"/>
                      <a:pt x="9018133" y="2161065"/>
                    </a:cubicBezTo>
                    <a:lnTo>
                      <a:pt x="9028121" y="2130804"/>
                    </a:lnTo>
                    <a:lnTo>
                      <a:pt x="9124129" y="2128680"/>
                    </a:lnTo>
                    <a:cubicBezTo>
                      <a:pt x="9220115" y="2126557"/>
                      <a:pt x="9220136" y="2126552"/>
                      <a:pt x="9220136" y="2108054"/>
                    </a:cubicBezTo>
                    <a:cubicBezTo>
                      <a:pt x="9220136" y="2093945"/>
                      <a:pt x="9214721" y="2088104"/>
                      <a:pt x="9197329" y="2083453"/>
                    </a:cubicBezTo>
                    <a:cubicBezTo>
                      <a:pt x="9169626" y="2076044"/>
                      <a:pt x="8996378" y="2084432"/>
                      <a:pt x="8990803" y="2093452"/>
                    </a:cubicBezTo>
                    <a:cubicBezTo>
                      <a:pt x="8988616" y="2096991"/>
                      <a:pt x="8924450" y="2099961"/>
                      <a:pt x="8848212" y="2100054"/>
                    </a:cubicBezTo>
                    <a:cubicBezTo>
                      <a:pt x="8729206" y="2100197"/>
                      <a:pt x="8705147" y="2102241"/>
                      <a:pt x="8678151" y="2114500"/>
                    </a:cubicBezTo>
                    <a:cubicBezTo>
                      <a:pt x="8660856" y="2122354"/>
                      <a:pt x="8644366" y="2132565"/>
                      <a:pt x="8641507" y="2137193"/>
                    </a:cubicBezTo>
                    <a:cubicBezTo>
                      <a:pt x="8638646" y="2141820"/>
                      <a:pt x="8629423" y="2145606"/>
                      <a:pt x="8621011" y="2145606"/>
                    </a:cubicBezTo>
                    <a:cubicBezTo>
                      <a:pt x="8608819" y="2145606"/>
                      <a:pt x="8606203" y="2149860"/>
                      <a:pt x="8608125" y="2166561"/>
                    </a:cubicBezTo>
                    <a:cubicBezTo>
                      <a:pt x="8610218" y="2184754"/>
                      <a:pt x="8614302" y="2187828"/>
                      <a:pt x="8639111" y="2189881"/>
                    </a:cubicBezTo>
                    <a:cubicBezTo>
                      <a:pt x="8669413" y="2192389"/>
                      <a:pt x="8674580" y="2200760"/>
                      <a:pt x="8656800" y="2218540"/>
                    </a:cubicBezTo>
                    <a:cubicBezTo>
                      <a:pt x="8648568" y="2226773"/>
                      <a:pt x="8623485" y="2229426"/>
                      <a:pt x="8553893" y="2229426"/>
                    </a:cubicBezTo>
                    <a:cubicBezTo>
                      <a:pt x="8471562" y="2229426"/>
                      <a:pt x="8457749" y="2227437"/>
                      <a:pt x="8422726" y="2210542"/>
                    </a:cubicBezTo>
                    <a:cubicBezTo>
                      <a:pt x="8369325" y="2184780"/>
                      <a:pt x="8337843" y="2183562"/>
                      <a:pt x="8313617" y="2206321"/>
                    </a:cubicBezTo>
                    <a:cubicBezTo>
                      <a:pt x="8296318" y="2222573"/>
                      <a:pt x="8286088" y="2224684"/>
                      <a:pt x="8212425" y="2227208"/>
                    </a:cubicBezTo>
                    <a:cubicBezTo>
                      <a:pt x="8167353" y="2228752"/>
                      <a:pt x="8116760" y="2233114"/>
                      <a:pt x="8099996" y="2236901"/>
                    </a:cubicBezTo>
                    <a:cubicBezTo>
                      <a:pt x="8083233" y="2240689"/>
                      <a:pt x="8064372" y="2243777"/>
                      <a:pt x="8058086" y="2243763"/>
                    </a:cubicBezTo>
                    <a:cubicBezTo>
                      <a:pt x="8051800" y="2243748"/>
                      <a:pt x="8031946" y="2247423"/>
                      <a:pt x="8013969" y="2251928"/>
                    </a:cubicBezTo>
                    <a:cubicBezTo>
                      <a:pt x="7990219" y="2257879"/>
                      <a:pt x="7976911" y="2257780"/>
                      <a:pt x="7965297" y="2251564"/>
                    </a:cubicBezTo>
                    <a:cubicBezTo>
                      <a:pt x="7941091" y="2238609"/>
                      <a:pt x="7882170" y="2240669"/>
                      <a:pt x="7853550" y="2255471"/>
                    </a:cubicBezTo>
                    <a:cubicBezTo>
                      <a:pt x="7832966" y="2266117"/>
                      <a:pt x="7816166" y="2267789"/>
                      <a:pt x="7765920" y="2264189"/>
                    </a:cubicBezTo>
                    <a:cubicBezTo>
                      <a:pt x="7591354" y="2251681"/>
                      <a:pt x="7575749" y="2251380"/>
                      <a:pt x="7554659" y="2260116"/>
                    </a:cubicBezTo>
                    <a:cubicBezTo>
                      <a:pt x="7503930" y="2281129"/>
                      <a:pt x="7301276" y="2298623"/>
                      <a:pt x="7285964" y="2283312"/>
                    </a:cubicBezTo>
                    <a:cubicBezTo>
                      <a:pt x="7276121" y="2273469"/>
                      <a:pt x="7245286" y="2272493"/>
                      <a:pt x="7239508" y="2281841"/>
                    </a:cubicBezTo>
                    <a:cubicBezTo>
                      <a:pt x="7235301" y="2288649"/>
                      <a:pt x="7182692" y="2295262"/>
                      <a:pt x="7086536" y="2301070"/>
                    </a:cubicBezTo>
                    <a:cubicBezTo>
                      <a:pt x="7002127" y="2306169"/>
                      <a:pt x="6995246" y="2305940"/>
                      <a:pt x="6992556" y="2297940"/>
                    </a:cubicBezTo>
                    <a:cubicBezTo>
                      <a:pt x="6991157" y="2293786"/>
                      <a:pt x="6985683" y="2290386"/>
                      <a:pt x="6980390" y="2290386"/>
                    </a:cubicBezTo>
                    <a:cubicBezTo>
                      <a:pt x="6967789" y="2290386"/>
                      <a:pt x="6924248" y="2268570"/>
                      <a:pt x="6918596" y="2259424"/>
                    </a:cubicBezTo>
                    <a:cubicBezTo>
                      <a:pt x="6911467" y="2247890"/>
                      <a:pt x="6856945" y="2251136"/>
                      <a:pt x="6846504" y="2263716"/>
                    </a:cubicBezTo>
                    <a:cubicBezTo>
                      <a:pt x="6841287" y="2270003"/>
                      <a:pt x="6824849" y="2275146"/>
                      <a:pt x="6809976" y="2275146"/>
                    </a:cubicBezTo>
                    <a:cubicBezTo>
                      <a:pt x="6795103" y="2275146"/>
                      <a:pt x="6777293" y="2280252"/>
                      <a:pt x="6770398" y="2286491"/>
                    </a:cubicBezTo>
                    <a:cubicBezTo>
                      <a:pt x="6750662" y="2304352"/>
                      <a:pt x="6648798" y="2305023"/>
                      <a:pt x="6622007" y="2287469"/>
                    </a:cubicBezTo>
                    <a:cubicBezTo>
                      <a:pt x="6606523" y="2277324"/>
                      <a:pt x="6593631" y="2275015"/>
                      <a:pt x="6573237" y="2278735"/>
                    </a:cubicBezTo>
                    <a:cubicBezTo>
                      <a:pt x="6516311" y="2289119"/>
                      <a:pt x="6287715" y="2288673"/>
                      <a:pt x="6257592" y="2278119"/>
                    </a:cubicBezTo>
                    <a:cubicBezTo>
                      <a:pt x="6241729" y="2272562"/>
                      <a:pt x="6219441" y="2269828"/>
                      <a:pt x="6208062" y="2272045"/>
                    </a:cubicBezTo>
                    <a:cubicBezTo>
                      <a:pt x="6196684" y="2274261"/>
                      <a:pt x="6165977" y="2271035"/>
                      <a:pt x="6139825" y="2264874"/>
                    </a:cubicBezTo>
                    <a:cubicBezTo>
                      <a:pt x="6113673" y="2258714"/>
                      <a:pt x="6085895" y="2255342"/>
                      <a:pt x="6078096" y="2257382"/>
                    </a:cubicBezTo>
                    <a:cubicBezTo>
                      <a:pt x="6070297" y="2259421"/>
                      <a:pt x="6059119" y="2256537"/>
                      <a:pt x="6053255" y="2250973"/>
                    </a:cubicBezTo>
                    <a:cubicBezTo>
                      <a:pt x="6046189" y="2244268"/>
                      <a:pt x="6018513" y="2240412"/>
                      <a:pt x="5971173" y="2239540"/>
                    </a:cubicBezTo>
                    <a:cubicBezTo>
                      <a:pt x="5898743" y="2238204"/>
                      <a:pt x="5875035" y="2230107"/>
                      <a:pt x="5892480" y="2212662"/>
                    </a:cubicBezTo>
                    <a:cubicBezTo>
                      <a:pt x="5921060" y="2184082"/>
                      <a:pt x="5882227" y="2151398"/>
                      <a:pt x="5818275" y="2150206"/>
                    </a:cubicBezTo>
                    <a:cubicBezTo>
                      <a:pt x="5765855" y="2149229"/>
                      <a:pt x="5761055" y="2164444"/>
                      <a:pt x="5806367" y="2187958"/>
                    </a:cubicBezTo>
                    <a:cubicBezTo>
                      <a:pt x="5823128" y="2196656"/>
                      <a:pt x="5838028" y="2209935"/>
                      <a:pt x="5839479" y="2217469"/>
                    </a:cubicBezTo>
                    <a:cubicBezTo>
                      <a:pt x="5841810" y="2229574"/>
                      <a:pt x="5838270" y="2230553"/>
                      <a:pt x="5809005" y="2225895"/>
                    </a:cubicBezTo>
                    <a:cubicBezTo>
                      <a:pt x="5790794" y="2222997"/>
                      <a:pt x="5743319" y="2220024"/>
                      <a:pt x="5703504" y="2219289"/>
                    </a:cubicBezTo>
                    <a:cubicBezTo>
                      <a:pt x="5663690" y="2218553"/>
                      <a:pt x="5626828" y="2215188"/>
                      <a:pt x="5621589" y="2211809"/>
                    </a:cubicBezTo>
                    <a:cubicBezTo>
                      <a:pt x="5606944" y="2202365"/>
                      <a:pt x="5610290" y="2182744"/>
                      <a:pt x="5627304" y="2178294"/>
                    </a:cubicBezTo>
                    <a:cubicBezTo>
                      <a:pt x="5635686" y="2176102"/>
                      <a:pt x="5642544" y="2171490"/>
                      <a:pt x="5642544" y="2168044"/>
                    </a:cubicBezTo>
                    <a:cubicBezTo>
                      <a:pt x="5642544" y="2164599"/>
                      <a:pt x="5657975" y="2159466"/>
                      <a:pt x="5676834" y="2156638"/>
                    </a:cubicBezTo>
                    <a:cubicBezTo>
                      <a:pt x="5711020" y="2151512"/>
                      <a:pt x="5721638" y="2136707"/>
                      <a:pt x="5704149" y="2118555"/>
                    </a:cubicBezTo>
                    <a:cubicBezTo>
                      <a:pt x="5700313" y="2114574"/>
                      <a:pt x="5696027" y="2102744"/>
                      <a:pt x="5694624" y="2092266"/>
                    </a:cubicBezTo>
                    <a:cubicBezTo>
                      <a:pt x="5692373" y="2075451"/>
                      <a:pt x="5686711" y="2072266"/>
                      <a:pt x="5646354" y="2065110"/>
                    </a:cubicBezTo>
                    <a:cubicBezTo>
                      <a:pt x="5621208" y="2060651"/>
                      <a:pt x="5595491" y="2054816"/>
                      <a:pt x="5589204" y="2052143"/>
                    </a:cubicBezTo>
                    <a:cubicBezTo>
                      <a:pt x="5582917" y="2049470"/>
                      <a:pt x="5564058" y="2045060"/>
                      <a:pt x="5547294" y="2042342"/>
                    </a:cubicBezTo>
                    <a:cubicBezTo>
                      <a:pt x="5530530" y="2039625"/>
                      <a:pt x="5508241" y="2035759"/>
                      <a:pt x="5497764" y="2033751"/>
                    </a:cubicBezTo>
                    <a:cubicBezTo>
                      <a:pt x="5421664" y="2019166"/>
                      <a:pt x="4680550" y="2006906"/>
                      <a:pt x="4659551" y="2019884"/>
                    </a:cubicBezTo>
                    <a:cubicBezTo>
                      <a:pt x="4656612" y="2021701"/>
                      <a:pt x="4619377" y="2023676"/>
                      <a:pt x="4576808" y="2024274"/>
                    </a:cubicBezTo>
                    <a:cubicBezTo>
                      <a:pt x="4534239" y="2024871"/>
                      <a:pt x="4497523" y="2028412"/>
                      <a:pt x="4495217" y="2032143"/>
                    </a:cubicBezTo>
                    <a:cubicBezTo>
                      <a:pt x="4492911" y="2035874"/>
                      <a:pt x="4477713" y="2038926"/>
                      <a:pt x="4461444" y="2038926"/>
                    </a:cubicBezTo>
                    <a:cubicBezTo>
                      <a:pt x="4425025" y="2038926"/>
                      <a:pt x="4419276" y="2047056"/>
                      <a:pt x="4434658" y="2076803"/>
                    </a:cubicBezTo>
                    <a:cubicBezTo>
                      <a:pt x="4441224" y="2089499"/>
                      <a:pt x="4445650" y="2100165"/>
                      <a:pt x="4444495" y="2100505"/>
                    </a:cubicBezTo>
                    <a:cubicBezTo>
                      <a:pt x="4442535" y="2101083"/>
                      <a:pt x="4423672" y="2103932"/>
                      <a:pt x="4377624" y="2110606"/>
                    </a:cubicBezTo>
                    <a:cubicBezTo>
                      <a:pt x="4342547" y="2115689"/>
                      <a:pt x="4324284" y="2124429"/>
                      <a:pt x="4324284" y="2136130"/>
                    </a:cubicBezTo>
                    <a:cubicBezTo>
                      <a:pt x="4324284" y="2142513"/>
                      <a:pt x="4318283" y="2152291"/>
                      <a:pt x="4310949" y="2157859"/>
                    </a:cubicBezTo>
                    <a:cubicBezTo>
                      <a:pt x="4291805" y="2172391"/>
                      <a:pt x="4166636" y="2171678"/>
                      <a:pt x="4122776" y="2156787"/>
                    </a:cubicBezTo>
                    <a:cubicBezTo>
                      <a:pt x="4092629" y="2146552"/>
                      <a:pt x="3991231" y="2139580"/>
                      <a:pt x="3853749" y="2138290"/>
                    </a:cubicBezTo>
                    <a:cubicBezTo>
                      <a:pt x="3826545" y="2138035"/>
                      <a:pt x="3821364" y="2135548"/>
                      <a:pt x="3821364" y="2122746"/>
                    </a:cubicBezTo>
                    <a:cubicBezTo>
                      <a:pt x="3821364" y="2114364"/>
                      <a:pt x="3824793" y="2107506"/>
                      <a:pt x="3828984" y="2107506"/>
                    </a:cubicBezTo>
                    <a:cubicBezTo>
                      <a:pt x="3833175" y="2107506"/>
                      <a:pt x="3836604" y="2100921"/>
                      <a:pt x="3836604" y="2092872"/>
                    </a:cubicBezTo>
                    <a:cubicBezTo>
                      <a:pt x="3836604" y="2074044"/>
                      <a:pt x="3874750" y="2064547"/>
                      <a:pt x="3896304" y="2078008"/>
                    </a:cubicBezTo>
                    <a:cubicBezTo>
                      <a:pt x="3917362" y="2091159"/>
                      <a:pt x="3935664" y="2075188"/>
                      <a:pt x="3935664" y="2043663"/>
                    </a:cubicBezTo>
                    <a:cubicBezTo>
                      <a:pt x="3935664" y="2024878"/>
                      <a:pt x="3931195" y="2017867"/>
                      <a:pt x="3914709" y="2010785"/>
                    </a:cubicBezTo>
                    <a:cubicBezTo>
                      <a:pt x="3886651" y="1998732"/>
                      <a:pt x="3647482" y="1997816"/>
                      <a:pt x="3633154" y="2009707"/>
                    </a:cubicBezTo>
                    <a:cubicBezTo>
                      <a:pt x="3627197" y="2014651"/>
                      <a:pt x="3588310" y="2018855"/>
                      <a:pt x="3541126" y="2019654"/>
                    </a:cubicBezTo>
                    <a:cubicBezTo>
                      <a:pt x="3496184" y="2020416"/>
                      <a:pt x="3447412" y="2024905"/>
                      <a:pt x="3432744" y="2029628"/>
                    </a:cubicBezTo>
                    <a:cubicBezTo>
                      <a:pt x="3418075" y="2034352"/>
                      <a:pt x="3387214" y="2040129"/>
                      <a:pt x="3364164" y="2042465"/>
                    </a:cubicBezTo>
                    <a:cubicBezTo>
                      <a:pt x="3284571" y="2050533"/>
                      <a:pt x="3223111" y="2062026"/>
                      <a:pt x="3199182" y="2073317"/>
                    </a:cubicBezTo>
                    <a:cubicBezTo>
                      <a:pt x="3185976" y="2079548"/>
                      <a:pt x="3154944" y="2084646"/>
                      <a:pt x="3130221" y="2084646"/>
                    </a:cubicBezTo>
                    <a:cubicBezTo>
                      <a:pt x="3105499" y="2084646"/>
                      <a:pt x="3081771" y="2088147"/>
                      <a:pt x="3077493" y="2092426"/>
                    </a:cubicBezTo>
                    <a:cubicBezTo>
                      <a:pt x="3073214" y="2096704"/>
                      <a:pt x="3045953" y="2102202"/>
                      <a:pt x="3016914" y="2104643"/>
                    </a:cubicBezTo>
                    <a:cubicBezTo>
                      <a:pt x="2946438" y="2110568"/>
                      <a:pt x="2922136" y="2121094"/>
                      <a:pt x="2922446" y="2145561"/>
                    </a:cubicBezTo>
                    <a:cubicBezTo>
                      <a:pt x="2922735" y="2168303"/>
                      <a:pt x="2939554" y="2192779"/>
                      <a:pt x="2952780" y="2189707"/>
                    </a:cubicBezTo>
                    <a:cubicBezTo>
                      <a:pt x="2957966" y="2188502"/>
                      <a:pt x="2963858" y="2192037"/>
                      <a:pt x="2965875" y="2197561"/>
                    </a:cubicBezTo>
                    <a:cubicBezTo>
                      <a:pt x="2967891" y="2203086"/>
                      <a:pt x="2964891" y="2206966"/>
                      <a:pt x="2959207" y="2206183"/>
                    </a:cubicBezTo>
                    <a:cubicBezTo>
                      <a:pt x="2953524" y="2205401"/>
                      <a:pt x="2939024" y="2205167"/>
                      <a:pt x="2926986" y="2205663"/>
                    </a:cubicBezTo>
                    <a:cubicBezTo>
                      <a:pt x="2909049" y="2206403"/>
                      <a:pt x="2906709" y="2208507"/>
                      <a:pt x="2914021" y="2217318"/>
                    </a:cubicBezTo>
                    <a:cubicBezTo>
                      <a:pt x="2927710" y="2233812"/>
                      <a:pt x="2910990" y="2239557"/>
                      <a:pt x="2879521" y="2229171"/>
                    </a:cubicBezTo>
                    <a:cubicBezTo>
                      <a:pt x="2857099" y="2221771"/>
                      <a:pt x="2846602" y="2222417"/>
                      <a:pt x="2819194" y="2232885"/>
                    </a:cubicBezTo>
                    <a:cubicBezTo>
                      <a:pt x="2800944" y="2239854"/>
                      <a:pt x="2781508" y="2244719"/>
                      <a:pt x="2776003" y="2243694"/>
                    </a:cubicBezTo>
                    <a:cubicBezTo>
                      <a:pt x="2770498" y="2242670"/>
                      <a:pt x="2751255" y="2244513"/>
                      <a:pt x="2733240" y="2247791"/>
                    </a:cubicBezTo>
                    <a:cubicBezTo>
                      <a:pt x="2693435" y="2255034"/>
                      <a:pt x="2634606" y="2239712"/>
                      <a:pt x="2623656" y="2219249"/>
                    </a:cubicBezTo>
                    <a:cubicBezTo>
                      <a:pt x="2617088" y="2206977"/>
                      <a:pt x="2610246" y="2205887"/>
                      <a:pt x="2569150" y="2210560"/>
                    </a:cubicBezTo>
                    <a:cubicBezTo>
                      <a:pt x="2543302" y="2213499"/>
                      <a:pt x="2508099" y="2220621"/>
                      <a:pt x="2490921" y="2226386"/>
                    </a:cubicBezTo>
                    <a:cubicBezTo>
                      <a:pt x="2473743" y="2232151"/>
                      <a:pt x="2446311" y="2236593"/>
                      <a:pt x="2429961" y="2236257"/>
                    </a:cubicBezTo>
                    <a:cubicBezTo>
                      <a:pt x="2413611" y="2235921"/>
                      <a:pt x="2353942" y="2237886"/>
                      <a:pt x="2297364" y="2240623"/>
                    </a:cubicBezTo>
                    <a:cubicBezTo>
                      <a:pt x="2187057" y="2245961"/>
                      <a:pt x="2164569" y="2241302"/>
                      <a:pt x="2180002" y="2216308"/>
                    </a:cubicBezTo>
                    <a:cubicBezTo>
                      <a:pt x="2184604" y="2208855"/>
                      <a:pt x="2196037" y="2198867"/>
                      <a:pt x="2205408" y="2194114"/>
                    </a:cubicBezTo>
                    <a:cubicBezTo>
                      <a:pt x="2214780" y="2189360"/>
                      <a:pt x="2226273" y="2181645"/>
                      <a:pt x="2230949" y="2176969"/>
                    </a:cubicBezTo>
                    <a:cubicBezTo>
                      <a:pt x="2235626" y="2172292"/>
                      <a:pt x="2245204" y="2168466"/>
                      <a:pt x="2252235" y="2168466"/>
                    </a:cubicBezTo>
                    <a:cubicBezTo>
                      <a:pt x="2259265" y="2168466"/>
                      <a:pt x="2269450" y="2163126"/>
                      <a:pt x="2274866" y="2156600"/>
                    </a:cubicBezTo>
                    <a:cubicBezTo>
                      <a:pt x="2283150" y="2146619"/>
                      <a:pt x="2281634" y="2141653"/>
                      <a:pt x="2265332" y="2125350"/>
                    </a:cubicBezTo>
                    <a:cubicBezTo>
                      <a:pt x="2246279" y="2106297"/>
                      <a:pt x="2244031" y="2105973"/>
                      <a:pt x="2133281" y="2106319"/>
                    </a:cubicBezTo>
                    <a:cubicBezTo>
                      <a:pt x="1988031" y="2106771"/>
                      <a:pt x="1986615" y="2107754"/>
                      <a:pt x="2019067" y="2185494"/>
                    </a:cubicBezTo>
                    <a:cubicBezTo>
                      <a:pt x="2023755" y="2196725"/>
                      <a:pt x="2020175" y="2198673"/>
                      <a:pt x="1995239" y="2198458"/>
                    </a:cubicBezTo>
                    <a:cubicBezTo>
                      <a:pt x="1979099" y="2198318"/>
                      <a:pt x="1928839" y="2201817"/>
                      <a:pt x="1883550" y="2206234"/>
                    </a:cubicBezTo>
                    <a:cubicBezTo>
                      <a:pt x="1795424" y="2214828"/>
                      <a:pt x="1771584" y="2210173"/>
                      <a:pt x="1771584" y="2184371"/>
                    </a:cubicBezTo>
                    <a:cubicBezTo>
                      <a:pt x="1771584" y="2176650"/>
                      <a:pt x="1776874" y="2165942"/>
                      <a:pt x="1783341" y="2160575"/>
                    </a:cubicBezTo>
                    <a:cubicBezTo>
                      <a:pt x="1789807" y="2155209"/>
                      <a:pt x="1794061" y="2145438"/>
                      <a:pt x="1792795" y="2138863"/>
                    </a:cubicBezTo>
                    <a:cubicBezTo>
                      <a:pt x="1790827" y="2128643"/>
                      <a:pt x="1771696" y="2126660"/>
                      <a:pt x="1661023" y="2125204"/>
                    </a:cubicBezTo>
                    <a:cubicBezTo>
                      <a:pt x="1525262" y="2123418"/>
                      <a:pt x="1397829" y="2137148"/>
                      <a:pt x="1358928" y="2157753"/>
                    </a:cubicBezTo>
                    <a:cubicBezTo>
                      <a:pt x="1334148" y="2170879"/>
                      <a:pt x="1312799" y="2171454"/>
                      <a:pt x="1300668" y="2159322"/>
                    </a:cubicBezTo>
                    <a:cubicBezTo>
                      <a:pt x="1293556" y="2152210"/>
                      <a:pt x="1289492" y="2152210"/>
                      <a:pt x="1282380" y="2159322"/>
                    </a:cubicBezTo>
                    <a:cubicBezTo>
                      <a:pt x="1277351" y="2164351"/>
                      <a:pt x="1258261" y="2168466"/>
                      <a:pt x="1239958" y="2168466"/>
                    </a:cubicBezTo>
                    <a:cubicBezTo>
                      <a:pt x="1211924" y="2168466"/>
                      <a:pt x="1202795" y="2172587"/>
                      <a:pt x="1182018" y="2194616"/>
                    </a:cubicBezTo>
                    <a:cubicBezTo>
                      <a:pt x="1168454" y="2208998"/>
                      <a:pt x="1147253" y="2223174"/>
                      <a:pt x="1134905" y="2226119"/>
                    </a:cubicBezTo>
                    <a:cubicBezTo>
                      <a:pt x="1106715" y="2232842"/>
                      <a:pt x="1085641" y="2250667"/>
                      <a:pt x="1090601" y="2263593"/>
                    </a:cubicBezTo>
                    <a:cubicBezTo>
                      <a:pt x="1097314" y="2281086"/>
                      <a:pt x="1057951" y="2311416"/>
                      <a:pt x="1017192" y="2320157"/>
                    </a:cubicBezTo>
                    <a:cubicBezTo>
                      <a:pt x="995407" y="2324829"/>
                      <a:pt x="900634" y="2328486"/>
                      <a:pt x="801354" y="2328486"/>
                    </a:cubicBezTo>
                    <a:cubicBezTo>
                      <a:pt x="653489" y="2328486"/>
                      <a:pt x="621567" y="2326534"/>
                      <a:pt x="607419" y="2316624"/>
                    </a:cubicBezTo>
                    <a:close/>
                    <a:moveTo>
                      <a:pt x="10976240" y="1989762"/>
                    </a:moveTo>
                    <a:cubicBezTo>
                      <a:pt x="10981291" y="1983676"/>
                      <a:pt x="10983376" y="1972250"/>
                      <a:pt x="10980876" y="1964370"/>
                    </a:cubicBezTo>
                    <a:cubicBezTo>
                      <a:pt x="10977997" y="1955300"/>
                      <a:pt x="10981960" y="1944947"/>
                      <a:pt x="10991676" y="1936153"/>
                    </a:cubicBezTo>
                    <a:cubicBezTo>
                      <a:pt x="11007670" y="1921679"/>
                      <a:pt x="11010977" y="1904547"/>
                      <a:pt x="11000854" y="1888612"/>
                    </a:cubicBezTo>
                    <a:cubicBezTo>
                      <a:pt x="10996378" y="1881567"/>
                      <a:pt x="10987808" y="1881232"/>
                      <a:pt x="10966002" y="1887253"/>
                    </a:cubicBezTo>
                    <a:cubicBezTo>
                      <a:pt x="10943037" y="1893594"/>
                      <a:pt x="10931889" y="1892772"/>
                      <a:pt x="10911848" y="1883262"/>
                    </a:cubicBezTo>
                    <a:cubicBezTo>
                      <a:pt x="10881390" y="1868809"/>
                      <a:pt x="10865052" y="1868080"/>
                      <a:pt x="10856908" y="1880811"/>
                    </a:cubicBezTo>
                    <a:cubicBezTo>
                      <a:pt x="10848824" y="1893446"/>
                      <a:pt x="10819728" y="1909386"/>
                      <a:pt x="10804748" y="1909386"/>
                    </a:cubicBezTo>
                    <a:cubicBezTo>
                      <a:pt x="10798157" y="1909386"/>
                      <a:pt x="10794738" y="1912578"/>
                      <a:pt x="10797149" y="1916479"/>
                    </a:cubicBezTo>
                    <a:cubicBezTo>
                      <a:pt x="10799560" y="1920381"/>
                      <a:pt x="10797461" y="1926089"/>
                      <a:pt x="10792485" y="1929164"/>
                    </a:cubicBezTo>
                    <a:cubicBezTo>
                      <a:pt x="10781380" y="1936028"/>
                      <a:pt x="10810394" y="1949102"/>
                      <a:pt x="10842424" y="1951667"/>
                    </a:cubicBezTo>
                    <a:cubicBezTo>
                      <a:pt x="10854573" y="1952640"/>
                      <a:pt x="10867687" y="1959106"/>
                      <a:pt x="10871565" y="1966035"/>
                    </a:cubicBezTo>
                    <a:cubicBezTo>
                      <a:pt x="10876227" y="1974367"/>
                      <a:pt x="10883814" y="1976984"/>
                      <a:pt x="10893967" y="1973761"/>
                    </a:cubicBezTo>
                    <a:cubicBezTo>
                      <a:pt x="10904642" y="1970373"/>
                      <a:pt x="10912727" y="1973754"/>
                      <a:pt x="10920503" y="1984857"/>
                    </a:cubicBezTo>
                    <a:cubicBezTo>
                      <a:pt x="10933416" y="2003293"/>
                      <a:pt x="10962860" y="2005884"/>
                      <a:pt x="10976240" y="1989762"/>
                    </a:cubicBezTo>
                    <a:close/>
                    <a:moveTo>
                      <a:pt x="11669964" y="1029726"/>
                    </a:moveTo>
                    <a:cubicBezTo>
                      <a:pt x="11669964" y="1027877"/>
                      <a:pt x="11666535" y="1024246"/>
                      <a:pt x="11662344" y="1021656"/>
                    </a:cubicBezTo>
                    <a:cubicBezTo>
                      <a:pt x="11658153" y="1019066"/>
                      <a:pt x="11654724" y="1020578"/>
                      <a:pt x="11654724" y="1025016"/>
                    </a:cubicBezTo>
                    <a:cubicBezTo>
                      <a:pt x="11654724" y="1029455"/>
                      <a:pt x="11658153" y="1033086"/>
                      <a:pt x="11662344" y="1033086"/>
                    </a:cubicBezTo>
                    <a:cubicBezTo>
                      <a:pt x="11666535" y="1033086"/>
                      <a:pt x="11669964" y="1031574"/>
                      <a:pt x="11669964" y="1029726"/>
                    </a:cubicBezTo>
                    <a:close/>
                    <a:moveTo>
                      <a:pt x="10929304" y="750494"/>
                    </a:moveTo>
                    <a:cubicBezTo>
                      <a:pt x="10933024" y="718493"/>
                      <a:pt x="10915231" y="709974"/>
                      <a:pt x="10873947" y="723991"/>
                    </a:cubicBezTo>
                    <a:cubicBezTo>
                      <a:pt x="10854645" y="730544"/>
                      <a:pt x="10830399" y="735906"/>
                      <a:pt x="10820068" y="735906"/>
                    </a:cubicBezTo>
                    <a:cubicBezTo>
                      <a:pt x="10798642" y="735906"/>
                      <a:pt x="10794498" y="754211"/>
                      <a:pt x="10813514" y="764853"/>
                    </a:cubicBezTo>
                    <a:cubicBezTo>
                      <a:pt x="10820240" y="768617"/>
                      <a:pt x="10848530" y="771359"/>
                      <a:pt x="10876379" y="770947"/>
                    </a:cubicBezTo>
                    <a:cubicBezTo>
                      <a:pt x="10924940" y="770226"/>
                      <a:pt x="10927107" y="769389"/>
                      <a:pt x="10929304" y="750494"/>
                    </a:cubicBezTo>
                    <a:close/>
                    <a:moveTo>
                      <a:pt x="10159402" y="584062"/>
                    </a:moveTo>
                    <a:cubicBezTo>
                      <a:pt x="10166679" y="580177"/>
                      <a:pt x="10178919" y="575032"/>
                      <a:pt x="10186603" y="572628"/>
                    </a:cubicBezTo>
                    <a:cubicBezTo>
                      <a:pt x="10211914" y="564709"/>
                      <a:pt x="10195132" y="549270"/>
                      <a:pt x="10158625" y="546890"/>
                    </a:cubicBezTo>
                    <a:cubicBezTo>
                      <a:pt x="10131862" y="545146"/>
                      <a:pt x="10121812" y="547525"/>
                      <a:pt x="10118400" y="556415"/>
                    </a:cubicBezTo>
                    <a:cubicBezTo>
                      <a:pt x="10107633" y="584473"/>
                      <a:pt x="10130169" y="599669"/>
                      <a:pt x="10159402" y="584062"/>
                    </a:cubicBezTo>
                    <a:close/>
                    <a:moveTo>
                      <a:pt x="9946469" y="383481"/>
                    </a:moveTo>
                    <a:cubicBezTo>
                      <a:pt x="9945130" y="374051"/>
                      <a:pt x="9938890" y="366336"/>
                      <a:pt x="9932604" y="366336"/>
                    </a:cubicBezTo>
                    <a:cubicBezTo>
                      <a:pt x="9926317" y="366336"/>
                      <a:pt x="9920078" y="374051"/>
                      <a:pt x="9918738" y="383481"/>
                    </a:cubicBezTo>
                    <a:cubicBezTo>
                      <a:pt x="9916865" y="396676"/>
                      <a:pt x="9920059" y="400626"/>
                      <a:pt x="9932604" y="400626"/>
                    </a:cubicBezTo>
                    <a:cubicBezTo>
                      <a:pt x="9945148" y="400626"/>
                      <a:pt x="9948343" y="396676"/>
                      <a:pt x="9946469" y="383481"/>
                    </a:cubicBezTo>
                    <a:close/>
                    <a:moveTo>
                      <a:pt x="6961529" y="196425"/>
                    </a:moveTo>
                    <a:cubicBezTo>
                      <a:pt x="6987380" y="166233"/>
                      <a:pt x="6954204" y="154224"/>
                      <a:pt x="6903487" y="175415"/>
                    </a:cubicBezTo>
                    <a:cubicBezTo>
                      <a:pt x="6884855" y="183200"/>
                      <a:pt x="6878471" y="189894"/>
                      <a:pt x="6881687" y="198275"/>
                    </a:cubicBezTo>
                    <a:cubicBezTo>
                      <a:pt x="6888334" y="215598"/>
                      <a:pt x="6946261" y="214256"/>
                      <a:pt x="6961529" y="196425"/>
                    </a:cubicBezTo>
                    <a:close/>
                    <a:moveTo>
                      <a:pt x="8762019" y="2225981"/>
                    </a:moveTo>
                    <a:cubicBezTo>
                      <a:pt x="8755724" y="2209576"/>
                      <a:pt x="8765248" y="2198946"/>
                      <a:pt x="8786243" y="2198946"/>
                    </a:cubicBezTo>
                    <a:cubicBezTo>
                      <a:pt x="8799413" y="2198946"/>
                      <a:pt x="8804844" y="2203157"/>
                      <a:pt x="8804844" y="2213371"/>
                    </a:cubicBezTo>
                    <a:cubicBezTo>
                      <a:pt x="8804844" y="2235658"/>
                      <a:pt x="8769703" y="2246006"/>
                      <a:pt x="8762019" y="2225981"/>
                    </a:cubicBezTo>
                    <a:close/>
                    <a:moveTo>
                      <a:pt x="8922954" y="2230355"/>
                    </a:moveTo>
                    <a:cubicBezTo>
                      <a:pt x="8909968" y="2227578"/>
                      <a:pt x="8900094" y="2220562"/>
                      <a:pt x="8900094" y="2214111"/>
                    </a:cubicBezTo>
                    <a:cubicBezTo>
                      <a:pt x="8900094" y="2205632"/>
                      <a:pt x="8911193" y="2202177"/>
                      <a:pt x="8943909" y="2200471"/>
                    </a:cubicBezTo>
                    <a:cubicBezTo>
                      <a:pt x="8986391" y="2198255"/>
                      <a:pt x="8987724" y="2198777"/>
                      <a:pt x="8987724" y="2217616"/>
                    </a:cubicBezTo>
                    <a:cubicBezTo>
                      <a:pt x="8987724" y="2233951"/>
                      <a:pt x="8984386" y="2236902"/>
                      <a:pt x="8966769" y="2236145"/>
                    </a:cubicBezTo>
                    <a:cubicBezTo>
                      <a:pt x="8955243" y="2235649"/>
                      <a:pt x="8935526" y="2233043"/>
                      <a:pt x="8922954" y="2230355"/>
                    </a:cubicBezTo>
                    <a:close/>
                    <a:moveTo>
                      <a:pt x="9576369" y="2228667"/>
                    </a:moveTo>
                    <a:cubicBezTo>
                      <a:pt x="9557767" y="2221756"/>
                      <a:pt x="9557200" y="2220708"/>
                      <a:pt x="9563359" y="2204656"/>
                    </a:cubicBezTo>
                    <a:cubicBezTo>
                      <a:pt x="9566725" y="2195884"/>
                      <a:pt x="9576293" y="2195200"/>
                      <a:pt x="9614794" y="2200977"/>
                    </a:cubicBezTo>
                    <a:cubicBezTo>
                      <a:pt x="9640809" y="2204881"/>
                      <a:pt x="9663580" y="2209507"/>
                      <a:pt x="9665395" y="2211257"/>
                    </a:cubicBezTo>
                    <a:cubicBezTo>
                      <a:pt x="9679345" y="2224703"/>
                      <a:pt x="9604889" y="2239262"/>
                      <a:pt x="9576369" y="2228667"/>
                    </a:cubicBezTo>
                    <a:close/>
                    <a:moveTo>
                      <a:pt x="9693636" y="2224139"/>
                    </a:moveTo>
                    <a:cubicBezTo>
                      <a:pt x="9685055" y="2215557"/>
                      <a:pt x="9688410" y="2206566"/>
                      <a:pt x="9700194" y="2206566"/>
                    </a:cubicBezTo>
                    <a:cubicBezTo>
                      <a:pt x="9706480" y="2206566"/>
                      <a:pt x="9711624" y="2209793"/>
                      <a:pt x="9711624" y="2213736"/>
                    </a:cubicBezTo>
                    <a:cubicBezTo>
                      <a:pt x="9711624" y="2223345"/>
                      <a:pt x="9699724" y="2230227"/>
                      <a:pt x="9693636" y="2224139"/>
                    </a:cubicBezTo>
                    <a:close/>
                    <a:moveTo>
                      <a:pt x="9827829" y="2199376"/>
                    </a:moveTo>
                    <a:cubicBezTo>
                      <a:pt x="9818399" y="2191510"/>
                      <a:pt x="9810684" y="2179514"/>
                      <a:pt x="9810684" y="2172720"/>
                    </a:cubicBezTo>
                    <a:cubicBezTo>
                      <a:pt x="9810684" y="2156949"/>
                      <a:pt x="9831904" y="2148539"/>
                      <a:pt x="9843199" y="2159834"/>
                    </a:cubicBezTo>
                    <a:cubicBezTo>
                      <a:pt x="9847947" y="2164582"/>
                      <a:pt x="9873273" y="2168466"/>
                      <a:pt x="9899479" y="2168466"/>
                    </a:cubicBezTo>
                    <a:cubicBezTo>
                      <a:pt x="9937952" y="2168466"/>
                      <a:pt x="9968842" y="2174989"/>
                      <a:pt x="9991838" y="2187968"/>
                    </a:cubicBezTo>
                    <a:cubicBezTo>
                      <a:pt x="9992985" y="2188615"/>
                      <a:pt x="9991761" y="2194779"/>
                      <a:pt x="9989117" y="2201665"/>
                    </a:cubicBezTo>
                    <a:cubicBezTo>
                      <a:pt x="9981636" y="2221165"/>
                      <a:pt x="9851737" y="2219321"/>
                      <a:pt x="9827829" y="2199376"/>
                    </a:cubicBezTo>
                    <a:close/>
                    <a:moveTo>
                      <a:pt x="10050401" y="2198439"/>
                    </a:moveTo>
                    <a:cubicBezTo>
                      <a:pt x="10043387" y="2187092"/>
                      <a:pt x="10051519" y="2180922"/>
                      <a:pt x="10066109" y="2186521"/>
                    </a:cubicBezTo>
                    <a:cubicBezTo>
                      <a:pt x="10072840" y="2189105"/>
                      <a:pt x="10076216" y="2194672"/>
                      <a:pt x="10073608" y="2198892"/>
                    </a:cubicBezTo>
                    <a:cubicBezTo>
                      <a:pt x="10067430" y="2208886"/>
                      <a:pt x="10056728" y="2208677"/>
                      <a:pt x="10050401" y="2198439"/>
                    </a:cubicBezTo>
                    <a:close/>
                    <a:moveTo>
                      <a:pt x="5109144" y="2185646"/>
                    </a:moveTo>
                    <a:cubicBezTo>
                      <a:pt x="5064770" y="2181912"/>
                      <a:pt x="5048184" y="2176330"/>
                      <a:pt x="5048184" y="2165128"/>
                    </a:cubicBezTo>
                    <a:cubicBezTo>
                      <a:pt x="5048184" y="2140911"/>
                      <a:pt x="5196786" y="2134464"/>
                      <a:pt x="5205927" y="2158284"/>
                    </a:cubicBezTo>
                    <a:cubicBezTo>
                      <a:pt x="5208292" y="2164447"/>
                      <a:pt x="5207201" y="2172256"/>
                      <a:pt x="5203501" y="2175635"/>
                    </a:cubicBezTo>
                    <a:cubicBezTo>
                      <a:pt x="5195136" y="2183277"/>
                      <a:pt x="5144645" y="2188634"/>
                      <a:pt x="5109144" y="2185646"/>
                    </a:cubicBezTo>
                    <a:close/>
                    <a:moveTo>
                      <a:pt x="4499544" y="2165170"/>
                    </a:moveTo>
                    <a:cubicBezTo>
                      <a:pt x="4499544" y="2146266"/>
                      <a:pt x="4522254" y="2132284"/>
                      <a:pt x="4537576" y="2141754"/>
                    </a:cubicBezTo>
                    <a:cubicBezTo>
                      <a:pt x="4549526" y="2149139"/>
                      <a:pt x="4546626" y="2173933"/>
                      <a:pt x="4533211" y="2179081"/>
                    </a:cubicBezTo>
                    <a:cubicBezTo>
                      <a:pt x="4509788" y="2188069"/>
                      <a:pt x="4499544" y="2183836"/>
                      <a:pt x="4499544" y="2165170"/>
                    </a:cubicBezTo>
                    <a:close/>
                    <a:moveTo>
                      <a:pt x="4597897" y="2171425"/>
                    </a:moveTo>
                    <a:cubicBezTo>
                      <a:pt x="4583243" y="2153767"/>
                      <a:pt x="4595838" y="2137986"/>
                      <a:pt x="4624585" y="2137986"/>
                    </a:cubicBezTo>
                    <a:cubicBezTo>
                      <a:pt x="4639138" y="2137986"/>
                      <a:pt x="4653250" y="2141554"/>
                      <a:pt x="4655946" y="2145916"/>
                    </a:cubicBezTo>
                    <a:cubicBezTo>
                      <a:pt x="4658641" y="2150277"/>
                      <a:pt x="4667844" y="2151625"/>
                      <a:pt x="4676396" y="2148911"/>
                    </a:cubicBezTo>
                    <a:cubicBezTo>
                      <a:pt x="4693480" y="2143489"/>
                      <a:pt x="4706324" y="2156890"/>
                      <a:pt x="4699954" y="2173490"/>
                    </a:cubicBezTo>
                    <a:cubicBezTo>
                      <a:pt x="4694749" y="2187054"/>
                      <a:pt x="4668964" y="2186612"/>
                      <a:pt x="4665837" y="2172905"/>
                    </a:cubicBezTo>
                    <a:cubicBezTo>
                      <a:pt x="4663755" y="2163776"/>
                      <a:pt x="4658972" y="2163629"/>
                      <a:pt x="4634945" y="2171957"/>
                    </a:cubicBezTo>
                    <a:cubicBezTo>
                      <a:pt x="4611316" y="2180146"/>
                      <a:pt x="4605061" y="2180056"/>
                      <a:pt x="4597897" y="2171425"/>
                    </a:cubicBezTo>
                    <a:close/>
                    <a:moveTo>
                      <a:pt x="3173664" y="2157036"/>
                    </a:moveTo>
                    <a:cubicBezTo>
                      <a:pt x="3173664" y="2149188"/>
                      <a:pt x="3178658" y="2145450"/>
                      <a:pt x="3186999" y="2147057"/>
                    </a:cubicBezTo>
                    <a:cubicBezTo>
                      <a:pt x="3203061" y="2150150"/>
                      <a:pt x="3202048" y="2163673"/>
                      <a:pt x="3185496" y="2167120"/>
                    </a:cubicBezTo>
                    <a:cubicBezTo>
                      <a:pt x="3178593" y="2168557"/>
                      <a:pt x="3173664" y="2164357"/>
                      <a:pt x="3173664" y="2157036"/>
                    </a:cubicBezTo>
                    <a:close/>
                    <a:moveTo>
                      <a:pt x="11250864" y="2156791"/>
                    </a:moveTo>
                    <a:cubicBezTo>
                      <a:pt x="11250864" y="2144983"/>
                      <a:pt x="11280331" y="2129316"/>
                      <a:pt x="11290869" y="2135521"/>
                    </a:cubicBezTo>
                    <a:cubicBezTo>
                      <a:pt x="11294012" y="2137371"/>
                      <a:pt x="11296584" y="2145541"/>
                      <a:pt x="11296584" y="2153676"/>
                    </a:cubicBezTo>
                    <a:cubicBezTo>
                      <a:pt x="11296584" y="2165030"/>
                      <a:pt x="11291272" y="2168466"/>
                      <a:pt x="11273724" y="2168466"/>
                    </a:cubicBezTo>
                    <a:cubicBezTo>
                      <a:pt x="11258270" y="2168466"/>
                      <a:pt x="11250864" y="2164684"/>
                      <a:pt x="11250864" y="2156791"/>
                    </a:cubicBezTo>
                    <a:close/>
                    <a:moveTo>
                      <a:pt x="11540424" y="2110946"/>
                    </a:moveTo>
                    <a:cubicBezTo>
                      <a:pt x="11521564" y="2106250"/>
                      <a:pt x="11506476" y="2098412"/>
                      <a:pt x="11506896" y="2093527"/>
                    </a:cubicBezTo>
                    <a:cubicBezTo>
                      <a:pt x="11507315" y="2088643"/>
                      <a:pt x="11508172" y="2081217"/>
                      <a:pt x="11508801" y="2077026"/>
                    </a:cubicBezTo>
                    <a:cubicBezTo>
                      <a:pt x="11510407" y="2066319"/>
                      <a:pt x="11556209" y="2067531"/>
                      <a:pt x="11580755" y="2078931"/>
                    </a:cubicBezTo>
                    <a:cubicBezTo>
                      <a:pt x="11603915" y="2089687"/>
                      <a:pt x="11608213" y="2111778"/>
                      <a:pt x="11588049" y="2116416"/>
                    </a:cubicBezTo>
                    <a:cubicBezTo>
                      <a:pt x="11580715" y="2118103"/>
                      <a:pt x="11559283" y="2115642"/>
                      <a:pt x="11540424" y="2110946"/>
                    </a:cubicBezTo>
                    <a:close/>
                    <a:moveTo>
                      <a:pt x="12068109" y="1568728"/>
                    </a:moveTo>
                    <a:cubicBezTo>
                      <a:pt x="12057390" y="1566664"/>
                      <a:pt x="12050964" y="1559912"/>
                      <a:pt x="12050964" y="1550716"/>
                    </a:cubicBezTo>
                    <a:cubicBezTo>
                      <a:pt x="12050964" y="1537966"/>
                      <a:pt x="12056547" y="1536006"/>
                      <a:pt x="12092874" y="1536006"/>
                    </a:cubicBezTo>
                    <a:cubicBezTo>
                      <a:pt x="12135614" y="1536006"/>
                      <a:pt x="12145691" y="1544911"/>
                      <a:pt x="12125640" y="1564962"/>
                    </a:cubicBezTo>
                    <a:cubicBezTo>
                      <a:pt x="12116559" y="1574043"/>
                      <a:pt x="12100992" y="1575062"/>
                      <a:pt x="12068109" y="1568728"/>
                    </a:cubicBezTo>
                    <a:close/>
                    <a:moveTo>
                      <a:pt x="12106209" y="1485163"/>
                    </a:moveTo>
                    <a:cubicBezTo>
                      <a:pt x="12100970" y="1483091"/>
                      <a:pt x="12096684" y="1469680"/>
                      <a:pt x="12096684" y="1455361"/>
                    </a:cubicBezTo>
                    <a:cubicBezTo>
                      <a:pt x="12096684" y="1435195"/>
                      <a:pt x="12099833" y="1429326"/>
                      <a:pt x="12110654" y="1429326"/>
                    </a:cubicBezTo>
                    <a:cubicBezTo>
                      <a:pt x="12118338" y="1429326"/>
                      <a:pt x="12127093" y="1431796"/>
                      <a:pt x="12130113" y="1434815"/>
                    </a:cubicBezTo>
                    <a:cubicBezTo>
                      <a:pt x="12133131" y="1437834"/>
                      <a:pt x="12147425" y="1439285"/>
                      <a:pt x="12161877" y="1438040"/>
                    </a:cubicBezTo>
                    <a:cubicBezTo>
                      <a:pt x="12180681" y="1436420"/>
                      <a:pt x="12189519" y="1439338"/>
                      <a:pt x="12192960" y="1448303"/>
                    </a:cubicBezTo>
                    <a:cubicBezTo>
                      <a:pt x="12199150" y="1464435"/>
                      <a:pt x="12188612" y="1474635"/>
                      <a:pt x="12160794" y="1479434"/>
                    </a:cubicBezTo>
                    <a:cubicBezTo>
                      <a:pt x="12148583" y="1481541"/>
                      <a:pt x="12133450" y="1484539"/>
                      <a:pt x="12127164" y="1486098"/>
                    </a:cubicBezTo>
                    <a:cubicBezTo>
                      <a:pt x="12120877" y="1487656"/>
                      <a:pt x="12111448" y="1487235"/>
                      <a:pt x="12106209" y="1485163"/>
                    </a:cubicBezTo>
                    <a:close/>
                    <a:moveTo>
                      <a:pt x="11964538" y="1288746"/>
                    </a:moveTo>
                    <a:cubicBezTo>
                      <a:pt x="11961935" y="1281965"/>
                      <a:pt x="11966327" y="1275794"/>
                      <a:pt x="11975919" y="1272749"/>
                    </a:cubicBezTo>
                    <a:cubicBezTo>
                      <a:pt x="11993488" y="1267173"/>
                      <a:pt x="12009652" y="1278867"/>
                      <a:pt x="12001844" y="1291502"/>
                    </a:cubicBezTo>
                    <a:cubicBezTo>
                      <a:pt x="11994424" y="1303508"/>
                      <a:pt x="11969496" y="1301666"/>
                      <a:pt x="11964538" y="1288746"/>
                    </a:cubicBezTo>
                    <a:close/>
                    <a:moveTo>
                      <a:pt x="11837333" y="1265169"/>
                    </a:moveTo>
                    <a:cubicBezTo>
                      <a:pt x="11828837" y="1254933"/>
                      <a:pt x="11828848" y="1251857"/>
                      <a:pt x="11837409" y="1246570"/>
                    </a:cubicBezTo>
                    <a:cubicBezTo>
                      <a:pt x="11851656" y="1237765"/>
                      <a:pt x="11869305" y="1245961"/>
                      <a:pt x="11866559" y="1260108"/>
                    </a:cubicBezTo>
                    <a:cubicBezTo>
                      <a:pt x="11863284" y="1276982"/>
                      <a:pt x="11849171" y="1279426"/>
                      <a:pt x="11837338" y="1265169"/>
                    </a:cubicBezTo>
                    <a:close/>
                    <a:moveTo>
                      <a:pt x="11658085" y="869769"/>
                    </a:moveTo>
                    <a:cubicBezTo>
                      <a:pt x="11638479" y="855298"/>
                      <a:pt x="11652397" y="840470"/>
                      <a:pt x="11682371" y="843895"/>
                    </a:cubicBezTo>
                    <a:cubicBezTo>
                      <a:pt x="11698307" y="845717"/>
                      <a:pt x="11704915" y="851055"/>
                      <a:pt x="11706689" y="863541"/>
                    </a:cubicBezTo>
                    <a:cubicBezTo>
                      <a:pt x="11708629" y="877198"/>
                      <a:pt x="11705436" y="880686"/>
                      <a:pt x="11691000" y="880686"/>
                    </a:cubicBezTo>
                    <a:cubicBezTo>
                      <a:pt x="11681031" y="880686"/>
                      <a:pt x="11666221" y="875773"/>
                      <a:pt x="11658085" y="869769"/>
                    </a:cubicBezTo>
                    <a:close/>
                    <a:moveTo>
                      <a:pt x="11770474" y="867351"/>
                    </a:moveTo>
                    <a:cubicBezTo>
                      <a:pt x="11771886" y="860017"/>
                      <a:pt x="11779807" y="854016"/>
                      <a:pt x="11788074" y="854016"/>
                    </a:cubicBezTo>
                    <a:cubicBezTo>
                      <a:pt x="11796341" y="854016"/>
                      <a:pt x="11804261" y="860017"/>
                      <a:pt x="11805673" y="867351"/>
                    </a:cubicBezTo>
                    <a:cubicBezTo>
                      <a:pt x="11807597" y="877339"/>
                      <a:pt x="11803179" y="880686"/>
                      <a:pt x="11788074" y="880686"/>
                    </a:cubicBezTo>
                    <a:cubicBezTo>
                      <a:pt x="11772969" y="880686"/>
                      <a:pt x="11768551" y="877339"/>
                      <a:pt x="11770474" y="867351"/>
                    </a:cubicBezTo>
                    <a:close/>
                    <a:moveTo>
                      <a:pt x="11560511" y="724432"/>
                    </a:moveTo>
                    <a:cubicBezTo>
                      <a:pt x="11557857" y="717516"/>
                      <a:pt x="11560511" y="713046"/>
                      <a:pt x="11567333" y="713046"/>
                    </a:cubicBezTo>
                    <a:cubicBezTo>
                      <a:pt x="11579657" y="713046"/>
                      <a:pt x="11582461" y="724953"/>
                      <a:pt x="11571702" y="731603"/>
                    </a:cubicBezTo>
                    <a:cubicBezTo>
                      <a:pt x="11567950" y="733921"/>
                      <a:pt x="11562914" y="730695"/>
                      <a:pt x="11560511" y="724432"/>
                    </a:cubicBezTo>
                    <a:close/>
                    <a:moveTo>
                      <a:pt x="11822364" y="518736"/>
                    </a:moveTo>
                    <a:cubicBezTo>
                      <a:pt x="11822364" y="502649"/>
                      <a:pt x="11825920" y="499686"/>
                      <a:pt x="11845224" y="499686"/>
                    </a:cubicBezTo>
                    <a:cubicBezTo>
                      <a:pt x="11864527" y="499686"/>
                      <a:pt x="11868084" y="502649"/>
                      <a:pt x="11868084" y="518736"/>
                    </a:cubicBezTo>
                    <a:cubicBezTo>
                      <a:pt x="11868084" y="534823"/>
                      <a:pt x="11864527" y="537786"/>
                      <a:pt x="11845224" y="537786"/>
                    </a:cubicBezTo>
                    <a:cubicBezTo>
                      <a:pt x="11825920" y="537786"/>
                      <a:pt x="11822364" y="534823"/>
                      <a:pt x="11822364" y="518736"/>
                    </a:cubicBezTo>
                    <a:close/>
                    <a:moveTo>
                      <a:pt x="11896024" y="525086"/>
                    </a:moveTo>
                    <a:cubicBezTo>
                      <a:pt x="11884278" y="513340"/>
                      <a:pt x="11891574" y="498716"/>
                      <a:pt x="11908011" y="501061"/>
                    </a:cubicBezTo>
                    <a:cubicBezTo>
                      <a:pt x="11929584" y="504139"/>
                      <a:pt x="11936399" y="530166"/>
                      <a:pt x="11915633" y="530166"/>
                    </a:cubicBezTo>
                    <a:cubicBezTo>
                      <a:pt x="11907642" y="530166"/>
                      <a:pt x="11898817" y="527880"/>
                      <a:pt x="11896024" y="525086"/>
                    </a:cubicBezTo>
                    <a:close/>
                    <a:moveTo>
                      <a:pt x="10812714" y="514926"/>
                    </a:moveTo>
                    <a:cubicBezTo>
                      <a:pt x="10809672" y="510005"/>
                      <a:pt x="10810613" y="502549"/>
                      <a:pt x="10814804" y="498358"/>
                    </a:cubicBezTo>
                    <a:cubicBezTo>
                      <a:pt x="10819883" y="493278"/>
                      <a:pt x="10824267" y="493721"/>
                      <a:pt x="10827954" y="499686"/>
                    </a:cubicBezTo>
                    <a:cubicBezTo>
                      <a:pt x="10830996" y="504607"/>
                      <a:pt x="10830054" y="512063"/>
                      <a:pt x="10825863" y="516254"/>
                    </a:cubicBezTo>
                    <a:cubicBezTo>
                      <a:pt x="10820784" y="521334"/>
                      <a:pt x="10816400" y="520891"/>
                      <a:pt x="10812714" y="514926"/>
                    </a:cubicBezTo>
                    <a:close/>
                    <a:moveTo>
                      <a:pt x="10953684" y="514665"/>
                    </a:moveTo>
                    <a:cubicBezTo>
                      <a:pt x="10943791" y="508045"/>
                      <a:pt x="10944243" y="505499"/>
                      <a:pt x="10957045" y="495731"/>
                    </a:cubicBezTo>
                    <a:cubicBezTo>
                      <a:pt x="10982013" y="476682"/>
                      <a:pt x="11014644" y="486261"/>
                      <a:pt x="11014644" y="512640"/>
                    </a:cubicBezTo>
                    <a:cubicBezTo>
                      <a:pt x="11014644" y="524499"/>
                      <a:pt x="10970570" y="525963"/>
                      <a:pt x="10953684" y="514665"/>
                    </a:cubicBezTo>
                    <a:close/>
                    <a:moveTo>
                      <a:pt x="11840499" y="450521"/>
                    </a:moveTo>
                    <a:cubicBezTo>
                      <a:pt x="11834684" y="435368"/>
                      <a:pt x="11843299" y="423486"/>
                      <a:pt x="11860098" y="423486"/>
                    </a:cubicBezTo>
                    <a:cubicBezTo>
                      <a:pt x="11874722" y="423486"/>
                      <a:pt x="11886452" y="442739"/>
                      <a:pt x="11879088" y="454654"/>
                    </a:cubicBezTo>
                    <a:cubicBezTo>
                      <a:pt x="11872311" y="465622"/>
                      <a:pt x="11845179" y="462716"/>
                      <a:pt x="11840499" y="450521"/>
                    </a:cubicBezTo>
                    <a:close/>
                    <a:moveTo>
                      <a:pt x="10875127" y="402684"/>
                    </a:moveTo>
                    <a:cubicBezTo>
                      <a:pt x="10845369" y="398295"/>
                      <a:pt x="10853773" y="381576"/>
                      <a:pt x="10885739" y="381576"/>
                    </a:cubicBezTo>
                    <a:cubicBezTo>
                      <a:pt x="10903121" y="381576"/>
                      <a:pt x="10911774" y="385164"/>
                      <a:pt x="10911774" y="392371"/>
                    </a:cubicBezTo>
                    <a:cubicBezTo>
                      <a:pt x="10911774" y="404964"/>
                      <a:pt x="10904486" y="407015"/>
                      <a:pt x="10875127" y="402684"/>
                    </a:cubicBezTo>
                    <a:close/>
                    <a:moveTo>
                      <a:pt x="2095434" y="316806"/>
                    </a:moveTo>
                    <a:cubicBezTo>
                      <a:pt x="2098024" y="312615"/>
                      <a:pt x="2103370" y="309186"/>
                      <a:pt x="2107314" y="309186"/>
                    </a:cubicBezTo>
                    <a:cubicBezTo>
                      <a:pt x="2111257" y="309186"/>
                      <a:pt x="2114484" y="312615"/>
                      <a:pt x="2114484" y="316806"/>
                    </a:cubicBezTo>
                    <a:cubicBezTo>
                      <a:pt x="2114484" y="320997"/>
                      <a:pt x="2109138" y="324426"/>
                      <a:pt x="2102604" y="324426"/>
                    </a:cubicBezTo>
                    <a:cubicBezTo>
                      <a:pt x="2096070" y="324426"/>
                      <a:pt x="2092844" y="320997"/>
                      <a:pt x="2095434" y="316806"/>
                    </a:cubicBezTo>
                    <a:close/>
                    <a:moveTo>
                      <a:pt x="3016104" y="258887"/>
                    </a:moveTo>
                    <a:cubicBezTo>
                      <a:pt x="3013530" y="252178"/>
                      <a:pt x="3016187" y="243744"/>
                      <a:pt x="3022009" y="240145"/>
                    </a:cubicBezTo>
                    <a:cubicBezTo>
                      <a:pt x="3028116" y="236371"/>
                      <a:pt x="3031625" y="224352"/>
                      <a:pt x="3030303" y="211743"/>
                    </a:cubicBezTo>
                    <a:cubicBezTo>
                      <a:pt x="3028280" y="192460"/>
                      <a:pt x="3032375" y="187619"/>
                      <a:pt x="3065033" y="170675"/>
                    </a:cubicBezTo>
                    <a:cubicBezTo>
                      <a:pt x="3092871" y="156232"/>
                      <a:pt x="3114634" y="151252"/>
                      <a:pt x="3152746" y="150602"/>
                    </a:cubicBezTo>
                    <a:cubicBezTo>
                      <a:pt x="3180624" y="150128"/>
                      <a:pt x="3209594" y="146541"/>
                      <a:pt x="3217124" y="142633"/>
                    </a:cubicBezTo>
                    <a:cubicBezTo>
                      <a:pt x="3224653" y="138725"/>
                      <a:pt x="3256531" y="130881"/>
                      <a:pt x="3287964" y="125202"/>
                    </a:cubicBezTo>
                    <a:cubicBezTo>
                      <a:pt x="3329095" y="117770"/>
                      <a:pt x="3345114" y="111672"/>
                      <a:pt x="3345114" y="103446"/>
                    </a:cubicBezTo>
                    <a:cubicBezTo>
                      <a:pt x="3345114" y="97160"/>
                      <a:pt x="3348543" y="89497"/>
                      <a:pt x="3352734" y="86418"/>
                    </a:cubicBezTo>
                    <a:cubicBezTo>
                      <a:pt x="3365521" y="77023"/>
                      <a:pt x="3379404" y="79938"/>
                      <a:pt x="3379404" y="92016"/>
                    </a:cubicBezTo>
                    <a:cubicBezTo>
                      <a:pt x="3379404" y="98303"/>
                      <a:pt x="3382833" y="103446"/>
                      <a:pt x="3387024" y="103446"/>
                    </a:cubicBezTo>
                    <a:cubicBezTo>
                      <a:pt x="3391215" y="103446"/>
                      <a:pt x="3394644" y="109958"/>
                      <a:pt x="3394644" y="117917"/>
                    </a:cubicBezTo>
                    <a:cubicBezTo>
                      <a:pt x="3394644" y="134625"/>
                      <a:pt x="3343527" y="164406"/>
                      <a:pt x="3314849" y="164406"/>
                    </a:cubicBezTo>
                    <a:cubicBezTo>
                      <a:pt x="3304748" y="164406"/>
                      <a:pt x="3294364" y="167835"/>
                      <a:pt x="3291774" y="172026"/>
                    </a:cubicBezTo>
                    <a:cubicBezTo>
                      <a:pt x="3289184" y="176217"/>
                      <a:pt x="3279519" y="179646"/>
                      <a:pt x="3270297" y="179646"/>
                    </a:cubicBezTo>
                    <a:cubicBezTo>
                      <a:pt x="3261075" y="179646"/>
                      <a:pt x="3249247" y="186504"/>
                      <a:pt x="3244012" y="194886"/>
                    </a:cubicBezTo>
                    <a:cubicBezTo>
                      <a:pt x="3238778" y="203268"/>
                      <a:pt x="3229380" y="210126"/>
                      <a:pt x="3223129" y="210126"/>
                    </a:cubicBezTo>
                    <a:cubicBezTo>
                      <a:pt x="3216878" y="210126"/>
                      <a:pt x="3211764" y="213555"/>
                      <a:pt x="3211764" y="217746"/>
                    </a:cubicBezTo>
                    <a:cubicBezTo>
                      <a:pt x="3211764" y="221937"/>
                      <a:pt x="3198440" y="225366"/>
                      <a:pt x="3182155" y="225366"/>
                    </a:cubicBezTo>
                    <a:cubicBezTo>
                      <a:pt x="3165870" y="225366"/>
                      <a:pt x="3142724" y="230488"/>
                      <a:pt x="3130720" y="236749"/>
                    </a:cubicBezTo>
                    <a:cubicBezTo>
                      <a:pt x="3118716" y="243010"/>
                      <a:pt x="3103285" y="248153"/>
                      <a:pt x="3096430" y="248179"/>
                    </a:cubicBezTo>
                    <a:cubicBezTo>
                      <a:pt x="3089575" y="248202"/>
                      <a:pt x="3074144" y="253348"/>
                      <a:pt x="3062140" y="259609"/>
                    </a:cubicBezTo>
                    <a:cubicBezTo>
                      <a:pt x="3034076" y="274246"/>
                      <a:pt x="3021925" y="274055"/>
                      <a:pt x="3016104" y="258887"/>
                    </a:cubicBezTo>
                    <a:close/>
                    <a:moveTo>
                      <a:pt x="10782234" y="257891"/>
                    </a:moveTo>
                    <a:cubicBezTo>
                      <a:pt x="10747614" y="249241"/>
                      <a:pt x="10746723" y="213832"/>
                      <a:pt x="10780329" y="182144"/>
                    </a:cubicBezTo>
                    <a:cubicBezTo>
                      <a:pt x="10818238" y="146399"/>
                      <a:pt x="10830049" y="142592"/>
                      <a:pt x="10889149" y="147061"/>
                    </a:cubicBezTo>
                    <a:cubicBezTo>
                      <a:pt x="10947607" y="151483"/>
                      <a:pt x="10976348" y="142717"/>
                      <a:pt x="10976818" y="120323"/>
                    </a:cubicBezTo>
                    <a:cubicBezTo>
                      <a:pt x="10976970" y="113136"/>
                      <a:pt x="10985148" y="97405"/>
                      <a:pt x="10994995" y="85366"/>
                    </a:cubicBezTo>
                    <a:cubicBezTo>
                      <a:pt x="11014080" y="62031"/>
                      <a:pt x="11007930" y="62510"/>
                      <a:pt x="11094654" y="77610"/>
                    </a:cubicBezTo>
                    <a:cubicBezTo>
                      <a:pt x="11123011" y="82547"/>
                      <a:pt x="11132375" y="103446"/>
                      <a:pt x="11106229" y="103446"/>
                    </a:cubicBezTo>
                    <a:cubicBezTo>
                      <a:pt x="11089802" y="103446"/>
                      <a:pt x="11081157" y="124997"/>
                      <a:pt x="11084831" y="156786"/>
                    </a:cubicBezTo>
                    <a:cubicBezTo>
                      <a:pt x="11086889" y="174583"/>
                      <a:pt x="11084542" y="175993"/>
                      <a:pt x="11049128" y="178229"/>
                    </a:cubicBezTo>
                    <a:cubicBezTo>
                      <a:pt x="11028279" y="179544"/>
                      <a:pt x="11007705" y="183500"/>
                      <a:pt x="11003408" y="187019"/>
                    </a:cubicBezTo>
                    <a:cubicBezTo>
                      <a:pt x="10999109" y="190538"/>
                      <a:pt x="10975877" y="195857"/>
                      <a:pt x="10951779" y="198840"/>
                    </a:cubicBezTo>
                    <a:cubicBezTo>
                      <a:pt x="10927680" y="201822"/>
                      <a:pt x="10907964" y="207065"/>
                      <a:pt x="10907964" y="210491"/>
                    </a:cubicBezTo>
                    <a:cubicBezTo>
                      <a:pt x="10907964" y="213916"/>
                      <a:pt x="10900248" y="219122"/>
                      <a:pt x="10890819" y="222058"/>
                    </a:cubicBezTo>
                    <a:cubicBezTo>
                      <a:pt x="10881389" y="224995"/>
                      <a:pt x="10856744" y="235513"/>
                      <a:pt x="10836052" y="245432"/>
                    </a:cubicBezTo>
                    <a:cubicBezTo>
                      <a:pt x="10815360" y="255351"/>
                      <a:pt x="10798215" y="263068"/>
                      <a:pt x="10797952" y="262582"/>
                    </a:cubicBezTo>
                    <a:cubicBezTo>
                      <a:pt x="10797693" y="262096"/>
                      <a:pt x="10790616" y="259985"/>
                      <a:pt x="10782234" y="257891"/>
                    </a:cubicBezTo>
                    <a:close/>
                    <a:moveTo>
                      <a:pt x="7844973" y="212491"/>
                    </a:moveTo>
                    <a:cubicBezTo>
                      <a:pt x="7845117" y="204474"/>
                      <a:pt x="7855753" y="193777"/>
                      <a:pt x="7870370" y="186951"/>
                    </a:cubicBezTo>
                    <a:cubicBezTo>
                      <a:pt x="7892099" y="176803"/>
                      <a:pt x="7896897" y="176680"/>
                      <a:pt x="7905646" y="186046"/>
                    </a:cubicBezTo>
                    <a:cubicBezTo>
                      <a:pt x="7921148" y="202639"/>
                      <a:pt x="7904953" y="221163"/>
                      <a:pt x="7872527" y="223921"/>
                    </a:cubicBezTo>
                    <a:cubicBezTo>
                      <a:pt x="7849835" y="225851"/>
                      <a:pt x="7844770" y="223750"/>
                      <a:pt x="7844973" y="212491"/>
                    </a:cubicBezTo>
                    <a:close/>
                    <a:moveTo>
                      <a:pt x="10188392" y="210699"/>
                    </a:moveTo>
                    <a:cubicBezTo>
                      <a:pt x="10172284" y="192900"/>
                      <a:pt x="10177389" y="172345"/>
                      <a:pt x="10199341" y="166604"/>
                    </a:cubicBezTo>
                    <a:cubicBezTo>
                      <a:pt x="10207704" y="164418"/>
                      <a:pt x="10214544" y="159600"/>
                      <a:pt x="10214544" y="155897"/>
                    </a:cubicBezTo>
                    <a:cubicBezTo>
                      <a:pt x="10214544" y="146172"/>
                      <a:pt x="10250788" y="147626"/>
                      <a:pt x="10270290" y="158134"/>
                    </a:cubicBezTo>
                    <a:cubicBezTo>
                      <a:pt x="10279444" y="163067"/>
                      <a:pt x="10305175" y="167763"/>
                      <a:pt x="10327469" y="168570"/>
                    </a:cubicBezTo>
                    <a:cubicBezTo>
                      <a:pt x="10349763" y="169378"/>
                      <a:pt x="10371511" y="173546"/>
                      <a:pt x="10375798" y="177833"/>
                    </a:cubicBezTo>
                    <a:cubicBezTo>
                      <a:pt x="10380085" y="182120"/>
                      <a:pt x="10397448" y="183768"/>
                      <a:pt x="10414383" y="181497"/>
                    </a:cubicBezTo>
                    <a:cubicBezTo>
                      <a:pt x="10438643" y="178243"/>
                      <a:pt x="10444384" y="179629"/>
                      <a:pt x="10441454" y="188032"/>
                    </a:cubicBezTo>
                    <a:cubicBezTo>
                      <a:pt x="10439235" y="194397"/>
                      <a:pt x="10429609" y="197812"/>
                      <a:pt x="10417579" y="196503"/>
                    </a:cubicBezTo>
                    <a:cubicBezTo>
                      <a:pt x="10406493" y="195296"/>
                      <a:pt x="10397424" y="197253"/>
                      <a:pt x="10397424" y="200852"/>
                    </a:cubicBezTo>
                    <a:cubicBezTo>
                      <a:pt x="10397424" y="204450"/>
                      <a:pt x="10368288" y="205865"/>
                      <a:pt x="10332679" y="203996"/>
                    </a:cubicBezTo>
                    <a:cubicBezTo>
                      <a:pt x="10295068" y="202022"/>
                      <a:pt x="10263933" y="203822"/>
                      <a:pt x="10258384" y="208292"/>
                    </a:cubicBezTo>
                    <a:cubicBezTo>
                      <a:pt x="10253132" y="212524"/>
                      <a:pt x="10238339" y="218227"/>
                      <a:pt x="10225511" y="220965"/>
                    </a:cubicBezTo>
                    <a:cubicBezTo>
                      <a:pt x="10207648" y="224778"/>
                      <a:pt x="10198958" y="222375"/>
                      <a:pt x="10188392" y="210699"/>
                    </a:cubicBezTo>
                    <a:close/>
                    <a:moveTo>
                      <a:pt x="2958399" y="204873"/>
                    </a:moveTo>
                    <a:cubicBezTo>
                      <a:pt x="2939571" y="199953"/>
                      <a:pt x="2941854" y="183502"/>
                      <a:pt x="2963316" y="169440"/>
                    </a:cubicBezTo>
                    <a:cubicBezTo>
                      <a:pt x="2980435" y="158223"/>
                      <a:pt x="2981822" y="158451"/>
                      <a:pt x="2985655" y="173108"/>
                    </a:cubicBezTo>
                    <a:cubicBezTo>
                      <a:pt x="2990006" y="189749"/>
                      <a:pt x="2984773" y="210711"/>
                      <a:pt x="2976634" y="209242"/>
                    </a:cubicBezTo>
                    <a:cubicBezTo>
                      <a:pt x="2973939" y="208756"/>
                      <a:pt x="2965733" y="206790"/>
                      <a:pt x="2958399" y="204873"/>
                    </a:cubicBezTo>
                    <a:close/>
                    <a:moveTo>
                      <a:pt x="7703739" y="182244"/>
                    </a:moveTo>
                    <a:cubicBezTo>
                      <a:pt x="7696641" y="165258"/>
                      <a:pt x="7693907" y="144668"/>
                      <a:pt x="7696741" y="129560"/>
                    </a:cubicBezTo>
                    <a:cubicBezTo>
                      <a:pt x="7700522" y="109405"/>
                      <a:pt x="7698403" y="103158"/>
                      <a:pt x="7685429" y="96214"/>
                    </a:cubicBezTo>
                    <a:cubicBezTo>
                      <a:pt x="7666968" y="86334"/>
                      <a:pt x="7663774" y="57726"/>
                      <a:pt x="7681133" y="57726"/>
                    </a:cubicBezTo>
                    <a:cubicBezTo>
                      <a:pt x="7687551" y="57726"/>
                      <a:pt x="7694776" y="62870"/>
                      <a:pt x="7697189" y="69156"/>
                    </a:cubicBezTo>
                    <a:cubicBezTo>
                      <a:pt x="7704634" y="88560"/>
                      <a:pt x="7735743" y="83171"/>
                      <a:pt x="7741173" y="61536"/>
                    </a:cubicBezTo>
                    <a:cubicBezTo>
                      <a:pt x="7746115" y="41847"/>
                      <a:pt x="7756494" y="36807"/>
                      <a:pt x="7764714" y="50106"/>
                    </a:cubicBezTo>
                    <a:cubicBezTo>
                      <a:pt x="7767304" y="54297"/>
                      <a:pt x="7776079" y="57726"/>
                      <a:pt x="7784214" y="57726"/>
                    </a:cubicBezTo>
                    <a:cubicBezTo>
                      <a:pt x="7800720" y="57726"/>
                      <a:pt x="7804226" y="69589"/>
                      <a:pt x="7789479" y="75540"/>
                    </a:cubicBezTo>
                    <a:cubicBezTo>
                      <a:pt x="7783150" y="78094"/>
                      <a:pt x="7783916" y="79585"/>
                      <a:pt x="7791765" y="79985"/>
                    </a:cubicBezTo>
                    <a:cubicBezTo>
                      <a:pt x="7798261" y="80315"/>
                      <a:pt x="7807324" y="76838"/>
                      <a:pt x="7811905" y="72257"/>
                    </a:cubicBezTo>
                    <a:cubicBezTo>
                      <a:pt x="7817932" y="66231"/>
                      <a:pt x="7825273" y="67228"/>
                      <a:pt x="7838451" y="75863"/>
                    </a:cubicBezTo>
                    <a:cubicBezTo>
                      <a:pt x="7853929" y="86005"/>
                      <a:pt x="7875636" y="92849"/>
                      <a:pt x="7899969" y="95260"/>
                    </a:cubicBezTo>
                    <a:cubicBezTo>
                      <a:pt x="7903112" y="95571"/>
                      <a:pt x="7905684" y="100970"/>
                      <a:pt x="7905684" y="107256"/>
                    </a:cubicBezTo>
                    <a:cubicBezTo>
                      <a:pt x="7905684" y="115138"/>
                      <a:pt x="7897772" y="118686"/>
                      <a:pt x="7880195" y="118686"/>
                    </a:cubicBezTo>
                    <a:cubicBezTo>
                      <a:pt x="7851474" y="118686"/>
                      <a:pt x="7832197" y="135661"/>
                      <a:pt x="7828274" y="164406"/>
                    </a:cubicBezTo>
                    <a:cubicBezTo>
                      <a:pt x="7826340" y="178570"/>
                      <a:pt x="7820442" y="184061"/>
                      <a:pt x="7805277" y="185813"/>
                    </a:cubicBezTo>
                    <a:cubicBezTo>
                      <a:pt x="7794058" y="187110"/>
                      <a:pt x="7780779" y="193111"/>
                      <a:pt x="7775768" y="199148"/>
                    </a:cubicBezTo>
                    <a:cubicBezTo>
                      <a:pt x="7770757" y="205186"/>
                      <a:pt x="7755122" y="210126"/>
                      <a:pt x="7741023" y="210126"/>
                    </a:cubicBezTo>
                    <a:cubicBezTo>
                      <a:pt x="7718717" y="210126"/>
                      <a:pt x="7713876" y="206506"/>
                      <a:pt x="7703739" y="182244"/>
                    </a:cubicBezTo>
                    <a:close/>
                    <a:moveTo>
                      <a:pt x="3451794" y="181815"/>
                    </a:moveTo>
                    <a:cubicBezTo>
                      <a:pt x="3428891" y="163844"/>
                      <a:pt x="3416354" y="109765"/>
                      <a:pt x="3432744" y="99636"/>
                    </a:cubicBezTo>
                    <a:cubicBezTo>
                      <a:pt x="3436935" y="97046"/>
                      <a:pt x="3440364" y="86105"/>
                      <a:pt x="3440364" y="75323"/>
                    </a:cubicBezTo>
                    <a:cubicBezTo>
                      <a:pt x="3440364" y="56429"/>
                      <a:pt x="3441537" y="55929"/>
                      <a:pt x="3472749" y="61523"/>
                    </a:cubicBezTo>
                    <a:cubicBezTo>
                      <a:pt x="3509576" y="68123"/>
                      <a:pt x="3531395" y="68393"/>
                      <a:pt x="3625149" y="63410"/>
                    </a:cubicBezTo>
                    <a:lnTo>
                      <a:pt x="3691824" y="59866"/>
                    </a:lnTo>
                    <a:lnTo>
                      <a:pt x="3691824" y="81656"/>
                    </a:lnTo>
                    <a:cubicBezTo>
                      <a:pt x="3691824" y="93640"/>
                      <a:pt x="3688493" y="103446"/>
                      <a:pt x="3684422" y="103446"/>
                    </a:cubicBezTo>
                    <a:cubicBezTo>
                      <a:pt x="3680351" y="103446"/>
                      <a:pt x="3674152" y="114590"/>
                      <a:pt x="3670646" y="128211"/>
                    </a:cubicBezTo>
                    <a:cubicBezTo>
                      <a:pt x="3665518" y="148137"/>
                      <a:pt x="3659893" y="153473"/>
                      <a:pt x="3641854" y="155518"/>
                    </a:cubicBezTo>
                    <a:cubicBezTo>
                      <a:pt x="3629523" y="156917"/>
                      <a:pt x="3614290" y="162552"/>
                      <a:pt x="3608004" y="168042"/>
                    </a:cubicBezTo>
                    <a:cubicBezTo>
                      <a:pt x="3594972" y="179422"/>
                      <a:pt x="3463516" y="191012"/>
                      <a:pt x="3451794" y="181815"/>
                    </a:cubicBezTo>
                    <a:close/>
                    <a:moveTo>
                      <a:pt x="9218929" y="173797"/>
                    </a:moveTo>
                    <a:cubicBezTo>
                      <a:pt x="9214074" y="170708"/>
                      <a:pt x="9207640" y="155056"/>
                      <a:pt x="9204631" y="139015"/>
                    </a:cubicBezTo>
                    <a:cubicBezTo>
                      <a:pt x="9201622" y="122974"/>
                      <a:pt x="9194449" y="108041"/>
                      <a:pt x="9188691" y="105832"/>
                    </a:cubicBezTo>
                    <a:cubicBezTo>
                      <a:pt x="9170942" y="99021"/>
                      <a:pt x="9177060" y="73942"/>
                      <a:pt x="9199179" y="62838"/>
                    </a:cubicBezTo>
                    <a:cubicBezTo>
                      <a:pt x="9210704" y="57052"/>
                      <a:pt x="9241826" y="48168"/>
                      <a:pt x="9268337" y="43095"/>
                    </a:cubicBezTo>
                    <a:cubicBezTo>
                      <a:pt x="9309826" y="35156"/>
                      <a:pt x="9319076" y="35533"/>
                      <a:pt x="9334744" y="45799"/>
                    </a:cubicBezTo>
                    <a:cubicBezTo>
                      <a:pt x="9344755" y="52359"/>
                      <a:pt x="9358212" y="57726"/>
                      <a:pt x="9364645" y="57726"/>
                    </a:cubicBezTo>
                    <a:cubicBezTo>
                      <a:pt x="9372044" y="57726"/>
                      <a:pt x="9376344" y="64728"/>
                      <a:pt x="9376344" y="76776"/>
                    </a:cubicBezTo>
                    <a:cubicBezTo>
                      <a:pt x="9376344" y="87253"/>
                      <a:pt x="9372915" y="95826"/>
                      <a:pt x="9368724" y="95826"/>
                    </a:cubicBezTo>
                    <a:cubicBezTo>
                      <a:pt x="9364533" y="95826"/>
                      <a:pt x="9361104" y="104506"/>
                      <a:pt x="9361104" y="115115"/>
                    </a:cubicBezTo>
                    <a:cubicBezTo>
                      <a:pt x="9361104" y="126782"/>
                      <a:pt x="9355835" y="136088"/>
                      <a:pt x="9347769" y="138666"/>
                    </a:cubicBezTo>
                    <a:cubicBezTo>
                      <a:pt x="9327680" y="145086"/>
                      <a:pt x="9298721" y="157403"/>
                      <a:pt x="9276108" y="169144"/>
                    </a:cubicBezTo>
                    <a:cubicBezTo>
                      <a:pt x="9253844" y="180704"/>
                      <a:pt x="9232512" y="182440"/>
                      <a:pt x="9218929" y="173797"/>
                    </a:cubicBezTo>
                    <a:close/>
                    <a:moveTo>
                      <a:pt x="8490519" y="156367"/>
                    </a:moveTo>
                    <a:cubicBezTo>
                      <a:pt x="8471279" y="144885"/>
                      <a:pt x="8473627" y="121042"/>
                      <a:pt x="8494329" y="117669"/>
                    </a:cubicBezTo>
                    <a:cubicBezTo>
                      <a:pt x="8503758" y="116133"/>
                      <a:pt x="8528589" y="116590"/>
                      <a:pt x="8549507" y="118686"/>
                    </a:cubicBezTo>
                    <a:cubicBezTo>
                      <a:pt x="8576976" y="121437"/>
                      <a:pt x="8588209" y="126019"/>
                      <a:pt x="8589946" y="135180"/>
                    </a:cubicBezTo>
                    <a:cubicBezTo>
                      <a:pt x="8591296" y="142305"/>
                      <a:pt x="8586316" y="149575"/>
                      <a:pt x="8578583" y="151768"/>
                    </a:cubicBezTo>
                    <a:cubicBezTo>
                      <a:pt x="8544378" y="161468"/>
                      <a:pt x="8502712" y="163643"/>
                      <a:pt x="8490519" y="156367"/>
                    </a:cubicBezTo>
                    <a:close/>
                    <a:moveTo>
                      <a:pt x="4899594" y="118686"/>
                    </a:moveTo>
                    <a:cubicBezTo>
                      <a:pt x="4902184" y="114495"/>
                      <a:pt x="4905815" y="111066"/>
                      <a:pt x="4907664" y="111066"/>
                    </a:cubicBezTo>
                    <a:cubicBezTo>
                      <a:pt x="4909512" y="111066"/>
                      <a:pt x="4911024" y="114495"/>
                      <a:pt x="4911024" y="118686"/>
                    </a:cubicBezTo>
                    <a:cubicBezTo>
                      <a:pt x="4911024" y="122877"/>
                      <a:pt x="4907393" y="126306"/>
                      <a:pt x="4902954" y="126306"/>
                    </a:cubicBezTo>
                    <a:cubicBezTo>
                      <a:pt x="4898516" y="126306"/>
                      <a:pt x="4897004" y="122877"/>
                      <a:pt x="4899594" y="118686"/>
                    </a:cubicBezTo>
                    <a:close/>
                    <a:moveTo>
                      <a:pt x="7918647" y="113869"/>
                    </a:moveTo>
                    <a:cubicBezTo>
                      <a:pt x="7907933" y="103154"/>
                      <a:pt x="7913757" y="95826"/>
                      <a:pt x="7932989" y="95826"/>
                    </a:cubicBezTo>
                    <a:cubicBezTo>
                      <a:pt x="7945348" y="95826"/>
                      <a:pt x="7951494" y="99370"/>
                      <a:pt x="7949503" y="105351"/>
                    </a:cubicBezTo>
                    <a:cubicBezTo>
                      <a:pt x="7945835" y="116367"/>
                      <a:pt x="7926487" y="121708"/>
                      <a:pt x="7918647" y="113869"/>
                    </a:cubicBezTo>
                    <a:close/>
                    <a:moveTo>
                      <a:pt x="10331459" y="91650"/>
                    </a:moveTo>
                    <a:cubicBezTo>
                      <a:pt x="10326783" y="79465"/>
                      <a:pt x="10347776" y="58407"/>
                      <a:pt x="10365039" y="57968"/>
                    </a:cubicBezTo>
                    <a:cubicBezTo>
                      <a:pt x="10370278" y="57835"/>
                      <a:pt x="10374564" y="54297"/>
                      <a:pt x="10374564" y="50106"/>
                    </a:cubicBezTo>
                    <a:cubicBezTo>
                      <a:pt x="10374564" y="38362"/>
                      <a:pt x="10403432" y="41079"/>
                      <a:pt x="10424362" y="54792"/>
                    </a:cubicBezTo>
                    <a:cubicBezTo>
                      <a:pt x="10449714" y="71404"/>
                      <a:pt x="10448070" y="78323"/>
                      <a:pt x="10415543" y="91914"/>
                    </a:cubicBezTo>
                    <a:cubicBezTo>
                      <a:pt x="10379195" y="107101"/>
                      <a:pt x="10337338" y="106969"/>
                      <a:pt x="10331459" y="91650"/>
                    </a:cubicBezTo>
                    <a:close/>
                    <a:moveTo>
                      <a:pt x="10450764" y="72966"/>
                    </a:moveTo>
                    <a:cubicBezTo>
                      <a:pt x="10450764" y="64499"/>
                      <a:pt x="10455844" y="57726"/>
                      <a:pt x="10462194" y="57726"/>
                    </a:cubicBezTo>
                    <a:cubicBezTo>
                      <a:pt x="10468544" y="57726"/>
                      <a:pt x="10473624" y="64499"/>
                      <a:pt x="10473624" y="72966"/>
                    </a:cubicBezTo>
                    <a:cubicBezTo>
                      <a:pt x="10473624" y="81432"/>
                      <a:pt x="10468544" y="88206"/>
                      <a:pt x="10462194" y="88206"/>
                    </a:cubicBezTo>
                    <a:cubicBezTo>
                      <a:pt x="10455844" y="88206"/>
                      <a:pt x="10450764" y="81432"/>
                      <a:pt x="10450764" y="72966"/>
                    </a:cubicBezTo>
                    <a:close/>
                    <a:moveTo>
                      <a:pt x="8164764" y="45704"/>
                    </a:moveTo>
                    <a:cubicBezTo>
                      <a:pt x="8164764" y="20578"/>
                      <a:pt x="8165823" y="19626"/>
                      <a:pt x="8193788" y="19626"/>
                    </a:cubicBezTo>
                    <a:cubicBezTo>
                      <a:pt x="8228680" y="19626"/>
                      <a:pt x="8251277" y="34287"/>
                      <a:pt x="8247413" y="54419"/>
                    </a:cubicBezTo>
                    <a:cubicBezTo>
                      <a:pt x="8245088" y="66538"/>
                      <a:pt x="8237495" y="69389"/>
                      <a:pt x="8204675" y="70469"/>
                    </a:cubicBezTo>
                    <a:lnTo>
                      <a:pt x="8164764" y="71781"/>
                    </a:lnTo>
                    <a:lnTo>
                      <a:pt x="8164764" y="45704"/>
                    </a:lnTo>
                    <a:close/>
                    <a:moveTo>
                      <a:pt x="10085004" y="50986"/>
                    </a:moveTo>
                    <a:cubicBezTo>
                      <a:pt x="10085004" y="21609"/>
                      <a:pt x="10097387" y="17886"/>
                      <a:pt x="10184484" y="21078"/>
                    </a:cubicBezTo>
                    <a:cubicBezTo>
                      <a:pt x="10243736" y="23249"/>
                      <a:pt x="10249019" y="24739"/>
                      <a:pt x="10251177" y="39882"/>
                    </a:cubicBezTo>
                    <a:cubicBezTo>
                      <a:pt x="10253291" y="54716"/>
                      <a:pt x="10249184" y="56748"/>
                      <a:pt x="10209267" y="60620"/>
                    </a:cubicBezTo>
                    <a:cubicBezTo>
                      <a:pt x="10184928" y="62980"/>
                      <a:pt x="10147012" y="67054"/>
                      <a:pt x="10125009" y="69674"/>
                    </a:cubicBezTo>
                    <a:lnTo>
                      <a:pt x="10085004" y="74437"/>
                    </a:lnTo>
                    <a:lnTo>
                      <a:pt x="10085004" y="50986"/>
                    </a:lnTo>
                    <a:close/>
                    <a:moveTo>
                      <a:pt x="5994410" y="53513"/>
                    </a:moveTo>
                    <a:cubicBezTo>
                      <a:pt x="5997857" y="36962"/>
                      <a:pt x="6011380" y="35949"/>
                      <a:pt x="6014473" y="52011"/>
                    </a:cubicBezTo>
                    <a:cubicBezTo>
                      <a:pt x="6016080" y="60352"/>
                      <a:pt x="6012342" y="65346"/>
                      <a:pt x="6004494" y="65346"/>
                    </a:cubicBezTo>
                    <a:cubicBezTo>
                      <a:pt x="5997173" y="65346"/>
                      <a:pt x="5992973" y="60417"/>
                      <a:pt x="5994410" y="53513"/>
                    </a:cubicBezTo>
                    <a:close/>
                  </a:path>
                </a:pathLst>
              </a:custGeom>
              <a:solidFill>
                <a:schemeClr val="bg1"/>
              </a:solidFill>
              <a:ln w="8025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s-MX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CuadroTexto 4"/>
              <p:cNvSpPr txBox="1"/>
              <p:nvPr/>
            </p:nvSpPr>
            <p:spPr>
              <a:xfrm>
                <a:off x="8036920" y="2736485"/>
                <a:ext cx="1150879" cy="4689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298450" h="2286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s-ES" sz="3600" dirty="0" smtClean="0">
                    <a:solidFill>
                      <a:srgbClr val="B24B51"/>
                    </a:solidFill>
                    <a:latin typeface="Impact" panose="020B0806030902050204" pitchFamily="34" charset="0"/>
                  </a:rPr>
                  <a:t>MOTOS</a:t>
                </a:r>
                <a:endParaRPr lang="es-ES" sz="3600" dirty="0">
                  <a:solidFill>
                    <a:srgbClr val="B24B51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pic>
        <p:nvPicPr>
          <p:cNvPr id="56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2628802" y="-1336130"/>
            <a:ext cx="2081863" cy="384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4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xit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 p14:presetBounceEnd="8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7" presetClass="entr" presetSubtype="1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xit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7" presetClass="entr" presetSubtype="1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/>
          <p:cNvGrpSpPr/>
          <p:nvPr/>
        </p:nvGrpSpPr>
        <p:grpSpPr>
          <a:xfrm>
            <a:off x="233619" y="239074"/>
            <a:ext cx="3521952" cy="3320556"/>
            <a:chOff x="313041" y="197161"/>
            <a:chExt cx="3471059" cy="3142367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3" t="1088" r="14936" b="1247"/>
            <a:stretch>
              <a:fillRect/>
            </a:stretch>
          </p:blipFill>
          <p:spPr>
            <a:xfrm>
              <a:off x="313041" y="197161"/>
              <a:ext cx="3471059" cy="3142367"/>
            </a:xfrm>
            <a:custGeom>
              <a:avLst/>
              <a:gdLst>
                <a:gd name="connsiteX0" fmla="*/ 3874864 w 7749728"/>
                <a:gd name="connsiteY0" fmla="*/ 0 h 7200000"/>
                <a:gd name="connsiteX1" fmla="*/ 7749728 w 7749728"/>
                <a:gd name="connsiteY1" fmla="*/ 3600000 h 7200000"/>
                <a:gd name="connsiteX2" fmla="*/ 3874864 w 7749728"/>
                <a:gd name="connsiteY2" fmla="*/ 7200000 h 7200000"/>
                <a:gd name="connsiteX3" fmla="*/ 0 w 7749728"/>
                <a:gd name="connsiteY3" fmla="*/ 3600000 h 7200000"/>
                <a:gd name="connsiteX4" fmla="*/ 3874864 w 7749728"/>
                <a:gd name="connsiteY4" fmla="*/ 0 h 72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9728" h="7200000">
                  <a:moveTo>
                    <a:pt x="3874864" y="0"/>
                  </a:moveTo>
                  <a:cubicBezTo>
                    <a:pt x="6014892" y="0"/>
                    <a:pt x="7749728" y="1611775"/>
                    <a:pt x="7749728" y="3600000"/>
                  </a:cubicBezTo>
                  <a:cubicBezTo>
                    <a:pt x="7749728" y="5588225"/>
                    <a:pt x="6014892" y="7200000"/>
                    <a:pt x="3874864" y="7200000"/>
                  </a:cubicBezTo>
                  <a:cubicBezTo>
                    <a:pt x="1734836" y="7200000"/>
                    <a:pt x="0" y="5588225"/>
                    <a:pt x="0" y="3600000"/>
                  </a:cubicBezTo>
                  <a:cubicBezTo>
                    <a:pt x="0" y="1611775"/>
                    <a:pt x="1734836" y="0"/>
                    <a:pt x="3874864" y="0"/>
                  </a:cubicBezTo>
                  <a:close/>
                </a:path>
              </a:pathLst>
            </a:cu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0" t="53471" r="31392" b="34009"/>
            <a:stretch>
              <a:fillRect/>
            </a:stretch>
          </p:blipFill>
          <p:spPr>
            <a:xfrm>
              <a:off x="836943" y="706796"/>
              <a:ext cx="2471058" cy="546893"/>
            </a:xfrm>
            <a:custGeom>
              <a:avLst/>
              <a:gdLst/>
              <a:ahLst/>
              <a:cxnLst/>
              <a:rect l="l" t="t" r="r" b="b"/>
              <a:pathLst>
                <a:path w="3696262" h="839525">
                  <a:moveTo>
                    <a:pt x="2815846" y="16919"/>
                  </a:moveTo>
                  <a:lnTo>
                    <a:pt x="3165192" y="16919"/>
                  </a:lnTo>
                  <a:lnTo>
                    <a:pt x="3165192" y="178156"/>
                  </a:lnTo>
                  <a:lnTo>
                    <a:pt x="3025354" y="178156"/>
                  </a:lnTo>
                  <a:lnTo>
                    <a:pt x="3025354" y="330933"/>
                  </a:lnTo>
                  <a:lnTo>
                    <a:pt x="3156235" y="330933"/>
                  </a:lnTo>
                  <a:lnTo>
                    <a:pt x="3156235" y="484207"/>
                  </a:lnTo>
                  <a:lnTo>
                    <a:pt x="3025354" y="484207"/>
                  </a:lnTo>
                  <a:lnTo>
                    <a:pt x="3025354" y="661369"/>
                  </a:lnTo>
                  <a:lnTo>
                    <a:pt x="3179126" y="661369"/>
                  </a:lnTo>
                  <a:lnTo>
                    <a:pt x="3179126" y="822605"/>
                  </a:lnTo>
                  <a:lnTo>
                    <a:pt x="2815846" y="822605"/>
                  </a:lnTo>
                  <a:close/>
                  <a:moveTo>
                    <a:pt x="2253871" y="16919"/>
                  </a:moveTo>
                  <a:lnTo>
                    <a:pt x="2463379" y="16919"/>
                  </a:lnTo>
                  <a:lnTo>
                    <a:pt x="2463379" y="305055"/>
                  </a:lnTo>
                  <a:lnTo>
                    <a:pt x="2526083" y="305055"/>
                  </a:lnTo>
                  <a:lnTo>
                    <a:pt x="2526083" y="16919"/>
                  </a:lnTo>
                  <a:lnTo>
                    <a:pt x="2735591" y="16919"/>
                  </a:lnTo>
                  <a:lnTo>
                    <a:pt x="2735591" y="822605"/>
                  </a:lnTo>
                  <a:lnTo>
                    <a:pt x="2526083" y="822605"/>
                  </a:lnTo>
                  <a:lnTo>
                    <a:pt x="2526083" y="484207"/>
                  </a:lnTo>
                  <a:lnTo>
                    <a:pt x="2463379" y="484207"/>
                  </a:lnTo>
                  <a:lnTo>
                    <a:pt x="2463379" y="822605"/>
                  </a:lnTo>
                  <a:lnTo>
                    <a:pt x="2253871" y="822605"/>
                  </a:lnTo>
                  <a:close/>
                  <a:moveTo>
                    <a:pt x="1126935" y="16919"/>
                  </a:moveTo>
                  <a:lnTo>
                    <a:pt x="1336444" y="16919"/>
                  </a:lnTo>
                  <a:lnTo>
                    <a:pt x="1336444" y="621059"/>
                  </a:lnTo>
                  <a:cubicBezTo>
                    <a:pt x="1336444" y="656226"/>
                    <a:pt x="1338351" y="678703"/>
                    <a:pt x="1342167" y="688490"/>
                  </a:cubicBezTo>
                  <a:cubicBezTo>
                    <a:pt x="1345982" y="698277"/>
                    <a:pt x="1353695" y="703171"/>
                    <a:pt x="1365307" y="703171"/>
                  </a:cubicBezTo>
                  <a:cubicBezTo>
                    <a:pt x="1378578" y="703171"/>
                    <a:pt x="1387121" y="697780"/>
                    <a:pt x="1390936" y="686997"/>
                  </a:cubicBezTo>
                  <a:cubicBezTo>
                    <a:pt x="1394751" y="676215"/>
                    <a:pt x="1396659" y="650752"/>
                    <a:pt x="1396659" y="610609"/>
                  </a:cubicBezTo>
                  <a:lnTo>
                    <a:pt x="1396659" y="16919"/>
                  </a:lnTo>
                  <a:lnTo>
                    <a:pt x="1606167" y="16919"/>
                  </a:lnTo>
                  <a:lnTo>
                    <a:pt x="1606167" y="555370"/>
                  </a:lnTo>
                  <a:cubicBezTo>
                    <a:pt x="1606167" y="616415"/>
                    <a:pt x="1604176" y="659295"/>
                    <a:pt x="1600195" y="684011"/>
                  </a:cubicBezTo>
                  <a:cubicBezTo>
                    <a:pt x="1596214" y="708728"/>
                    <a:pt x="1584436" y="734108"/>
                    <a:pt x="1564862" y="760151"/>
                  </a:cubicBezTo>
                  <a:cubicBezTo>
                    <a:pt x="1545288" y="786194"/>
                    <a:pt x="1519494" y="805934"/>
                    <a:pt x="1487479" y="819371"/>
                  </a:cubicBezTo>
                  <a:cubicBezTo>
                    <a:pt x="1455464" y="832807"/>
                    <a:pt x="1417726" y="839525"/>
                    <a:pt x="1374265" y="839525"/>
                  </a:cubicBezTo>
                  <a:cubicBezTo>
                    <a:pt x="1326159" y="839525"/>
                    <a:pt x="1283693" y="831563"/>
                    <a:pt x="1246868" y="815638"/>
                  </a:cubicBezTo>
                  <a:cubicBezTo>
                    <a:pt x="1210042" y="799714"/>
                    <a:pt x="1182506" y="778978"/>
                    <a:pt x="1164259" y="753433"/>
                  </a:cubicBezTo>
                  <a:cubicBezTo>
                    <a:pt x="1146012" y="727887"/>
                    <a:pt x="1135230" y="700931"/>
                    <a:pt x="1131912" y="672566"/>
                  </a:cubicBezTo>
                  <a:cubicBezTo>
                    <a:pt x="1128594" y="644200"/>
                    <a:pt x="1126935" y="584565"/>
                    <a:pt x="1126935" y="493663"/>
                  </a:cubicBezTo>
                  <a:close/>
                  <a:moveTo>
                    <a:pt x="567946" y="16919"/>
                  </a:moveTo>
                  <a:lnTo>
                    <a:pt x="777455" y="16919"/>
                  </a:lnTo>
                  <a:lnTo>
                    <a:pt x="777455" y="305055"/>
                  </a:lnTo>
                  <a:lnTo>
                    <a:pt x="840158" y="305055"/>
                  </a:lnTo>
                  <a:lnTo>
                    <a:pt x="840158" y="16919"/>
                  </a:lnTo>
                  <a:lnTo>
                    <a:pt x="1049666" y="16919"/>
                  </a:lnTo>
                  <a:lnTo>
                    <a:pt x="1049666" y="822605"/>
                  </a:lnTo>
                  <a:lnTo>
                    <a:pt x="840158" y="822605"/>
                  </a:lnTo>
                  <a:lnTo>
                    <a:pt x="840158" y="484207"/>
                  </a:lnTo>
                  <a:lnTo>
                    <a:pt x="777455" y="484207"/>
                  </a:lnTo>
                  <a:lnTo>
                    <a:pt x="777455" y="822605"/>
                  </a:lnTo>
                  <a:lnTo>
                    <a:pt x="567946" y="822605"/>
                  </a:lnTo>
                  <a:close/>
                  <a:moveTo>
                    <a:pt x="3444952" y="0"/>
                  </a:moveTo>
                  <a:cubicBezTo>
                    <a:pt x="3499361" y="0"/>
                    <a:pt x="3545725" y="8791"/>
                    <a:pt x="3584044" y="26375"/>
                  </a:cubicBezTo>
                  <a:cubicBezTo>
                    <a:pt x="3622362" y="43958"/>
                    <a:pt x="3647742" y="66103"/>
                    <a:pt x="3660183" y="92810"/>
                  </a:cubicBezTo>
                  <a:cubicBezTo>
                    <a:pt x="3672624" y="119517"/>
                    <a:pt x="3678845" y="164886"/>
                    <a:pt x="3678845" y="228916"/>
                  </a:cubicBezTo>
                  <a:lnTo>
                    <a:pt x="3678845" y="260765"/>
                  </a:lnTo>
                  <a:lnTo>
                    <a:pt x="3484266" y="260765"/>
                  </a:lnTo>
                  <a:lnTo>
                    <a:pt x="3484266" y="201048"/>
                  </a:lnTo>
                  <a:cubicBezTo>
                    <a:pt x="3484266" y="173180"/>
                    <a:pt x="3481778" y="155430"/>
                    <a:pt x="3476801" y="147800"/>
                  </a:cubicBezTo>
                  <a:cubicBezTo>
                    <a:pt x="3471825" y="140169"/>
                    <a:pt x="3463531" y="136354"/>
                    <a:pt x="3451919" y="136354"/>
                  </a:cubicBezTo>
                  <a:cubicBezTo>
                    <a:pt x="3439312" y="136354"/>
                    <a:pt x="3429774" y="141500"/>
                    <a:pt x="3423305" y="151793"/>
                  </a:cubicBezTo>
                  <a:cubicBezTo>
                    <a:pt x="3416835" y="162085"/>
                    <a:pt x="3413600" y="177690"/>
                    <a:pt x="3413600" y="198606"/>
                  </a:cubicBezTo>
                  <a:cubicBezTo>
                    <a:pt x="3413600" y="225494"/>
                    <a:pt x="3417237" y="245745"/>
                    <a:pt x="3424510" y="259358"/>
                  </a:cubicBezTo>
                  <a:cubicBezTo>
                    <a:pt x="3431456" y="272970"/>
                    <a:pt x="3451191" y="289390"/>
                    <a:pt x="3483714" y="308617"/>
                  </a:cubicBezTo>
                  <a:cubicBezTo>
                    <a:pt x="3576975" y="363969"/>
                    <a:pt x="3635715" y="409395"/>
                    <a:pt x="3659934" y="444893"/>
                  </a:cubicBezTo>
                  <a:cubicBezTo>
                    <a:pt x="3684153" y="480392"/>
                    <a:pt x="3696262" y="537621"/>
                    <a:pt x="3696262" y="616581"/>
                  </a:cubicBezTo>
                  <a:cubicBezTo>
                    <a:pt x="3696262" y="673976"/>
                    <a:pt x="3689544" y="716275"/>
                    <a:pt x="3676108" y="743480"/>
                  </a:cubicBezTo>
                  <a:cubicBezTo>
                    <a:pt x="3662671" y="770684"/>
                    <a:pt x="3636711" y="793493"/>
                    <a:pt x="3598226" y="811906"/>
                  </a:cubicBezTo>
                  <a:cubicBezTo>
                    <a:pt x="3559742" y="830319"/>
                    <a:pt x="3514954" y="839525"/>
                    <a:pt x="3463863" y="839525"/>
                  </a:cubicBezTo>
                  <a:cubicBezTo>
                    <a:pt x="3407795" y="839525"/>
                    <a:pt x="3359938" y="828909"/>
                    <a:pt x="3320292" y="807676"/>
                  </a:cubicBezTo>
                  <a:cubicBezTo>
                    <a:pt x="3280647" y="786443"/>
                    <a:pt x="3254686" y="759404"/>
                    <a:pt x="3242411" y="726560"/>
                  </a:cubicBezTo>
                  <a:cubicBezTo>
                    <a:pt x="3230136" y="693715"/>
                    <a:pt x="3223998" y="647103"/>
                    <a:pt x="3223998" y="586722"/>
                  </a:cubicBezTo>
                  <a:lnTo>
                    <a:pt x="3223998" y="533972"/>
                  </a:lnTo>
                  <a:lnTo>
                    <a:pt x="3418577" y="533972"/>
                  </a:lnTo>
                  <a:lnTo>
                    <a:pt x="3418577" y="632008"/>
                  </a:lnTo>
                  <a:cubicBezTo>
                    <a:pt x="3418577" y="662198"/>
                    <a:pt x="3421314" y="681606"/>
                    <a:pt x="3426788" y="690232"/>
                  </a:cubicBezTo>
                  <a:cubicBezTo>
                    <a:pt x="3432262" y="698858"/>
                    <a:pt x="3441966" y="703171"/>
                    <a:pt x="3455900" y="703171"/>
                  </a:cubicBezTo>
                  <a:cubicBezTo>
                    <a:pt x="3469834" y="703171"/>
                    <a:pt x="3480202" y="697697"/>
                    <a:pt x="3487003" y="686748"/>
                  </a:cubicBezTo>
                  <a:cubicBezTo>
                    <a:pt x="3493804" y="675800"/>
                    <a:pt x="3497205" y="659544"/>
                    <a:pt x="3497205" y="637979"/>
                  </a:cubicBezTo>
                  <a:cubicBezTo>
                    <a:pt x="3497205" y="590537"/>
                    <a:pt x="3490735" y="559517"/>
                    <a:pt x="3477797" y="544920"/>
                  </a:cubicBezTo>
                  <a:cubicBezTo>
                    <a:pt x="3464526" y="530322"/>
                    <a:pt x="3431847" y="505938"/>
                    <a:pt x="3379761" y="471766"/>
                  </a:cubicBezTo>
                  <a:cubicBezTo>
                    <a:pt x="3327674" y="437263"/>
                    <a:pt x="3293171" y="412215"/>
                    <a:pt x="3276251" y="396622"/>
                  </a:cubicBezTo>
                  <a:cubicBezTo>
                    <a:pt x="3259331" y="381029"/>
                    <a:pt x="3245314" y="359464"/>
                    <a:pt x="3234200" y="331928"/>
                  </a:cubicBezTo>
                  <a:cubicBezTo>
                    <a:pt x="3223086" y="304392"/>
                    <a:pt x="3217529" y="269225"/>
                    <a:pt x="3217529" y="226428"/>
                  </a:cubicBezTo>
                  <a:cubicBezTo>
                    <a:pt x="3217529" y="164720"/>
                    <a:pt x="3225408" y="119600"/>
                    <a:pt x="3241167" y="91068"/>
                  </a:cubicBezTo>
                  <a:cubicBezTo>
                    <a:pt x="3256925" y="62537"/>
                    <a:pt x="3282388" y="40226"/>
                    <a:pt x="3317555" y="24135"/>
                  </a:cubicBezTo>
                  <a:cubicBezTo>
                    <a:pt x="3352722" y="8045"/>
                    <a:pt x="3395188" y="0"/>
                    <a:pt x="3444952" y="0"/>
                  </a:cubicBezTo>
                  <a:close/>
                  <a:moveTo>
                    <a:pt x="1930268" y="0"/>
                  </a:moveTo>
                  <a:cubicBezTo>
                    <a:pt x="1991976" y="0"/>
                    <a:pt x="2042901" y="11927"/>
                    <a:pt x="2083045" y="35783"/>
                  </a:cubicBezTo>
                  <a:cubicBezTo>
                    <a:pt x="2123188" y="59639"/>
                    <a:pt x="2149563" y="89375"/>
                    <a:pt x="2162170" y="124990"/>
                  </a:cubicBezTo>
                  <a:cubicBezTo>
                    <a:pt x="2174777" y="160605"/>
                    <a:pt x="2181080" y="216016"/>
                    <a:pt x="2181080" y="291222"/>
                  </a:cubicBezTo>
                  <a:lnTo>
                    <a:pt x="2181080" y="367758"/>
                  </a:lnTo>
                  <a:lnTo>
                    <a:pt x="1971572" y="367758"/>
                  </a:lnTo>
                  <a:lnTo>
                    <a:pt x="1971572" y="227726"/>
                  </a:lnTo>
                  <a:cubicBezTo>
                    <a:pt x="1971572" y="187007"/>
                    <a:pt x="1969333" y="161599"/>
                    <a:pt x="1964854" y="151501"/>
                  </a:cubicBezTo>
                  <a:cubicBezTo>
                    <a:pt x="1960375" y="141403"/>
                    <a:pt x="1950505" y="136354"/>
                    <a:pt x="1935244" y="136354"/>
                  </a:cubicBezTo>
                  <a:cubicBezTo>
                    <a:pt x="1917993" y="136354"/>
                    <a:pt x="1907045" y="142492"/>
                    <a:pt x="1902400" y="154767"/>
                  </a:cubicBezTo>
                  <a:cubicBezTo>
                    <a:pt x="1897755" y="167042"/>
                    <a:pt x="1895433" y="193583"/>
                    <a:pt x="1895433" y="234390"/>
                  </a:cubicBezTo>
                  <a:lnTo>
                    <a:pt x="1895433" y="608618"/>
                  </a:lnTo>
                  <a:cubicBezTo>
                    <a:pt x="1895433" y="647766"/>
                    <a:pt x="1897755" y="673312"/>
                    <a:pt x="1902400" y="685255"/>
                  </a:cubicBezTo>
                  <a:cubicBezTo>
                    <a:pt x="1907045" y="697199"/>
                    <a:pt x="1917495" y="703171"/>
                    <a:pt x="1933751" y="703171"/>
                  </a:cubicBezTo>
                  <a:cubicBezTo>
                    <a:pt x="1949344" y="703171"/>
                    <a:pt x="1959546" y="697185"/>
                    <a:pt x="1964356" y="685213"/>
                  </a:cubicBezTo>
                  <a:cubicBezTo>
                    <a:pt x="1969167" y="673241"/>
                    <a:pt x="1971572" y="645138"/>
                    <a:pt x="1971572" y="600905"/>
                  </a:cubicBezTo>
                  <a:lnTo>
                    <a:pt x="1971572" y="499634"/>
                  </a:lnTo>
                  <a:lnTo>
                    <a:pt x="2181080" y="499634"/>
                  </a:lnTo>
                  <a:lnTo>
                    <a:pt x="2181080" y="531032"/>
                  </a:lnTo>
                  <a:cubicBezTo>
                    <a:pt x="2181080" y="614424"/>
                    <a:pt x="2175191" y="673563"/>
                    <a:pt x="2163414" y="708450"/>
                  </a:cubicBezTo>
                  <a:cubicBezTo>
                    <a:pt x="2151637" y="743337"/>
                    <a:pt x="2125593" y="773905"/>
                    <a:pt x="2085284" y="800153"/>
                  </a:cubicBezTo>
                  <a:cubicBezTo>
                    <a:pt x="2044975" y="826401"/>
                    <a:pt x="1995293" y="839525"/>
                    <a:pt x="1936240" y="839525"/>
                  </a:cubicBezTo>
                  <a:cubicBezTo>
                    <a:pt x="1874864" y="839525"/>
                    <a:pt x="1824270" y="828411"/>
                    <a:pt x="1784458" y="806183"/>
                  </a:cubicBezTo>
                  <a:cubicBezTo>
                    <a:pt x="1744647" y="783955"/>
                    <a:pt x="1718271" y="753184"/>
                    <a:pt x="1705333" y="713870"/>
                  </a:cubicBezTo>
                  <a:cubicBezTo>
                    <a:pt x="1692394" y="674556"/>
                    <a:pt x="1685925" y="615419"/>
                    <a:pt x="1685925" y="536460"/>
                  </a:cubicBezTo>
                  <a:lnTo>
                    <a:pt x="1685925" y="301074"/>
                  </a:lnTo>
                  <a:cubicBezTo>
                    <a:pt x="1685925" y="243016"/>
                    <a:pt x="1687915" y="199472"/>
                    <a:pt x="1691896" y="170443"/>
                  </a:cubicBezTo>
                  <a:cubicBezTo>
                    <a:pt x="1695877" y="141413"/>
                    <a:pt x="1707738" y="113462"/>
                    <a:pt x="1727478" y="86590"/>
                  </a:cubicBezTo>
                  <a:cubicBezTo>
                    <a:pt x="1747218" y="59717"/>
                    <a:pt x="1774588" y="38567"/>
                    <a:pt x="1809589" y="23140"/>
                  </a:cubicBezTo>
                  <a:cubicBezTo>
                    <a:pt x="1844590" y="7713"/>
                    <a:pt x="1884816" y="0"/>
                    <a:pt x="1930268" y="0"/>
                  </a:cubicBezTo>
                  <a:close/>
                  <a:moveTo>
                    <a:pt x="244343" y="0"/>
                  </a:moveTo>
                  <a:cubicBezTo>
                    <a:pt x="306051" y="0"/>
                    <a:pt x="356976" y="11927"/>
                    <a:pt x="397120" y="35783"/>
                  </a:cubicBezTo>
                  <a:cubicBezTo>
                    <a:pt x="437263" y="59639"/>
                    <a:pt x="463638" y="89375"/>
                    <a:pt x="476245" y="124990"/>
                  </a:cubicBezTo>
                  <a:cubicBezTo>
                    <a:pt x="488852" y="160605"/>
                    <a:pt x="495155" y="216016"/>
                    <a:pt x="495155" y="291222"/>
                  </a:cubicBezTo>
                  <a:lnTo>
                    <a:pt x="495155" y="367758"/>
                  </a:lnTo>
                  <a:lnTo>
                    <a:pt x="285647" y="367758"/>
                  </a:lnTo>
                  <a:lnTo>
                    <a:pt x="285647" y="227726"/>
                  </a:lnTo>
                  <a:cubicBezTo>
                    <a:pt x="285647" y="187007"/>
                    <a:pt x="283408" y="161599"/>
                    <a:pt x="278929" y="151501"/>
                  </a:cubicBezTo>
                  <a:cubicBezTo>
                    <a:pt x="274450" y="141403"/>
                    <a:pt x="264580" y="136354"/>
                    <a:pt x="249319" y="136354"/>
                  </a:cubicBezTo>
                  <a:cubicBezTo>
                    <a:pt x="232068" y="136354"/>
                    <a:pt x="221119" y="142492"/>
                    <a:pt x="216475" y="154767"/>
                  </a:cubicBezTo>
                  <a:cubicBezTo>
                    <a:pt x="211830" y="167042"/>
                    <a:pt x="209508" y="193583"/>
                    <a:pt x="209508" y="234390"/>
                  </a:cubicBezTo>
                  <a:lnTo>
                    <a:pt x="209508" y="608618"/>
                  </a:lnTo>
                  <a:cubicBezTo>
                    <a:pt x="209508" y="647766"/>
                    <a:pt x="211830" y="673312"/>
                    <a:pt x="216475" y="685255"/>
                  </a:cubicBezTo>
                  <a:cubicBezTo>
                    <a:pt x="221119" y="697199"/>
                    <a:pt x="231570" y="703171"/>
                    <a:pt x="247826" y="703171"/>
                  </a:cubicBezTo>
                  <a:cubicBezTo>
                    <a:pt x="263419" y="703171"/>
                    <a:pt x="273621" y="697185"/>
                    <a:pt x="278432" y="685213"/>
                  </a:cubicBezTo>
                  <a:cubicBezTo>
                    <a:pt x="283242" y="673241"/>
                    <a:pt x="285647" y="645138"/>
                    <a:pt x="285647" y="600905"/>
                  </a:cubicBezTo>
                  <a:lnTo>
                    <a:pt x="285647" y="499634"/>
                  </a:lnTo>
                  <a:lnTo>
                    <a:pt x="495155" y="499634"/>
                  </a:lnTo>
                  <a:lnTo>
                    <a:pt x="495155" y="531032"/>
                  </a:lnTo>
                  <a:cubicBezTo>
                    <a:pt x="495155" y="614424"/>
                    <a:pt x="489267" y="673563"/>
                    <a:pt x="477489" y="708450"/>
                  </a:cubicBezTo>
                  <a:cubicBezTo>
                    <a:pt x="465711" y="743337"/>
                    <a:pt x="439668" y="773905"/>
                    <a:pt x="399359" y="800153"/>
                  </a:cubicBezTo>
                  <a:cubicBezTo>
                    <a:pt x="359050" y="826401"/>
                    <a:pt x="309368" y="839525"/>
                    <a:pt x="250315" y="839525"/>
                  </a:cubicBezTo>
                  <a:cubicBezTo>
                    <a:pt x="188939" y="839525"/>
                    <a:pt x="138345" y="828411"/>
                    <a:pt x="98533" y="806183"/>
                  </a:cubicBezTo>
                  <a:cubicBezTo>
                    <a:pt x="58722" y="783955"/>
                    <a:pt x="32347" y="753184"/>
                    <a:pt x="19408" y="713870"/>
                  </a:cubicBezTo>
                  <a:cubicBezTo>
                    <a:pt x="6469" y="674556"/>
                    <a:pt x="0" y="615419"/>
                    <a:pt x="0" y="536460"/>
                  </a:cubicBezTo>
                  <a:lnTo>
                    <a:pt x="0" y="301074"/>
                  </a:lnTo>
                  <a:cubicBezTo>
                    <a:pt x="0" y="243016"/>
                    <a:pt x="1990" y="199472"/>
                    <a:pt x="5971" y="170443"/>
                  </a:cubicBezTo>
                  <a:cubicBezTo>
                    <a:pt x="9953" y="141413"/>
                    <a:pt x="21813" y="113462"/>
                    <a:pt x="41553" y="86590"/>
                  </a:cubicBezTo>
                  <a:cubicBezTo>
                    <a:pt x="61293" y="59717"/>
                    <a:pt x="88663" y="38567"/>
                    <a:pt x="123664" y="23140"/>
                  </a:cubicBezTo>
                  <a:cubicBezTo>
                    <a:pt x="158665" y="7713"/>
                    <a:pt x="198891" y="0"/>
                    <a:pt x="244343" y="0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flood" dir="t"/>
            </a:scene3d>
            <a:sp3d contourW="44450" prstMaterial="plastic">
              <a:bevelT w="203200" h="158750"/>
              <a:contourClr>
                <a:srgbClr val="FFFFFF"/>
              </a:contourClr>
            </a:sp3d>
          </p:spPr>
        </p:pic>
      </p:grpSp>
      <p:grpSp>
        <p:nvGrpSpPr>
          <p:cNvPr id="22" name="Grupo 21"/>
          <p:cNvGrpSpPr/>
          <p:nvPr/>
        </p:nvGrpSpPr>
        <p:grpSpPr>
          <a:xfrm>
            <a:off x="4714984" y="152591"/>
            <a:ext cx="2823882" cy="2679555"/>
            <a:chOff x="2234053" y="2246244"/>
            <a:chExt cx="4235414" cy="4045224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6" t="15434" r="22179" b="12840"/>
            <a:stretch>
              <a:fillRect/>
            </a:stretch>
          </p:blipFill>
          <p:spPr>
            <a:xfrm>
              <a:off x="2234053" y="2246244"/>
              <a:ext cx="4235414" cy="4045224"/>
            </a:xfrm>
            <a:custGeom>
              <a:avLst/>
              <a:gdLst>
                <a:gd name="connsiteX0" fmla="*/ 2877377 w 5754754"/>
                <a:gd name="connsiteY0" fmla="*/ 0 h 5496338"/>
                <a:gd name="connsiteX1" fmla="*/ 5754754 w 5754754"/>
                <a:gd name="connsiteY1" fmla="*/ 2748169 h 5496338"/>
                <a:gd name="connsiteX2" fmla="*/ 2877377 w 5754754"/>
                <a:gd name="connsiteY2" fmla="*/ 5496338 h 5496338"/>
                <a:gd name="connsiteX3" fmla="*/ 0 w 5754754"/>
                <a:gd name="connsiteY3" fmla="*/ 2748169 h 5496338"/>
                <a:gd name="connsiteX4" fmla="*/ 2877377 w 5754754"/>
                <a:gd name="connsiteY4" fmla="*/ 0 h 549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4754" h="5496338">
                  <a:moveTo>
                    <a:pt x="2877377" y="0"/>
                  </a:moveTo>
                  <a:cubicBezTo>
                    <a:pt x="4466508" y="0"/>
                    <a:pt x="5754754" y="1230397"/>
                    <a:pt x="5754754" y="2748169"/>
                  </a:cubicBezTo>
                  <a:cubicBezTo>
                    <a:pt x="5754754" y="4265941"/>
                    <a:pt x="4466508" y="5496338"/>
                    <a:pt x="2877377" y="5496338"/>
                  </a:cubicBezTo>
                  <a:cubicBezTo>
                    <a:pt x="1288246" y="5496338"/>
                    <a:pt x="0" y="4265941"/>
                    <a:pt x="0" y="2748169"/>
                  </a:cubicBezTo>
                  <a:cubicBezTo>
                    <a:pt x="0" y="1230397"/>
                    <a:pt x="1288246" y="0"/>
                    <a:pt x="2877377" y="0"/>
                  </a:cubicBezTo>
                  <a:close/>
                </a:path>
              </a:pathLst>
            </a:cu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26" t="71797" r="22976" b="21474"/>
            <a:stretch>
              <a:fillRect/>
            </a:stretch>
          </p:blipFill>
          <p:spPr>
            <a:xfrm>
              <a:off x="2721433" y="5082093"/>
              <a:ext cx="3260654" cy="437320"/>
            </a:xfrm>
            <a:custGeom>
              <a:avLst/>
              <a:gdLst/>
              <a:ahLst/>
              <a:cxnLst/>
              <a:rect l="l" t="t" r="r" b="b"/>
              <a:pathLst>
                <a:path w="4465737" h="451247">
                  <a:moveTo>
                    <a:pt x="2740968" y="120551"/>
                  </a:moveTo>
                  <a:lnTo>
                    <a:pt x="2693306" y="277415"/>
                  </a:lnTo>
                  <a:lnTo>
                    <a:pt x="2789132" y="277415"/>
                  </a:lnTo>
                  <a:close/>
                  <a:moveTo>
                    <a:pt x="235893" y="120551"/>
                  </a:moveTo>
                  <a:lnTo>
                    <a:pt x="188231" y="277415"/>
                  </a:lnTo>
                  <a:lnTo>
                    <a:pt x="284057" y="277415"/>
                  </a:lnTo>
                  <a:close/>
                  <a:moveTo>
                    <a:pt x="4171950" y="95547"/>
                  </a:moveTo>
                  <a:lnTo>
                    <a:pt x="4171950" y="184249"/>
                  </a:lnTo>
                  <a:lnTo>
                    <a:pt x="4228803" y="184249"/>
                  </a:lnTo>
                  <a:cubicBezTo>
                    <a:pt x="4234954" y="184249"/>
                    <a:pt x="4246861" y="182265"/>
                    <a:pt x="4264521" y="178296"/>
                  </a:cubicBezTo>
                  <a:cubicBezTo>
                    <a:pt x="4273451" y="176510"/>
                    <a:pt x="4280743" y="171946"/>
                    <a:pt x="4286399" y="164604"/>
                  </a:cubicBezTo>
                  <a:cubicBezTo>
                    <a:pt x="4292055" y="157261"/>
                    <a:pt x="4294882" y="148828"/>
                    <a:pt x="4294882" y="139303"/>
                  </a:cubicBezTo>
                  <a:cubicBezTo>
                    <a:pt x="4294882" y="125214"/>
                    <a:pt x="4290417" y="114399"/>
                    <a:pt x="4281487" y="106858"/>
                  </a:cubicBezTo>
                  <a:cubicBezTo>
                    <a:pt x="4272558" y="99318"/>
                    <a:pt x="4255790" y="95547"/>
                    <a:pt x="4231183" y="95547"/>
                  </a:cubicBezTo>
                  <a:close/>
                  <a:moveTo>
                    <a:pt x="4036517" y="7441"/>
                  </a:moveTo>
                  <a:lnTo>
                    <a:pt x="4261247" y="7441"/>
                  </a:lnTo>
                  <a:cubicBezTo>
                    <a:pt x="4302919" y="7441"/>
                    <a:pt x="4334768" y="11013"/>
                    <a:pt x="4356795" y="18157"/>
                  </a:cubicBezTo>
                  <a:cubicBezTo>
                    <a:pt x="4378821" y="25301"/>
                    <a:pt x="4396581" y="38546"/>
                    <a:pt x="4410075" y="57894"/>
                  </a:cubicBezTo>
                  <a:cubicBezTo>
                    <a:pt x="4423569" y="77242"/>
                    <a:pt x="4430315" y="100806"/>
                    <a:pt x="4430315" y="128587"/>
                  </a:cubicBezTo>
                  <a:cubicBezTo>
                    <a:pt x="4430315" y="152797"/>
                    <a:pt x="4425153" y="173682"/>
                    <a:pt x="4414828" y="191244"/>
                  </a:cubicBezTo>
                  <a:cubicBezTo>
                    <a:pt x="4404503" y="208806"/>
                    <a:pt x="4390307" y="223044"/>
                    <a:pt x="4372240" y="233958"/>
                  </a:cubicBezTo>
                  <a:cubicBezTo>
                    <a:pt x="4360725" y="240903"/>
                    <a:pt x="4344939" y="246658"/>
                    <a:pt x="4324885" y="251222"/>
                  </a:cubicBezTo>
                  <a:cubicBezTo>
                    <a:pt x="4340946" y="256586"/>
                    <a:pt x="4352646" y="261948"/>
                    <a:pt x="4359985" y="267309"/>
                  </a:cubicBezTo>
                  <a:cubicBezTo>
                    <a:pt x="4364943" y="270884"/>
                    <a:pt x="4372131" y="278531"/>
                    <a:pt x="4381551" y="290249"/>
                  </a:cubicBezTo>
                  <a:cubicBezTo>
                    <a:pt x="4390971" y="301968"/>
                    <a:pt x="4397267" y="311006"/>
                    <a:pt x="4400439" y="317362"/>
                  </a:cubicBezTo>
                  <a:lnTo>
                    <a:pt x="4465737" y="443805"/>
                  </a:lnTo>
                  <a:lnTo>
                    <a:pt x="4313379" y="443805"/>
                  </a:lnTo>
                  <a:lnTo>
                    <a:pt x="4241304" y="310455"/>
                  </a:lnTo>
                  <a:cubicBezTo>
                    <a:pt x="4232175" y="293191"/>
                    <a:pt x="4224040" y="281979"/>
                    <a:pt x="4216896" y="276820"/>
                  </a:cubicBezTo>
                  <a:cubicBezTo>
                    <a:pt x="4207173" y="270073"/>
                    <a:pt x="4196159" y="266700"/>
                    <a:pt x="4183857" y="266700"/>
                  </a:cubicBezTo>
                  <a:lnTo>
                    <a:pt x="4171950" y="266700"/>
                  </a:lnTo>
                  <a:lnTo>
                    <a:pt x="4171950" y="443805"/>
                  </a:lnTo>
                  <a:lnTo>
                    <a:pt x="4036517" y="443805"/>
                  </a:lnTo>
                  <a:close/>
                  <a:moveTo>
                    <a:pt x="3596283" y="7441"/>
                  </a:moveTo>
                  <a:lnTo>
                    <a:pt x="3957638" y="7441"/>
                  </a:lnTo>
                  <a:lnTo>
                    <a:pt x="3957638" y="100608"/>
                  </a:lnTo>
                  <a:lnTo>
                    <a:pt x="3731419" y="100608"/>
                  </a:lnTo>
                  <a:lnTo>
                    <a:pt x="3731419" y="169961"/>
                  </a:lnTo>
                  <a:lnTo>
                    <a:pt x="3941267" y="169961"/>
                  </a:lnTo>
                  <a:lnTo>
                    <a:pt x="3941267" y="258961"/>
                  </a:lnTo>
                  <a:lnTo>
                    <a:pt x="3731419" y="258961"/>
                  </a:lnTo>
                  <a:lnTo>
                    <a:pt x="3731419" y="344983"/>
                  </a:lnTo>
                  <a:lnTo>
                    <a:pt x="3964186" y="344983"/>
                  </a:lnTo>
                  <a:lnTo>
                    <a:pt x="3964186" y="443805"/>
                  </a:lnTo>
                  <a:lnTo>
                    <a:pt x="3596283" y="443805"/>
                  </a:lnTo>
                  <a:close/>
                  <a:moveTo>
                    <a:pt x="3023592" y="7441"/>
                  </a:moveTo>
                  <a:lnTo>
                    <a:pt x="3200921" y="7441"/>
                  </a:lnTo>
                  <a:lnTo>
                    <a:pt x="3269308" y="272951"/>
                  </a:lnTo>
                  <a:lnTo>
                    <a:pt x="3337206" y="7441"/>
                  </a:lnTo>
                  <a:lnTo>
                    <a:pt x="3514427" y="7441"/>
                  </a:lnTo>
                  <a:lnTo>
                    <a:pt x="3514427" y="443805"/>
                  </a:lnTo>
                  <a:lnTo>
                    <a:pt x="3403997" y="443805"/>
                  </a:lnTo>
                  <a:lnTo>
                    <a:pt x="3403997" y="111026"/>
                  </a:lnTo>
                  <a:lnTo>
                    <a:pt x="3318909" y="443805"/>
                  </a:lnTo>
                  <a:lnTo>
                    <a:pt x="3218953" y="443805"/>
                  </a:lnTo>
                  <a:lnTo>
                    <a:pt x="3134023" y="111026"/>
                  </a:lnTo>
                  <a:lnTo>
                    <a:pt x="3134023" y="443805"/>
                  </a:lnTo>
                  <a:lnTo>
                    <a:pt x="3023592" y="443805"/>
                  </a:lnTo>
                  <a:close/>
                  <a:moveTo>
                    <a:pt x="2669084" y="7441"/>
                  </a:moveTo>
                  <a:lnTo>
                    <a:pt x="2816163" y="7441"/>
                  </a:lnTo>
                  <a:lnTo>
                    <a:pt x="2980135" y="443805"/>
                  </a:lnTo>
                  <a:lnTo>
                    <a:pt x="2838934" y="443805"/>
                  </a:lnTo>
                  <a:lnTo>
                    <a:pt x="2817103" y="371772"/>
                  </a:lnTo>
                  <a:lnTo>
                    <a:pt x="2664019" y="371772"/>
                  </a:lnTo>
                  <a:lnTo>
                    <a:pt x="2642750" y="443805"/>
                  </a:lnTo>
                  <a:lnTo>
                    <a:pt x="2505075" y="443805"/>
                  </a:lnTo>
                  <a:close/>
                  <a:moveTo>
                    <a:pt x="1337965" y="7441"/>
                  </a:moveTo>
                  <a:lnTo>
                    <a:pt x="1486496" y="7441"/>
                  </a:lnTo>
                  <a:lnTo>
                    <a:pt x="1563737" y="141684"/>
                  </a:lnTo>
                  <a:lnTo>
                    <a:pt x="1638896" y="7441"/>
                  </a:lnTo>
                  <a:lnTo>
                    <a:pt x="1785938" y="7441"/>
                  </a:lnTo>
                  <a:lnTo>
                    <a:pt x="1650118" y="218777"/>
                  </a:lnTo>
                  <a:lnTo>
                    <a:pt x="1798737" y="443805"/>
                  </a:lnTo>
                  <a:lnTo>
                    <a:pt x="1647230" y="443805"/>
                  </a:lnTo>
                  <a:lnTo>
                    <a:pt x="1561058" y="303609"/>
                  </a:lnTo>
                  <a:lnTo>
                    <a:pt x="1474887" y="443805"/>
                  </a:lnTo>
                  <a:lnTo>
                    <a:pt x="1324273" y="443805"/>
                  </a:lnTo>
                  <a:lnTo>
                    <a:pt x="1474794" y="216396"/>
                  </a:lnTo>
                  <a:close/>
                  <a:moveTo>
                    <a:pt x="929283" y="7441"/>
                  </a:moveTo>
                  <a:lnTo>
                    <a:pt x="1290638" y="7441"/>
                  </a:lnTo>
                  <a:lnTo>
                    <a:pt x="1290638" y="100608"/>
                  </a:lnTo>
                  <a:lnTo>
                    <a:pt x="1064419" y="100608"/>
                  </a:lnTo>
                  <a:lnTo>
                    <a:pt x="1064419" y="169961"/>
                  </a:lnTo>
                  <a:lnTo>
                    <a:pt x="1274267" y="169961"/>
                  </a:lnTo>
                  <a:lnTo>
                    <a:pt x="1274267" y="258961"/>
                  </a:lnTo>
                  <a:lnTo>
                    <a:pt x="1064419" y="258961"/>
                  </a:lnTo>
                  <a:lnTo>
                    <a:pt x="1064419" y="344983"/>
                  </a:lnTo>
                  <a:lnTo>
                    <a:pt x="1297186" y="344983"/>
                  </a:lnTo>
                  <a:lnTo>
                    <a:pt x="1297186" y="443805"/>
                  </a:lnTo>
                  <a:lnTo>
                    <a:pt x="929283" y="443805"/>
                  </a:lnTo>
                  <a:close/>
                  <a:moveTo>
                    <a:pt x="520006" y="7441"/>
                  </a:moveTo>
                  <a:lnTo>
                    <a:pt x="654844" y="7441"/>
                  </a:lnTo>
                  <a:lnTo>
                    <a:pt x="654844" y="336351"/>
                  </a:lnTo>
                  <a:lnTo>
                    <a:pt x="865287" y="336351"/>
                  </a:lnTo>
                  <a:lnTo>
                    <a:pt x="865287" y="443805"/>
                  </a:lnTo>
                  <a:lnTo>
                    <a:pt x="520006" y="443805"/>
                  </a:lnTo>
                  <a:close/>
                  <a:moveTo>
                    <a:pt x="164009" y="7441"/>
                  </a:moveTo>
                  <a:lnTo>
                    <a:pt x="311088" y="7441"/>
                  </a:lnTo>
                  <a:lnTo>
                    <a:pt x="475060" y="443805"/>
                  </a:lnTo>
                  <a:lnTo>
                    <a:pt x="333859" y="443805"/>
                  </a:lnTo>
                  <a:lnTo>
                    <a:pt x="312028" y="371772"/>
                  </a:lnTo>
                  <a:lnTo>
                    <a:pt x="158944" y="371772"/>
                  </a:lnTo>
                  <a:lnTo>
                    <a:pt x="137676" y="443805"/>
                  </a:lnTo>
                  <a:lnTo>
                    <a:pt x="0" y="443805"/>
                  </a:lnTo>
                  <a:close/>
                  <a:moveTo>
                    <a:pt x="2262485" y="0"/>
                  </a:moveTo>
                  <a:cubicBezTo>
                    <a:pt x="2310706" y="0"/>
                    <a:pt x="2346771" y="4365"/>
                    <a:pt x="2370683" y="13097"/>
                  </a:cubicBezTo>
                  <a:cubicBezTo>
                    <a:pt x="2394595" y="21828"/>
                    <a:pt x="2414439" y="35371"/>
                    <a:pt x="2430215" y="53727"/>
                  </a:cubicBezTo>
                  <a:cubicBezTo>
                    <a:pt x="2445990" y="72082"/>
                    <a:pt x="2457847" y="95349"/>
                    <a:pt x="2465785" y="123527"/>
                  </a:cubicBezTo>
                  <a:lnTo>
                    <a:pt x="2335709" y="146744"/>
                  </a:lnTo>
                  <a:cubicBezTo>
                    <a:pt x="2330351" y="130274"/>
                    <a:pt x="2321272" y="117673"/>
                    <a:pt x="2308473" y="108942"/>
                  </a:cubicBezTo>
                  <a:cubicBezTo>
                    <a:pt x="2295674" y="100211"/>
                    <a:pt x="2279352" y="95845"/>
                    <a:pt x="2259509" y="95845"/>
                  </a:cubicBezTo>
                  <a:cubicBezTo>
                    <a:pt x="2229942" y="95845"/>
                    <a:pt x="2206377" y="106114"/>
                    <a:pt x="2188816" y="126652"/>
                  </a:cubicBezTo>
                  <a:cubicBezTo>
                    <a:pt x="2171254" y="147191"/>
                    <a:pt x="2162473" y="179685"/>
                    <a:pt x="2162473" y="224135"/>
                  </a:cubicBezTo>
                  <a:cubicBezTo>
                    <a:pt x="2162473" y="271363"/>
                    <a:pt x="2171353" y="305097"/>
                    <a:pt x="2189113" y="325338"/>
                  </a:cubicBezTo>
                  <a:cubicBezTo>
                    <a:pt x="2206873" y="345579"/>
                    <a:pt x="2231628" y="355699"/>
                    <a:pt x="2263378" y="355699"/>
                  </a:cubicBezTo>
                  <a:cubicBezTo>
                    <a:pt x="2278459" y="355699"/>
                    <a:pt x="2292846" y="353516"/>
                    <a:pt x="2306538" y="349151"/>
                  </a:cubicBezTo>
                  <a:cubicBezTo>
                    <a:pt x="2320231" y="344785"/>
                    <a:pt x="2335907" y="337344"/>
                    <a:pt x="2353568" y="326826"/>
                  </a:cubicBezTo>
                  <a:lnTo>
                    <a:pt x="2353568" y="285750"/>
                  </a:lnTo>
                  <a:lnTo>
                    <a:pt x="2263378" y="285750"/>
                  </a:lnTo>
                  <a:lnTo>
                    <a:pt x="2263378" y="194965"/>
                  </a:lnTo>
                  <a:lnTo>
                    <a:pt x="2471738" y="194965"/>
                  </a:lnTo>
                  <a:lnTo>
                    <a:pt x="2471738" y="381000"/>
                  </a:lnTo>
                  <a:cubicBezTo>
                    <a:pt x="2431852" y="408186"/>
                    <a:pt x="2396579" y="426690"/>
                    <a:pt x="2365921" y="436513"/>
                  </a:cubicBezTo>
                  <a:cubicBezTo>
                    <a:pt x="2335262" y="446335"/>
                    <a:pt x="2298899" y="451247"/>
                    <a:pt x="2256830" y="451247"/>
                  </a:cubicBezTo>
                  <a:cubicBezTo>
                    <a:pt x="2205038" y="451247"/>
                    <a:pt x="2162820" y="442416"/>
                    <a:pt x="2130177" y="424755"/>
                  </a:cubicBezTo>
                  <a:cubicBezTo>
                    <a:pt x="2097534" y="407094"/>
                    <a:pt x="2072234" y="380801"/>
                    <a:pt x="2054275" y="345876"/>
                  </a:cubicBezTo>
                  <a:cubicBezTo>
                    <a:pt x="2036316" y="310951"/>
                    <a:pt x="2027337" y="270867"/>
                    <a:pt x="2027337" y="225623"/>
                  </a:cubicBezTo>
                  <a:cubicBezTo>
                    <a:pt x="2027337" y="177998"/>
                    <a:pt x="2037160" y="136574"/>
                    <a:pt x="2056805" y="101352"/>
                  </a:cubicBezTo>
                  <a:cubicBezTo>
                    <a:pt x="2076450" y="66129"/>
                    <a:pt x="2105224" y="39390"/>
                    <a:pt x="2143125" y="21133"/>
                  </a:cubicBezTo>
                  <a:cubicBezTo>
                    <a:pt x="2172692" y="7044"/>
                    <a:pt x="2212479" y="0"/>
                    <a:pt x="2262485" y="0"/>
                  </a:cubicBezTo>
                  <a:close/>
                </a:path>
              </a:pathLst>
            </a:custGeom>
            <a:ln w="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grpSp>
        <p:nvGrpSpPr>
          <p:cNvPr id="33" name="Grupo 32"/>
          <p:cNvGrpSpPr/>
          <p:nvPr/>
        </p:nvGrpSpPr>
        <p:grpSpPr>
          <a:xfrm>
            <a:off x="489829" y="4100575"/>
            <a:ext cx="2689055" cy="2631877"/>
            <a:chOff x="7583732" y="1354234"/>
            <a:chExt cx="2772196" cy="2761188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04" t="30979" r="1239" b="30775"/>
            <a:stretch>
              <a:fillRect/>
            </a:stretch>
          </p:blipFill>
          <p:spPr>
            <a:xfrm>
              <a:off x="7583732" y="1354234"/>
              <a:ext cx="2772196" cy="2761188"/>
            </a:xfrm>
            <a:custGeom>
              <a:avLst/>
              <a:gdLst>
                <a:gd name="connsiteX0" fmla="*/ 1518319 w 3036638"/>
                <a:gd name="connsiteY0" fmla="*/ 0 h 3024580"/>
                <a:gd name="connsiteX1" fmla="*/ 3036638 w 3036638"/>
                <a:gd name="connsiteY1" fmla="*/ 1512290 h 3024580"/>
                <a:gd name="connsiteX2" fmla="*/ 1518319 w 3036638"/>
                <a:gd name="connsiteY2" fmla="*/ 3024580 h 3024580"/>
                <a:gd name="connsiteX3" fmla="*/ 0 w 3036638"/>
                <a:gd name="connsiteY3" fmla="*/ 1512290 h 3024580"/>
                <a:gd name="connsiteX4" fmla="*/ 1518319 w 3036638"/>
                <a:gd name="connsiteY4" fmla="*/ 0 h 302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6638" h="3024580">
                  <a:moveTo>
                    <a:pt x="1518319" y="0"/>
                  </a:moveTo>
                  <a:cubicBezTo>
                    <a:pt x="2356863" y="0"/>
                    <a:pt x="3036638" y="677075"/>
                    <a:pt x="3036638" y="1512290"/>
                  </a:cubicBezTo>
                  <a:cubicBezTo>
                    <a:pt x="3036638" y="2347505"/>
                    <a:pt x="2356863" y="3024580"/>
                    <a:pt x="1518319" y="3024580"/>
                  </a:cubicBezTo>
                  <a:cubicBezTo>
                    <a:pt x="679775" y="3024580"/>
                    <a:pt x="0" y="2347505"/>
                    <a:pt x="0" y="1512290"/>
                  </a:cubicBezTo>
                  <a:cubicBezTo>
                    <a:pt x="0" y="677075"/>
                    <a:pt x="679775" y="0"/>
                    <a:pt x="1518319" y="0"/>
                  </a:cubicBez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336550" h="171450"/>
            </a:sp3d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21" t="34292" r="9355" b="62116"/>
            <a:stretch>
              <a:fillRect/>
            </a:stretch>
          </p:blipFill>
          <p:spPr>
            <a:xfrm>
              <a:off x="8160969" y="2552050"/>
              <a:ext cx="1557249" cy="365555"/>
            </a:xfrm>
            <a:custGeom>
              <a:avLst/>
              <a:gdLst/>
              <a:ahLst/>
              <a:cxnLst/>
              <a:rect l="l" t="t" r="r" b="b"/>
              <a:pathLst>
                <a:path w="1557249" h="365555">
                  <a:moveTo>
                    <a:pt x="785756" y="82823"/>
                  </a:moveTo>
                  <a:cubicBezTo>
                    <a:pt x="785428" y="86767"/>
                    <a:pt x="784277" y="93258"/>
                    <a:pt x="782305" y="102296"/>
                  </a:cubicBezTo>
                  <a:cubicBezTo>
                    <a:pt x="780333" y="111334"/>
                    <a:pt x="770391" y="150117"/>
                    <a:pt x="752479" y="218643"/>
                  </a:cubicBezTo>
                  <a:lnTo>
                    <a:pt x="820019" y="218643"/>
                  </a:lnTo>
                  <a:lnTo>
                    <a:pt x="795370" y="122509"/>
                  </a:lnTo>
                  <a:cubicBezTo>
                    <a:pt x="791919" y="108376"/>
                    <a:pt x="789536" y="95148"/>
                    <a:pt x="788221" y="82823"/>
                  </a:cubicBezTo>
                  <a:close/>
                  <a:moveTo>
                    <a:pt x="406780" y="82330"/>
                  </a:moveTo>
                  <a:lnTo>
                    <a:pt x="406780" y="169590"/>
                  </a:lnTo>
                  <a:lnTo>
                    <a:pt x="430690" y="169590"/>
                  </a:lnTo>
                  <a:cubicBezTo>
                    <a:pt x="461255" y="169590"/>
                    <a:pt x="476538" y="155129"/>
                    <a:pt x="476538" y="126206"/>
                  </a:cubicBezTo>
                  <a:cubicBezTo>
                    <a:pt x="476538" y="111745"/>
                    <a:pt x="472348" y="100817"/>
                    <a:pt x="463967" y="93422"/>
                  </a:cubicBezTo>
                  <a:cubicBezTo>
                    <a:pt x="455586" y="86027"/>
                    <a:pt x="443261" y="82330"/>
                    <a:pt x="426992" y="82330"/>
                  </a:cubicBezTo>
                  <a:close/>
                  <a:moveTo>
                    <a:pt x="1328993" y="5916"/>
                  </a:moveTo>
                  <a:lnTo>
                    <a:pt x="1549115" y="5916"/>
                  </a:lnTo>
                  <a:lnTo>
                    <a:pt x="1549115" y="89232"/>
                  </a:lnTo>
                  <a:lnTo>
                    <a:pt x="1435480" y="89232"/>
                  </a:lnTo>
                  <a:lnTo>
                    <a:pt x="1435480" y="140750"/>
                  </a:lnTo>
                  <a:lnTo>
                    <a:pt x="1542213" y="140750"/>
                  </a:lnTo>
                  <a:lnTo>
                    <a:pt x="1542213" y="224066"/>
                  </a:lnTo>
                  <a:lnTo>
                    <a:pt x="1435480" y="224066"/>
                  </a:lnTo>
                  <a:lnTo>
                    <a:pt x="1435480" y="276076"/>
                  </a:lnTo>
                  <a:lnTo>
                    <a:pt x="1557249" y="276076"/>
                  </a:lnTo>
                  <a:lnTo>
                    <a:pt x="1557249" y="359392"/>
                  </a:lnTo>
                  <a:lnTo>
                    <a:pt x="1328993" y="359392"/>
                  </a:lnTo>
                  <a:close/>
                  <a:moveTo>
                    <a:pt x="724132" y="5916"/>
                  </a:moveTo>
                  <a:lnTo>
                    <a:pt x="856254" y="5916"/>
                  </a:lnTo>
                  <a:lnTo>
                    <a:pt x="970875" y="359392"/>
                  </a:lnTo>
                  <a:lnTo>
                    <a:pt x="855268" y="359392"/>
                  </a:lnTo>
                  <a:lnTo>
                    <a:pt x="839739" y="294317"/>
                  </a:lnTo>
                  <a:lnTo>
                    <a:pt x="734239" y="294317"/>
                  </a:lnTo>
                  <a:lnTo>
                    <a:pt x="717477" y="359392"/>
                  </a:lnTo>
                  <a:lnTo>
                    <a:pt x="602363" y="359392"/>
                  </a:lnTo>
                  <a:close/>
                  <a:moveTo>
                    <a:pt x="300293" y="5916"/>
                  </a:moveTo>
                  <a:lnTo>
                    <a:pt x="445233" y="5916"/>
                  </a:lnTo>
                  <a:cubicBezTo>
                    <a:pt x="495025" y="5916"/>
                    <a:pt x="531466" y="15365"/>
                    <a:pt x="554554" y="34263"/>
                  </a:cubicBezTo>
                  <a:cubicBezTo>
                    <a:pt x="577643" y="53161"/>
                    <a:pt x="589187" y="82576"/>
                    <a:pt x="589187" y="122509"/>
                  </a:cubicBezTo>
                  <a:cubicBezTo>
                    <a:pt x="589187" y="146666"/>
                    <a:pt x="583066" y="168111"/>
                    <a:pt x="570823" y="186845"/>
                  </a:cubicBezTo>
                  <a:cubicBezTo>
                    <a:pt x="558580" y="205578"/>
                    <a:pt x="541120" y="220080"/>
                    <a:pt x="518443" y="230351"/>
                  </a:cubicBezTo>
                  <a:cubicBezTo>
                    <a:pt x="495765" y="240622"/>
                    <a:pt x="469390" y="245757"/>
                    <a:pt x="439317" y="245757"/>
                  </a:cubicBezTo>
                  <a:lnTo>
                    <a:pt x="406780" y="245757"/>
                  </a:lnTo>
                  <a:lnTo>
                    <a:pt x="406780" y="359392"/>
                  </a:lnTo>
                  <a:lnTo>
                    <a:pt x="300293" y="359392"/>
                  </a:lnTo>
                  <a:close/>
                  <a:moveTo>
                    <a:pt x="1188941" y="0"/>
                  </a:moveTo>
                  <a:cubicBezTo>
                    <a:pt x="1219507" y="0"/>
                    <a:pt x="1249086" y="3698"/>
                    <a:pt x="1277680" y="11092"/>
                  </a:cubicBezTo>
                  <a:lnTo>
                    <a:pt x="1277680" y="109445"/>
                  </a:lnTo>
                  <a:cubicBezTo>
                    <a:pt x="1267820" y="103529"/>
                    <a:pt x="1256070" y="98927"/>
                    <a:pt x="1242431" y="95641"/>
                  </a:cubicBezTo>
                  <a:cubicBezTo>
                    <a:pt x="1228791" y="92354"/>
                    <a:pt x="1214988" y="90711"/>
                    <a:pt x="1201019" y="90711"/>
                  </a:cubicBezTo>
                  <a:cubicBezTo>
                    <a:pt x="1172097" y="90711"/>
                    <a:pt x="1149296" y="99010"/>
                    <a:pt x="1132617" y="115607"/>
                  </a:cubicBezTo>
                  <a:cubicBezTo>
                    <a:pt x="1115937" y="132204"/>
                    <a:pt x="1107597" y="154718"/>
                    <a:pt x="1107597" y="183147"/>
                  </a:cubicBezTo>
                  <a:cubicBezTo>
                    <a:pt x="1107597" y="211412"/>
                    <a:pt x="1115937" y="233720"/>
                    <a:pt x="1132617" y="250071"/>
                  </a:cubicBezTo>
                  <a:cubicBezTo>
                    <a:pt x="1149296" y="266422"/>
                    <a:pt x="1171604" y="274597"/>
                    <a:pt x="1199541" y="274597"/>
                  </a:cubicBezTo>
                  <a:cubicBezTo>
                    <a:pt x="1225341" y="274597"/>
                    <a:pt x="1251387" y="268024"/>
                    <a:pt x="1277680" y="254878"/>
                  </a:cubicBezTo>
                  <a:lnTo>
                    <a:pt x="1277680" y="349779"/>
                  </a:lnTo>
                  <a:cubicBezTo>
                    <a:pt x="1248429" y="360296"/>
                    <a:pt x="1214659" y="365555"/>
                    <a:pt x="1176370" y="365555"/>
                  </a:cubicBezTo>
                  <a:cubicBezTo>
                    <a:pt x="1138738" y="365555"/>
                    <a:pt x="1106283" y="358365"/>
                    <a:pt x="1079004" y="343986"/>
                  </a:cubicBezTo>
                  <a:cubicBezTo>
                    <a:pt x="1051725" y="329607"/>
                    <a:pt x="1030896" y="309148"/>
                    <a:pt x="1016517" y="282608"/>
                  </a:cubicBezTo>
                  <a:cubicBezTo>
                    <a:pt x="1002138" y="256069"/>
                    <a:pt x="994948" y="225462"/>
                    <a:pt x="994948" y="190788"/>
                  </a:cubicBezTo>
                  <a:cubicBezTo>
                    <a:pt x="994948" y="153485"/>
                    <a:pt x="1003001" y="120290"/>
                    <a:pt x="1019105" y="91204"/>
                  </a:cubicBezTo>
                  <a:cubicBezTo>
                    <a:pt x="1035209" y="62117"/>
                    <a:pt x="1057969" y="39645"/>
                    <a:pt x="1087385" y="23787"/>
                  </a:cubicBezTo>
                  <a:cubicBezTo>
                    <a:pt x="1116800" y="7929"/>
                    <a:pt x="1150652" y="0"/>
                    <a:pt x="1188941" y="0"/>
                  </a:cubicBezTo>
                  <a:close/>
                  <a:moveTo>
                    <a:pt x="143461" y="0"/>
                  </a:moveTo>
                  <a:cubicBezTo>
                    <a:pt x="155786" y="0"/>
                    <a:pt x="167124" y="493"/>
                    <a:pt x="177477" y="1479"/>
                  </a:cubicBezTo>
                  <a:cubicBezTo>
                    <a:pt x="187830" y="2465"/>
                    <a:pt x="197238" y="3698"/>
                    <a:pt x="205701" y="5177"/>
                  </a:cubicBezTo>
                  <a:cubicBezTo>
                    <a:pt x="214164" y="6656"/>
                    <a:pt x="226037" y="9449"/>
                    <a:pt x="241320" y="13557"/>
                  </a:cubicBezTo>
                  <a:lnTo>
                    <a:pt x="241320" y="103529"/>
                  </a:lnTo>
                  <a:cubicBezTo>
                    <a:pt x="211576" y="87260"/>
                    <a:pt x="182325" y="79126"/>
                    <a:pt x="153567" y="79126"/>
                  </a:cubicBezTo>
                  <a:cubicBezTo>
                    <a:pt x="141735" y="79126"/>
                    <a:pt x="132204" y="81344"/>
                    <a:pt x="124974" y="85781"/>
                  </a:cubicBezTo>
                  <a:cubicBezTo>
                    <a:pt x="117743" y="90218"/>
                    <a:pt x="114128" y="96298"/>
                    <a:pt x="114128" y="104022"/>
                  </a:cubicBezTo>
                  <a:cubicBezTo>
                    <a:pt x="114128" y="111417"/>
                    <a:pt x="117045" y="117538"/>
                    <a:pt x="122878" y="122386"/>
                  </a:cubicBezTo>
                  <a:cubicBezTo>
                    <a:pt x="128712" y="127233"/>
                    <a:pt x="140914" y="133519"/>
                    <a:pt x="159483" y="141243"/>
                  </a:cubicBezTo>
                  <a:cubicBezTo>
                    <a:pt x="196129" y="156032"/>
                    <a:pt x="222052" y="172219"/>
                    <a:pt x="237253" y="189802"/>
                  </a:cubicBezTo>
                  <a:cubicBezTo>
                    <a:pt x="252453" y="207386"/>
                    <a:pt x="260054" y="228256"/>
                    <a:pt x="260054" y="252413"/>
                  </a:cubicBezTo>
                  <a:cubicBezTo>
                    <a:pt x="260054" y="275912"/>
                    <a:pt x="253768" y="296371"/>
                    <a:pt x="241197" y="313790"/>
                  </a:cubicBezTo>
                  <a:cubicBezTo>
                    <a:pt x="228625" y="331209"/>
                    <a:pt x="211001" y="344192"/>
                    <a:pt x="188323" y="352737"/>
                  </a:cubicBezTo>
                  <a:cubicBezTo>
                    <a:pt x="165645" y="361282"/>
                    <a:pt x="138366" y="365555"/>
                    <a:pt x="106486" y="365555"/>
                  </a:cubicBezTo>
                  <a:cubicBezTo>
                    <a:pt x="69512" y="365555"/>
                    <a:pt x="35660" y="359310"/>
                    <a:pt x="4930" y="346821"/>
                  </a:cubicBezTo>
                  <a:lnTo>
                    <a:pt x="4930" y="249948"/>
                  </a:lnTo>
                  <a:cubicBezTo>
                    <a:pt x="19719" y="260794"/>
                    <a:pt x="36070" y="269544"/>
                    <a:pt x="53983" y="276200"/>
                  </a:cubicBezTo>
                  <a:cubicBezTo>
                    <a:pt x="71895" y="282855"/>
                    <a:pt x="88574" y="286183"/>
                    <a:pt x="104021" y="286183"/>
                  </a:cubicBezTo>
                  <a:cubicBezTo>
                    <a:pt x="115689" y="286183"/>
                    <a:pt x="124727" y="284087"/>
                    <a:pt x="131136" y="279897"/>
                  </a:cubicBezTo>
                  <a:cubicBezTo>
                    <a:pt x="137545" y="275707"/>
                    <a:pt x="140749" y="269585"/>
                    <a:pt x="140749" y="261533"/>
                  </a:cubicBezTo>
                  <a:cubicBezTo>
                    <a:pt x="140749" y="255781"/>
                    <a:pt x="139147" y="250728"/>
                    <a:pt x="135943" y="246373"/>
                  </a:cubicBezTo>
                  <a:cubicBezTo>
                    <a:pt x="132738" y="242019"/>
                    <a:pt x="127890" y="237952"/>
                    <a:pt x="121399" y="234172"/>
                  </a:cubicBezTo>
                  <a:cubicBezTo>
                    <a:pt x="114908" y="230392"/>
                    <a:pt x="102871" y="225216"/>
                    <a:pt x="85288" y="218643"/>
                  </a:cubicBezTo>
                  <a:cubicBezTo>
                    <a:pt x="28429" y="196787"/>
                    <a:pt x="0" y="161455"/>
                    <a:pt x="0" y="112649"/>
                  </a:cubicBezTo>
                  <a:cubicBezTo>
                    <a:pt x="0" y="78468"/>
                    <a:pt x="12982" y="51148"/>
                    <a:pt x="38946" y="30689"/>
                  </a:cubicBezTo>
                  <a:cubicBezTo>
                    <a:pt x="64911" y="10230"/>
                    <a:pt x="99749" y="0"/>
                    <a:pt x="143461" y="0"/>
                  </a:cubicBezTo>
                  <a:close/>
                </a:path>
              </a:pathLst>
            </a:cu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96850" h="63500" prst="coolSlant"/>
            </a:sp3d>
          </p:spPr>
        </p:pic>
      </p:grpSp>
      <p:grpSp>
        <p:nvGrpSpPr>
          <p:cNvPr id="37" name="Grupo 36"/>
          <p:cNvGrpSpPr/>
          <p:nvPr/>
        </p:nvGrpSpPr>
        <p:grpSpPr>
          <a:xfrm>
            <a:off x="4293774" y="4184589"/>
            <a:ext cx="2730825" cy="2443436"/>
            <a:chOff x="-139264" y="1841409"/>
            <a:chExt cx="3856421" cy="3599010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6" t="1953" r="14239" b="1953"/>
            <a:stretch>
              <a:fillRect/>
            </a:stretch>
          </p:blipFill>
          <p:spPr>
            <a:xfrm>
              <a:off x="-139264" y="1841409"/>
              <a:ext cx="3856421" cy="3599010"/>
            </a:xfrm>
            <a:custGeom>
              <a:avLst/>
              <a:gdLst>
                <a:gd name="connsiteX0" fmla="*/ 2698474 w 5396948"/>
                <a:gd name="connsiteY0" fmla="*/ 0 h 5036708"/>
                <a:gd name="connsiteX1" fmla="*/ 5396948 w 5396948"/>
                <a:gd name="connsiteY1" fmla="*/ 2518354 h 5036708"/>
                <a:gd name="connsiteX2" fmla="*/ 2698474 w 5396948"/>
                <a:gd name="connsiteY2" fmla="*/ 5036708 h 5036708"/>
                <a:gd name="connsiteX3" fmla="*/ 0 w 5396948"/>
                <a:gd name="connsiteY3" fmla="*/ 2518354 h 5036708"/>
                <a:gd name="connsiteX4" fmla="*/ 2698474 w 5396948"/>
                <a:gd name="connsiteY4" fmla="*/ 0 h 503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6948" h="5036708">
                  <a:moveTo>
                    <a:pt x="2698474" y="0"/>
                  </a:moveTo>
                  <a:cubicBezTo>
                    <a:pt x="4188800" y="0"/>
                    <a:pt x="5396948" y="1127505"/>
                    <a:pt x="5396948" y="2518354"/>
                  </a:cubicBezTo>
                  <a:cubicBezTo>
                    <a:pt x="5396948" y="3909203"/>
                    <a:pt x="4188800" y="5036708"/>
                    <a:pt x="2698474" y="5036708"/>
                  </a:cubicBezTo>
                  <a:cubicBezTo>
                    <a:pt x="1208148" y="5036708"/>
                    <a:pt x="0" y="3909203"/>
                    <a:pt x="0" y="2518354"/>
                  </a:cubicBezTo>
                  <a:cubicBezTo>
                    <a:pt x="0" y="1127505"/>
                    <a:pt x="1208148" y="0"/>
                    <a:pt x="2698474" y="0"/>
                  </a:cubicBez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533400" h="184150"/>
            </a:sp3d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6" t="70260" r="77023" b="23671"/>
            <a:stretch>
              <a:fillRect/>
            </a:stretch>
          </p:blipFill>
          <p:spPr>
            <a:xfrm>
              <a:off x="449710" y="2216426"/>
              <a:ext cx="2482577" cy="541146"/>
            </a:xfrm>
            <a:custGeom>
              <a:avLst/>
              <a:gdLst/>
              <a:ahLst/>
              <a:cxnLst/>
              <a:rect l="l" t="t" r="r" b="b"/>
              <a:pathLst>
                <a:path w="1866881" h="406938">
                  <a:moveTo>
                    <a:pt x="1343783" y="92199"/>
                  </a:moveTo>
                  <a:cubicBezTo>
                    <a:pt x="1343417" y="96590"/>
                    <a:pt x="1342136" y="103816"/>
                    <a:pt x="1339941" y="113877"/>
                  </a:cubicBezTo>
                  <a:cubicBezTo>
                    <a:pt x="1337746" y="123938"/>
                    <a:pt x="1326679" y="167111"/>
                    <a:pt x="1306739" y="243395"/>
                  </a:cubicBezTo>
                  <a:lnTo>
                    <a:pt x="1381925" y="243395"/>
                  </a:lnTo>
                  <a:lnTo>
                    <a:pt x="1354485" y="136378"/>
                  </a:lnTo>
                  <a:cubicBezTo>
                    <a:pt x="1350643" y="120646"/>
                    <a:pt x="1347990" y="105919"/>
                    <a:pt x="1346527" y="92199"/>
                  </a:cubicBezTo>
                  <a:close/>
                  <a:moveTo>
                    <a:pt x="553208" y="92199"/>
                  </a:moveTo>
                  <a:cubicBezTo>
                    <a:pt x="552842" y="96590"/>
                    <a:pt x="551561" y="103816"/>
                    <a:pt x="549366" y="113877"/>
                  </a:cubicBezTo>
                  <a:cubicBezTo>
                    <a:pt x="547171" y="123938"/>
                    <a:pt x="536103" y="167111"/>
                    <a:pt x="516164" y="243395"/>
                  </a:cubicBezTo>
                  <a:lnTo>
                    <a:pt x="591350" y="243395"/>
                  </a:lnTo>
                  <a:lnTo>
                    <a:pt x="563910" y="136378"/>
                  </a:lnTo>
                  <a:cubicBezTo>
                    <a:pt x="560068" y="120646"/>
                    <a:pt x="557415" y="105919"/>
                    <a:pt x="555952" y="92199"/>
                  </a:cubicBezTo>
                  <a:close/>
                  <a:moveTo>
                    <a:pt x="921543" y="91651"/>
                  </a:moveTo>
                  <a:lnTo>
                    <a:pt x="921543" y="188789"/>
                  </a:lnTo>
                  <a:lnTo>
                    <a:pt x="948160" y="188789"/>
                  </a:lnTo>
                  <a:cubicBezTo>
                    <a:pt x="982186" y="188789"/>
                    <a:pt x="999199" y="172691"/>
                    <a:pt x="999199" y="140494"/>
                  </a:cubicBezTo>
                  <a:cubicBezTo>
                    <a:pt x="999199" y="124396"/>
                    <a:pt x="994534" y="112231"/>
                    <a:pt x="985205" y="103999"/>
                  </a:cubicBezTo>
                  <a:cubicBezTo>
                    <a:pt x="975875" y="95767"/>
                    <a:pt x="962155" y="91651"/>
                    <a:pt x="944044" y="91651"/>
                  </a:cubicBezTo>
                  <a:close/>
                  <a:moveTo>
                    <a:pt x="1275182" y="6586"/>
                  </a:moveTo>
                  <a:lnTo>
                    <a:pt x="1422262" y="6586"/>
                  </a:lnTo>
                  <a:lnTo>
                    <a:pt x="1549859" y="400078"/>
                  </a:lnTo>
                  <a:lnTo>
                    <a:pt x="1421164" y="400078"/>
                  </a:lnTo>
                  <a:lnTo>
                    <a:pt x="1403877" y="327636"/>
                  </a:lnTo>
                  <a:lnTo>
                    <a:pt x="1286433" y="327636"/>
                  </a:lnTo>
                  <a:lnTo>
                    <a:pt x="1267774" y="400078"/>
                  </a:lnTo>
                  <a:lnTo>
                    <a:pt x="1139628" y="400078"/>
                  </a:lnTo>
                  <a:close/>
                  <a:moveTo>
                    <a:pt x="803002" y="6586"/>
                  </a:moveTo>
                  <a:lnTo>
                    <a:pt x="964350" y="6586"/>
                  </a:lnTo>
                  <a:cubicBezTo>
                    <a:pt x="1019779" y="6586"/>
                    <a:pt x="1060345" y="17105"/>
                    <a:pt x="1086047" y="38142"/>
                  </a:cubicBezTo>
                  <a:cubicBezTo>
                    <a:pt x="1111750" y="59180"/>
                    <a:pt x="1124601" y="91925"/>
                    <a:pt x="1124601" y="136378"/>
                  </a:cubicBezTo>
                  <a:cubicBezTo>
                    <a:pt x="1124601" y="163269"/>
                    <a:pt x="1117786" y="187142"/>
                    <a:pt x="1104158" y="207997"/>
                  </a:cubicBezTo>
                  <a:cubicBezTo>
                    <a:pt x="1090529" y="228851"/>
                    <a:pt x="1071092" y="244995"/>
                    <a:pt x="1045847" y="256429"/>
                  </a:cubicBezTo>
                  <a:cubicBezTo>
                    <a:pt x="1020603" y="267862"/>
                    <a:pt x="991242" y="273579"/>
                    <a:pt x="957764" y="273579"/>
                  </a:cubicBezTo>
                  <a:lnTo>
                    <a:pt x="921543" y="273579"/>
                  </a:lnTo>
                  <a:lnTo>
                    <a:pt x="921543" y="400078"/>
                  </a:lnTo>
                  <a:lnTo>
                    <a:pt x="803002" y="400078"/>
                  </a:lnTo>
                  <a:close/>
                  <a:moveTo>
                    <a:pt x="484607" y="6586"/>
                  </a:moveTo>
                  <a:lnTo>
                    <a:pt x="631687" y="6586"/>
                  </a:lnTo>
                  <a:lnTo>
                    <a:pt x="759284" y="400078"/>
                  </a:lnTo>
                  <a:lnTo>
                    <a:pt x="630589" y="400078"/>
                  </a:lnTo>
                  <a:lnTo>
                    <a:pt x="613302" y="327636"/>
                  </a:lnTo>
                  <a:lnTo>
                    <a:pt x="495858" y="327636"/>
                  </a:lnTo>
                  <a:lnTo>
                    <a:pt x="477199" y="400078"/>
                  </a:lnTo>
                  <a:lnTo>
                    <a:pt x="349053" y="400078"/>
                  </a:lnTo>
                  <a:close/>
                  <a:moveTo>
                    <a:pt x="11250" y="6586"/>
                  </a:moveTo>
                  <a:lnTo>
                    <a:pt x="324343" y="6586"/>
                  </a:lnTo>
                  <a:lnTo>
                    <a:pt x="324343" y="89181"/>
                  </a:lnTo>
                  <a:lnTo>
                    <a:pt x="152293" y="307330"/>
                  </a:lnTo>
                  <a:lnTo>
                    <a:pt x="330105" y="307330"/>
                  </a:lnTo>
                  <a:lnTo>
                    <a:pt x="330105" y="400078"/>
                  </a:lnTo>
                  <a:lnTo>
                    <a:pt x="0" y="400078"/>
                  </a:lnTo>
                  <a:lnTo>
                    <a:pt x="0" y="316934"/>
                  </a:lnTo>
                  <a:lnTo>
                    <a:pt x="181654" y="99334"/>
                  </a:lnTo>
                  <a:lnTo>
                    <a:pt x="11250" y="99334"/>
                  </a:lnTo>
                  <a:close/>
                  <a:moveTo>
                    <a:pt x="1737089" y="0"/>
                  </a:moveTo>
                  <a:cubicBezTo>
                    <a:pt x="1750809" y="0"/>
                    <a:pt x="1763432" y="549"/>
                    <a:pt x="1774957" y="1647"/>
                  </a:cubicBezTo>
                  <a:cubicBezTo>
                    <a:pt x="1786481" y="2744"/>
                    <a:pt x="1796954" y="4116"/>
                    <a:pt x="1806376" y="5763"/>
                  </a:cubicBezTo>
                  <a:cubicBezTo>
                    <a:pt x="1815797" y="7409"/>
                    <a:pt x="1829014" y="10519"/>
                    <a:pt x="1846027" y="15092"/>
                  </a:cubicBezTo>
                  <a:lnTo>
                    <a:pt x="1846027" y="115249"/>
                  </a:lnTo>
                  <a:cubicBezTo>
                    <a:pt x="1812915" y="97139"/>
                    <a:pt x="1780353" y="88083"/>
                    <a:pt x="1748340" y="88083"/>
                  </a:cubicBezTo>
                  <a:cubicBezTo>
                    <a:pt x="1735168" y="88083"/>
                    <a:pt x="1724558" y="90553"/>
                    <a:pt x="1716509" y="95492"/>
                  </a:cubicBezTo>
                  <a:cubicBezTo>
                    <a:pt x="1708460" y="100431"/>
                    <a:pt x="1704435" y="107200"/>
                    <a:pt x="1704435" y="115798"/>
                  </a:cubicBezTo>
                  <a:cubicBezTo>
                    <a:pt x="1704435" y="124030"/>
                    <a:pt x="1707682" y="130844"/>
                    <a:pt x="1714177" y="136241"/>
                  </a:cubicBezTo>
                  <a:cubicBezTo>
                    <a:pt x="1720671" y="141637"/>
                    <a:pt x="1734254" y="148635"/>
                    <a:pt x="1754925" y="157233"/>
                  </a:cubicBezTo>
                  <a:cubicBezTo>
                    <a:pt x="1795720" y="173697"/>
                    <a:pt x="1824577" y="191716"/>
                    <a:pt x="1841499" y="211290"/>
                  </a:cubicBezTo>
                  <a:cubicBezTo>
                    <a:pt x="1858420" y="230864"/>
                    <a:pt x="1866881" y="254096"/>
                    <a:pt x="1866881" y="280988"/>
                  </a:cubicBezTo>
                  <a:cubicBezTo>
                    <a:pt x="1866881" y="307147"/>
                    <a:pt x="1859884" y="329923"/>
                    <a:pt x="1845889" y="349314"/>
                  </a:cubicBezTo>
                  <a:cubicBezTo>
                    <a:pt x="1831895" y="368705"/>
                    <a:pt x="1812275" y="383157"/>
                    <a:pt x="1787030" y="392669"/>
                  </a:cubicBezTo>
                  <a:cubicBezTo>
                    <a:pt x="1761785" y="402182"/>
                    <a:pt x="1731418" y="406938"/>
                    <a:pt x="1695929" y="406938"/>
                  </a:cubicBezTo>
                  <a:cubicBezTo>
                    <a:pt x="1654769" y="406938"/>
                    <a:pt x="1617084" y="399987"/>
                    <a:pt x="1582875" y="386084"/>
                  </a:cubicBezTo>
                  <a:lnTo>
                    <a:pt x="1582875" y="278244"/>
                  </a:lnTo>
                  <a:cubicBezTo>
                    <a:pt x="1599339" y="290318"/>
                    <a:pt x="1617541" y="300059"/>
                    <a:pt x="1637481" y="307468"/>
                  </a:cubicBezTo>
                  <a:cubicBezTo>
                    <a:pt x="1657421" y="314876"/>
                    <a:pt x="1675989" y="318581"/>
                    <a:pt x="1693185" y="318581"/>
                  </a:cubicBezTo>
                  <a:cubicBezTo>
                    <a:pt x="1706173" y="318581"/>
                    <a:pt x="1716235" y="316248"/>
                    <a:pt x="1723369" y="311584"/>
                  </a:cubicBezTo>
                  <a:cubicBezTo>
                    <a:pt x="1730503" y="306919"/>
                    <a:pt x="1734071" y="300104"/>
                    <a:pt x="1734071" y="291141"/>
                  </a:cubicBezTo>
                  <a:cubicBezTo>
                    <a:pt x="1734071" y="284738"/>
                    <a:pt x="1732287" y="279113"/>
                    <a:pt x="1728720" y="274265"/>
                  </a:cubicBezTo>
                  <a:cubicBezTo>
                    <a:pt x="1725153" y="269417"/>
                    <a:pt x="1719756" y="264890"/>
                    <a:pt x="1712530" y="260682"/>
                  </a:cubicBezTo>
                  <a:cubicBezTo>
                    <a:pt x="1705304" y="256475"/>
                    <a:pt x="1691904" y="250712"/>
                    <a:pt x="1672330" y="243395"/>
                  </a:cubicBezTo>
                  <a:cubicBezTo>
                    <a:pt x="1609035" y="219064"/>
                    <a:pt x="1577387" y="179733"/>
                    <a:pt x="1577387" y="125402"/>
                  </a:cubicBezTo>
                  <a:cubicBezTo>
                    <a:pt x="1577387" y="87352"/>
                    <a:pt x="1591839" y="56939"/>
                    <a:pt x="1620743" y="34163"/>
                  </a:cubicBezTo>
                  <a:cubicBezTo>
                    <a:pt x="1649646" y="11388"/>
                    <a:pt x="1688429" y="0"/>
                    <a:pt x="1737089" y="0"/>
                  </a:cubicBezTo>
                  <a:close/>
                </a:path>
              </a:pathLst>
            </a:custGeom>
            <a:ln>
              <a:noFill/>
            </a:ln>
            <a:effectLst>
              <a:outerShdw blurRad="225425" dist="50800" dir="5220000" algn="ctr">
                <a:schemeClr val="bg1">
                  <a:alpha val="33000"/>
                </a:scheme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 prstMaterial="plastic">
              <a:bevelT w="57150" h="19050" prst="angle"/>
              <a:bevelB w="12700" h="0" prst="angle"/>
              <a:contourClr>
                <a:srgbClr val="FFFFFF"/>
              </a:contourClr>
            </a:sp3d>
          </p:spPr>
        </p:pic>
      </p:grpSp>
      <p:pic>
        <p:nvPicPr>
          <p:cNvPr id="40" name="Imagen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1" t="75498" r="37250" b="10812"/>
          <a:stretch>
            <a:fillRect/>
          </a:stretch>
        </p:blipFill>
        <p:spPr>
          <a:xfrm>
            <a:off x="3961794" y="2911574"/>
            <a:ext cx="2643579" cy="884775"/>
          </a:xfrm>
          <a:custGeom>
            <a:avLst/>
            <a:gdLst/>
            <a:ahLst/>
            <a:cxnLst/>
            <a:rect l="l" t="t" r="r" b="b"/>
            <a:pathLst>
              <a:path w="2742805" h="917985">
                <a:moveTo>
                  <a:pt x="1888336" y="149097"/>
                </a:moveTo>
                <a:cubicBezTo>
                  <a:pt x="1876365" y="149097"/>
                  <a:pt x="1867205" y="153723"/>
                  <a:pt x="1860856" y="162973"/>
                </a:cubicBezTo>
                <a:cubicBezTo>
                  <a:pt x="1854508" y="172224"/>
                  <a:pt x="1851334" y="199522"/>
                  <a:pt x="1851334" y="244868"/>
                </a:cubicBezTo>
                <a:lnTo>
                  <a:pt x="1851334" y="656248"/>
                </a:lnTo>
                <a:cubicBezTo>
                  <a:pt x="1851334" y="707398"/>
                  <a:pt x="1853420" y="738959"/>
                  <a:pt x="1857591" y="750930"/>
                </a:cubicBezTo>
                <a:cubicBezTo>
                  <a:pt x="1861763" y="762902"/>
                  <a:pt x="1871467" y="768887"/>
                  <a:pt x="1886704" y="768887"/>
                </a:cubicBezTo>
                <a:cubicBezTo>
                  <a:pt x="1902303" y="768887"/>
                  <a:pt x="1912279" y="761995"/>
                  <a:pt x="1916632" y="748210"/>
                </a:cubicBezTo>
                <a:cubicBezTo>
                  <a:pt x="1920985" y="734425"/>
                  <a:pt x="1923162" y="701594"/>
                  <a:pt x="1923162" y="649718"/>
                </a:cubicBezTo>
                <a:lnTo>
                  <a:pt x="1923162" y="244868"/>
                </a:lnTo>
                <a:cubicBezTo>
                  <a:pt x="1923162" y="203876"/>
                  <a:pt x="1920894" y="177665"/>
                  <a:pt x="1916360" y="166238"/>
                </a:cubicBezTo>
                <a:cubicBezTo>
                  <a:pt x="1911825" y="154811"/>
                  <a:pt x="1902484" y="149097"/>
                  <a:pt x="1888336" y="149097"/>
                </a:cubicBezTo>
                <a:close/>
                <a:moveTo>
                  <a:pt x="669136" y="149097"/>
                </a:moveTo>
                <a:cubicBezTo>
                  <a:pt x="657165" y="149097"/>
                  <a:pt x="648005" y="153723"/>
                  <a:pt x="641656" y="162973"/>
                </a:cubicBezTo>
                <a:cubicBezTo>
                  <a:pt x="635308" y="172224"/>
                  <a:pt x="632134" y="199522"/>
                  <a:pt x="632134" y="244868"/>
                </a:cubicBezTo>
                <a:lnTo>
                  <a:pt x="632134" y="656248"/>
                </a:lnTo>
                <a:cubicBezTo>
                  <a:pt x="632134" y="707398"/>
                  <a:pt x="634220" y="738959"/>
                  <a:pt x="638391" y="750930"/>
                </a:cubicBezTo>
                <a:cubicBezTo>
                  <a:pt x="642563" y="762902"/>
                  <a:pt x="652267" y="768887"/>
                  <a:pt x="667504" y="768887"/>
                </a:cubicBezTo>
                <a:cubicBezTo>
                  <a:pt x="683103" y="768887"/>
                  <a:pt x="693079" y="761995"/>
                  <a:pt x="697432" y="748210"/>
                </a:cubicBezTo>
                <a:cubicBezTo>
                  <a:pt x="701785" y="734425"/>
                  <a:pt x="703962" y="701594"/>
                  <a:pt x="703962" y="649718"/>
                </a:cubicBezTo>
                <a:lnTo>
                  <a:pt x="703962" y="244868"/>
                </a:lnTo>
                <a:cubicBezTo>
                  <a:pt x="703962" y="203876"/>
                  <a:pt x="701694" y="177665"/>
                  <a:pt x="697160" y="166238"/>
                </a:cubicBezTo>
                <a:cubicBezTo>
                  <a:pt x="692625" y="154811"/>
                  <a:pt x="683284" y="149097"/>
                  <a:pt x="669136" y="149097"/>
                </a:cubicBezTo>
                <a:close/>
                <a:moveTo>
                  <a:pt x="0" y="18501"/>
                </a:moveTo>
                <a:lnTo>
                  <a:pt x="229088" y="18501"/>
                </a:lnTo>
                <a:lnTo>
                  <a:pt x="229088" y="723179"/>
                </a:lnTo>
                <a:lnTo>
                  <a:pt x="368392" y="723179"/>
                </a:lnTo>
                <a:lnTo>
                  <a:pt x="368392" y="899484"/>
                </a:lnTo>
                <a:lnTo>
                  <a:pt x="0" y="899484"/>
                </a:lnTo>
                <a:close/>
                <a:moveTo>
                  <a:pt x="2468008" y="0"/>
                </a:moveTo>
                <a:cubicBezTo>
                  <a:pt x="2527502" y="0"/>
                  <a:pt x="2578198" y="9613"/>
                  <a:pt x="2620098" y="28840"/>
                </a:cubicBezTo>
                <a:cubicBezTo>
                  <a:pt x="2661998" y="48066"/>
                  <a:pt x="2689750" y="72281"/>
                  <a:pt x="2703354" y="101484"/>
                </a:cubicBezTo>
                <a:cubicBezTo>
                  <a:pt x="2716957" y="130687"/>
                  <a:pt x="2723759" y="180296"/>
                  <a:pt x="2723759" y="250310"/>
                </a:cubicBezTo>
                <a:lnTo>
                  <a:pt x="2723759" y="285136"/>
                </a:lnTo>
                <a:lnTo>
                  <a:pt x="2510996" y="285136"/>
                </a:lnTo>
                <a:lnTo>
                  <a:pt x="2510996" y="219837"/>
                </a:lnTo>
                <a:cubicBezTo>
                  <a:pt x="2510996" y="189365"/>
                  <a:pt x="2508275" y="169957"/>
                  <a:pt x="2502833" y="161613"/>
                </a:cubicBezTo>
                <a:cubicBezTo>
                  <a:pt x="2497392" y="153269"/>
                  <a:pt x="2488323" y="149097"/>
                  <a:pt x="2475626" y="149097"/>
                </a:cubicBezTo>
                <a:cubicBezTo>
                  <a:pt x="2461840" y="149097"/>
                  <a:pt x="2451411" y="154725"/>
                  <a:pt x="2444337" y="165979"/>
                </a:cubicBezTo>
                <a:cubicBezTo>
                  <a:pt x="2437263" y="177233"/>
                  <a:pt x="2433726" y="194296"/>
                  <a:pt x="2433726" y="217168"/>
                </a:cubicBezTo>
                <a:cubicBezTo>
                  <a:pt x="2433726" y="246569"/>
                  <a:pt x="2437702" y="268712"/>
                  <a:pt x="2445655" y="283597"/>
                </a:cubicBezTo>
                <a:cubicBezTo>
                  <a:pt x="2453250" y="298482"/>
                  <a:pt x="2474829" y="316436"/>
                  <a:pt x="2510392" y="337459"/>
                </a:cubicBezTo>
                <a:cubicBezTo>
                  <a:pt x="2612370" y="397985"/>
                  <a:pt x="2676599" y="447656"/>
                  <a:pt x="2703082" y="486472"/>
                </a:cubicBezTo>
                <a:cubicBezTo>
                  <a:pt x="2729564" y="525288"/>
                  <a:pt x="2742805" y="587866"/>
                  <a:pt x="2742805" y="674205"/>
                </a:cubicBezTo>
                <a:cubicBezTo>
                  <a:pt x="2742805" y="736964"/>
                  <a:pt x="2735459" y="783217"/>
                  <a:pt x="2720767" y="812964"/>
                </a:cubicBezTo>
                <a:cubicBezTo>
                  <a:pt x="2706074" y="842711"/>
                  <a:pt x="2677688" y="867651"/>
                  <a:pt x="2635607" y="887785"/>
                </a:cubicBezTo>
                <a:cubicBezTo>
                  <a:pt x="2593525" y="907919"/>
                  <a:pt x="2544552" y="917985"/>
                  <a:pt x="2488685" y="917985"/>
                </a:cubicBezTo>
                <a:cubicBezTo>
                  <a:pt x="2427377" y="917985"/>
                  <a:pt x="2375048" y="906377"/>
                  <a:pt x="2331697" y="883160"/>
                </a:cubicBezTo>
                <a:cubicBezTo>
                  <a:pt x="2288346" y="859942"/>
                  <a:pt x="2259960" y="830377"/>
                  <a:pt x="2246537" y="794463"/>
                </a:cubicBezTo>
                <a:cubicBezTo>
                  <a:pt x="2233115" y="758549"/>
                  <a:pt x="2226404" y="707580"/>
                  <a:pt x="2226404" y="641556"/>
                </a:cubicBezTo>
                <a:lnTo>
                  <a:pt x="2226404" y="583876"/>
                </a:lnTo>
                <a:lnTo>
                  <a:pt x="2439167" y="583876"/>
                </a:lnTo>
                <a:lnTo>
                  <a:pt x="2439167" y="691074"/>
                </a:lnTo>
                <a:cubicBezTo>
                  <a:pt x="2439167" y="724086"/>
                  <a:pt x="2442160" y="745308"/>
                  <a:pt x="2448146" y="754740"/>
                </a:cubicBezTo>
                <a:cubicBezTo>
                  <a:pt x="2454132" y="764172"/>
                  <a:pt x="2464743" y="768887"/>
                  <a:pt x="2479979" y="768887"/>
                </a:cubicBezTo>
                <a:cubicBezTo>
                  <a:pt x="2495215" y="768887"/>
                  <a:pt x="2506552" y="762902"/>
                  <a:pt x="2513988" y="750930"/>
                </a:cubicBezTo>
                <a:cubicBezTo>
                  <a:pt x="2521425" y="738959"/>
                  <a:pt x="2525144" y="721184"/>
                  <a:pt x="2525144" y="697604"/>
                </a:cubicBezTo>
                <a:cubicBezTo>
                  <a:pt x="2525144" y="645728"/>
                  <a:pt x="2518070" y="611809"/>
                  <a:pt x="2503922" y="595847"/>
                </a:cubicBezTo>
                <a:cubicBezTo>
                  <a:pt x="2489411" y="579885"/>
                  <a:pt x="2453678" y="553222"/>
                  <a:pt x="2396723" y="515857"/>
                </a:cubicBezTo>
                <a:cubicBezTo>
                  <a:pt x="2339769" y="478129"/>
                  <a:pt x="2302041" y="450740"/>
                  <a:pt x="2283540" y="433689"/>
                </a:cubicBezTo>
                <a:cubicBezTo>
                  <a:pt x="2265039" y="416639"/>
                  <a:pt x="2249711" y="393059"/>
                  <a:pt x="2237559" y="362950"/>
                </a:cubicBezTo>
                <a:cubicBezTo>
                  <a:pt x="2225406" y="332840"/>
                  <a:pt x="2219330" y="294386"/>
                  <a:pt x="2219330" y="247589"/>
                </a:cubicBezTo>
                <a:cubicBezTo>
                  <a:pt x="2219330" y="180114"/>
                  <a:pt x="2227945" y="130778"/>
                  <a:pt x="2245177" y="99580"/>
                </a:cubicBezTo>
                <a:cubicBezTo>
                  <a:pt x="2262408" y="68381"/>
                  <a:pt x="2290251" y="43985"/>
                  <a:pt x="2328704" y="26391"/>
                </a:cubicBezTo>
                <a:cubicBezTo>
                  <a:pt x="2367158" y="8797"/>
                  <a:pt x="2413592" y="0"/>
                  <a:pt x="2468008" y="0"/>
                </a:cubicBezTo>
                <a:close/>
                <a:moveTo>
                  <a:pt x="1887248" y="0"/>
                </a:moveTo>
                <a:cubicBezTo>
                  <a:pt x="1934408" y="0"/>
                  <a:pt x="1976761" y="7708"/>
                  <a:pt x="2014307" y="23126"/>
                </a:cubicBezTo>
                <a:cubicBezTo>
                  <a:pt x="2051854" y="38544"/>
                  <a:pt x="2082054" y="61670"/>
                  <a:pt x="2104909" y="92506"/>
                </a:cubicBezTo>
                <a:cubicBezTo>
                  <a:pt x="2127763" y="123341"/>
                  <a:pt x="2141367" y="156897"/>
                  <a:pt x="2145720" y="193174"/>
                </a:cubicBezTo>
                <a:cubicBezTo>
                  <a:pt x="2150073" y="229451"/>
                  <a:pt x="2152250" y="292935"/>
                  <a:pt x="2152250" y="383627"/>
                </a:cubicBezTo>
                <a:lnTo>
                  <a:pt x="2152250" y="534358"/>
                </a:lnTo>
                <a:cubicBezTo>
                  <a:pt x="2152250" y="622873"/>
                  <a:pt x="2150164" y="685541"/>
                  <a:pt x="2145992" y="722363"/>
                </a:cubicBezTo>
                <a:cubicBezTo>
                  <a:pt x="2141820" y="759183"/>
                  <a:pt x="2128761" y="792830"/>
                  <a:pt x="2106813" y="823303"/>
                </a:cubicBezTo>
                <a:cubicBezTo>
                  <a:pt x="2084866" y="853775"/>
                  <a:pt x="2055209" y="877174"/>
                  <a:pt x="2017844" y="893499"/>
                </a:cubicBezTo>
                <a:cubicBezTo>
                  <a:pt x="1980479" y="909823"/>
                  <a:pt x="1936947" y="917985"/>
                  <a:pt x="1887248" y="917985"/>
                </a:cubicBezTo>
                <a:cubicBezTo>
                  <a:pt x="1840088" y="917985"/>
                  <a:pt x="1797735" y="910277"/>
                  <a:pt x="1760188" y="894859"/>
                </a:cubicBezTo>
                <a:cubicBezTo>
                  <a:pt x="1722641" y="879441"/>
                  <a:pt x="1692441" y="856315"/>
                  <a:pt x="1669587" y="825479"/>
                </a:cubicBezTo>
                <a:cubicBezTo>
                  <a:pt x="1646732" y="794644"/>
                  <a:pt x="1633128" y="761088"/>
                  <a:pt x="1628775" y="724811"/>
                </a:cubicBezTo>
                <a:cubicBezTo>
                  <a:pt x="1624422" y="688534"/>
                  <a:pt x="1622245" y="625050"/>
                  <a:pt x="1622245" y="534358"/>
                </a:cubicBezTo>
                <a:lnTo>
                  <a:pt x="1622245" y="383627"/>
                </a:lnTo>
                <a:cubicBezTo>
                  <a:pt x="1622245" y="295112"/>
                  <a:pt x="1624331" y="232444"/>
                  <a:pt x="1628503" y="195623"/>
                </a:cubicBezTo>
                <a:cubicBezTo>
                  <a:pt x="1632675" y="158802"/>
                  <a:pt x="1645735" y="125155"/>
                  <a:pt x="1667682" y="94682"/>
                </a:cubicBezTo>
                <a:cubicBezTo>
                  <a:pt x="1689630" y="64210"/>
                  <a:pt x="1719286" y="40811"/>
                  <a:pt x="1756651" y="24486"/>
                </a:cubicBezTo>
                <a:cubicBezTo>
                  <a:pt x="1794016" y="8162"/>
                  <a:pt x="1837548" y="0"/>
                  <a:pt x="1887248" y="0"/>
                </a:cubicBezTo>
                <a:close/>
                <a:moveTo>
                  <a:pt x="1271118" y="0"/>
                </a:moveTo>
                <a:cubicBezTo>
                  <a:pt x="1338230" y="0"/>
                  <a:pt x="1393915" y="13785"/>
                  <a:pt x="1438173" y="41355"/>
                </a:cubicBezTo>
                <a:cubicBezTo>
                  <a:pt x="1482431" y="68926"/>
                  <a:pt x="1511271" y="101665"/>
                  <a:pt x="1524693" y="139575"/>
                </a:cubicBezTo>
                <a:cubicBezTo>
                  <a:pt x="1538115" y="177484"/>
                  <a:pt x="1544827" y="232534"/>
                  <a:pt x="1544827" y="304725"/>
                </a:cubicBezTo>
                <a:lnTo>
                  <a:pt x="1544827" y="342816"/>
                </a:lnTo>
                <a:lnTo>
                  <a:pt x="1315738" y="342816"/>
                </a:lnTo>
                <a:lnTo>
                  <a:pt x="1315738" y="262825"/>
                </a:lnTo>
                <a:cubicBezTo>
                  <a:pt x="1315738" y="212401"/>
                  <a:pt x="1313562" y="180840"/>
                  <a:pt x="1309209" y="168143"/>
                </a:cubicBezTo>
                <a:cubicBezTo>
                  <a:pt x="1304855" y="155446"/>
                  <a:pt x="1294516" y="149097"/>
                  <a:pt x="1278192" y="149097"/>
                </a:cubicBezTo>
                <a:cubicBezTo>
                  <a:pt x="1264044" y="149097"/>
                  <a:pt x="1254430" y="154539"/>
                  <a:pt x="1249352" y="165422"/>
                </a:cubicBezTo>
                <a:cubicBezTo>
                  <a:pt x="1244273" y="176305"/>
                  <a:pt x="1241734" y="204238"/>
                  <a:pt x="1241734" y="249222"/>
                </a:cubicBezTo>
                <a:lnTo>
                  <a:pt x="1241734" y="672028"/>
                </a:lnTo>
                <a:cubicBezTo>
                  <a:pt x="1241734" y="711570"/>
                  <a:pt x="1244273" y="737599"/>
                  <a:pt x="1249352" y="750114"/>
                </a:cubicBezTo>
                <a:cubicBezTo>
                  <a:pt x="1254430" y="762630"/>
                  <a:pt x="1264588" y="768887"/>
                  <a:pt x="1279824" y="768887"/>
                </a:cubicBezTo>
                <a:cubicBezTo>
                  <a:pt x="1296512" y="768887"/>
                  <a:pt x="1307848" y="761814"/>
                  <a:pt x="1313834" y="747666"/>
                </a:cubicBezTo>
                <a:cubicBezTo>
                  <a:pt x="1319820" y="733518"/>
                  <a:pt x="1322812" y="705947"/>
                  <a:pt x="1322812" y="664954"/>
                </a:cubicBezTo>
                <a:lnTo>
                  <a:pt x="1322812" y="560477"/>
                </a:lnTo>
                <a:lnTo>
                  <a:pt x="1276559" y="560477"/>
                </a:lnTo>
                <a:lnTo>
                  <a:pt x="1276559" y="426615"/>
                </a:lnTo>
                <a:lnTo>
                  <a:pt x="1544827" y="426615"/>
                </a:lnTo>
                <a:lnTo>
                  <a:pt x="1544827" y="899484"/>
                </a:lnTo>
                <a:lnTo>
                  <a:pt x="1400864" y="899484"/>
                </a:lnTo>
                <a:lnTo>
                  <a:pt x="1379676" y="836362"/>
                </a:lnTo>
                <a:cubicBezTo>
                  <a:pt x="1364066" y="863570"/>
                  <a:pt x="1344372" y="883976"/>
                  <a:pt x="1320593" y="897580"/>
                </a:cubicBezTo>
                <a:cubicBezTo>
                  <a:pt x="1296815" y="911184"/>
                  <a:pt x="1268771" y="917985"/>
                  <a:pt x="1236462" y="917985"/>
                </a:cubicBezTo>
                <a:cubicBezTo>
                  <a:pt x="1197975" y="917985"/>
                  <a:pt x="1161942" y="908644"/>
                  <a:pt x="1128363" y="889962"/>
                </a:cubicBezTo>
                <a:cubicBezTo>
                  <a:pt x="1094784" y="871279"/>
                  <a:pt x="1069281" y="848152"/>
                  <a:pt x="1051854" y="820582"/>
                </a:cubicBezTo>
                <a:cubicBezTo>
                  <a:pt x="1034427" y="793012"/>
                  <a:pt x="1023535" y="764081"/>
                  <a:pt x="1019179" y="733790"/>
                </a:cubicBezTo>
                <a:cubicBezTo>
                  <a:pt x="1014823" y="703499"/>
                  <a:pt x="1012645" y="658062"/>
                  <a:pt x="1012645" y="597479"/>
                </a:cubicBezTo>
                <a:lnTo>
                  <a:pt x="1012645" y="335742"/>
                </a:lnTo>
                <a:cubicBezTo>
                  <a:pt x="1012645" y="251580"/>
                  <a:pt x="1017180" y="190453"/>
                  <a:pt x="1026249" y="152362"/>
                </a:cubicBezTo>
                <a:cubicBezTo>
                  <a:pt x="1035318" y="114272"/>
                  <a:pt x="1061347" y="79355"/>
                  <a:pt x="1104335" y="47613"/>
                </a:cubicBezTo>
                <a:cubicBezTo>
                  <a:pt x="1147323" y="15871"/>
                  <a:pt x="1202917" y="0"/>
                  <a:pt x="1271118" y="0"/>
                </a:cubicBezTo>
                <a:close/>
                <a:moveTo>
                  <a:pt x="668048" y="0"/>
                </a:moveTo>
                <a:cubicBezTo>
                  <a:pt x="715208" y="0"/>
                  <a:pt x="757561" y="7708"/>
                  <a:pt x="795107" y="23126"/>
                </a:cubicBezTo>
                <a:cubicBezTo>
                  <a:pt x="832654" y="38544"/>
                  <a:pt x="862854" y="61670"/>
                  <a:pt x="885709" y="92506"/>
                </a:cubicBezTo>
                <a:cubicBezTo>
                  <a:pt x="908563" y="123341"/>
                  <a:pt x="922167" y="156897"/>
                  <a:pt x="926520" y="193174"/>
                </a:cubicBezTo>
                <a:cubicBezTo>
                  <a:pt x="930873" y="229451"/>
                  <a:pt x="933050" y="292935"/>
                  <a:pt x="933050" y="383627"/>
                </a:cubicBezTo>
                <a:lnTo>
                  <a:pt x="933050" y="534358"/>
                </a:lnTo>
                <a:cubicBezTo>
                  <a:pt x="933050" y="622873"/>
                  <a:pt x="930964" y="685541"/>
                  <a:pt x="926792" y="722363"/>
                </a:cubicBezTo>
                <a:cubicBezTo>
                  <a:pt x="922621" y="759183"/>
                  <a:pt x="909561" y="792830"/>
                  <a:pt x="887613" y="823303"/>
                </a:cubicBezTo>
                <a:cubicBezTo>
                  <a:pt x="865666" y="853775"/>
                  <a:pt x="836010" y="877174"/>
                  <a:pt x="798644" y="893499"/>
                </a:cubicBezTo>
                <a:cubicBezTo>
                  <a:pt x="761279" y="909823"/>
                  <a:pt x="717747" y="917985"/>
                  <a:pt x="668048" y="917985"/>
                </a:cubicBezTo>
                <a:cubicBezTo>
                  <a:pt x="620888" y="917985"/>
                  <a:pt x="578534" y="910277"/>
                  <a:pt x="540988" y="894859"/>
                </a:cubicBezTo>
                <a:cubicBezTo>
                  <a:pt x="503441" y="879441"/>
                  <a:pt x="473241" y="856315"/>
                  <a:pt x="450387" y="825479"/>
                </a:cubicBezTo>
                <a:cubicBezTo>
                  <a:pt x="427532" y="794644"/>
                  <a:pt x="413928" y="761088"/>
                  <a:pt x="409575" y="724811"/>
                </a:cubicBezTo>
                <a:cubicBezTo>
                  <a:pt x="405222" y="688534"/>
                  <a:pt x="403045" y="625050"/>
                  <a:pt x="403045" y="534358"/>
                </a:cubicBezTo>
                <a:lnTo>
                  <a:pt x="403045" y="383627"/>
                </a:lnTo>
                <a:cubicBezTo>
                  <a:pt x="403045" y="295112"/>
                  <a:pt x="405131" y="232444"/>
                  <a:pt x="409303" y="195623"/>
                </a:cubicBezTo>
                <a:cubicBezTo>
                  <a:pt x="413475" y="158802"/>
                  <a:pt x="426535" y="125155"/>
                  <a:pt x="448482" y="94682"/>
                </a:cubicBezTo>
                <a:cubicBezTo>
                  <a:pt x="470430" y="64210"/>
                  <a:pt x="500086" y="40811"/>
                  <a:pt x="537451" y="24486"/>
                </a:cubicBezTo>
                <a:cubicBezTo>
                  <a:pt x="574816" y="8162"/>
                  <a:pt x="618348" y="0"/>
                  <a:pt x="668048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grpSp>
        <p:nvGrpSpPr>
          <p:cNvPr id="2" name="Grupo 1"/>
          <p:cNvGrpSpPr/>
          <p:nvPr/>
        </p:nvGrpSpPr>
        <p:grpSpPr>
          <a:xfrm>
            <a:off x="8618329" y="282109"/>
            <a:ext cx="3117126" cy="2957217"/>
            <a:chOff x="6192232" y="4105727"/>
            <a:chExt cx="2837377" cy="2668084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1" t="7132" r="19852" b="-30"/>
            <a:stretch/>
          </p:blipFill>
          <p:spPr>
            <a:xfrm>
              <a:off x="6192232" y="4105727"/>
              <a:ext cx="2837377" cy="2668084"/>
            </a:xfrm>
            <a:custGeom>
              <a:avLst/>
              <a:gdLst>
                <a:gd name="connsiteX0" fmla="*/ 1230936 w 2461872"/>
                <a:gd name="connsiteY0" fmla="*/ 0 h 2314984"/>
                <a:gd name="connsiteX1" fmla="*/ 2461872 w 2461872"/>
                <a:gd name="connsiteY1" fmla="*/ 1157574 h 2314984"/>
                <a:gd name="connsiteX2" fmla="*/ 1356792 w 2461872"/>
                <a:gd name="connsiteY2" fmla="*/ 2309172 h 2314984"/>
                <a:gd name="connsiteX3" fmla="*/ 1234390 w 2461872"/>
                <a:gd name="connsiteY3" fmla="*/ 2314984 h 2314984"/>
                <a:gd name="connsiteX4" fmla="*/ 1227482 w 2461872"/>
                <a:gd name="connsiteY4" fmla="*/ 2314984 h 2314984"/>
                <a:gd name="connsiteX5" fmla="*/ 1105080 w 2461872"/>
                <a:gd name="connsiteY5" fmla="*/ 2309172 h 2314984"/>
                <a:gd name="connsiteX6" fmla="*/ 0 w 2461872"/>
                <a:gd name="connsiteY6" fmla="*/ 1157574 h 2314984"/>
                <a:gd name="connsiteX7" fmla="*/ 1230936 w 2461872"/>
                <a:gd name="connsiteY7" fmla="*/ 0 h 231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1872" h="2314984">
                  <a:moveTo>
                    <a:pt x="1230936" y="0"/>
                  </a:moveTo>
                  <a:cubicBezTo>
                    <a:pt x="1910763" y="0"/>
                    <a:pt x="2461872" y="518264"/>
                    <a:pt x="2461872" y="1157574"/>
                  </a:cubicBezTo>
                  <a:cubicBezTo>
                    <a:pt x="2461872" y="1756927"/>
                    <a:pt x="1977499" y="2249892"/>
                    <a:pt x="1356792" y="2309172"/>
                  </a:cubicBezTo>
                  <a:lnTo>
                    <a:pt x="1234390" y="2314984"/>
                  </a:lnTo>
                  <a:lnTo>
                    <a:pt x="1227482" y="2314984"/>
                  </a:lnTo>
                  <a:lnTo>
                    <a:pt x="1105080" y="2309172"/>
                  </a:lnTo>
                  <a:cubicBezTo>
                    <a:pt x="484373" y="2249892"/>
                    <a:pt x="0" y="1756927"/>
                    <a:pt x="0" y="1157574"/>
                  </a:cubicBezTo>
                  <a:cubicBezTo>
                    <a:pt x="0" y="518264"/>
                    <a:pt x="551109" y="0"/>
                    <a:pt x="1230936" y="0"/>
                  </a:cubicBezTo>
                  <a:close/>
                </a:path>
              </a:pathLst>
            </a:cu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0" t="13681" r="78717" b="78163"/>
            <a:stretch/>
          </p:blipFill>
          <p:spPr>
            <a:xfrm>
              <a:off x="7683323" y="4679046"/>
              <a:ext cx="1099816" cy="334424"/>
            </a:xfrm>
            <a:custGeom>
              <a:avLst/>
              <a:gdLst/>
              <a:ahLst/>
              <a:cxnLst/>
              <a:rect l="l" t="t" r="r" b="b"/>
              <a:pathLst>
                <a:path w="1238548" h="376609">
                  <a:moveTo>
                    <a:pt x="1122686" y="69428"/>
                  </a:moveTo>
                  <a:lnTo>
                    <a:pt x="1122686" y="149795"/>
                  </a:lnTo>
                  <a:cubicBezTo>
                    <a:pt x="1133252" y="149795"/>
                    <a:pt x="1140657" y="148344"/>
                    <a:pt x="1144898" y="145442"/>
                  </a:cubicBezTo>
                  <a:cubicBezTo>
                    <a:pt x="1149140" y="142540"/>
                    <a:pt x="1151261" y="133127"/>
                    <a:pt x="1151261" y="117202"/>
                  </a:cubicBezTo>
                  <a:lnTo>
                    <a:pt x="1151261" y="97333"/>
                  </a:lnTo>
                  <a:cubicBezTo>
                    <a:pt x="1151261" y="85874"/>
                    <a:pt x="1149214" y="78358"/>
                    <a:pt x="1145122" y="74786"/>
                  </a:cubicBezTo>
                  <a:cubicBezTo>
                    <a:pt x="1141029" y="71214"/>
                    <a:pt x="1133550" y="69428"/>
                    <a:pt x="1122686" y="69428"/>
                  </a:cubicBezTo>
                  <a:close/>
                  <a:moveTo>
                    <a:pt x="887537" y="61168"/>
                  </a:moveTo>
                  <a:cubicBezTo>
                    <a:pt x="882626" y="61168"/>
                    <a:pt x="878868" y="63066"/>
                    <a:pt x="876263" y="66861"/>
                  </a:cubicBezTo>
                  <a:cubicBezTo>
                    <a:pt x="873659" y="70656"/>
                    <a:pt x="872357" y="81855"/>
                    <a:pt x="872357" y="100459"/>
                  </a:cubicBezTo>
                  <a:lnTo>
                    <a:pt x="872357" y="269230"/>
                  </a:lnTo>
                  <a:cubicBezTo>
                    <a:pt x="872357" y="290215"/>
                    <a:pt x="873212" y="303163"/>
                    <a:pt x="874924" y="308074"/>
                  </a:cubicBezTo>
                  <a:cubicBezTo>
                    <a:pt x="876636" y="312985"/>
                    <a:pt x="880617" y="315441"/>
                    <a:pt x="886867" y="315441"/>
                  </a:cubicBezTo>
                  <a:cubicBezTo>
                    <a:pt x="893267" y="315441"/>
                    <a:pt x="897360" y="312613"/>
                    <a:pt x="899146" y="306958"/>
                  </a:cubicBezTo>
                  <a:cubicBezTo>
                    <a:pt x="900932" y="301302"/>
                    <a:pt x="901825" y="287833"/>
                    <a:pt x="901825" y="266551"/>
                  </a:cubicBezTo>
                  <a:lnTo>
                    <a:pt x="901825" y="100459"/>
                  </a:lnTo>
                  <a:cubicBezTo>
                    <a:pt x="901825" y="83641"/>
                    <a:pt x="900894" y="72888"/>
                    <a:pt x="899034" y="68200"/>
                  </a:cubicBezTo>
                  <a:cubicBezTo>
                    <a:pt x="897174" y="63512"/>
                    <a:pt x="893341" y="61168"/>
                    <a:pt x="887537" y="61168"/>
                  </a:cubicBezTo>
                  <a:close/>
                  <a:moveTo>
                    <a:pt x="430337" y="61168"/>
                  </a:moveTo>
                  <a:cubicBezTo>
                    <a:pt x="425426" y="61168"/>
                    <a:pt x="421668" y="63066"/>
                    <a:pt x="419063" y="66861"/>
                  </a:cubicBezTo>
                  <a:cubicBezTo>
                    <a:pt x="416459" y="70656"/>
                    <a:pt x="415157" y="81855"/>
                    <a:pt x="415157" y="100459"/>
                  </a:cubicBezTo>
                  <a:lnTo>
                    <a:pt x="415157" y="269230"/>
                  </a:lnTo>
                  <a:cubicBezTo>
                    <a:pt x="415157" y="290215"/>
                    <a:pt x="416013" y="303163"/>
                    <a:pt x="417724" y="308074"/>
                  </a:cubicBezTo>
                  <a:cubicBezTo>
                    <a:pt x="419435" y="312985"/>
                    <a:pt x="423417" y="315441"/>
                    <a:pt x="429668" y="315441"/>
                  </a:cubicBezTo>
                  <a:cubicBezTo>
                    <a:pt x="436067" y="315441"/>
                    <a:pt x="440160" y="312613"/>
                    <a:pt x="441946" y="306958"/>
                  </a:cubicBezTo>
                  <a:cubicBezTo>
                    <a:pt x="443732" y="301302"/>
                    <a:pt x="444625" y="287833"/>
                    <a:pt x="444625" y="266551"/>
                  </a:cubicBezTo>
                  <a:lnTo>
                    <a:pt x="444625" y="100459"/>
                  </a:lnTo>
                  <a:cubicBezTo>
                    <a:pt x="444625" y="83641"/>
                    <a:pt x="443695" y="72888"/>
                    <a:pt x="441834" y="68200"/>
                  </a:cubicBezTo>
                  <a:cubicBezTo>
                    <a:pt x="439974" y="63512"/>
                    <a:pt x="436141" y="61168"/>
                    <a:pt x="430337" y="61168"/>
                  </a:cubicBezTo>
                  <a:close/>
                  <a:moveTo>
                    <a:pt x="1028701" y="7590"/>
                  </a:moveTo>
                  <a:lnTo>
                    <a:pt x="1095227" y="7590"/>
                  </a:lnTo>
                  <a:cubicBezTo>
                    <a:pt x="1139578" y="7590"/>
                    <a:pt x="1169604" y="9302"/>
                    <a:pt x="1185305" y="12725"/>
                  </a:cubicBezTo>
                  <a:cubicBezTo>
                    <a:pt x="1201006" y="16148"/>
                    <a:pt x="1213806" y="24891"/>
                    <a:pt x="1223703" y="38956"/>
                  </a:cubicBezTo>
                  <a:cubicBezTo>
                    <a:pt x="1233600" y="53020"/>
                    <a:pt x="1238548" y="75456"/>
                    <a:pt x="1238548" y="106263"/>
                  </a:cubicBezTo>
                  <a:cubicBezTo>
                    <a:pt x="1238548" y="134392"/>
                    <a:pt x="1235051" y="153293"/>
                    <a:pt x="1228056" y="162967"/>
                  </a:cubicBezTo>
                  <a:cubicBezTo>
                    <a:pt x="1221061" y="172641"/>
                    <a:pt x="1207294" y="178445"/>
                    <a:pt x="1186756" y="180380"/>
                  </a:cubicBezTo>
                  <a:cubicBezTo>
                    <a:pt x="1205360" y="184993"/>
                    <a:pt x="1217861" y="191170"/>
                    <a:pt x="1224261" y="198909"/>
                  </a:cubicBezTo>
                  <a:cubicBezTo>
                    <a:pt x="1230660" y="206648"/>
                    <a:pt x="1234642" y="213754"/>
                    <a:pt x="1236204" y="220228"/>
                  </a:cubicBezTo>
                  <a:cubicBezTo>
                    <a:pt x="1237767" y="226702"/>
                    <a:pt x="1238548" y="244525"/>
                    <a:pt x="1238548" y="273695"/>
                  </a:cubicBezTo>
                  <a:lnTo>
                    <a:pt x="1238548" y="369019"/>
                  </a:lnTo>
                  <a:lnTo>
                    <a:pt x="1151261" y="369019"/>
                  </a:lnTo>
                  <a:lnTo>
                    <a:pt x="1151261" y="248915"/>
                  </a:lnTo>
                  <a:cubicBezTo>
                    <a:pt x="1151261" y="229567"/>
                    <a:pt x="1149735" y="217587"/>
                    <a:pt x="1146684" y="212973"/>
                  </a:cubicBezTo>
                  <a:cubicBezTo>
                    <a:pt x="1143633" y="208359"/>
                    <a:pt x="1135634" y="206052"/>
                    <a:pt x="1122686" y="206052"/>
                  </a:cubicBezTo>
                  <a:lnTo>
                    <a:pt x="1122686" y="369019"/>
                  </a:lnTo>
                  <a:lnTo>
                    <a:pt x="1028701" y="369019"/>
                  </a:lnTo>
                  <a:close/>
                  <a:moveTo>
                    <a:pt x="555427" y="7590"/>
                  </a:moveTo>
                  <a:lnTo>
                    <a:pt x="760810" y="7590"/>
                  </a:lnTo>
                  <a:lnTo>
                    <a:pt x="760810" y="79921"/>
                  </a:lnTo>
                  <a:lnTo>
                    <a:pt x="705000" y="79921"/>
                  </a:lnTo>
                  <a:lnTo>
                    <a:pt x="705000" y="369019"/>
                  </a:lnTo>
                  <a:lnTo>
                    <a:pt x="611014" y="369019"/>
                  </a:lnTo>
                  <a:lnTo>
                    <a:pt x="611014" y="79921"/>
                  </a:lnTo>
                  <a:lnTo>
                    <a:pt x="555427" y="79921"/>
                  </a:lnTo>
                  <a:close/>
                  <a:moveTo>
                    <a:pt x="0" y="7590"/>
                  </a:moveTo>
                  <a:lnTo>
                    <a:pt x="121612" y="7590"/>
                  </a:lnTo>
                  <a:cubicBezTo>
                    <a:pt x="125219" y="29319"/>
                    <a:pt x="128937" y="54931"/>
                    <a:pt x="132767" y="84427"/>
                  </a:cubicBezTo>
                  <a:lnTo>
                    <a:pt x="146113" y="176361"/>
                  </a:lnTo>
                  <a:lnTo>
                    <a:pt x="167711" y="7590"/>
                  </a:lnTo>
                  <a:lnTo>
                    <a:pt x="289992" y="7590"/>
                  </a:lnTo>
                  <a:lnTo>
                    <a:pt x="289992" y="369019"/>
                  </a:lnTo>
                  <a:lnTo>
                    <a:pt x="207839" y="369019"/>
                  </a:lnTo>
                  <a:lnTo>
                    <a:pt x="207727" y="125016"/>
                  </a:lnTo>
                  <a:lnTo>
                    <a:pt x="175023" y="369019"/>
                  </a:lnTo>
                  <a:lnTo>
                    <a:pt x="116756" y="369019"/>
                  </a:lnTo>
                  <a:lnTo>
                    <a:pt x="82265" y="130597"/>
                  </a:lnTo>
                  <a:lnTo>
                    <a:pt x="82154" y="369019"/>
                  </a:lnTo>
                  <a:lnTo>
                    <a:pt x="0" y="369019"/>
                  </a:lnTo>
                  <a:close/>
                  <a:moveTo>
                    <a:pt x="887091" y="0"/>
                  </a:moveTo>
                  <a:cubicBezTo>
                    <a:pt x="906438" y="0"/>
                    <a:pt x="923814" y="3163"/>
                    <a:pt x="939218" y="9488"/>
                  </a:cubicBezTo>
                  <a:cubicBezTo>
                    <a:pt x="954621" y="15813"/>
                    <a:pt x="967011" y="25301"/>
                    <a:pt x="976387" y="37951"/>
                  </a:cubicBezTo>
                  <a:cubicBezTo>
                    <a:pt x="985764" y="50601"/>
                    <a:pt x="991345" y="64368"/>
                    <a:pt x="993131" y="79251"/>
                  </a:cubicBezTo>
                  <a:cubicBezTo>
                    <a:pt x="994917" y="94134"/>
                    <a:pt x="995810" y="120179"/>
                    <a:pt x="995810" y="157386"/>
                  </a:cubicBezTo>
                  <a:lnTo>
                    <a:pt x="995810" y="219224"/>
                  </a:lnTo>
                  <a:cubicBezTo>
                    <a:pt x="995810" y="255538"/>
                    <a:pt x="994954" y="281248"/>
                    <a:pt x="993242" y="296354"/>
                  </a:cubicBezTo>
                  <a:cubicBezTo>
                    <a:pt x="991531" y="311460"/>
                    <a:pt x="986173" y="325264"/>
                    <a:pt x="977169" y="337765"/>
                  </a:cubicBezTo>
                  <a:cubicBezTo>
                    <a:pt x="968165" y="350267"/>
                    <a:pt x="955998" y="359866"/>
                    <a:pt x="940669" y="366564"/>
                  </a:cubicBezTo>
                  <a:cubicBezTo>
                    <a:pt x="925340" y="373261"/>
                    <a:pt x="907480" y="376609"/>
                    <a:pt x="887091" y="376609"/>
                  </a:cubicBezTo>
                  <a:cubicBezTo>
                    <a:pt x="867743" y="376609"/>
                    <a:pt x="850367" y="373447"/>
                    <a:pt x="834964" y="367122"/>
                  </a:cubicBezTo>
                  <a:cubicBezTo>
                    <a:pt x="819560" y="360796"/>
                    <a:pt x="807170" y="351309"/>
                    <a:pt x="797794" y="338658"/>
                  </a:cubicBezTo>
                  <a:cubicBezTo>
                    <a:pt x="788418" y="326008"/>
                    <a:pt x="782837" y="312241"/>
                    <a:pt x="781051" y="297358"/>
                  </a:cubicBezTo>
                  <a:cubicBezTo>
                    <a:pt x="779265" y="282476"/>
                    <a:pt x="778372" y="256431"/>
                    <a:pt x="778372" y="219224"/>
                  </a:cubicBezTo>
                  <a:lnTo>
                    <a:pt x="778372" y="157386"/>
                  </a:lnTo>
                  <a:cubicBezTo>
                    <a:pt x="778372" y="121072"/>
                    <a:pt x="779227" y="95362"/>
                    <a:pt x="780939" y="80255"/>
                  </a:cubicBezTo>
                  <a:cubicBezTo>
                    <a:pt x="782651" y="65149"/>
                    <a:pt x="788008" y="51346"/>
                    <a:pt x="797012" y="38844"/>
                  </a:cubicBezTo>
                  <a:cubicBezTo>
                    <a:pt x="806017" y="26342"/>
                    <a:pt x="818183" y="16743"/>
                    <a:pt x="833512" y="10046"/>
                  </a:cubicBezTo>
                  <a:cubicBezTo>
                    <a:pt x="848842" y="3349"/>
                    <a:pt x="866701" y="0"/>
                    <a:pt x="887091" y="0"/>
                  </a:cubicBezTo>
                  <a:close/>
                  <a:moveTo>
                    <a:pt x="429891" y="0"/>
                  </a:moveTo>
                  <a:cubicBezTo>
                    <a:pt x="449238" y="0"/>
                    <a:pt x="466614" y="3163"/>
                    <a:pt x="482018" y="9488"/>
                  </a:cubicBezTo>
                  <a:cubicBezTo>
                    <a:pt x="497421" y="15813"/>
                    <a:pt x="509811" y="25301"/>
                    <a:pt x="519188" y="37951"/>
                  </a:cubicBezTo>
                  <a:cubicBezTo>
                    <a:pt x="528564" y="50601"/>
                    <a:pt x="534145" y="64368"/>
                    <a:pt x="535931" y="79251"/>
                  </a:cubicBezTo>
                  <a:cubicBezTo>
                    <a:pt x="537717" y="94134"/>
                    <a:pt x="538609" y="120179"/>
                    <a:pt x="538609" y="157386"/>
                  </a:cubicBezTo>
                  <a:lnTo>
                    <a:pt x="538609" y="219224"/>
                  </a:lnTo>
                  <a:cubicBezTo>
                    <a:pt x="538609" y="255538"/>
                    <a:pt x="537754" y="281248"/>
                    <a:pt x="536042" y="296354"/>
                  </a:cubicBezTo>
                  <a:cubicBezTo>
                    <a:pt x="534331" y="311460"/>
                    <a:pt x="528973" y="325264"/>
                    <a:pt x="519969" y="337765"/>
                  </a:cubicBezTo>
                  <a:cubicBezTo>
                    <a:pt x="510965" y="350267"/>
                    <a:pt x="498798" y="359866"/>
                    <a:pt x="483469" y="366564"/>
                  </a:cubicBezTo>
                  <a:cubicBezTo>
                    <a:pt x="468140" y="373261"/>
                    <a:pt x="450280" y="376609"/>
                    <a:pt x="429891" y="376609"/>
                  </a:cubicBezTo>
                  <a:cubicBezTo>
                    <a:pt x="410543" y="376609"/>
                    <a:pt x="393167" y="373447"/>
                    <a:pt x="377764" y="367122"/>
                  </a:cubicBezTo>
                  <a:cubicBezTo>
                    <a:pt x="362360" y="360796"/>
                    <a:pt x="349970" y="351309"/>
                    <a:pt x="340594" y="338658"/>
                  </a:cubicBezTo>
                  <a:cubicBezTo>
                    <a:pt x="331218" y="326008"/>
                    <a:pt x="325637" y="312241"/>
                    <a:pt x="323851" y="297358"/>
                  </a:cubicBezTo>
                  <a:cubicBezTo>
                    <a:pt x="322065" y="282476"/>
                    <a:pt x="321172" y="256431"/>
                    <a:pt x="321172" y="219224"/>
                  </a:cubicBezTo>
                  <a:lnTo>
                    <a:pt x="321172" y="157386"/>
                  </a:lnTo>
                  <a:cubicBezTo>
                    <a:pt x="321172" y="121072"/>
                    <a:pt x="322028" y="95362"/>
                    <a:pt x="323739" y="80255"/>
                  </a:cubicBezTo>
                  <a:cubicBezTo>
                    <a:pt x="325451" y="65149"/>
                    <a:pt x="330808" y="51346"/>
                    <a:pt x="339813" y="38844"/>
                  </a:cubicBezTo>
                  <a:cubicBezTo>
                    <a:pt x="348817" y="26342"/>
                    <a:pt x="360983" y="16743"/>
                    <a:pt x="376312" y="10046"/>
                  </a:cubicBezTo>
                  <a:cubicBezTo>
                    <a:pt x="391642" y="3349"/>
                    <a:pt x="409501" y="0"/>
                    <a:pt x="429891" y="0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19800000" lon="0" rev="0"/>
              </a:camera>
              <a:lightRig rig="soft" dir="t">
                <a:rot lat="0" lon="0" rev="0"/>
              </a:lightRig>
            </a:scene3d>
            <a:sp3d contourW="2540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5" t="19181" r="78691" b="72663"/>
            <a:stretch/>
          </p:blipFill>
          <p:spPr>
            <a:xfrm>
              <a:off x="7797488" y="5227023"/>
              <a:ext cx="901849" cy="293012"/>
            </a:xfrm>
            <a:custGeom>
              <a:avLst/>
              <a:gdLst/>
              <a:ahLst/>
              <a:cxnLst/>
              <a:rect l="l" t="t" r="r" b="b"/>
              <a:pathLst>
                <a:path w="1159148" h="376609">
                  <a:moveTo>
                    <a:pt x="816174" y="69428"/>
                  </a:moveTo>
                  <a:lnTo>
                    <a:pt x="816174" y="149795"/>
                  </a:lnTo>
                  <a:cubicBezTo>
                    <a:pt x="826740" y="149795"/>
                    <a:pt x="834144" y="148344"/>
                    <a:pt x="838386" y="145442"/>
                  </a:cubicBezTo>
                  <a:cubicBezTo>
                    <a:pt x="842628" y="142540"/>
                    <a:pt x="844749" y="133127"/>
                    <a:pt x="844749" y="117202"/>
                  </a:cubicBezTo>
                  <a:lnTo>
                    <a:pt x="844749" y="97333"/>
                  </a:lnTo>
                  <a:cubicBezTo>
                    <a:pt x="844749" y="85874"/>
                    <a:pt x="842702" y="78358"/>
                    <a:pt x="838609" y="74786"/>
                  </a:cubicBezTo>
                  <a:cubicBezTo>
                    <a:pt x="834517" y="71214"/>
                    <a:pt x="827038" y="69428"/>
                    <a:pt x="816174" y="69428"/>
                  </a:cubicBezTo>
                  <a:close/>
                  <a:moveTo>
                    <a:pt x="339924" y="69428"/>
                  </a:moveTo>
                  <a:lnTo>
                    <a:pt x="339924" y="161404"/>
                  </a:lnTo>
                  <a:cubicBezTo>
                    <a:pt x="342603" y="161553"/>
                    <a:pt x="344909" y="161627"/>
                    <a:pt x="346844" y="161627"/>
                  </a:cubicBezTo>
                  <a:cubicBezTo>
                    <a:pt x="355476" y="161627"/>
                    <a:pt x="361466" y="159506"/>
                    <a:pt x="364815" y="155265"/>
                  </a:cubicBezTo>
                  <a:cubicBezTo>
                    <a:pt x="368164" y="151023"/>
                    <a:pt x="369838" y="142205"/>
                    <a:pt x="369838" y="128811"/>
                  </a:cubicBezTo>
                  <a:lnTo>
                    <a:pt x="369838" y="99119"/>
                  </a:lnTo>
                  <a:cubicBezTo>
                    <a:pt x="369838" y="86767"/>
                    <a:pt x="367903" y="78730"/>
                    <a:pt x="364034" y="75009"/>
                  </a:cubicBezTo>
                  <a:cubicBezTo>
                    <a:pt x="360164" y="71289"/>
                    <a:pt x="352128" y="69428"/>
                    <a:pt x="339924" y="69428"/>
                  </a:cubicBezTo>
                  <a:close/>
                  <a:moveTo>
                    <a:pt x="581025" y="61168"/>
                  </a:moveTo>
                  <a:cubicBezTo>
                    <a:pt x="576114" y="61168"/>
                    <a:pt x="572356" y="63066"/>
                    <a:pt x="569751" y="66861"/>
                  </a:cubicBezTo>
                  <a:cubicBezTo>
                    <a:pt x="567147" y="70656"/>
                    <a:pt x="565845" y="81855"/>
                    <a:pt x="565845" y="100459"/>
                  </a:cubicBezTo>
                  <a:lnTo>
                    <a:pt x="565845" y="269230"/>
                  </a:lnTo>
                  <a:cubicBezTo>
                    <a:pt x="565845" y="290215"/>
                    <a:pt x="566701" y="303163"/>
                    <a:pt x="568412" y="308074"/>
                  </a:cubicBezTo>
                  <a:cubicBezTo>
                    <a:pt x="570123" y="312985"/>
                    <a:pt x="574105" y="315441"/>
                    <a:pt x="580355" y="315441"/>
                  </a:cubicBezTo>
                  <a:cubicBezTo>
                    <a:pt x="586755" y="315441"/>
                    <a:pt x="590848" y="312613"/>
                    <a:pt x="592634" y="306958"/>
                  </a:cubicBezTo>
                  <a:cubicBezTo>
                    <a:pt x="594420" y="301302"/>
                    <a:pt x="595313" y="287833"/>
                    <a:pt x="595313" y="266551"/>
                  </a:cubicBezTo>
                  <a:lnTo>
                    <a:pt x="595313" y="100459"/>
                  </a:lnTo>
                  <a:cubicBezTo>
                    <a:pt x="595313" y="83641"/>
                    <a:pt x="594382" y="72888"/>
                    <a:pt x="592522" y="68200"/>
                  </a:cubicBezTo>
                  <a:cubicBezTo>
                    <a:pt x="590662" y="63512"/>
                    <a:pt x="586829" y="61168"/>
                    <a:pt x="581025" y="61168"/>
                  </a:cubicBezTo>
                  <a:close/>
                  <a:moveTo>
                    <a:pt x="953765" y="7590"/>
                  </a:moveTo>
                  <a:lnTo>
                    <a:pt x="1159148" y="7590"/>
                  </a:lnTo>
                  <a:lnTo>
                    <a:pt x="1159148" y="79921"/>
                  </a:lnTo>
                  <a:lnTo>
                    <a:pt x="1103337" y="79921"/>
                  </a:lnTo>
                  <a:lnTo>
                    <a:pt x="1103337" y="369019"/>
                  </a:lnTo>
                  <a:lnTo>
                    <a:pt x="1009353" y="369019"/>
                  </a:lnTo>
                  <a:lnTo>
                    <a:pt x="1009353" y="79921"/>
                  </a:lnTo>
                  <a:lnTo>
                    <a:pt x="953765" y="79921"/>
                  </a:lnTo>
                  <a:close/>
                  <a:moveTo>
                    <a:pt x="722189" y="7590"/>
                  </a:moveTo>
                  <a:lnTo>
                    <a:pt x="788715" y="7590"/>
                  </a:lnTo>
                  <a:cubicBezTo>
                    <a:pt x="833066" y="7590"/>
                    <a:pt x="863092" y="9302"/>
                    <a:pt x="878793" y="12725"/>
                  </a:cubicBezTo>
                  <a:cubicBezTo>
                    <a:pt x="894494" y="16148"/>
                    <a:pt x="907293" y="24891"/>
                    <a:pt x="917191" y="38956"/>
                  </a:cubicBezTo>
                  <a:cubicBezTo>
                    <a:pt x="927088" y="53020"/>
                    <a:pt x="932036" y="75456"/>
                    <a:pt x="932036" y="106263"/>
                  </a:cubicBezTo>
                  <a:cubicBezTo>
                    <a:pt x="932036" y="134392"/>
                    <a:pt x="928539" y="153293"/>
                    <a:pt x="921544" y="162967"/>
                  </a:cubicBezTo>
                  <a:cubicBezTo>
                    <a:pt x="914549" y="172641"/>
                    <a:pt x="900782" y="178445"/>
                    <a:pt x="880244" y="180380"/>
                  </a:cubicBezTo>
                  <a:cubicBezTo>
                    <a:pt x="898848" y="184993"/>
                    <a:pt x="911349" y="191170"/>
                    <a:pt x="917749" y="198909"/>
                  </a:cubicBezTo>
                  <a:cubicBezTo>
                    <a:pt x="924148" y="206648"/>
                    <a:pt x="928130" y="213754"/>
                    <a:pt x="929692" y="220228"/>
                  </a:cubicBezTo>
                  <a:cubicBezTo>
                    <a:pt x="931255" y="226702"/>
                    <a:pt x="932036" y="244525"/>
                    <a:pt x="932036" y="273695"/>
                  </a:cubicBezTo>
                  <a:lnTo>
                    <a:pt x="932036" y="369019"/>
                  </a:lnTo>
                  <a:lnTo>
                    <a:pt x="844749" y="369019"/>
                  </a:lnTo>
                  <a:lnTo>
                    <a:pt x="844749" y="248915"/>
                  </a:lnTo>
                  <a:cubicBezTo>
                    <a:pt x="844749" y="229567"/>
                    <a:pt x="843223" y="217587"/>
                    <a:pt x="840172" y="212973"/>
                  </a:cubicBezTo>
                  <a:cubicBezTo>
                    <a:pt x="837121" y="208359"/>
                    <a:pt x="829121" y="206052"/>
                    <a:pt x="816174" y="206052"/>
                  </a:cubicBezTo>
                  <a:lnTo>
                    <a:pt x="816174" y="369019"/>
                  </a:lnTo>
                  <a:lnTo>
                    <a:pt x="722189" y="369019"/>
                  </a:lnTo>
                  <a:close/>
                  <a:moveTo>
                    <a:pt x="245939" y="7590"/>
                  </a:moveTo>
                  <a:lnTo>
                    <a:pt x="340593" y="7590"/>
                  </a:lnTo>
                  <a:cubicBezTo>
                    <a:pt x="366192" y="7590"/>
                    <a:pt x="385874" y="9599"/>
                    <a:pt x="399641" y="13618"/>
                  </a:cubicBezTo>
                  <a:cubicBezTo>
                    <a:pt x="413408" y="17636"/>
                    <a:pt x="423751" y="23440"/>
                    <a:pt x="430672" y="31031"/>
                  </a:cubicBezTo>
                  <a:cubicBezTo>
                    <a:pt x="437592" y="38621"/>
                    <a:pt x="442280" y="47811"/>
                    <a:pt x="444736" y="58601"/>
                  </a:cubicBezTo>
                  <a:cubicBezTo>
                    <a:pt x="447192" y="69391"/>
                    <a:pt x="448419" y="86097"/>
                    <a:pt x="448419" y="108719"/>
                  </a:cubicBezTo>
                  <a:lnTo>
                    <a:pt x="448419" y="140196"/>
                  </a:lnTo>
                  <a:cubicBezTo>
                    <a:pt x="448419" y="163264"/>
                    <a:pt x="446038" y="180082"/>
                    <a:pt x="441276" y="190649"/>
                  </a:cubicBezTo>
                  <a:cubicBezTo>
                    <a:pt x="436513" y="201216"/>
                    <a:pt x="427769" y="209327"/>
                    <a:pt x="415045" y="214982"/>
                  </a:cubicBezTo>
                  <a:cubicBezTo>
                    <a:pt x="402320" y="220638"/>
                    <a:pt x="385688" y="223465"/>
                    <a:pt x="365150" y="223465"/>
                  </a:cubicBezTo>
                  <a:lnTo>
                    <a:pt x="339924" y="223465"/>
                  </a:lnTo>
                  <a:lnTo>
                    <a:pt x="339924" y="369019"/>
                  </a:lnTo>
                  <a:lnTo>
                    <a:pt x="245939" y="369019"/>
                  </a:lnTo>
                  <a:close/>
                  <a:moveTo>
                    <a:pt x="580579" y="0"/>
                  </a:moveTo>
                  <a:cubicBezTo>
                    <a:pt x="599926" y="0"/>
                    <a:pt x="617302" y="3163"/>
                    <a:pt x="632706" y="9488"/>
                  </a:cubicBezTo>
                  <a:cubicBezTo>
                    <a:pt x="648109" y="15813"/>
                    <a:pt x="660499" y="25301"/>
                    <a:pt x="669876" y="37951"/>
                  </a:cubicBezTo>
                  <a:cubicBezTo>
                    <a:pt x="679252" y="50601"/>
                    <a:pt x="684833" y="64368"/>
                    <a:pt x="686619" y="79251"/>
                  </a:cubicBezTo>
                  <a:cubicBezTo>
                    <a:pt x="688405" y="94134"/>
                    <a:pt x="689297" y="120179"/>
                    <a:pt x="689297" y="157386"/>
                  </a:cubicBezTo>
                  <a:lnTo>
                    <a:pt x="689297" y="219224"/>
                  </a:lnTo>
                  <a:cubicBezTo>
                    <a:pt x="689297" y="255538"/>
                    <a:pt x="688442" y="281248"/>
                    <a:pt x="686730" y="296354"/>
                  </a:cubicBezTo>
                  <a:cubicBezTo>
                    <a:pt x="685019" y="311460"/>
                    <a:pt x="679661" y="325264"/>
                    <a:pt x="670657" y="337765"/>
                  </a:cubicBezTo>
                  <a:cubicBezTo>
                    <a:pt x="661653" y="350267"/>
                    <a:pt x="649486" y="359866"/>
                    <a:pt x="634157" y="366564"/>
                  </a:cubicBezTo>
                  <a:cubicBezTo>
                    <a:pt x="618828" y="373261"/>
                    <a:pt x="600968" y="376609"/>
                    <a:pt x="580579" y="376609"/>
                  </a:cubicBezTo>
                  <a:cubicBezTo>
                    <a:pt x="561231" y="376609"/>
                    <a:pt x="543855" y="373447"/>
                    <a:pt x="528452" y="367122"/>
                  </a:cubicBezTo>
                  <a:cubicBezTo>
                    <a:pt x="513048" y="360796"/>
                    <a:pt x="500658" y="351309"/>
                    <a:pt x="491282" y="338658"/>
                  </a:cubicBezTo>
                  <a:cubicBezTo>
                    <a:pt x="481906" y="326008"/>
                    <a:pt x="476325" y="312241"/>
                    <a:pt x="474539" y="297358"/>
                  </a:cubicBezTo>
                  <a:cubicBezTo>
                    <a:pt x="472753" y="282476"/>
                    <a:pt x="471860" y="256431"/>
                    <a:pt x="471860" y="219224"/>
                  </a:cubicBezTo>
                  <a:lnTo>
                    <a:pt x="471860" y="157386"/>
                  </a:lnTo>
                  <a:cubicBezTo>
                    <a:pt x="471860" y="121072"/>
                    <a:pt x="472715" y="95362"/>
                    <a:pt x="474427" y="80255"/>
                  </a:cubicBezTo>
                  <a:cubicBezTo>
                    <a:pt x="476139" y="65149"/>
                    <a:pt x="481496" y="51346"/>
                    <a:pt x="490501" y="38844"/>
                  </a:cubicBezTo>
                  <a:cubicBezTo>
                    <a:pt x="499505" y="26342"/>
                    <a:pt x="511671" y="16743"/>
                    <a:pt x="527000" y="10046"/>
                  </a:cubicBezTo>
                  <a:cubicBezTo>
                    <a:pt x="542330" y="3349"/>
                    <a:pt x="560189" y="0"/>
                    <a:pt x="580579" y="0"/>
                  </a:cubicBezTo>
                  <a:close/>
                  <a:moveTo>
                    <a:pt x="102022" y="0"/>
                  </a:moveTo>
                  <a:cubicBezTo>
                    <a:pt x="126430" y="0"/>
                    <a:pt x="147228" y="3944"/>
                    <a:pt x="164418" y="11832"/>
                  </a:cubicBezTo>
                  <a:cubicBezTo>
                    <a:pt x="181608" y="19720"/>
                    <a:pt x="192993" y="29654"/>
                    <a:pt x="198574" y="41635"/>
                  </a:cubicBezTo>
                  <a:cubicBezTo>
                    <a:pt x="204155" y="53615"/>
                    <a:pt x="206946" y="73967"/>
                    <a:pt x="206946" y="102691"/>
                  </a:cubicBezTo>
                  <a:lnTo>
                    <a:pt x="206946" y="116979"/>
                  </a:lnTo>
                  <a:lnTo>
                    <a:pt x="119658" y="116979"/>
                  </a:lnTo>
                  <a:lnTo>
                    <a:pt x="119658" y="90190"/>
                  </a:lnTo>
                  <a:cubicBezTo>
                    <a:pt x="119658" y="77688"/>
                    <a:pt x="118542" y="69726"/>
                    <a:pt x="116309" y="66303"/>
                  </a:cubicBezTo>
                  <a:cubicBezTo>
                    <a:pt x="114077" y="62880"/>
                    <a:pt x="110356" y="61168"/>
                    <a:pt x="105147" y="61168"/>
                  </a:cubicBezTo>
                  <a:cubicBezTo>
                    <a:pt x="99492" y="61168"/>
                    <a:pt x="95213" y="63477"/>
                    <a:pt x="92311" y="68094"/>
                  </a:cubicBezTo>
                  <a:cubicBezTo>
                    <a:pt x="89409" y="72711"/>
                    <a:pt x="87958" y="79711"/>
                    <a:pt x="87958" y="89094"/>
                  </a:cubicBezTo>
                  <a:cubicBezTo>
                    <a:pt x="87958" y="101157"/>
                    <a:pt x="89589" y="110241"/>
                    <a:pt x="92852" y="116347"/>
                  </a:cubicBezTo>
                  <a:cubicBezTo>
                    <a:pt x="95968" y="122454"/>
                    <a:pt x="104821" y="129820"/>
                    <a:pt x="119410" y="138445"/>
                  </a:cubicBezTo>
                  <a:cubicBezTo>
                    <a:pt x="161247" y="163276"/>
                    <a:pt x="187598" y="183654"/>
                    <a:pt x="198463" y="199578"/>
                  </a:cubicBezTo>
                  <a:cubicBezTo>
                    <a:pt x="209327" y="215503"/>
                    <a:pt x="214759" y="241176"/>
                    <a:pt x="214759" y="276597"/>
                  </a:cubicBezTo>
                  <a:cubicBezTo>
                    <a:pt x="214759" y="302344"/>
                    <a:pt x="211745" y="321320"/>
                    <a:pt x="205718" y="333524"/>
                  </a:cubicBezTo>
                  <a:cubicBezTo>
                    <a:pt x="199690" y="345728"/>
                    <a:pt x="188044" y="355960"/>
                    <a:pt x="170780" y="364220"/>
                  </a:cubicBezTo>
                  <a:cubicBezTo>
                    <a:pt x="153516" y="372479"/>
                    <a:pt x="133424" y="376609"/>
                    <a:pt x="110505" y="376609"/>
                  </a:cubicBezTo>
                  <a:cubicBezTo>
                    <a:pt x="85353" y="376609"/>
                    <a:pt x="63884" y="371847"/>
                    <a:pt x="46100" y="362322"/>
                  </a:cubicBezTo>
                  <a:cubicBezTo>
                    <a:pt x="28315" y="352797"/>
                    <a:pt x="16669" y="340667"/>
                    <a:pt x="11162" y="325933"/>
                  </a:cubicBezTo>
                  <a:cubicBezTo>
                    <a:pt x="5655" y="311200"/>
                    <a:pt x="2902" y="290289"/>
                    <a:pt x="2902" y="263202"/>
                  </a:cubicBezTo>
                  <a:lnTo>
                    <a:pt x="2902" y="239539"/>
                  </a:lnTo>
                  <a:lnTo>
                    <a:pt x="90190" y="239539"/>
                  </a:lnTo>
                  <a:lnTo>
                    <a:pt x="90190" y="283517"/>
                  </a:lnTo>
                  <a:cubicBezTo>
                    <a:pt x="90190" y="297061"/>
                    <a:pt x="91418" y="305767"/>
                    <a:pt x="93874" y="309637"/>
                  </a:cubicBezTo>
                  <a:cubicBezTo>
                    <a:pt x="96329" y="313506"/>
                    <a:pt x="100682" y="315441"/>
                    <a:pt x="106933" y="315441"/>
                  </a:cubicBezTo>
                  <a:cubicBezTo>
                    <a:pt x="113184" y="315441"/>
                    <a:pt x="117835" y="312985"/>
                    <a:pt x="120886" y="308074"/>
                  </a:cubicBezTo>
                  <a:cubicBezTo>
                    <a:pt x="123937" y="303163"/>
                    <a:pt x="125462" y="295870"/>
                    <a:pt x="125462" y="286196"/>
                  </a:cubicBezTo>
                  <a:cubicBezTo>
                    <a:pt x="125462" y="264914"/>
                    <a:pt x="122560" y="250999"/>
                    <a:pt x="116756" y="244450"/>
                  </a:cubicBezTo>
                  <a:cubicBezTo>
                    <a:pt x="110803" y="237902"/>
                    <a:pt x="96143" y="226963"/>
                    <a:pt x="72777" y="211633"/>
                  </a:cubicBezTo>
                  <a:cubicBezTo>
                    <a:pt x="49411" y="196155"/>
                    <a:pt x="33933" y="184919"/>
                    <a:pt x="26343" y="177924"/>
                  </a:cubicBezTo>
                  <a:cubicBezTo>
                    <a:pt x="18753" y="170929"/>
                    <a:pt x="12465" y="161255"/>
                    <a:pt x="7479" y="148902"/>
                  </a:cubicBezTo>
                  <a:cubicBezTo>
                    <a:pt x="2493" y="136550"/>
                    <a:pt x="0" y="120774"/>
                    <a:pt x="0" y="101575"/>
                  </a:cubicBezTo>
                  <a:cubicBezTo>
                    <a:pt x="0" y="73893"/>
                    <a:pt x="3535" y="53652"/>
                    <a:pt x="10604" y="40853"/>
                  </a:cubicBezTo>
                  <a:cubicBezTo>
                    <a:pt x="17673" y="28054"/>
                    <a:pt x="29096" y="18045"/>
                    <a:pt x="44872" y="10827"/>
                  </a:cubicBezTo>
                  <a:cubicBezTo>
                    <a:pt x="60647" y="3609"/>
                    <a:pt x="79698" y="0"/>
                    <a:pt x="102022" y="0"/>
                  </a:cubicBezTo>
                  <a:close/>
                </a:path>
              </a:pathLst>
            </a:cu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7200000">
                <a:rot lat="514359" lon="20690778" rev="0"/>
              </a:camera>
              <a:lightRig rig="harsh" dir="t">
                <a:rot lat="0" lon="0" rev="3000000"/>
              </a:lightRig>
            </a:scene3d>
            <a:sp3d extrusionH="254000" contourW="19050">
              <a:bevelT w="12700" h="19050" prst="angle"/>
              <a:bevelB w="12700" h="0" prst="angle"/>
              <a:contourClr>
                <a:srgbClr val="FFFFFF"/>
              </a:contourClr>
            </a:sp3d>
          </p:spPr>
        </p:pic>
      </p:grpSp>
      <p:grpSp>
        <p:nvGrpSpPr>
          <p:cNvPr id="44" name="Grupo 43"/>
          <p:cNvGrpSpPr/>
          <p:nvPr/>
        </p:nvGrpSpPr>
        <p:grpSpPr>
          <a:xfrm>
            <a:off x="8482694" y="3796349"/>
            <a:ext cx="3061282" cy="2753285"/>
            <a:chOff x="3003562" y="2950266"/>
            <a:chExt cx="3968030" cy="3762721"/>
          </a:xfrm>
        </p:grpSpPr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8" t="845" r="15189" b="231"/>
            <a:stretch>
              <a:fillRect/>
            </a:stretch>
          </p:blipFill>
          <p:spPr>
            <a:xfrm>
              <a:off x="3003562" y="2950266"/>
              <a:ext cx="3968030" cy="3762721"/>
            </a:xfrm>
            <a:custGeom>
              <a:avLst/>
              <a:gdLst>
                <a:gd name="connsiteX0" fmla="*/ 1984015 w 3968030"/>
                <a:gd name="connsiteY0" fmla="*/ 0 h 3762722"/>
                <a:gd name="connsiteX1" fmla="*/ 3968030 w 3968030"/>
                <a:gd name="connsiteY1" fmla="*/ 1881361 h 3762722"/>
                <a:gd name="connsiteX2" fmla="*/ 1984015 w 3968030"/>
                <a:gd name="connsiteY2" fmla="*/ 3762722 h 3762722"/>
                <a:gd name="connsiteX3" fmla="*/ 0 w 3968030"/>
                <a:gd name="connsiteY3" fmla="*/ 1881361 h 3762722"/>
                <a:gd name="connsiteX4" fmla="*/ 1984015 w 3968030"/>
                <a:gd name="connsiteY4" fmla="*/ 0 h 376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030" h="3762722">
                  <a:moveTo>
                    <a:pt x="1984015" y="0"/>
                  </a:moveTo>
                  <a:cubicBezTo>
                    <a:pt x="3079756" y="0"/>
                    <a:pt x="3968030" y="842314"/>
                    <a:pt x="3968030" y="1881361"/>
                  </a:cubicBezTo>
                  <a:cubicBezTo>
                    <a:pt x="3968030" y="2920408"/>
                    <a:pt x="3079756" y="3762722"/>
                    <a:pt x="1984015" y="3762722"/>
                  </a:cubicBezTo>
                  <a:cubicBezTo>
                    <a:pt x="888274" y="3762722"/>
                    <a:pt x="0" y="2920408"/>
                    <a:pt x="0" y="1881361"/>
                  </a:cubicBezTo>
                  <a:cubicBezTo>
                    <a:pt x="0" y="842314"/>
                    <a:pt x="888274" y="0"/>
                    <a:pt x="1984015" y="0"/>
                  </a:cubicBezTo>
                  <a:close/>
                </a:path>
              </a:pathLst>
            </a:cu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79400" h="0"/>
            </a:sp3d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0" t="88752" r="58173" b="4926"/>
            <a:stretch>
              <a:fillRect/>
            </a:stretch>
          </p:blipFill>
          <p:spPr>
            <a:xfrm>
              <a:off x="3359274" y="3480846"/>
              <a:ext cx="2728106" cy="450187"/>
            </a:xfrm>
            <a:custGeom>
              <a:avLst/>
              <a:gdLst/>
              <a:ahLst/>
              <a:cxnLst/>
              <a:rect l="l" t="t" r="r" b="b"/>
              <a:pathLst>
                <a:path w="2264531" h="373689">
                  <a:moveTo>
                    <a:pt x="1318840" y="84548"/>
                  </a:moveTo>
                  <a:cubicBezTo>
                    <a:pt x="1296327" y="84548"/>
                    <a:pt x="1278250" y="92518"/>
                    <a:pt x="1264611" y="108458"/>
                  </a:cubicBezTo>
                  <a:cubicBezTo>
                    <a:pt x="1250971" y="124398"/>
                    <a:pt x="1244151" y="150774"/>
                    <a:pt x="1244151" y="187584"/>
                  </a:cubicBezTo>
                  <a:cubicBezTo>
                    <a:pt x="1244151" y="224065"/>
                    <a:pt x="1250930" y="250276"/>
                    <a:pt x="1264487" y="266216"/>
                  </a:cubicBezTo>
                  <a:cubicBezTo>
                    <a:pt x="1278045" y="282156"/>
                    <a:pt x="1296491" y="290126"/>
                    <a:pt x="1319826" y="290126"/>
                  </a:cubicBezTo>
                  <a:cubicBezTo>
                    <a:pt x="1343818" y="290126"/>
                    <a:pt x="1362388" y="282321"/>
                    <a:pt x="1375534" y="266709"/>
                  </a:cubicBezTo>
                  <a:cubicBezTo>
                    <a:pt x="1388680" y="251098"/>
                    <a:pt x="1395254" y="223079"/>
                    <a:pt x="1395254" y="182654"/>
                  </a:cubicBezTo>
                  <a:cubicBezTo>
                    <a:pt x="1395254" y="148637"/>
                    <a:pt x="1388393" y="123782"/>
                    <a:pt x="1374671" y="108089"/>
                  </a:cubicBezTo>
                  <a:cubicBezTo>
                    <a:pt x="1360950" y="92395"/>
                    <a:pt x="1342339" y="84548"/>
                    <a:pt x="1318840" y="84548"/>
                  </a:cubicBezTo>
                  <a:close/>
                  <a:moveTo>
                    <a:pt x="575890" y="84548"/>
                  </a:moveTo>
                  <a:cubicBezTo>
                    <a:pt x="553377" y="84548"/>
                    <a:pt x="535300" y="92518"/>
                    <a:pt x="521661" y="108458"/>
                  </a:cubicBezTo>
                  <a:cubicBezTo>
                    <a:pt x="508021" y="124398"/>
                    <a:pt x="501202" y="150774"/>
                    <a:pt x="501202" y="187584"/>
                  </a:cubicBezTo>
                  <a:cubicBezTo>
                    <a:pt x="501202" y="224065"/>
                    <a:pt x="507980" y="250276"/>
                    <a:pt x="521538" y="266216"/>
                  </a:cubicBezTo>
                  <a:cubicBezTo>
                    <a:pt x="535095" y="282156"/>
                    <a:pt x="553541" y="290126"/>
                    <a:pt x="576876" y="290126"/>
                  </a:cubicBezTo>
                  <a:cubicBezTo>
                    <a:pt x="600868" y="290126"/>
                    <a:pt x="619438" y="282321"/>
                    <a:pt x="632584" y="266709"/>
                  </a:cubicBezTo>
                  <a:cubicBezTo>
                    <a:pt x="645731" y="251098"/>
                    <a:pt x="652304" y="223079"/>
                    <a:pt x="652304" y="182654"/>
                  </a:cubicBezTo>
                  <a:cubicBezTo>
                    <a:pt x="652304" y="148637"/>
                    <a:pt x="645443" y="123782"/>
                    <a:pt x="631721" y="108089"/>
                  </a:cubicBezTo>
                  <a:cubicBezTo>
                    <a:pt x="618000" y="92395"/>
                    <a:pt x="599389" y="84548"/>
                    <a:pt x="575890" y="84548"/>
                  </a:cubicBezTo>
                  <a:close/>
                  <a:moveTo>
                    <a:pt x="1679274" y="79125"/>
                  </a:moveTo>
                  <a:lnTo>
                    <a:pt x="1679274" y="152581"/>
                  </a:lnTo>
                  <a:lnTo>
                    <a:pt x="1726355" y="152581"/>
                  </a:lnTo>
                  <a:cubicBezTo>
                    <a:pt x="1731449" y="152581"/>
                    <a:pt x="1741309" y="150938"/>
                    <a:pt x="1755934" y="147651"/>
                  </a:cubicBezTo>
                  <a:cubicBezTo>
                    <a:pt x="1763329" y="146172"/>
                    <a:pt x="1769368" y="142393"/>
                    <a:pt x="1774052" y="136312"/>
                  </a:cubicBezTo>
                  <a:cubicBezTo>
                    <a:pt x="1778735" y="130232"/>
                    <a:pt x="1781077" y="123248"/>
                    <a:pt x="1781077" y="115360"/>
                  </a:cubicBezTo>
                  <a:cubicBezTo>
                    <a:pt x="1781077" y="103693"/>
                    <a:pt x="1777379" y="94737"/>
                    <a:pt x="1769984" y="88492"/>
                  </a:cubicBezTo>
                  <a:cubicBezTo>
                    <a:pt x="1762590" y="82248"/>
                    <a:pt x="1748704" y="79125"/>
                    <a:pt x="1728326" y="79125"/>
                  </a:cubicBezTo>
                  <a:close/>
                  <a:moveTo>
                    <a:pt x="1567118" y="6162"/>
                  </a:moveTo>
                  <a:lnTo>
                    <a:pt x="1753223" y="6162"/>
                  </a:lnTo>
                  <a:cubicBezTo>
                    <a:pt x="1787732" y="6162"/>
                    <a:pt x="1814107" y="9120"/>
                    <a:pt x="1832348" y="15036"/>
                  </a:cubicBezTo>
                  <a:cubicBezTo>
                    <a:pt x="1850589" y="20952"/>
                    <a:pt x="1865296" y="31921"/>
                    <a:pt x="1876471" y="47943"/>
                  </a:cubicBezTo>
                  <a:cubicBezTo>
                    <a:pt x="1887645" y="63966"/>
                    <a:pt x="1893233" y="83480"/>
                    <a:pt x="1893233" y="106486"/>
                  </a:cubicBezTo>
                  <a:cubicBezTo>
                    <a:pt x="1893233" y="126535"/>
                    <a:pt x="1888958" y="143831"/>
                    <a:pt x="1880407" y="158374"/>
                  </a:cubicBezTo>
                  <a:cubicBezTo>
                    <a:pt x="1871857" y="172917"/>
                    <a:pt x="1860101" y="184708"/>
                    <a:pt x="1845139" y="193746"/>
                  </a:cubicBezTo>
                  <a:cubicBezTo>
                    <a:pt x="1835602" y="199498"/>
                    <a:pt x="1822530" y="204263"/>
                    <a:pt x="1805923" y="208043"/>
                  </a:cubicBezTo>
                  <a:cubicBezTo>
                    <a:pt x="1819223" y="212485"/>
                    <a:pt x="1828912" y="216926"/>
                    <a:pt x="1834990" y="221365"/>
                  </a:cubicBezTo>
                  <a:cubicBezTo>
                    <a:pt x="1839096" y="224326"/>
                    <a:pt x="1845049" y="230658"/>
                    <a:pt x="1852850" y="240363"/>
                  </a:cubicBezTo>
                  <a:cubicBezTo>
                    <a:pt x="1860650" y="250067"/>
                    <a:pt x="1865864" y="257552"/>
                    <a:pt x="1868491" y="262815"/>
                  </a:cubicBezTo>
                  <a:lnTo>
                    <a:pt x="1922566" y="367526"/>
                  </a:lnTo>
                  <a:lnTo>
                    <a:pt x="1796394" y="367526"/>
                  </a:lnTo>
                  <a:lnTo>
                    <a:pt x="1736707" y="257096"/>
                  </a:lnTo>
                  <a:cubicBezTo>
                    <a:pt x="1729148" y="242799"/>
                    <a:pt x="1722411" y="233514"/>
                    <a:pt x="1716495" y="229242"/>
                  </a:cubicBezTo>
                  <a:cubicBezTo>
                    <a:pt x="1708442" y="223654"/>
                    <a:pt x="1699322" y="220861"/>
                    <a:pt x="1689134" y="220861"/>
                  </a:cubicBezTo>
                  <a:lnTo>
                    <a:pt x="1679274" y="220861"/>
                  </a:lnTo>
                  <a:lnTo>
                    <a:pt x="1679274" y="367526"/>
                  </a:lnTo>
                  <a:lnTo>
                    <a:pt x="1567118" y="367526"/>
                  </a:lnTo>
                  <a:close/>
                  <a:moveTo>
                    <a:pt x="822689" y="6162"/>
                  </a:moveTo>
                  <a:lnTo>
                    <a:pt x="934352" y="6162"/>
                  </a:lnTo>
                  <a:lnTo>
                    <a:pt x="934352" y="278541"/>
                  </a:lnTo>
                  <a:lnTo>
                    <a:pt x="1108625" y="278541"/>
                  </a:lnTo>
                  <a:lnTo>
                    <a:pt x="1108625" y="367526"/>
                  </a:lnTo>
                  <a:lnTo>
                    <a:pt x="822689" y="367526"/>
                  </a:lnTo>
                  <a:close/>
                  <a:moveTo>
                    <a:pt x="2103815" y="0"/>
                  </a:moveTo>
                  <a:cubicBezTo>
                    <a:pt x="2149992" y="0"/>
                    <a:pt x="2185200" y="8586"/>
                    <a:pt x="2209439" y="25759"/>
                  </a:cubicBezTo>
                  <a:cubicBezTo>
                    <a:pt x="2233678" y="42931"/>
                    <a:pt x="2248098" y="70251"/>
                    <a:pt x="2252699" y="107719"/>
                  </a:cubicBezTo>
                  <a:lnTo>
                    <a:pt x="2147445" y="113881"/>
                  </a:lnTo>
                  <a:cubicBezTo>
                    <a:pt x="2144651" y="97612"/>
                    <a:pt x="2138777" y="85781"/>
                    <a:pt x="2129821" y="78386"/>
                  </a:cubicBezTo>
                  <a:cubicBezTo>
                    <a:pt x="2120864" y="70991"/>
                    <a:pt x="2108499" y="67293"/>
                    <a:pt x="2092723" y="67293"/>
                  </a:cubicBezTo>
                  <a:cubicBezTo>
                    <a:pt x="2079741" y="67293"/>
                    <a:pt x="2069963" y="70046"/>
                    <a:pt x="2063390" y="75551"/>
                  </a:cubicBezTo>
                  <a:cubicBezTo>
                    <a:pt x="2056816" y="81056"/>
                    <a:pt x="2053530" y="87753"/>
                    <a:pt x="2053530" y="95641"/>
                  </a:cubicBezTo>
                  <a:cubicBezTo>
                    <a:pt x="2053530" y="101392"/>
                    <a:pt x="2056241" y="106569"/>
                    <a:pt x="2061664" y="111170"/>
                  </a:cubicBezTo>
                  <a:cubicBezTo>
                    <a:pt x="2066923" y="115935"/>
                    <a:pt x="2079412" y="120372"/>
                    <a:pt x="2099132" y="124481"/>
                  </a:cubicBezTo>
                  <a:cubicBezTo>
                    <a:pt x="2147938" y="134998"/>
                    <a:pt x="2182899" y="145638"/>
                    <a:pt x="2204016" y="156402"/>
                  </a:cubicBezTo>
                  <a:cubicBezTo>
                    <a:pt x="2225132" y="167166"/>
                    <a:pt x="2240497" y="180517"/>
                    <a:pt x="2250111" y="196458"/>
                  </a:cubicBezTo>
                  <a:cubicBezTo>
                    <a:pt x="2259724" y="212398"/>
                    <a:pt x="2264531" y="230228"/>
                    <a:pt x="2264531" y="249947"/>
                  </a:cubicBezTo>
                  <a:cubicBezTo>
                    <a:pt x="2264531" y="273118"/>
                    <a:pt x="2258122" y="294481"/>
                    <a:pt x="2245304" y="314036"/>
                  </a:cubicBezTo>
                  <a:cubicBezTo>
                    <a:pt x="2232486" y="333592"/>
                    <a:pt x="2214574" y="348423"/>
                    <a:pt x="2191568" y="358529"/>
                  </a:cubicBezTo>
                  <a:cubicBezTo>
                    <a:pt x="2168561" y="368635"/>
                    <a:pt x="2139557" y="373689"/>
                    <a:pt x="2104555" y="373689"/>
                  </a:cubicBezTo>
                  <a:cubicBezTo>
                    <a:pt x="2043095" y="373689"/>
                    <a:pt x="2000533" y="361857"/>
                    <a:pt x="1976869" y="338193"/>
                  </a:cubicBezTo>
                  <a:cubicBezTo>
                    <a:pt x="1953206" y="314529"/>
                    <a:pt x="1939813" y="284457"/>
                    <a:pt x="1936691" y="247975"/>
                  </a:cubicBezTo>
                  <a:lnTo>
                    <a:pt x="2042930" y="241320"/>
                  </a:lnTo>
                  <a:cubicBezTo>
                    <a:pt x="2045231" y="258575"/>
                    <a:pt x="2049914" y="271721"/>
                    <a:pt x="2056981" y="280759"/>
                  </a:cubicBezTo>
                  <a:cubicBezTo>
                    <a:pt x="2068484" y="295385"/>
                    <a:pt x="2084917" y="302698"/>
                    <a:pt x="2106280" y="302698"/>
                  </a:cubicBezTo>
                  <a:cubicBezTo>
                    <a:pt x="2122220" y="302698"/>
                    <a:pt x="2134504" y="298959"/>
                    <a:pt x="2143131" y="291482"/>
                  </a:cubicBezTo>
                  <a:cubicBezTo>
                    <a:pt x="2151759" y="284005"/>
                    <a:pt x="2156072" y="275337"/>
                    <a:pt x="2156072" y="265477"/>
                  </a:cubicBezTo>
                  <a:cubicBezTo>
                    <a:pt x="2156072" y="256110"/>
                    <a:pt x="2151964" y="247729"/>
                    <a:pt x="2143748" y="240334"/>
                  </a:cubicBezTo>
                  <a:cubicBezTo>
                    <a:pt x="2135531" y="232939"/>
                    <a:pt x="2116469" y="225955"/>
                    <a:pt x="2086560" y="219382"/>
                  </a:cubicBezTo>
                  <a:cubicBezTo>
                    <a:pt x="2037590" y="208372"/>
                    <a:pt x="2002669" y="193746"/>
                    <a:pt x="1981799" y="175505"/>
                  </a:cubicBezTo>
                  <a:cubicBezTo>
                    <a:pt x="1960765" y="157265"/>
                    <a:pt x="1950248" y="134012"/>
                    <a:pt x="1950248" y="105747"/>
                  </a:cubicBezTo>
                  <a:cubicBezTo>
                    <a:pt x="1950248" y="87177"/>
                    <a:pt x="1955630" y="69635"/>
                    <a:pt x="1966393" y="53120"/>
                  </a:cubicBezTo>
                  <a:cubicBezTo>
                    <a:pt x="1977157" y="36605"/>
                    <a:pt x="1993344" y="23622"/>
                    <a:pt x="2014953" y="14173"/>
                  </a:cubicBezTo>
                  <a:cubicBezTo>
                    <a:pt x="2036563" y="4724"/>
                    <a:pt x="2066183" y="0"/>
                    <a:pt x="2103815" y="0"/>
                  </a:cubicBezTo>
                  <a:close/>
                  <a:moveTo>
                    <a:pt x="1319086" y="0"/>
                  </a:moveTo>
                  <a:cubicBezTo>
                    <a:pt x="1379232" y="0"/>
                    <a:pt x="1425573" y="16145"/>
                    <a:pt x="1458110" y="48436"/>
                  </a:cubicBezTo>
                  <a:cubicBezTo>
                    <a:pt x="1490648" y="80727"/>
                    <a:pt x="1506917" y="125960"/>
                    <a:pt x="1506917" y="184133"/>
                  </a:cubicBezTo>
                  <a:cubicBezTo>
                    <a:pt x="1506917" y="226366"/>
                    <a:pt x="1499809" y="260999"/>
                    <a:pt x="1485595" y="288031"/>
                  </a:cubicBezTo>
                  <a:cubicBezTo>
                    <a:pt x="1471380" y="315064"/>
                    <a:pt x="1450839" y="336098"/>
                    <a:pt x="1423971" y="351134"/>
                  </a:cubicBezTo>
                  <a:cubicBezTo>
                    <a:pt x="1397103" y="366170"/>
                    <a:pt x="1363620" y="373689"/>
                    <a:pt x="1323523" y="373689"/>
                  </a:cubicBezTo>
                  <a:cubicBezTo>
                    <a:pt x="1282769" y="373689"/>
                    <a:pt x="1249040" y="367198"/>
                    <a:pt x="1222336" y="354215"/>
                  </a:cubicBezTo>
                  <a:cubicBezTo>
                    <a:pt x="1195633" y="341233"/>
                    <a:pt x="1173982" y="320692"/>
                    <a:pt x="1157385" y="292591"/>
                  </a:cubicBezTo>
                  <a:cubicBezTo>
                    <a:pt x="1140787" y="264491"/>
                    <a:pt x="1132489" y="229324"/>
                    <a:pt x="1132489" y="187091"/>
                  </a:cubicBezTo>
                  <a:cubicBezTo>
                    <a:pt x="1132489" y="128096"/>
                    <a:pt x="1148922" y="82165"/>
                    <a:pt x="1181788" y="49299"/>
                  </a:cubicBezTo>
                  <a:cubicBezTo>
                    <a:pt x="1214654" y="16433"/>
                    <a:pt x="1260420" y="0"/>
                    <a:pt x="1319086" y="0"/>
                  </a:cubicBezTo>
                  <a:close/>
                  <a:moveTo>
                    <a:pt x="576136" y="0"/>
                  </a:moveTo>
                  <a:cubicBezTo>
                    <a:pt x="636282" y="0"/>
                    <a:pt x="682623" y="16145"/>
                    <a:pt x="715161" y="48436"/>
                  </a:cubicBezTo>
                  <a:cubicBezTo>
                    <a:pt x="747698" y="80727"/>
                    <a:pt x="763967" y="125960"/>
                    <a:pt x="763967" y="184133"/>
                  </a:cubicBezTo>
                  <a:cubicBezTo>
                    <a:pt x="763967" y="226366"/>
                    <a:pt x="756859" y="260999"/>
                    <a:pt x="742645" y="288031"/>
                  </a:cubicBezTo>
                  <a:cubicBezTo>
                    <a:pt x="728430" y="315064"/>
                    <a:pt x="707889" y="336098"/>
                    <a:pt x="681021" y="351134"/>
                  </a:cubicBezTo>
                  <a:cubicBezTo>
                    <a:pt x="654153" y="366170"/>
                    <a:pt x="620670" y="373689"/>
                    <a:pt x="580573" y="373689"/>
                  </a:cubicBezTo>
                  <a:cubicBezTo>
                    <a:pt x="539819" y="373689"/>
                    <a:pt x="506090" y="367198"/>
                    <a:pt x="479387" y="354215"/>
                  </a:cubicBezTo>
                  <a:cubicBezTo>
                    <a:pt x="452683" y="341233"/>
                    <a:pt x="431032" y="320692"/>
                    <a:pt x="414435" y="292591"/>
                  </a:cubicBezTo>
                  <a:cubicBezTo>
                    <a:pt x="397837" y="264491"/>
                    <a:pt x="389539" y="229324"/>
                    <a:pt x="389539" y="187091"/>
                  </a:cubicBezTo>
                  <a:cubicBezTo>
                    <a:pt x="389539" y="128096"/>
                    <a:pt x="405972" y="82165"/>
                    <a:pt x="438838" y="49299"/>
                  </a:cubicBezTo>
                  <a:cubicBezTo>
                    <a:pt x="471704" y="16433"/>
                    <a:pt x="517470" y="0"/>
                    <a:pt x="576136" y="0"/>
                  </a:cubicBezTo>
                  <a:close/>
                  <a:moveTo>
                    <a:pt x="182654" y="0"/>
                  </a:moveTo>
                  <a:cubicBezTo>
                    <a:pt x="228173" y="0"/>
                    <a:pt x="263956" y="9202"/>
                    <a:pt x="290003" y="27607"/>
                  </a:cubicBezTo>
                  <a:cubicBezTo>
                    <a:pt x="316049" y="46013"/>
                    <a:pt x="335399" y="74277"/>
                    <a:pt x="348053" y="112402"/>
                  </a:cubicBezTo>
                  <a:lnTo>
                    <a:pt x="249454" y="134340"/>
                  </a:lnTo>
                  <a:cubicBezTo>
                    <a:pt x="246003" y="123330"/>
                    <a:pt x="242388" y="115278"/>
                    <a:pt x="238608" y="110184"/>
                  </a:cubicBezTo>
                  <a:cubicBezTo>
                    <a:pt x="232364" y="101639"/>
                    <a:pt x="224722" y="95065"/>
                    <a:pt x="215684" y="90464"/>
                  </a:cubicBezTo>
                  <a:cubicBezTo>
                    <a:pt x="206646" y="85863"/>
                    <a:pt x="196539" y="83562"/>
                    <a:pt x="185365" y="83562"/>
                  </a:cubicBezTo>
                  <a:cubicBezTo>
                    <a:pt x="160058" y="83562"/>
                    <a:pt x="140667" y="93739"/>
                    <a:pt x="127192" y="114093"/>
                  </a:cubicBezTo>
                  <a:cubicBezTo>
                    <a:pt x="117003" y="129194"/>
                    <a:pt x="111909" y="152910"/>
                    <a:pt x="111909" y="185242"/>
                  </a:cubicBezTo>
                  <a:cubicBezTo>
                    <a:pt x="111909" y="225293"/>
                    <a:pt x="117989" y="252745"/>
                    <a:pt x="130150" y="267599"/>
                  </a:cubicBezTo>
                  <a:cubicBezTo>
                    <a:pt x="142310" y="282453"/>
                    <a:pt x="159401" y="289880"/>
                    <a:pt x="181421" y="289880"/>
                  </a:cubicBezTo>
                  <a:cubicBezTo>
                    <a:pt x="202784" y="289880"/>
                    <a:pt x="218929" y="283882"/>
                    <a:pt x="229858" y="271886"/>
                  </a:cubicBezTo>
                  <a:cubicBezTo>
                    <a:pt x="240786" y="259889"/>
                    <a:pt x="248714" y="242470"/>
                    <a:pt x="253645" y="219628"/>
                  </a:cubicBezTo>
                  <a:lnTo>
                    <a:pt x="351504" y="249208"/>
                  </a:lnTo>
                  <a:cubicBezTo>
                    <a:pt x="344930" y="276651"/>
                    <a:pt x="334578" y="299575"/>
                    <a:pt x="320445" y="317980"/>
                  </a:cubicBezTo>
                  <a:cubicBezTo>
                    <a:pt x="306312" y="336386"/>
                    <a:pt x="288770" y="350271"/>
                    <a:pt x="267818" y="359638"/>
                  </a:cubicBezTo>
                  <a:cubicBezTo>
                    <a:pt x="246866" y="369005"/>
                    <a:pt x="220203" y="373689"/>
                    <a:pt x="187830" y="373689"/>
                  </a:cubicBezTo>
                  <a:cubicBezTo>
                    <a:pt x="148555" y="373689"/>
                    <a:pt x="116469" y="367982"/>
                    <a:pt x="91573" y="356569"/>
                  </a:cubicBezTo>
                  <a:cubicBezTo>
                    <a:pt x="66677" y="345155"/>
                    <a:pt x="45191" y="325079"/>
                    <a:pt x="27114" y="296341"/>
                  </a:cubicBezTo>
                  <a:cubicBezTo>
                    <a:pt x="9038" y="267602"/>
                    <a:pt x="0" y="230816"/>
                    <a:pt x="0" y="185981"/>
                  </a:cubicBezTo>
                  <a:cubicBezTo>
                    <a:pt x="0" y="126206"/>
                    <a:pt x="15899" y="80265"/>
                    <a:pt x="47697" y="48159"/>
                  </a:cubicBezTo>
                  <a:cubicBezTo>
                    <a:pt x="79494" y="16053"/>
                    <a:pt x="124480" y="0"/>
                    <a:pt x="182654" y="0"/>
                  </a:cubicBezTo>
                  <a:close/>
                </a:path>
              </a:pathLst>
            </a:cu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18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50800" h="44450" prst="divot"/>
              <a:bevelB/>
            </a:sp3d>
          </p:spPr>
        </p:pic>
      </p:grpSp>
      <p:grpSp>
        <p:nvGrpSpPr>
          <p:cNvPr id="3" name="Grupo 2"/>
          <p:cNvGrpSpPr/>
          <p:nvPr/>
        </p:nvGrpSpPr>
        <p:grpSpPr>
          <a:xfrm>
            <a:off x="7024600" y="2612571"/>
            <a:ext cx="1593730" cy="1512922"/>
            <a:chOff x="7024600" y="2612571"/>
            <a:chExt cx="1593730" cy="1512922"/>
          </a:xfrm>
        </p:grpSpPr>
        <p:sp>
          <p:nvSpPr>
            <p:cNvPr id="47" name="Elipse 46"/>
            <p:cNvSpPr/>
            <p:nvPr/>
          </p:nvSpPr>
          <p:spPr>
            <a:xfrm>
              <a:off x="7024600" y="2612571"/>
              <a:ext cx="1593730" cy="1512922"/>
            </a:xfrm>
            <a:prstGeom prst="ellipse">
              <a:avLst/>
            </a:prstGeom>
            <a:solidFill>
              <a:srgbClr val="27618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7298513" y="2799963"/>
              <a:ext cx="1172116" cy="110799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33350" h="285750"/>
            </a:sp3d>
          </p:spPr>
          <p:txBody>
            <a:bodyPr wrap="none" rtlCol="0">
              <a:spAutoFit/>
            </a:bodyPr>
            <a:lstStyle/>
            <a:p>
              <a:r>
                <a:rPr lang="es-ES" sz="6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IA</a:t>
              </a:r>
              <a:endParaRPr lang="es-ES" sz="6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0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9" t="75080" r="36855" b="18717"/>
          <a:stretch>
            <a:fillRect/>
          </a:stretch>
        </p:blipFill>
        <p:spPr>
          <a:xfrm>
            <a:off x="3957907" y="87957"/>
            <a:ext cx="4527512" cy="569678"/>
          </a:xfrm>
          <a:custGeom>
            <a:avLst/>
            <a:gdLst/>
            <a:ahLst/>
            <a:cxnLst/>
            <a:rect l="l" t="t" r="r" b="b"/>
            <a:pathLst>
              <a:path w="3306100" h="415993">
                <a:moveTo>
                  <a:pt x="2701800" y="111133"/>
                </a:moveTo>
                <a:lnTo>
                  <a:pt x="2657861" y="255743"/>
                </a:lnTo>
                <a:lnTo>
                  <a:pt x="2746202" y="255743"/>
                </a:lnTo>
                <a:close/>
                <a:moveTo>
                  <a:pt x="1854075" y="111133"/>
                </a:moveTo>
                <a:lnTo>
                  <a:pt x="1810136" y="255743"/>
                </a:lnTo>
                <a:lnTo>
                  <a:pt x="1898477" y="255743"/>
                </a:lnTo>
                <a:close/>
                <a:moveTo>
                  <a:pt x="2241049" y="97962"/>
                </a:moveTo>
                <a:lnTo>
                  <a:pt x="2241049" y="317757"/>
                </a:lnTo>
                <a:lnTo>
                  <a:pt x="2271508" y="317757"/>
                </a:lnTo>
                <a:cubicBezTo>
                  <a:pt x="2297484" y="317757"/>
                  <a:pt x="2315961" y="314876"/>
                  <a:pt x="2326937" y="309114"/>
                </a:cubicBezTo>
                <a:cubicBezTo>
                  <a:pt x="2337913" y="303351"/>
                  <a:pt x="2346510" y="293290"/>
                  <a:pt x="2352730" y="278930"/>
                </a:cubicBezTo>
                <a:cubicBezTo>
                  <a:pt x="2358950" y="264569"/>
                  <a:pt x="2362060" y="241291"/>
                  <a:pt x="2362060" y="209094"/>
                </a:cubicBezTo>
                <a:cubicBezTo>
                  <a:pt x="2362060" y="166471"/>
                  <a:pt x="2355109" y="137292"/>
                  <a:pt x="2341206" y="121560"/>
                </a:cubicBezTo>
                <a:cubicBezTo>
                  <a:pt x="2327302" y="105828"/>
                  <a:pt x="2304253" y="97962"/>
                  <a:pt x="2272056" y="97962"/>
                </a:cubicBezTo>
                <a:close/>
                <a:moveTo>
                  <a:pt x="601930" y="94120"/>
                </a:moveTo>
                <a:cubicBezTo>
                  <a:pt x="576868" y="94120"/>
                  <a:pt x="556746" y="102992"/>
                  <a:pt x="541562" y="120737"/>
                </a:cubicBezTo>
                <a:cubicBezTo>
                  <a:pt x="526379" y="138482"/>
                  <a:pt x="518787" y="167843"/>
                  <a:pt x="518787" y="208820"/>
                </a:cubicBezTo>
                <a:cubicBezTo>
                  <a:pt x="518787" y="249431"/>
                  <a:pt x="526333" y="278609"/>
                  <a:pt x="541425" y="296354"/>
                </a:cubicBezTo>
                <a:cubicBezTo>
                  <a:pt x="556517" y="314099"/>
                  <a:pt x="577051" y="322971"/>
                  <a:pt x="603028" y="322971"/>
                </a:cubicBezTo>
                <a:cubicBezTo>
                  <a:pt x="629736" y="322971"/>
                  <a:pt x="650408" y="314282"/>
                  <a:pt x="665043" y="296903"/>
                </a:cubicBezTo>
                <a:cubicBezTo>
                  <a:pt x="679678" y="279524"/>
                  <a:pt x="686995" y="248334"/>
                  <a:pt x="686995" y="203332"/>
                </a:cubicBezTo>
                <a:cubicBezTo>
                  <a:pt x="686995" y="165464"/>
                  <a:pt x="679357" y="137796"/>
                  <a:pt x="664082" y="120325"/>
                </a:cubicBezTo>
                <a:cubicBezTo>
                  <a:pt x="648807" y="102855"/>
                  <a:pt x="628090" y="94120"/>
                  <a:pt x="601930" y="94120"/>
                </a:cubicBezTo>
                <a:close/>
                <a:moveTo>
                  <a:pt x="124853" y="88632"/>
                </a:moveTo>
                <a:lnTo>
                  <a:pt x="124853" y="178361"/>
                </a:lnTo>
                <a:lnTo>
                  <a:pt x="155311" y="178361"/>
                </a:lnTo>
                <a:cubicBezTo>
                  <a:pt x="179276" y="178361"/>
                  <a:pt x="196106" y="174199"/>
                  <a:pt x="205801" y="165876"/>
                </a:cubicBezTo>
                <a:cubicBezTo>
                  <a:pt x="215497" y="157552"/>
                  <a:pt x="220344" y="146897"/>
                  <a:pt x="220344" y="133908"/>
                </a:cubicBezTo>
                <a:cubicBezTo>
                  <a:pt x="220344" y="121286"/>
                  <a:pt x="216137" y="110584"/>
                  <a:pt x="207722" y="101803"/>
                </a:cubicBezTo>
                <a:cubicBezTo>
                  <a:pt x="199307" y="93022"/>
                  <a:pt x="183483" y="88632"/>
                  <a:pt x="160250" y="88632"/>
                </a:cubicBezTo>
                <a:close/>
                <a:moveTo>
                  <a:pt x="1003348" y="88083"/>
                </a:moveTo>
                <a:lnTo>
                  <a:pt x="1003348" y="169855"/>
                </a:lnTo>
                <a:lnTo>
                  <a:pt x="1055758" y="169855"/>
                </a:lnTo>
                <a:cubicBezTo>
                  <a:pt x="1061429" y="169855"/>
                  <a:pt x="1072406" y="168025"/>
                  <a:pt x="1088687" y="164367"/>
                </a:cubicBezTo>
                <a:cubicBezTo>
                  <a:pt x="1096919" y="162720"/>
                  <a:pt x="1103642" y="158513"/>
                  <a:pt x="1108855" y="151744"/>
                </a:cubicBezTo>
                <a:cubicBezTo>
                  <a:pt x="1114069" y="144976"/>
                  <a:pt x="1116676" y="137201"/>
                  <a:pt x="1116676" y="128420"/>
                </a:cubicBezTo>
                <a:cubicBezTo>
                  <a:pt x="1116676" y="115432"/>
                  <a:pt x="1112560" y="105462"/>
                  <a:pt x="1104328" y="98510"/>
                </a:cubicBezTo>
                <a:cubicBezTo>
                  <a:pt x="1096096" y="91559"/>
                  <a:pt x="1080638" y="88083"/>
                  <a:pt x="1057954" y="88083"/>
                </a:cubicBezTo>
                <a:close/>
                <a:moveTo>
                  <a:pt x="2635532" y="6860"/>
                </a:moveTo>
                <a:lnTo>
                  <a:pt x="2771121" y="6860"/>
                </a:lnTo>
                <a:lnTo>
                  <a:pt x="2922282" y="409133"/>
                </a:lnTo>
                <a:lnTo>
                  <a:pt x="2792112" y="409133"/>
                </a:lnTo>
                <a:lnTo>
                  <a:pt x="2771987" y="342728"/>
                </a:lnTo>
                <a:lnTo>
                  <a:pt x="2630863" y="342728"/>
                </a:lnTo>
                <a:lnTo>
                  <a:pt x="2611256" y="409133"/>
                </a:lnTo>
                <a:lnTo>
                  <a:pt x="2484336" y="409133"/>
                </a:lnTo>
                <a:close/>
                <a:moveTo>
                  <a:pt x="2116745" y="6860"/>
                </a:moveTo>
                <a:lnTo>
                  <a:pt x="2301417" y="6860"/>
                </a:lnTo>
                <a:cubicBezTo>
                  <a:pt x="2337821" y="6860"/>
                  <a:pt x="2367228" y="11799"/>
                  <a:pt x="2389638" y="21678"/>
                </a:cubicBezTo>
                <a:cubicBezTo>
                  <a:pt x="2412047" y="31556"/>
                  <a:pt x="2430569" y="45734"/>
                  <a:pt x="2445204" y="64210"/>
                </a:cubicBezTo>
                <a:cubicBezTo>
                  <a:pt x="2459839" y="82687"/>
                  <a:pt x="2470449" y="104181"/>
                  <a:pt x="2477035" y="128695"/>
                </a:cubicBezTo>
                <a:cubicBezTo>
                  <a:pt x="2483620" y="153208"/>
                  <a:pt x="2486913" y="179184"/>
                  <a:pt x="2486913" y="206625"/>
                </a:cubicBezTo>
                <a:cubicBezTo>
                  <a:pt x="2486913" y="249614"/>
                  <a:pt x="2482019" y="282954"/>
                  <a:pt x="2472232" y="306644"/>
                </a:cubicBezTo>
                <a:cubicBezTo>
                  <a:pt x="2462446" y="330334"/>
                  <a:pt x="2448863" y="350183"/>
                  <a:pt x="2431484" y="366189"/>
                </a:cubicBezTo>
                <a:cubicBezTo>
                  <a:pt x="2414105" y="382196"/>
                  <a:pt x="2395446" y="392852"/>
                  <a:pt x="2375506" y="398157"/>
                </a:cubicBezTo>
                <a:cubicBezTo>
                  <a:pt x="2348248" y="405475"/>
                  <a:pt x="2323552" y="409133"/>
                  <a:pt x="2301417" y="409133"/>
                </a:cubicBezTo>
                <a:lnTo>
                  <a:pt x="2116745" y="409133"/>
                </a:lnTo>
                <a:close/>
                <a:moveTo>
                  <a:pt x="1787807" y="6860"/>
                </a:moveTo>
                <a:lnTo>
                  <a:pt x="1923396" y="6860"/>
                </a:lnTo>
                <a:lnTo>
                  <a:pt x="2074557" y="409133"/>
                </a:lnTo>
                <a:lnTo>
                  <a:pt x="1944387" y="409133"/>
                </a:lnTo>
                <a:lnTo>
                  <a:pt x="1924262" y="342728"/>
                </a:lnTo>
                <a:lnTo>
                  <a:pt x="1783138" y="342728"/>
                </a:lnTo>
                <a:lnTo>
                  <a:pt x="1763531" y="409133"/>
                </a:lnTo>
                <a:lnTo>
                  <a:pt x="1636611" y="409133"/>
                </a:lnTo>
                <a:close/>
                <a:moveTo>
                  <a:pt x="1277210" y="6860"/>
                </a:moveTo>
                <a:lnTo>
                  <a:pt x="1655061" y="6860"/>
                </a:lnTo>
                <a:lnTo>
                  <a:pt x="1655061" y="106194"/>
                </a:lnTo>
                <a:lnTo>
                  <a:pt x="1528288" y="106194"/>
                </a:lnTo>
                <a:lnTo>
                  <a:pt x="1528288" y="409133"/>
                </a:lnTo>
                <a:lnTo>
                  <a:pt x="1403984" y="409133"/>
                </a:lnTo>
                <a:lnTo>
                  <a:pt x="1403984" y="106194"/>
                </a:lnTo>
                <a:lnTo>
                  <a:pt x="1277210" y="106194"/>
                </a:lnTo>
                <a:close/>
                <a:moveTo>
                  <a:pt x="878495" y="6860"/>
                </a:moveTo>
                <a:lnTo>
                  <a:pt x="1085668" y="6860"/>
                </a:lnTo>
                <a:cubicBezTo>
                  <a:pt x="1124085" y="6860"/>
                  <a:pt x="1153446" y="10153"/>
                  <a:pt x="1173751" y="16739"/>
                </a:cubicBezTo>
                <a:cubicBezTo>
                  <a:pt x="1194057" y="23324"/>
                  <a:pt x="1210430" y="35535"/>
                  <a:pt x="1222869" y="53371"/>
                </a:cubicBezTo>
                <a:cubicBezTo>
                  <a:pt x="1235309" y="71207"/>
                  <a:pt x="1241529" y="92931"/>
                  <a:pt x="1241529" y="118542"/>
                </a:cubicBezTo>
                <a:cubicBezTo>
                  <a:pt x="1241529" y="140860"/>
                  <a:pt x="1236769" y="160114"/>
                  <a:pt x="1227251" y="176303"/>
                </a:cubicBezTo>
                <a:cubicBezTo>
                  <a:pt x="1217733" y="192493"/>
                  <a:pt x="1204646" y="205619"/>
                  <a:pt x="1187990" y="215680"/>
                </a:cubicBezTo>
                <a:cubicBezTo>
                  <a:pt x="1177374" y="222083"/>
                  <a:pt x="1162822" y="227388"/>
                  <a:pt x="1144335" y="231595"/>
                </a:cubicBezTo>
                <a:cubicBezTo>
                  <a:pt x="1159141" y="236540"/>
                  <a:pt x="1169927" y="241484"/>
                  <a:pt x="1176693" y="246426"/>
                </a:cubicBezTo>
                <a:cubicBezTo>
                  <a:pt x="1181263" y="249721"/>
                  <a:pt x="1187890" y="256771"/>
                  <a:pt x="1196574" y="267574"/>
                </a:cubicBezTo>
                <a:cubicBezTo>
                  <a:pt x="1205258" y="278377"/>
                  <a:pt x="1211061" y="286709"/>
                  <a:pt x="1213986" y="292568"/>
                </a:cubicBezTo>
                <a:lnTo>
                  <a:pt x="1274182" y="409133"/>
                </a:lnTo>
                <a:lnTo>
                  <a:pt x="1133727" y="409133"/>
                </a:lnTo>
                <a:lnTo>
                  <a:pt x="1067283" y="286201"/>
                </a:lnTo>
                <a:cubicBezTo>
                  <a:pt x="1058868" y="270286"/>
                  <a:pt x="1051368" y="259950"/>
                  <a:pt x="1044782" y="255194"/>
                </a:cubicBezTo>
                <a:cubicBezTo>
                  <a:pt x="1035819" y="248974"/>
                  <a:pt x="1025666" y="245864"/>
                  <a:pt x="1014324" y="245864"/>
                </a:cubicBezTo>
                <a:lnTo>
                  <a:pt x="1003348" y="245864"/>
                </a:lnTo>
                <a:lnTo>
                  <a:pt x="1003348" y="409133"/>
                </a:lnTo>
                <a:lnTo>
                  <a:pt x="878495" y="409133"/>
                </a:lnTo>
                <a:close/>
                <a:moveTo>
                  <a:pt x="0" y="6860"/>
                </a:moveTo>
                <a:lnTo>
                  <a:pt x="206624" y="6860"/>
                </a:lnTo>
                <a:cubicBezTo>
                  <a:pt x="251626" y="6860"/>
                  <a:pt x="285332" y="17562"/>
                  <a:pt x="307741" y="38965"/>
                </a:cubicBezTo>
                <a:cubicBezTo>
                  <a:pt x="330151" y="60368"/>
                  <a:pt x="341356" y="90827"/>
                  <a:pt x="341356" y="130341"/>
                </a:cubicBezTo>
                <a:cubicBezTo>
                  <a:pt x="341356" y="170952"/>
                  <a:pt x="329145" y="202692"/>
                  <a:pt x="304723" y="225558"/>
                </a:cubicBezTo>
                <a:cubicBezTo>
                  <a:pt x="280301" y="248425"/>
                  <a:pt x="243028" y="259859"/>
                  <a:pt x="192904" y="259859"/>
                </a:cubicBezTo>
                <a:lnTo>
                  <a:pt x="124853" y="259859"/>
                </a:lnTo>
                <a:lnTo>
                  <a:pt x="124853" y="409133"/>
                </a:lnTo>
                <a:lnTo>
                  <a:pt x="0" y="409133"/>
                </a:lnTo>
                <a:close/>
                <a:moveTo>
                  <a:pt x="3127190" y="0"/>
                </a:moveTo>
                <a:cubicBezTo>
                  <a:pt x="3178595" y="0"/>
                  <a:pt x="3217788" y="9558"/>
                  <a:pt x="3244771" y="28675"/>
                </a:cubicBezTo>
                <a:cubicBezTo>
                  <a:pt x="3271754" y="47792"/>
                  <a:pt x="3287807" y="78205"/>
                  <a:pt x="3292929" y="119914"/>
                </a:cubicBezTo>
                <a:lnTo>
                  <a:pt x="3175759" y="126774"/>
                </a:lnTo>
                <a:cubicBezTo>
                  <a:pt x="3172649" y="108663"/>
                  <a:pt x="3166109" y="95492"/>
                  <a:pt x="3156140" y="87260"/>
                </a:cubicBezTo>
                <a:cubicBezTo>
                  <a:pt x="3146170" y="79028"/>
                  <a:pt x="3132404" y="74912"/>
                  <a:pt x="3114842" y="74912"/>
                </a:cubicBezTo>
                <a:cubicBezTo>
                  <a:pt x="3100390" y="74912"/>
                  <a:pt x="3089506" y="77976"/>
                  <a:pt x="3082188" y="84104"/>
                </a:cubicBezTo>
                <a:cubicBezTo>
                  <a:pt x="3074871" y="90233"/>
                  <a:pt x="3071212" y="97687"/>
                  <a:pt x="3071212" y="106468"/>
                </a:cubicBezTo>
                <a:cubicBezTo>
                  <a:pt x="3071212" y="112871"/>
                  <a:pt x="3074231" y="118633"/>
                  <a:pt x="3080267" y="123755"/>
                </a:cubicBezTo>
                <a:cubicBezTo>
                  <a:pt x="3086121" y="129060"/>
                  <a:pt x="3100024" y="134000"/>
                  <a:pt x="3121977" y="138573"/>
                </a:cubicBezTo>
                <a:cubicBezTo>
                  <a:pt x="3176308" y="150281"/>
                  <a:pt x="3215228" y="162126"/>
                  <a:pt x="3238735" y="174108"/>
                </a:cubicBezTo>
                <a:cubicBezTo>
                  <a:pt x="3262242" y="186090"/>
                  <a:pt x="3279346" y="200954"/>
                  <a:pt x="3290048" y="218698"/>
                </a:cubicBezTo>
                <a:cubicBezTo>
                  <a:pt x="3300749" y="236443"/>
                  <a:pt x="3306100" y="256291"/>
                  <a:pt x="3306100" y="278244"/>
                </a:cubicBezTo>
                <a:cubicBezTo>
                  <a:pt x="3306100" y="304037"/>
                  <a:pt x="3298966" y="327819"/>
                  <a:pt x="3284697" y="349588"/>
                </a:cubicBezTo>
                <a:cubicBezTo>
                  <a:pt x="3270428" y="371357"/>
                  <a:pt x="3250488" y="387867"/>
                  <a:pt x="3224877" y="399118"/>
                </a:cubicBezTo>
                <a:cubicBezTo>
                  <a:pt x="3199266" y="410368"/>
                  <a:pt x="3166978" y="415993"/>
                  <a:pt x="3128013" y="415993"/>
                </a:cubicBezTo>
                <a:cubicBezTo>
                  <a:pt x="3059596" y="415993"/>
                  <a:pt x="3012216" y="402822"/>
                  <a:pt x="2985873" y="376479"/>
                </a:cubicBezTo>
                <a:cubicBezTo>
                  <a:pt x="2959531" y="350137"/>
                  <a:pt x="2944621" y="316660"/>
                  <a:pt x="2941146" y="276048"/>
                </a:cubicBezTo>
                <a:lnTo>
                  <a:pt x="3059413" y="268639"/>
                </a:lnTo>
                <a:cubicBezTo>
                  <a:pt x="3061974" y="287848"/>
                  <a:pt x="3067187" y="302482"/>
                  <a:pt x="3075054" y="312544"/>
                </a:cubicBezTo>
                <a:cubicBezTo>
                  <a:pt x="3087859" y="328825"/>
                  <a:pt x="3106153" y="336966"/>
                  <a:pt x="3129934" y="336966"/>
                </a:cubicBezTo>
                <a:cubicBezTo>
                  <a:pt x="3147679" y="336966"/>
                  <a:pt x="3161353" y="332804"/>
                  <a:pt x="3170957" y="324480"/>
                </a:cubicBezTo>
                <a:cubicBezTo>
                  <a:pt x="3180561" y="316157"/>
                  <a:pt x="3185363" y="306507"/>
                  <a:pt x="3185363" y="295531"/>
                </a:cubicBezTo>
                <a:cubicBezTo>
                  <a:pt x="3185363" y="285104"/>
                  <a:pt x="3180790" y="275774"/>
                  <a:pt x="3171643" y="267542"/>
                </a:cubicBezTo>
                <a:cubicBezTo>
                  <a:pt x="3162496" y="259310"/>
                  <a:pt x="3141276" y="251535"/>
                  <a:pt x="3107982" y="244218"/>
                </a:cubicBezTo>
                <a:cubicBezTo>
                  <a:pt x="3053468" y="231961"/>
                  <a:pt x="3014594" y="215680"/>
                  <a:pt x="2991361" y="195374"/>
                </a:cubicBezTo>
                <a:cubicBezTo>
                  <a:pt x="2967946" y="175068"/>
                  <a:pt x="2956238" y="149183"/>
                  <a:pt x="2956238" y="117718"/>
                </a:cubicBezTo>
                <a:cubicBezTo>
                  <a:pt x="2956238" y="97047"/>
                  <a:pt x="2962229" y="77519"/>
                  <a:pt x="2974211" y="59134"/>
                </a:cubicBezTo>
                <a:cubicBezTo>
                  <a:pt x="2986193" y="40749"/>
                  <a:pt x="3004213" y="26297"/>
                  <a:pt x="3028268" y="15778"/>
                </a:cubicBezTo>
                <a:cubicBezTo>
                  <a:pt x="3052324" y="5259"/>
                  <a:pt x="3085298" y="0"/>
                  <a:pt x="3127190" y="0"/>
                </a:cubicBezTo>
                <a:close/>
                <a:moveTo>
                  <a:pt x="602205" y="0"/>
                </a:moveTo>
                <a:cubicBezTo>
                  <a:pt x="669159" y="0"/>
                  <a:pt x="720746" y="17973"/>
                  <a:pt x="756968" y="53920"/>
                </a:cubicBezTo>
                <a:cubicBezTo>
                  <a:pt x="793188" y="89867"/>
                  <a:pt x="811299" y="140219"/>
                  <a:pt x="811299" y="204978"/>
                </a:cubicBezTo>
                <a:cubicBezTo>
                  <a:pt x="811299" y="251992"/>
                  <a:pt x="803387" y="290546"/>
                  <a:pt x="787563" y="320639"/>
                </a:cubicBezTo>
                <a:cubicBezTo>
                  <a:pt x="771739" y="350731"/>
                  <a:pt x="748873" y="374147"/>
                  <a:pt x="718963" y="390885"/>
                </a:cubicBezTo>
                <a:cubicBezTo>
                  <a:pt x="689053" y="407624"/>
                  <a:pt x="651780" y="415993"/>
                  <a:pt x="607144" y="415993"/>
                </a:cubicBezTo>
                <a:cubicBezTo>
                  <a:pt x="561776" y="415993"/>
                  <a:pt x="524229" y="408767"/>
                  <a:pt x="494502" y="394316"/>
                </a:cubicBezTo>
                <a:cubicBezTo>
                  <a:pt x="464775" y="379864"/>
                  <a:pt x="440674" y="356997"/>
                  <a:pt x="422197" y="325715"/>
                </a:cubicBezTo>
                <a:cubicBezTo>
                  <a:pt x="403721" y="294433"/>
                  <a:pt x="394483" y="255285"/>
                  <a:pt x="394483" y="208271"/>
                </a:cubicBezTo>
                <a:cubicBezTo>
                  <a:pt x="394483" y="142598"/>
                  <a:pt x="412776" y="91467"/>
                  <a:pt x="449363" y="54880"/>
                </a:cubicBezTo>
                <a:cubicBezTo>
                  <a:pt x="485950" y="18294"/>
                  <a:pt x="536897" y="0"/>
                  <a:pt x="602205" y="0"/>
                </a:cubicBezTo>
                <a:close/>
              </a:path>
            </a:pathLst>
          </a:custGeom>
        </p:spPr>
      </p:pic>
      <p:grpSp>
        <p:nvGrpSpPr>
          <p:cNvPr id="4" name="Grupo 3"/>
          <p:cNvGrpSpPr/>
          <p:nvPr/>
        </p:nvGrpSpPr>
        <p:grpSpPr>
          <a:xfrm>
            <a:off x="3" y="802928"/>
            <a:ext cx="12191997" cy="2605435"/>
            <a:chOff x="-3" y="1003179"/>
            <a:chExt cx="12191997" cy="2605435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7" b="39009"/>
            <a:stretch/>
          </p:blipFill>
          <p:spPr>
            <a:xfrm>
              <a:off x="1932938" y="1009121"/>
              <a:ext cx="9031697" cy="2599493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47" t="1" r="466" b="19723"/>
            <a:stretch/>
          </p:blipFill>
          <p:spPr>
            <a:xfrm flipH="1">
              <a:off x="10744199" y="1003179"/>
              <a:ext cx="1447795" cy="2605435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7" r="89767" b="39250"/>
            <a:stretch/>
          </p:blipFill>
          <p:spPr>
            <a:xfrm flipH="1">
              <a:off x="-3" y="1003180"/>
              <a:ext cx="1932940" cy="259727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0" t="19763" r="67241" b="73760"/>
            <a:stretch/>
          </p:blipFill>
          <p:spPr>
            <a:xfrm>
              <a:off x="129032" y="1627006"/>
              <a:ext cx="5567633" cy="547513"/>
            </a:xfrm>
            <a:custGeom>
              <a:avLst/>
              <a:gdLst/>
              <a:ahLst/>
              <a:cxnLst/>
              <a:rect l="l" t="t" r="r" b="b"/>
              <a:pathLst>
                <a:path w="3717313" h="365555">
                  <a:moveTo>
                    <a:pt x="2865816" y="90711"/>
                  </a:moveTo>
                  <a:cubicBezTo>
                    <a:pt x="2844617" y="90711"/>
                    <a:pt x="2828102" y="98763"/>
                    <a:pt x="2816270" y="114868"/>
                  </a:cubicBezTo>
                  <a:cubicBezTo>
                    <a:pt x="2804438" y="130972"/>
                    <a:pt x="2798523" y="153732"/>
                    <a:pt x="2798523" y="183147"/>
                  </a:cubicBezTo>
                  <a:cubicBezTo>
                    <a:pt x="2798523" y="211905"/>
                    <a:pt x="2804397" y="234336"/>
                    <a:pt x="2816147" y="250441"/>
                  </a:cubicBezTo>
                  <a:cubicBezTo>
                    <a:pt x="2827897" y="266545"/>
                    <a:pt x="2843878" y="274597"/>
                    <a:pt x="2864090" y="274597"/>
                  </a:cubicBezTo>
                  <a:cubicBezTo>
                    <a:pt x="2876416" y="274597"/>
                    <a:pt x="2887508" y="270982"/>
                    <a:pt x="2897368" y="263751"/>
                  </a:cubicBezTo>
                  <a:cubicBezTo>
                    <a:pt x="2907228" y="256521"/>
                    <a:pt x="2914869" y="246168"/>
                    <a:pt x="2920292" y="232693"/>
                  </a:cubicBezTo>
                  <a:cubicBezTo>
                    <a:pt x="2925715" y="219218"/>
                    <a:pt x="2928426" y="203195"/>
                    <a:pt x="2928426" y="184626"/>
                  </a:cubicBezTo>
                  <a:cubicBezTo>
                    <a:pt x="2928426" y="155539"/>
                    <a:pt x="2922839" y="132615"/>
                    <a:pt x="2911665" y="115854"/>
                  </a:cubicBezTo>
                  <a:cubicBezTo>
                    <a:pt x="2900490" y="99092"/>
                    <a:pt x="2885207" y="90711"/>
                    <a:pt x="2865816" y="90711"/>
                  </a:cubicBezTo>
                  <a:close/>
                  <a:moveTo>
                    <a:pt x="1370391" y="90711"/>
                  </a:moveTo>
                  <a:cubicBezTo>
                    <a:pt x="1349192" y="90711"/>
                    <a:pt x="1332677" y="98763"/>
                    <a:pt x="1320845" y="114868"/>
                  </a:cubicBezTo>
                  <a:cubicBezTo>
                    <a:pt x="1309013" y="130972"/>
                    <a:pt x="1303098" y="153732"/>
                    <a:pt x="1303098" y="183147"/>
                  </a:cubicBezTo>
                  <a:cubicBezTo>
                    <a:pt x="1303098" y="211905"/>
                    <a:pt x="1308973" y="234336"/>
                    <a:pt x="1320722" y="250441"/>
                  </a:cubicBezTo>
                  <a:cubicBezTo>
                    <a:pt x="1332472" y="266545"/>
                    <a:pt x="1348453" y="274597"/>
                    <a:pt x="1368666" y="274597"/>
                  </a:cubicBezTo>
                  <a:cubicBezTo>
                    <a:pt x="1380991" y="274597"/>
                    <a:pt x="1392083" y="270982"/>
                    <a:pt x="1401943" y="263751"/>
                  </a:cubicBezTo>
                  <a:cubicBezTo>
                    <a:pt x="1411803" y="256521"/>
                    <a:pt x="1419444" y="246168"/>
                    <a:pt x="1424867" y="232693"/>
                  </a:cubicBezTo>
                  <a:cubicBezTo>
                    <a:pt x="1430290" y="219218"/>
                    <a:pt x="1433001" y="203195"/>
                    <a:pt x="1433001" y="184626"/>
                  </a:cubicBezTo>
                  <a:cubicBezTo>
                    <a:pt x="1433001" y="155539"/>
                    <a:pt x="1427414" y="132615"/>
                    <a:pt x="1416239" y="115854"/>
                  </a:cubicBezTo>
                  <a:cubicBezTo>
                    <a:pt x="1405065" y="99092"/>
                    <a:pt x="1389782" y="90711"/>
                    <a:pt x="1370391" y="90711"/>
                  </a:cubicBezTo>
                  <a:close/>
                  <a:moveTo>
                    <a:pt x="656016" y="90711"/>
                  </a:moveTo>
                  <a:cubicBezTo>
                    <a:pt x="634817" y="90711"/>
                    <a:pt x="618302" y="98763"/>
                    <a:pt x="606470" y="114868"/>
                  </a:cubicBezTo>
                  <a:cubicBezTo>
                    <a:pt x="594638" y="130972"/>
                    <a:pt x="588722" y="153732"/>
                    <a:pt x="588722" y="183147"/>
                  </a:cubicBezTo>
                  <a:cubicBezTo>
                    <a:pt x="588722" y="211905"/>
                    <a:pt x="594597" y="234336"/>
                    <a:pt x="606347" y="250441"/>
                  </a:cubicBezTo>
                  <a:cubicBezTo>
                    <a:pt x="618097" y="266545"/>
                    <a:pt x="634078" y="274597"/>
                    <a:pt x="654291" y="274597"/>
                  </a:cubicBezTo>
                  <a:cubicBezTo>
                    <a:pt x="666615" y="274597"/>
                    <a:pt x="677708" y="270982"/>
                    <a:pt x="687568" y="263751"/>
                  </a:cubicBezTo>
                  <a:cubicBezTo>
                    <a:pt x="697427" y="256521"/>
                    <a:pt x="705069" y="246168"/>
                    <a:pt x="710492" y="232693"/>
                  </a:cubicBezTo>
                  <a:cubicBezTo>
                    <a:pt x="715915" y="219218"/>
                    <a:pt x="718626" y="203195"/>
                    <a:pt x="718626" y="184626"/>
                  </a:cubicBezTo>
                  <a:cubicBezTo>
                    <a:pt x="718626" y="155539"/>
                    <a:pt x="713039" y="132615"/>
                    <a:pt x="701864" y="115854"/>
                  </a:cubicBezTo>
                  <a:cubicBezTo>
                    <a:pt x="690690" y="99092"/>
                    <a:pt x="675407" y="90711"/>
                    <a:pt x="656016" y="90711"/>
                  </a:cubicBezTo>
                  <a:close/>
                  <a:moveTo>
                    <a:pt x="2478212" y="82330"/>
                  </a:moveTo>
                  <a:lnTo>
                    <a:pt x="2478212" y="169590"/>
                  </a:lnTo>
                  <a:lnTo>
                    <a:pt x="2502122" y="169590"/>
                  </a:lnTo>
                  <a:cubicBezTo>
                    <a:pt x="2532688" y="169590"/>
                    <a:pt x="2547971" y="155129"/>
                    <a:pt x="2547971" y="126206"/>
                  </a:cubicBezTo>
                  <a:cubicBezTo>
                    <a:pt x="2547971" y="111745"/>
                    <a:pt x="2543780" y="100817"/>
                    <a:pt x="2535399" y="93422"/>
                  </a:cubicBezTo>
                  <a:cubicBezTo>
                    <a:pt x="2527018" y="86027"/>
                    <a:pt x="2514693" y="82330"/>
                    <a:pt x="2498424" y="82330"/>
                  </a:cubicBezTo>
                  <a:close/>
                  <a:moveTo>
                    <a:pt x="3202112" y="79619"/>
                  </a:moveTo>
                  <a:lnTo>
                    <a:pt x="3202112" y="160469"/>
                  </a:lnTo>
                  <a:lnTo>
                    <a:pt x="3221339" y="160469"/>
                  </a:lnTo>
                  <a:cubicBezTo>
                    <a:pt x="3235636" y="160469"/>
                    <a:pt x="3247139" y="156443"/>
                    <a:pt x="3255848" y="148391"/>
                  </a:cubicBezTo>
                  <a:cubicBezTo>
                    <a:pt x="3264558" y="140339"/>
                    <a:pt x="3268913" y="130232"/>
                    <a:pt x="3268913" y="118072"/>
                  </a:cubicBezTo>
                  <a:cubicBezTo>
                    <a:pt x="3268913" y="106240"/>
                    <a:pt x="3265297" y="96873"/>
                    <a:pt x="3258066" y="89971"/>
                  </a:cubicBezTo>
                  <a:cubicBezTo>
                    <a:pt x="3250836" y="83069"/>
                    <a:pt x="3239497" y="79619"/>
                    <a:pt x="3224050" y="79619"/>
                  </a:cubicBezTo>
                  <a:close/>
                  <a:moveTo>
                    <a:pt x="1706687" y="79619"/>
                  </a:moveTo>
                  <a:lnTo>
                    <a:pt x="1706687" y="160469"/>
                  </a:lnTo>
                  <a:lnTo>
                    <a:pt x="1725914" y="160469"/>
                  </a:lnTo>
                  <a:cubicBezTo>
                    <a:pt x="1740210" y="160469"/>
                    <a:pt x="1751714" y="156443"/>
                    <a:pt x="1760423" y="148391"/>
                  </a:cubicBezTo>
                  <a:cubicBezTo>
                    <a:pt x="1769133" y="140339"/>
                    <a:pt x="1773487" y="130232"/>
                    <a:pt x="1773487" y="118072"/>
                  </a:cubicBezTo>
                  <a:cubicBezTo>
                    <a:pt x="1773487" y="106240"/>
                    <a:pt x="1769872" y="96873"/>
                    <a:pt x="1762642" y="89971"/>
                  </a:cubicBezTo>
                  <a:cubicBezTo>
                    <a:pt x="1755411" y="83069"/>
                    <a:pt x="1744072" y="79619"/>
                    <a:pt x="1728625" y="79619"/>
                  </a:cubicBezTo>
                  <a:close/>
                  <a:moveTo>
                    <a:pt x="3411411" y="5916"/>
                  </a:moveTo>
                  <a:lnTo>
                    <a:pt x="3717313" y="5916"/>
                  </a:lnTo>
                  <a:lnTo>
                    <a:pt x="3717313" y="89232"/>
                  </a:lnTo>
                  <a:lnTo>
                    <a:pt x="3617235" y="89232"/>
                  </a:lnTo>
                  <a:lnTo>
                    <a:pt x="3617235" y="359392"/>
                  </a:lnTo>
                  <a:lnTo>
                    <a:pt x="3510256" y="359392"/>
                  </a:lnTo>
                  <a:lnTo>
                    <a:pt x="3510256" y="89232"/>
                  </a:lnTo>
                  <a:lnTo>
                    <a:pt x="3411411" y="89232"/>
                  </a:lnTo>
                  <a:close/>
                  <a:moveTo>
                    <a:pt x="3095625" y="5916"/>
                  </a:moveTo>
                  <a:lnTo>
                    <a:pt x="3237114" y="5916"/>
                  </a:lnTo>
                  <a:cubicBezTo>
                    <a:pt x="3286578" y="5916"/>
                    <a:pt x="3323101" y="14009"/>
                    <a:pt x="3346682" y="30196"/>
                  </a:cubicBezTo>
                  <a:cubicBezTo>
                    <a:pt x="3370264" y="46383"/>
                    <a:pt x="3382054" y="70662"/>
                    <a:pt x="3382054" y="103036"/>
                  </a:cubicBezTo>
                  <a:cubicBezTo>
                    <a:pt x="3382054" y="127357"/>
                    <a:pt x="3375194" y="147734"/>
                    <a:pt x="3361472" y="164167"/>
                  </a:cubicBezTo>
                  <a:cubicBezTo>
                    <a:pt x="3347750" y="180600"/>
                    <a:pt x="3327332" y="192514"/>
                    <a:pt x="3300217" y="199909"/>
                  </a:cubicBezTo>
                  <a:lnTo>
                    <a:pt x="3300217" y="200895"/>
                  </a:lnTo>
                  <a:cubicBezTo>
                    <a:pt x="3315171" y="205496"/>
                    <a:pt x="3327620" y="212973"/>
                    <a:pt x="3337562" y="223326"/>
                  </a:cubicBezTo>
                  <a:cubicBezTo>
                    <a:pt x="3347504" y="233679"/>
                    <a:pt x="3356419" y="249044"/>
                    <a:pt x="3364307" y="269421"/>
                  </a:cubicBezTo>
                  <a:lnTo>
                    <a:pt x="3399063" y="359392"/>
                  </a:lnTo>
                  <a:lnTo>
                    <a:pt x="3279019" y="359392"/>
                  </a:lnTo>
                  <a:lnTo>
                    <a:pt x="3252644" y="283225"/>
                  </a:lnTo>
                  <a:cubicBezTo>
                    <a:pt x="3247550" y="268271"/>
                    <a:pt x="3240935" y="256521"/>
                    <a:pt x="3232801" y="247976"/>
                  </a:cubicBezTo>
                  <a:cubicBezTo>
                    <a:pt x="3224666" y="239431"/>
                    <a:pt x="3215834" y="235158"/>
                    <a:pt x="3206302" y="235158"/>
                  </a:cubicBezTo>
                  <a:lnTo>
                    <a:pt x="3202112" y="235158"/>
                  </a:lnTo>
                  <a:lnTo>
                    <a:pt x="3202112" y="359392"/>
                  </a:lnTo>
                  <a:lnTo>
                    <a:pt x="3095625" y="359392"/>
                  </a:lnTo>
                  <a:close/>
                  <a:moveTo>
                    <a:pt x="2371725" y="5916"/>
                  </a:moveTo>
                  <a:lnTo>
                    <a:pt x="2516665" y="5916"/>
                  </a:lnTo>
                  <a:cubicBezTo>
                    <a:pt x="2566458" y="5916"/>
                    <a:pt x="2602898" y="15365"/>
                    <a:pt x="2625987" y="34263"/>
                  </a:cubicBezTo>
                  <a:cubicBezTo>
                    <a:pt x="2649075" y="53161"/>
                    <a:pt x="2660619" y="82577"/>
                    <a:pt x="2660619" y="122509"/>
                  </a:cubicBezTo>
                  <a:cubicBezTo>
                    <a:pt x="2660619" y="146666"/>
                    <a:pt x="2654498" y="168111"/>
                    <a:pt x="2642255" y="186844"/>
                  </a:cubicBezTo>
                  <a:cubicBezTo>
                    <a:pt x="2630013" y="205578"/>
                    <a:pt x="2612553" y="220081"/>
                    <a:pt x="2589875" y="230351"/>
                  </a:cubicBezTo>
                  <a:cubicBezTo>
                    <a:pt x="2567197" y="240622"/>
                    <a:pt x="2540822" y="245757"/>
                    <a:pt x="2510750" y="245757"/>
                  </a:cubicBezTo>
                  <a:lnTo>
                    <a:pt x="2478212" y="245757"/>
                  </a:lnTo>
                  <a:lnTo>
                    <a:pt x="2478212" y="359392"/>
                  </a:lnTo>
                  <a:lnTo>
                    <a:pt x="2371725" y="359392"/>
                  </a:lnTo>
                  <a:close/>
                  <a:moveTo>
                    <a:pt x="1600200" y="5916"/>
                  </a:moveTo>
                  <a:lnTo>
                    <a:pt x="1741689" y="5916"/>
                  </a:lnTo>
                  <a:cubicBezTo>
                    <a:pt x="1791153" y="5916"/>
                    <a:pt x="1827676" y="14009"/>
                    <a:pt x="1851257" y="30196"/>
                  </a:cubicBezTo>
                  <a:cubicBezTo>
                    <a:pt x="1874839" y="46383"/>
                    <a:pt x="1886629" y="70662"/>
                    <a:pt x="1886629" y="103036"/>
                  </a:cubicBezTo>
                  <a:cubicBezTo>
                    <a:pt x="1886629" y="127357"/>
                    <a:pt x="1879769" y="147734"/>
                    <a:pt x="1866047" y="164167"/>
                  </a:cubicBezTo>
                  <a:cubicBezTo>
                    <a:pt x="1852325" y="180600"/>
                    <a:pt x="1831907" y="192514"/>
                    <a:pt x="1804792" y="199909"/>
                  </a:cubicBezTo>
                  <a:lnTo>
                    <a:pt x="1804792" y="200895"/>
                  </a:lnTo>
                  <a:cubicBezTo>
                    <a:pt x="1819747" y="205496"/>
                    <a:pt x="1832195" y="212973"/>
                    <a:pt x="1842137" y="223326"/>
                  </a:cubicBezTo>
                  <a:cubicBezTo>
                    <a:pt x="1852079" y="233679"/>
                    <a:pt x="1860994" y="249044"/>
                    <a:pt x="1868882" y="269421"/>
                  </a:cubicBezTo>
                  <a:lnTo>
                    <a:pt x="1903638" y="359392"/>
                  </a:lnTo>
                  <a:lnTo>
                    <a:pt x="1783594" y="359392"/>
                  </a:lnTo>
                  <a:lnTo>
                    <a:pt x="1757219" y="283225"/>
                  </a:lnTo>
                  <a:cubicBezTo>
                    <a:pt x="1752124" y="268271"/>
                    <a:pt x="1745510" y="256521"/>
                    <a:pt x="1737376" y="247976"/>
                  </a:cubicBezTo>
                  <a:cubicBezTo>
                    <a:pt x="1729241" y="239431"/>
                    <a:pt x="1720408" y="235158"/>
                    <a:pt x="1710877" y="235158"/>
                  </a:cubicBezTo>
                  <a:lnTo>
                    <a:pt x="1706687" y="235158"/>
                  </a:lnTo>
                  <a:lnTo>
                    <a:pt x="1706687" y="359392"/>
                  </a:lnTo>
                  <a:lnTo>
                    <a:pt x="1600200" y="359392"/>
                  </a:lnTo>
                  <a:close/>
                  <a:moveTo>
                    <a:pt x="858711" y="5916"/>
                  </a:moveTo>
                  <a:lnTo>
                    <a:pt x="1164613" y="5916"/>
                  </a:lnTo>
                  <a:lnTo>
                    <a:pt x="1164613" y="89232"/>
                  </a:lnTo>
                  <a:lnTo>
                    <a:pt x="1064535" y="89232"/>
                  </a:lnTo>
                  <a:lnTo>
                    <a:pt x="1064535" y="359392"/>
                  </a:lnTo>
                  <a:lnTo>
                    <a:pt x="957556" y="359392"/>
                  </a:lnTo>
                  <a:lnTo>
                    <a:pt x="957556" y="89232"/>
                  </a:lnTo>
                  <a:lnTo>
                    <a:pt x="858711" y="89232"/>
                  </a:lnTo>
                  <a:close/>
                  <a:moveTo>
                    <a:pt x="0" y="5916"/>
                  </a:moveTo>
                  <a:lnTo>
                    <a:pt x="159484" y="5916"/>
                  </a:lnTo>
                  <a:lnTo>
                    <a:pt x="208043" y="197937"/>
                  </a:lnTo>
                  <a:cubicBezTo>
                    <a:pt x="209194" y="201881"/>
                    <a:pt x="210714" y="209892"/>
                    <a:pt x="212604" y="221970"/>
                  </a:cubicBezTo>
                  <a:cubicBezTo>
                    <a:pt x="214493" y="234049"/>
                    <a:pt x="215685" y="243374"/>
                    <a:pt x="216178" y="249948"/>
                  </a:cubicBezTo>
                  <a:lnTo>
                    <a:pt x="217657" y="249948"/>
                  </a:lnTo>
                  <a:cubicBezTo>
                    <a:pt x="219464" y="234994"/>
                    <a:pt x="222340" y="217328"/>
                    <a:pt x="226284" y="196951"/>
                  </a:cubicBezTo>
                  <a:lnTo>
                    <a:pt x="271640" y="5916"/>
                  </a:lnTo>
                  <a:lnTo>
                    <a:pt x="428658" y="5916"/>
                  </a:lnTo>
                  <a:lnTo>
                    <a:pt x="428658" y="359392"/>
                  </a:lnTo>
                  <a:lnTo>
                    <a:pt x="323650" y="359392"/>
                  </a:lnTo>
                  <a:lnTo>
                    <a:pt x="323650" y="165646"/>
                  </a:lnTo>
                  <a:cubicBezTo>
                    <a:pt x="323650" y="147405"/>
                    <a:pt x="324225" y="127357"/>
                    <a:pt x="325376" y="105501"/>
                  </a:cubicBezTo>
                  <a:lnTo>
                    <a:pt x="326115" y="89232"/>
                  </a:lnTo>
                  <a:lnTo>
                    <a:pt x="323157" y="89232"/>
                  </a:lnTo>
                  <a:cubicBezTo>
                    <a:pt x="317899" y="117004"/>
                    <a:pt x="313873" y="136231"/>
                    <a:pt x="311079" y="146912"/>
                  </a:cubicBezTo>
                  <a:lnTo>
                    <a:pt x="259068" y="359392"/>
                  </a:lnTo>
                  <a:lnTo>
                    <a:pt x="158991" y="359392"/>
                  </a:lnTo>
                  <a:lnTo>
                    <a:pt x="104515" y="149377"/>
                  </a:lnTo>
                  <a:cubicBezTo>
                    <a:pt x="103036" y="144118"/>
                    <a:pt x="99174" y="124070"/>
                    <a:pt x="92929" y="89232"/>
                  </a:cubicBezTo>
                  <a:lnTo>
                    <a:pt x="89971" y="89232"/>
                  </a:lnTo>
                  <a:cubicBezTo>
                    <a:pt x="92272" y="144447"/>
                    <a:pt x="93423" y="178957"/>
                    <a:pt x="93423" y="192760"/>
                  </a:cubicBezTo>
                  <a:lnTo>
                    <a:pt x="93423" y="359392"/>
                  </a:lnTo>
                  <a:lnTo>
                    <a:pt x="0" y="359392"/>
                  </a:lnTo>
                  <a:close/>
                  <a:moveTo>
                    <a:pt x="2866802" y="0"/>
                  </a:moveTo>
                  <a:cubicBezTo>
                    <a:pt x="2900654" y="0"/>
                    <a:pt x="2930932" y="7518"/>
                    <a:pt x="2957636" y="22554"/>
                  </a:cubicBezTo>
                  <a:cubicBezTo>
                    <a:pt x="2984340" y="37591"/>
                    <a:pt x="3004964" y="59036"/>
                    <a:pt x="3019507" y="86890"/>
                  </a:cubicBezTo>
                  <a:cubicBezTo>
                    <a:pt x="3034050" y="114744"/>
                    <a:pt x="3041322" y="146337"/>
                    <a:pt x="3041322" y="181668"/>
                  </a:cubicBezTo>
                  <a:cubicBezTo>
                    <a:pt x="3041322" y="217164"/>
                    <a:pt x="3033680" y="248921"/>
                    <a:pt x="3018398" y="276939"/>
                  </a:cubicBezTo>
                  <a:cubicBezTo>
                    <a:pt x="3003115" y="304958"/>
                    <a:pt x="2981752" y="326731"/>
                    <a:pt x="2954308" y="342261"/>
                  </a:cubicBezTo>
                  <a:cubicBezTo>
                    <a:pt x="2926865" y="357790"/>
                    <a:pt x="2896135" y="365555"/>
                    <a:pt x="2862119" y="365555"/>
                  </a:cubicBezTo>
                  <a:cubicBezTo>
                    <a:pt x="2828924" y="365555"/>
                    <a:pt x="2798728" y="358036"/>
                    <a:pt x="2771531" y="343000"/>
                  </a:cubicBezTo>
                  <a:cubicBezTo>
                    <a:pt x="2744334" y="327964"/>
                    <a:pt x="2723177" y="306847"/>
                    <a:pt x="2708058" y="279651"/>
                  </a:cubicBezTo>
                  <a:cubicBezTo>
                    <a:pt x="2692940" y="252454"/>
                    <a:pt x="2685381" y="221683"/>
                    <a:pt x="2685381" y="187338"/>
                  </a:cubicBezTo>
                  <a:cubicBezTo>
                    <a:pt x="2685381" y="151349"/>
                    <a:pt x="2693022" y="118976"/>
                    <a:pt x="2708305" y="90218"/>
                  </a:cubicBezTo>
                  <a:cubicBezTo>
                    <a:pt x="2723588" y="61460"/>
                    <a:pt x="2745033" y="39234"/>
                    <a:pt x="2772641" y="23540"/>
                  </a:cubicBezTo>
                  <a:cubicBezTo>
                    <a:pt x="2800248" y="7847"/>
                    <a:pt x="2831635" y="0"/>
                    <a:pt x="2866802" y="0"/>
                  </a:cubicBezTo>
                  <a:close/>
                  <a:moveTo>
                    <a:pt x="2214893" y="0"/>
                  </a:moveTo>
                  <a:cubicBezTo>
                    <a:pt x="2227218" y="0"/>
                    <a:pt x="2238557" y="493"/>
                    <a:pt x="2248910" y="1479"/>
                  </a:cubicBezTo>
                  <a:cubicBezTo>
                    <a:pt x="2259262" y="2465"/>
                    <a:pt x="2268671" y="3697"/>
                    <a:pt x="2277133" y="5177"/>
                  </a:cubicBezTo>
                  <a:cubicBezTo>
                    <a:pt x="2285597" y="6655"/>
                    <a:pt x="2297469" y="9449"/>
                    <a:pt x="2312752" y="13557"/>
                  </a:cubicBezTo>
                  <a:lnTo>
                    <a:pt x="2312752" y="103529"/>
                  </a:lnTo>
                  <a:cubicBezTo>
                    <a:pt x="2283008" y="87260"/>
                    <a:pt x="2253758" y="79126"/>
                    <a:pt x="2224999" y="79126"/>
                  </a:cubicBezTo>
                  <a:cubicBezTo>
                    <a:pt x="2213167" y="79126"/>
                    <a:pt x="2203637" y="81344"/>
                    <a:pt x="2196406" y="85781"/>
                  </a:cubicBezTo>
                  <a:cubicBezTo>
                    <a:pt x="2189175" y="90218"/>
                    <a:pt x="2185560" y="96298"/>
                    <a:pt x="2185560" y="104022"/>
                  </a:cubicBezTo>
                  <a:cubicBezTo>
                    <a:pt x="2185560" y="111417"/>
                    <a:pt x="2188477" y="117538"/>
                    <a:pt x="2194310" y="122386"/>
                  </a:cubicBezTo>
                  <a:cubicBezTo>
                    <a:pt x="2200144" y="127233"/>
                    <a:pt x="2212346" y="133519"/>
                    <a:pt x="2230915" y="141243"/>
                  </a:cubicBezTo>
                  <a:cubicBezTo>
                    <a:pt x="2267561" y="156032"/>
                    <a:pt x="2293485" y="172219"/>
                    <a:pt x="2308685" y="189802"/>
                  </a:cubicBezTo>
                  <a:cubicBezTo>
                    <a:pt x="2323886" y="207386"/>
                    <a:pt x="2331486" y="228256"/>
                    <a:pt x="2331486" y="252413"/>
                  </a:cubicBezTo>
                  <a:cubicBezTo>
                    <a:pt x="2331486" y="275912"/>
                    <a:pt x="2325200" y="296371"/>
                    <a:pt x="2312629" y="313790"/>
                  </a:cubicBezTo>
                  <a:cubicBezTo>
                    <a:pt x="2300058" y="331209"/>
                    <a:pt x="2282433" y="344192"/>
                    <a:pt x="2259755" y="352737"/>
                  </a:cubicBezTo>
                  <a:cubicBezTo>
                    <a:pt x="2237078" y="361282"/>
                    <a:pt x="2209799" y="365555"/>
                    <a:pt x="2177919" y="365555"/>
                  </a:cubicBezTo>
                  <a:cubicBezTo>
                    <a:pt x="2140944" y="365555"/>
                    <a:pt x="2107092" y="359310"/>
                    <a:pt x="2076362" y="346821"/>
                  </a:cubicBezTo>
                  <a:lnTo>
                    <a:pt x="2076362" y="249948"/>
                  </a:lnTo>
                  <a:cubicBezTo>
                    <a:pt x="2091152" y="260794"/>
                    <a:pt x="2107503" y="269544"/>
                    <a:pt x="2125415" y="276199"/>
                  </a:cubicBezTo>
                  <a:cubicBezTo>
                    <a:pt x="2143327" y="282855"/>
                    <a:pt x="2160007" y="286183"/>
                    <a:pt x="2175453" y="286183"/>
                  </a:cubicBezTo>
                  <a:cubicBezTo>
                    <a:pt x="2187121" y="286183"/>
                    <a:pt x="2196159" y="284087"/>
                    <a:pt x="2202568" y="279897"/>
                  </a:cubicBezTo>
                  <a:cubicBezTo>
                    <a:pt x="2208977" y="275707"/>
                    <a:pt x="2212182" y="269585"/>
                    <a:pt x="2212182" y="261533"/>
                  </a:cubicBezTo>
                  <a:cubicBezTo>
                    <a:pt x="2212182" y="255781"/>
                    <a:pt x="2210579" y="250728"/>
                    <a:pt x="2207375" y="246373"/>
                  </a:cubicBezTo>
                  <a:cubicBezTo>
                    <a:pt x="2204170" y="242019"/>
                    <a:pt x="2199323" y="237952"/>
                    <a:pt x="2192832" y="234172"/>
                  </a:cubicBezTo>
                  <a:cubicBezTo>
                    <a:pt x="2186341" y="230392"/>
                    <a:pt x="2174303" y="225216"/>
                    <a:pt x="2156720" y="218643"/>
                  </a:cubicBezTo>
                  <a:cubicBezTo>
                    <a:pt x="2099862" y="196787"/>
                    <a:pt x="2071432" y="161455"/>
                    <a:pt x="2071432" y="112649"/>
                  </a:cubicBezTo>
                  <a:cubicBezTo>
                    <a:pt x="2071432" y="78468"/>
                    <a:pt x="2084414" y="51148"/>
                    <a:pt x="2110378" y="30689"/>
                  </a:cubicBezTo>
                  <a:cubicBezTo>
                    <a:pt x="2136343" y="10230"/>
                    <a:pt x="2171181" y="0"/>
                    <a:pt x="2214893" y="0"/>
                  </a:cubicBezTo>
                  <a:close/>
                  <a:moveTo>
                    <a:pt x="1371377" y="0"/>
                  </a:moveTo>
                  <a:cubicBezTo>
                    <a:pt x="1405229" y="0"/>
                    <a:pt x="1435507" y="7518"/>
                    <a:pt x="1462211" y="22554"/>
                  </a:cubicBezTo>
                  <a:cubicBezTo>
                    <a:pt x="1488915" y="37591"/>
                    <a:pt x="1509539" y="59036"/>
                    <a:pt x="1524082" y="86890"/>
                  </a:cubicBezTo>
                  <a:cubicBezTo>
                    <a:pt x="1538625" y="114744"/>
                    <a:pt x="1545897" y="146337"/>
                    <a:pt x="1545897" y="181668"/>
                  </a:cubicBezTo>
                  <a:cubicBezTo>
                    <a:pt x="1545897" y="217164"/>
                    <a:pt x="1538255" y="248921"/>
                    <a:pt x="1522973" y="276939"/>
                  </a:cubicBezTo>
                  <a:cubicBezTo>
                    <a:pt x="1507690" y="304958"/>
                    <a:pt x="1486327" y="326731"/>
                    <a:pt x="1458883" y="342261"/>
                  </a:cubicBezTo>
                  <a:cubicBezTo>
                    <a:pt x="1431440" y="357790"/>
                    <a:pt x="1400710" y="365555"/>
                    <a:pt x="1366694" y="365555"/>
                  </a:cubicBezTo>
                  <a:cubicBezTo>
                    <a:pt x="1333499" y="365555"/>
                    <a:pt x="1303303" y="358036"/>
                    <a:pt x="1276106" y="343000"/>
                  </a:cubicBezTo>
                  <a:cubicBezTo>
                    <a:pt x="1248909" y="327964"/>
                    <a:pt x="1227752" y="306847"/>
                    <a:pt x="1212633" y="279651"/>
                  </a:cubicBezTo>
                  <a:cubicBezTo>
                    <a:pt x="1197515" y="252454"/>
                    <a:pt x="1189956" y="221683"/>
                    <a:pt x="1189956" y="187338"/>
                  </a:cubicBezTo>
                  <a:cubicBezTo>
                    <a:pt x="1189956" y="151349"/>
                    <a:pt x="1197597" y="118976"/>
                    <a:pt x="1212880" y="90218"/>
                  </a:cubicBezTo>
                  <a:cubicBezTo>
                    <a:pt x="1228163" y="61460"/>
                    <a:pt x="1249608" y="39234"/>
                    <a:pt x="1277215" y="23540"/>
                  </a:cubicBezTo>
                  <a:cubicBezTo>
                    <a:pt x="1304823" y="7847"/>
                    <a:pt x="1336210" y="0"/>
                    <a:pt x="1371377" y="0"/>
                  </a:cubicBezTo>
                  <a:close/>
                  <a:moveTo>
                    <a:pt x="657002" y="0"/>
                  </a:moveTo>
                  <a:cubicBezTo>
                    <a:pt x="690854" y="0"/>
                    <a:pt x="721132" y="7518"/>
                    <a:pt x="747836" y="22554"/>
                  </a:cubicBezTo>
                  <a:cubicBezTo>
                    <a:pt x="774540" y="37591"/>
                    <a:pt x="795163" y="59036"/>
                    <a:pt x="809707" y="86890"/>
                  </a:cubicBezTo>
                  <a:cubicBezTo>
                    <a:pt x="824250" y="114744"/>
                    <a:pt x="831522" y="146337"/>
                    <a:pt x="831522" y="181668"/>
                  </a:cubicBezTo>
                  <a:cubicBezTo>
                    <a:pt x="831522" y="217164"/>
                    <a:pt x="823880" y="248921"/>
                    <a:pt x="808597" y="276939"/>
                  </a:cubicBezTo>
                  <a:cubicBezTo>
                    <a:pt x="793315" y="304958"/>
                    <a:pt x="771952" y="326731"/>
                    <a:pt x="744508" y="342261"/>
                  </a:cubicBezTo>
                  <a:cubicBezTo>
                    <a:pt x="717065" y="357790"/>
                    <a:pt x="686335" y="365555"/>
                    <a:pt x="652319" y="365555"/>
                  </a:cubicBezTo>
                  <a:cubicBezTo>
                    <a:pt x="619124" y="365555"/>
                    <a:pt x="588928" y="358036"/>
                    <a:pt x="561731" y="343000"/>
                  </a:cubicBezTo>
                  <a:cubicBezTo>
                    <a:pt x="534534" y="327964"/>
                    <a:pt x="513377" y="306847"/>
                    <a:pt x="498258" y="279651"/>
                  </a:cubicBezTo>
                  <a:cubicBezTo>
                    <a:pt x="483140" y="252454"/>
                    <a:pt x="475580" y="221683"/>
                    <a:pt x="475580" y="187338"/>
                  </a:cubicBezTo>
                  <a:cubicBezTo>
                    <a:pt x="475580" y="151349"/>
                    <a:pt x="483222" y="118976"/>
                    <a:pt x="498505" y="90218"/>
                  </a:cubicBezTo>
                  <a:cubicBezTo>
                    <a:pt x="513788" y="61460"/>
                    <a:pt x="535233" y="39234"/>
                    <a:pt x="562840" y="23540"/>
                  </a:cubicBezTo>
                  <a:cubicBezTo>
                    <a:pt x="590448" y="7847"/>
                    <a:pt x="621835" y="0"/>
                    <a:pt x="657002" y="0"/>
                  </a:cubicBezTo>
                  <a:close/>
                </a:path>
              </a:pathLst>
            </a:cu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</p:pic>
      </p:grpSp>
      <p:grpSp>
        <p:nvGrpSpPr>
          <p:cNvPr id="3" name="Grupo 2"/>
          <p:cNvGrpSpPr/>
          <p:nvPr/>
        </p:nvGrpSpPr>
        <p:grpSpPr>
          <a:xfrm>
            <a:off x="3" y="3788436"/>
            <a:ext cx="12215204" cy="2489084"/>
            <a:chOff x="3" y="3788436"/>
            <a:chExt cx="12215204" cy="2489084"/>
          </a:xfrm>
        </p:grpSpPr>
        <p:grpSp>
          <p:nvGrpSpPr>
            <p:cNvPr id="2" name="Grupo 1"/>
            <p:cNvGrpSpPr/>
            <p:nvPr/>
          </p:nvGrpSpPr>
          <p:grpSpPr>
            <a:xfrm>
              <a:off x="3" y="3788436"/>
              <a:ext cx="12215204" cy="2489084"/>
              <a:chOff x="3" y="3788436"/>
              <a:chExt cx="12215204" cy="2489084"/>
            </a:xfrm>
          </p:grpSpPr>
          <p:grpSp>
            <p:nvGrpSpPr>
              <p:cNvPr id="6" name="Grupo 5"/>
              <p:cNvGrpSpPr/>
              <p:nvPr/>
            </p:nvGrpSpPr>
            <p:grpSpPr>
              <a:xfrm>
                <a:off x="3" y="3788436"/>
                <a:ext cx="12215204" cy="2489084"/>
                <a:chOff x="0" y="3975160"/>
                <a:chExt cx="12215204" cy="2489084"/>
              </a:xfrm>
            </p:grpSpPr>
            <p:pic>
              <p:nvPicPr>
                <p:cNvPr id="5" name="Imagen 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2699" y="3975161"/>
                  <a:ext cx="6122505" cy="2489083"/>
                </a:xfrm>
                <a:prstGeom prst="rect">
                  <a:avLst/>
                </a:prstGeom>
              </p:spPr>
            </p:pic>
            <p:pic>
              <p:nvPicPr>
                <p:cNvPr id="25" name="Imagen 2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0" y="3975160"/>
                  <a:ext cx="6092698" cy="2489084"/>
                </a:xfrm>
                <a:prstGeom prst="rect">
                  <a:avLst/>
                </a:prstGeom>
              </p:spPr>
            </p:pic>
          </p:grpSp>
          <p:pic>
            <p:nvPicPr>
              <p:cNvPr id="33" name="Imagen 3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60" t="53471" r="31392" b="34009"/>
              <a:stretch>
                <a:fillRect/>
              </a:stretch>
            </p:blipFill>
            <p:spPr>
              <a:xfrm>
                <a:off x="4547565" y="4834781"/>
                <a:ext cx="3218803" cy="731081"/>
              </a:xfrm>
              <a:custGeom>
                <a:avLst/>
                <a:gdLst/>
                <a:ahLst/>
                <a:cxnLst/>
                <a:rect l="l" t="t" r="r" b="b"/>
                <a:pathLst>
                  <a:path w="3696262" h="839525">
                    <a:moveTo>
                      <a:pt x="2815846" y="16919"/>
                    </a:moveTo>
                    <a:lnTo>
                      <a:pt x="3165192" y="16919"/>
                    </a:lnTo>
                    <a:lnTo>
                      <a:pt x="3165192" y="178156"/>
                    </a:lnTo>
                    <a:lnTo>
                      <a:pt x="3025354" y="178156"/>
                    </a:lnTo>
                    <a:lnTo>
                      <a:pt x="3025354" y="330933"/>
                    </a:lnTo>
                    <a:lnTo>
                      <a:pt x="3156235" y="330933"/>
                    </a:lnTo>
                    <a:lnTo>
                      <a:pt x="3156235" y="484207"/>
                    </a:lnTo>
                    <a:lnTo>
                      <a:pt x="3025354" y="484207"/>
                    </a:lnTo>
                    <a:lnTo>
                      <a:pt x="3025354" y="661369"/>
                    </a:lnTo>
                    <a:lnTo>
                      <a:pt x="3179126" y="661369"/>
                    </a:lnTo>
                    <a:lnTo>
                      <a:pt x="3179126" y="822605"/>
                    </a:lnTo>
                    <a:lnTo>
                      <a:pt x="2815846" y="822605"/>
                    </a:lnTo>
                    <a:close/>
                    <a:moveTo>
                      <a:pt x="2253871" y="16919"/>
                    </a:moveTo>
                    <a:lnTo>
                      <a:pt x="2463379" y="16919"/>
                    </a:lnTo>
                    <a:lnTo>
                      <a:pt x="2463379" y="305055"/>
                    </a:lnTo>
                    <a:lnTo>
                      <a:pt x="2526083" y="305055"/>
                    </a:lnTo>
                    <a:lnTo>
                      <a:pt x="2526083" y="16919"/>
                    </a:lnTo>
                    <a:lnTo>
                      <a:pt x="2735591" y="16919"/>
                    </a:lnTo>
                    <a:lnTo>
                      <a:pt x="2735591" y="822605"/>
                    </a:lnTo>
                    <a:lnTo>
                      <a:pt x="2526083" y="822605"/>
                    </a:lnTo>
                    <a:lnTo>
                      <a:pt x="2526083" y="484207"/>
                    </a:lnTo>
                    <a:lnTo>
                      <a:pt x="2463379" y="484207"/>
                    </a:lnTo>
                    <a:lnTo>
                      <a:pt x="2463379" y="822605"/>
                    </a:lnTo>
                    <a:lnTo>
                      <a:pt x="2253871" y="822605"/>
                    </a:lnTo>
                    <a:close/>
                    <a:moveTo>
                      <a:pt x="1126935" y="16919"/>
                    </a:moveTo>
                    <a:lnTo>
                      <a:pt x="1336444" y="16919"/>
                    </a:lnTo>
                    <a:lnTo>
                      <a:pt x="1336444" y="621059"/>
                    </a:lnTo>
                    <a:cubicBezTo>
                      <a:pt x="1336444" y="656226"/>
                      <a:pt x="1338351" y="678703"/>
                      <a:pt x="1342167" y="688490"/>
                    </a:cubicBezTo>
                    <a:cubicBezTo>
                      <a:pt x="1345982" y="698277"/>
                      <a:pt x="1353695" y="703171"/>
                      <a:pt x="1365307" y="703171"/>
                    </a:cubicBezTo>
                    <a:cubicBezTo>
                      <a:pt x="1378578" y="703171"/>
                      <a:pt x="1387121" y="697780"/>
                      <a:pt x="1390936" y="686997"/>
                    </a:cubicBezTo>
                    <a:cubicBezTo>
                      <a:pt x="1394751" y="676215"/>
                      <a:pt x="1396659" y="650752"/>
                      <a:pt x="1396659" y="610609"/>
                    </a:cubicBezTo>
                    <a:lnTo>
                      <a:pt x="1396659" y="16919"/>
                    </a:lnTo>
                    <a:lnTo>
                      <a:pt x="1606167" y="16919"/>
                    </a:lnTo>
                    <a:lnTo>
                      <a:pt x="1606167" y="555370"/>
                    </a:lnTo>
                    <a:cubicBezTo>
                      <a:pt x="1606167" y="616415"/>
                      <a:pt x="1604176" y="659295"/>
                      <a:pt x="1600195" y="684011"/>
                    </a:cubicBezTo>
                    <a:cubicBezTo>
                      <a:pt x="1596214" y="708728"/>
                      <a:pt x="1584436" y="734108"/>
                      <a:pt x="1564862" y="760151"/>
                    </a:cubicBezTo>
                    <a:cubicBezTo>
                      <a:pt x="1545288" y="786194"/>
                      <a:pt x="1519494" y="805934"/>
                      <a:pt x="1487479" y="819371"/>
                    </a:cubicBezTo>
                    <a:cubicBezTo>
                      <a:pt x="1455464" y="832807"/>
                      <a:pt x="1417726" y="839525"/>
                      <a:pt x="1374265" y="839525"/>
                    </a:cubicBezTo>
                    <a:cubicBezTo>
                      <a:pt x="1326159" y="839525"/>
                      <a:pt x="1283693" y="831563"/>
                      <a:pt x="1246868" y="815638"/>
                    </a:cubicBezTo>
                    <a:cubicBezTo>
                      <a:pt x="1210042" y="799714"/>
                      <a:pt x="1182506" y="778978"/>
                      <a:pt x="1164259" y="753433"/>
                    </a:cubicBezTo>
                    <a:cubicBezTo>
                      <a:pt x="1146012" y="727887"/>
                      <a:pt x="1135230" y="700931"/>
                      <a:pt x="1131912" y="672566"/>
                    </a:cubicBezTo>
                    <a:cubicBezTo>
                      <a:pt x="1128594" y="644200"/>
                      <a:pt x="1126935" y="584565"/>
                      <a:pt x="1126935" y="493663"/>
                    </a:cubicBezTo>
                    <a:close/>
                    <a:moveTo>
                      <a:pt x="567946" y="16919"/>
                    </a:moveTo>
                    <a:lnTo>
                      <a:pt x="777455" y="16919"/>
                    </a:lnTo>
                    <a:lnTo>
                      <a:pt x="777455" y="305055"/>
                    </a:lnTo>
                    <a:lnTo>
                      <a:pt x="840158" y="305055"/>
                    </a:lnTo>
                    <a:lnTo>
                      <a:pt x="840158" y="16919"/>
                    </a:lnTo>
                    <a:lnTo>
                      <a:pt x="1049666" y="16919"/>
                    </a:lnTo>
                    <a:lnTo>
                      <a:pt x="1049666" y="822605"/>
                    </a:lnTo>
                    <a:lnTo>
                      <a:pt x="840158" y="822605"/>
                    </a:lnTo>
                    <a:lnTo>
                      <a:pt x="840158" y="484207"/>
                    </a:lnTo>
                    <a:lnTo>
                      <a:pt x="777455" y="484207"/>
                    </a:lnTo>
                    <a:lnTo>
                      <a:pt x="777455" y="822605"/>
                    </a:lnTo>
                    <a:lnTo>
                      <a:pt x="567946" y="822605"/>
                    </a:lnTo>
                    <a:close/>
                    <a:moveTo>
                      <a:pt x="3444952" y="0"/>
                    </a:moveTo>
                    <a:cubicBezTo>
                      <a:pt x="3499361" y="0"/>
                      <a:pt x="3545725" y="8791"/>
                      <a:pt x="3584044" y="26375"/>
                    </a:cubicBezTo>
                    <a:cubicBezTo>
                      <a:pt x="3622362" y="43958"/>
                      <a:pt x="3647742" y="66103"/>
                      <a:pt x="3660183" y="92810"/>
                    </a:cubicBezTo>
                    <a:cubicBezTo>
                      <a:pt x="3672624" y="119517"/>
                      <a:pt x="3678845" y="164886"/>
                      <a:pt x="3678845" y="228916"/>
                    </a:cubicBezTo>
                    <a:lnTo>
                      <a:pt x="3678845" y="260765"/>
                    </a:lnTo>
                    <a:lnTo>
                      <a:pt x="3484266" y="260765"/>
                    </a:lnTo>
                    <a:lnTo>
                      <a:pt x="3484266" y="201048"/>
                    </a:lnTo>
                    <a:cubicBezTo>
                      <a:pt x="3484266" y="173180"/>
                      <a:pt x="3481778" y="155430"/>
                      <a:pt x="3476801" y="147800"/>
                    </a:cubicBezTo>
                    <a:cubicBezTo>
                      <a:pt x="3471825" y="140169"/>
                      <a:pt x="3463531" y="136354"/>
                      <a:pt x="3451919" y="136354"/>
                    </a:cubicBezTo>
                    <a:cubicBezTo>
                      <a:pt x="3439312" y="136354"/>
                      <a:pt x="3429774" y="141500"/>
                      <a:pt x="3423305" y="151793"/>
                    </a:cubicBezTo>
                    <a:cubicBezTo>
                      <a:pt x="3416835" y="162085"/>
                      <a:pt x="3413600" y="177690"/>
                      <a:pt x="3413600" y="198606"/>
                    </a:cubicBezTo>
                    <a:cubicBezTo>
                      <a:pt x="3413600" y="225494"/>
                      <a:pt x="3417237" y="245745"/>
                      <a:pt x="3424510" y="259358"/>
                    </a:cubicBezTo>
                    <a:cubicBezTo>
                      <a:pt x="3431456" y="272970"/>
                      <a:pt x="3451191" y="289390"/>
                      <a:pt x="3483714" y="308617"/>
                    </a:cubicBezTo>
                    <a:cubicBezTo>
                      <a:pt x="3576975" y="363969"/>
                      <a:pt x="3635715" y="409395"/>
                      <a:pt x="3659934" y="444893"/>
                    </a:cubicBezTo>
                    <a:cubicBezTo>
                      <a:pt x="3684153" y="480392"/>
                      <a:pt x="3696262" y="537621"/>
                      <a:pt x="3696262" y="616581"/>
                    </a:cubicBezTo>
                    <a:cubicBezTo>
                      <a:pt x="3696262" y="673976"/>
                      <a:pt x="3689544" y="716275"/>
                      <a:pt x="3676108" y="743480"/>
                    </a:cubicBezTo>
                    <a:cubicBezTo>
                      <a:pt x="3662671" y="770684"/>
                      <a:pt x="3636711" y="793493"/>
                      <a:pt x="3598226" y="811906"/>
                    </a:cubicBezTo>
                    <a:cubicBezTo>
                      <a:pt x="3559742" y="830319"/>
                      <a:pt x="3514954" y="839525"/>
                      <a:pt x="3463863" y="839525"/>
                    </a:cubicBezTo>
                    <a:cubicBezTo>
                      <a:pt x="3407795" y="839525"/>
                      <a:pt x="3359938" y="828909"/>
                      <a:pt x="3320292" y="807676"/>
                    </a:cubicBezTo>
                    <a:cubicBezTo>
                      <a:pt x="3280647" y="786443"/>
                      <a:pt x="3254686" y="759404"/>
                      <a:pt x="3242411" y="726560"/>
                    </a:cubicBezTo>
                    <a:cubicBezTo>
                      <a:pt x="3230136" y="693715"/>
                      <a:pt x="3223998" y="647103"/>
                      <a:pt x="3223998" y="586722"/>
                    </a:cubicBezTo>
                    <a:lnTo>
                      <a:pt x="3223998" y="533972"/>
                    </a:lnTo>
                    <a:lnTo>
                      <a:pt x="3418577" y="533972"/>
                    </a:lnTo>
                    <a:lnTo>
                      <a:pt x="3418577" y="632008"/>
                    </a:lnTo>
                    <a:cubicBezTo>
                      <a:pt x="3418577" y="662198"/>
                      <a:pt x="3421314" y="681606"/>
                      <a:pt x="3426788" y="690232"/>
                    </a:cubicBezTo>
                    <a:cubicBezTo>
                      <a:pt x="3432262" y="698858"/>
                      <a:pt x="3441966" y="703171"/>
                      <a:pt x="3455900" y="703171"/>
                    </a:cubicBezTo>
                    <a:cubicBezTo>
                      <a:pt x="3469834" y="703171"/>
                      <a:pt x="3480202" y="697697"/>
                      <a:pt x="3487003" y="686748"/>
                    </a:cubicBezTo>
                    <a:cubicBezTo>
                      <a:pt x="3493804" y="675800"/>
                      <a:pt x="3497205" y="659544"/>
                      <a:pt x="3497205" y="637979"/>
                    </a:cubicBezTo>
                    <a:cubicBezTo>
                      <a:pt x="3497205" y="590537"/>
                      <a:pt x="3490735" y="559517"/>
                      <a:pt x="3477797" y="544920"/>
                    </a:cubicBezTo>
                    <a:cubicBezTo>
                      <a:pt x="3464526" y="530322"/>
                      <a:pt x="3431847" y="505938"/>
                      <a:pt x="3379761" y="471766"/>
                    </a:cubicBezTo>
                    <a:cubicBezTo>
                      <a:pt x="3327674" y="437263"/>
                      <a:pt x="3293171" y="412215"/>
                      <a:pt x="3276251" y="396622"/>
                    </a:cubicBezTo>
                    <a:cubicBezTo>
                      <a:pt x="3259331" y="381029"/>
                      <a:pt x="3245314" y="359464"/>
                      <a:pt x="3234200" y="331928"/>
                    </a:cubicBezTo>
                    <a:cubicBezTo>
                      <a:pt x="3223086" y="304392"/>
                      <a:pt x="3217529" y="269225"/>
                      <a:pt x="3217529" y="226428"/>
                    </a:cubicBezTo>
                    <a:cubicBezTo>
                      <a:pt x="3217529" y="164720"/>
                      <a:pt x="3225408" y="119600"/>
                      <a:pt x="3241167" y="91068"/>
                    </a:cubicBezTo>
                    <a:cubicBezTo>
                      <a:pt x="3256925" y="62537"/>
                      <a:pt x="3282388" y="40226"/>
                      <a:pt x="3317555" y="24135"/>
                    </a:cubicBezTo>
                    <a:cubicBezTo>
                      <a:pt x="3352722" y="8045"/>
                      <a:pt x="3395188" y="0"/>
                      <a:pt x="3444952" y="0"/>
                    </a:cubicBezTo>
                    <a:close/>
                    <a:moveTo>
                      <a:pt x="1930268" y="0"/>
                    </a:moveTo>
                    <a:cubicBezTo>
                      <a:pt x="1991976" y="0"/>
                      <a:pt x="2042901" y="11927"/>
                      <a:pt x="2083045" y="35783"/>
                    </a:cubicBezTo>
                    <a:cubicBezTo>
                      <a:pt x="2123188" y="59639"/>
                      <a:pt x="2149563" y="89375"/>
                      <a:pt x="2162170" y="124990"/>
                    </a:cubicBezTo>
                    <a:cubicBezTo>
                      <a:pt x="2174777" y="160605"/>
                      <a:pt x="2181080" y="216016"/>
                      <a:pt x="2181080" y="291222"/>
                    </a:cubicBezTo>
                    <a:lnTo>
                      <a:pt x="2181080" y="367758"/>
                    </a:lnTo>
                    <a:lnTo>
                      <a:pt x="1971572" y="367758"/>
                    </a:lnTo>
                    <a:lnTo>
                      <a:pt x="1971572" y="227726"/>
                    </a:lnTo>
                    <a:cubicBezTo>
                      <a:pt x="1971572" y="187007"/>
                      <a:pt x="1969333" y="161599"/>
                      <a:pt x="1964854" y="151501"/>
                    </a:cubicBezTo>
                    <a:cubicBezTo>
                      <a:pt x="1960375" y="141403"/>
                      <a:pt x="1950505" y="136354"/>
                      <a:pt x="1935244" y="136354"/>
                    </a:cubicBezTo>
                    <a:cubicBezTo>
                      <a:pt x="1917993" y="136354"/>
                      <a:pt x="1907045" y="142492"/>
                      <a:pt x="1902400" y="154767"/>
                    </a:cubicBezTo>
                    <a:cubicBezTo>
                      <a:pt x="1897755" y="167042"/>
                      <a:pt x="1895433" y="193583"/>
                      <a:pt x="1895433" y="234390"/>
                    </a:cubicBezTo>
                    <a:lnTo>
                      <a:pt x="1895433" y="608618"/>
                    </a:lnTo>
                    <a:cubicBezTo>
                      <a:pt x="1895433" y="647766"/>
                      <a:pt x="1897755" y="673312"/>
                      <a:pt x="1902400" y="685255"/>
                    </a:cubicBezTo>
                    <a:cubicBezTo>
                      <a:pt x="1907045" y="697199"/>
                      <a:pt x="1917495" y="703171"/>
                      <a:pt x="1933751" y="703171"/>
                    </a:cubicBezTo>
                    <a:cubicBezTo>
                      <a:pt x="1949344" y="703171"/>
                      <a:pt x="1959546" y="697185"/>
                      <a:pt x="1964356" y="685213"/>
                    </a:cubicBezTo>
                    <a:cubicBezTo>
                      <a:pt x="1969167" y="673241"/>
                      <a:pt x="1971572" y="645138"/>
                      <a:pt x="1971572" y="600905"/>
                    </a:cubicBezTo>
                    <a:lnTo>
                      <a:pt x="1971572" y="499634"/>
                    </a:lnTo>
                    <a:lnTo>
                      <a:pt x="2181080" y="499634"/>
                    </a:lnTo>
                    <a:lnTo>
                      <a:pt x="2181080" y="531032"/>
                    </a:lnTo>
                    <a:cubicBezTo>
                      <a:pt x="2181080" y="614424"/>
                      <a:pt x="2175191" y="673563"/>
                      <a:pt x="2163414" y="708450"/>
                    </a:cubicBezTo>
                    <a:cubicBezTo>
                      <a:pt x="2151637" y="743337"/>
                      <a:pt x="2125593" y="773905"/>
                      <a:pt x="2085284" y="800153"/>
                    </a:cubicBezTo>
                    <a:cubicBezTo>
                      <a:pt x="2044975" y="826401"/>
                      <a:pt x="1995293" y="839525"/>
                      <a:pt x="1936240" y="839525"/>
                    </a:cubicBezTo>
                    <a:cubicBezTo>
                      <a:pt x="1874864" y="839525"/>
                      <a:pt x="1824270" y="828411"/>
                      <a:pt x="1784458" y="806183"/>
                    </a:cubicBezTo>
                    <a:cubicBezTo>
                      <a:pt x="1744647" y="783955"/>
                      <a:pt x="1718271" y="753184"/>
                      <a:pt x="1705333" y="713870"/>
                    </a:cubicBezTo>
                    <a:cubicBezTo>
                      <a:pt x="1692394" y="674556"/>
                      <a:pt x="1685925" y="615419"/>
                      <a:pt x="1685925" y="536460"/>
                    </a:cubicBezTo>
                    <a:lnTo>
                      <a:pt x="1685925" y="301074"/>
                    </a:lnTo>
                    <a:cubicBezTo>
                      <a:pt x="1685925" y="243016"/>
                      <a:pt x="1687915" y="199472"/>
                      <a:pt x="1691896" y="170443"/>
                    </a:cubicBezTo>
                    <a:cubicBezTo>
                      <a:pt x="1695877" y="141413"/>
                      <a:pt x="1707738" y="113462"/>
                      <a:pt x="1727478" y="86590"/>
                    </a:cubicBezTo>
                    <a:cubicBezTo>
                      <a:pt x="1747218" y="59717"/>
                      <a:pt x="1774588" y="38567"/>
                      <a:pt x="1809589" y="23140"/>
                    </a:cubicBezTo>
                    <a:cubicBezTo>
                      <a:pt x="1844590" y="7713"/>
                      <a:pt x="1884816" y="0"/>
                      <a:pt x="1930268" y="0"/>
                    </a:cubicBezTo>
                    <a:close/>
                    <a:moveTo>
                      <a:pt x="244343" y="0"/>
                    </a:moveTo>
                    <a:cubicBezTo>
                      <a:pt x="306051" y="0"/>
                      <a:pt x="356976" y="11927"/>
                      <a:pt x="397120" y="35783"/>
                    </a:cubicBezTo>
                    <a:cubicBezTo>
                      <a:pt x="437263" y="59639"/>
                      <a:pt x="463638" y="89375"/>
                      <a:pt x="476245" y="124990"/>
                    </a:cubicBezTo>
                    <a:cubicBezTo>
                      <a:pt x="488852" y="160605"/>
                      <a:pt x="495155" y="216016"/>
                      <a:pt x="495155" y="291222"/>
                    </a:cubicBezTo>
                    <a:lnTo>
                      <a:pt x="495155" y="367758"/>
                    </a:lnTo>
                    <a:lnTo>
                      <a:pt x="285647" y="367758"/>
                    </a:lnTo>
                    <a:lnTo>
                      <a:pt x="285647" y="227726"/>
                    </a:lnTo>
                    <a:cubicBezTo>
                      <a:pt x="285647" y="187007"/>
                      <a:pt x="283408" y="161599"/>
                      <a:pt x="278929" y="151501"/>
                    </a:cubicBezTo>
                    <a:cubicBezTo>
                      <a:pt x="274450" y="141403"/>
                      <a:pt x="264580" y="136354"/>
                      <a:pt x="249319" y="136354"/>
                    </a:cubicBezTo>
                    <a:cubicBezTo>
                      <a:pt x="232068" y="136354"/>
                      <a:pt x="221119" y="142492"/>
                      <a:pt x="216475" y="154767"/>
                    </a:cubicBezTo>
                    <a:cubicBezTo>
                      <a:pt x="211830" y="167042"/>
                      <a:pt x="209508" y="193583"/>
                      <a:pt x="209508" y="234390"/>
                    </a:cubicBezTo>
                    <a:lnTo>
                      <a:pt x="209508" y="608618"/>
                    </a:lnTo>
                    <a:cubicBezTo>
                      <a:pt x="209508" y="647766"/>
                      <a:pt x="211830" y="673312"/>
                      <a:pt x="216475" y="685255"/>
                    </a:cubicBezTo>
                    <a:cubicBezTo>
                      <a:pt x="221119" y="697199"/>
                      <a:pt x="231570" y="703171"/>
                      <a:pt x="247826" y="703171"/>
                    </a:cubicBezTo>
                    <a:cubicBezTo>
                      <a:pt x="263419" y="703171"/>
                      <a:pt x="273621" y="697185"/>
                      <a:pt x="278432" y="685213"/>
                    </a:cubicBezTo>
                    <a:cubicBezTo>
                      <a:pt x="283242" y="673241"/>
                      <a:pt x="285647" y="645138"/>
                      <a:pt x="285647" y="600905"/>
                    </a:cubicBezTo>
                    <a:lnTo>
                      <a:pt x="285647" y="499634"/>
                    </a:lnTo>
                    <a:lnTo>
                      <a:pt x="495155" y="499634"/>
                    </a:lnTo>
                    <a:lnTo>
                      <a:pt x="495155" y="531032"/>
                    </a:lnTo>
                    <a:cubicBezTo>
                      <a:pt x="495155" y="614424"/>
                      <a:pt x="489267" y="673563"/>
                      <a:pt x="477489" y="708450"/>
                    </a:cubicBezTo>
                    <a:cubicBezTo>
                      <a:pt x="465711" y="743337"/>
                      <a:pt x="439668" y="773905"/>
                      <a:pt x="399359" y="800153"/>
                    </a:cubicBezTo>
                    <a:cubicBezTo>
                      <a:pt x="359050" y="826401"/>
                      <a:pt x="309368" y="839525"/>
                      <a:pt x="250315" y="839525"/>
                    </a:cubicBezTo>
                    <a:cubicBezTo>
                      <a:pt x="188939" y="839525"/>
                      <a:pt x="138345" y="828411"/>
                      <a:pt x="98533" y="806183"/>
                    </a:cubicBezTo>
                    <a:cubicBezTo>
                      <a:pt x="58722" y="783955"/>
                      <a:pt x="32347" y="753184"/>
                      <a:pt x="19408" y="713870"/>
                    </a:cubicBezTo>
                    <a:cubicBezTo>
                      <a:pt x="6469" y="674556"/>
                      <a:pt x="0" y="615419"/>
                      <a:pt x="0" y="536460"/>
                    </a:cubicBezTo>
                    <a:lnTo>
                      <a:pt x="0" y="301074"/>
                    </a:lnTo>
                    <a:cubicBezTo>
                      <a:pt x="0" y="243016"/>
                      <a:pt x="1990" y="199472"/>
                      <a:pt x="5971" y="170443"/>
                    </a:cubicBezTo>
                    <a:cubicBezTo>
                      <a:pt x="9953" y="141413"/>
                      <a:pt x="21813" y="113462"/>
                      <a:pt x="41553" y="86590"/>
                    </a:cubicBezTo>
                    <a:cubicBezTo>
                      <a:pt x="61293" y="59717"/>
                      <a:pt x="88663" y="38567"/>
                      <a:pt x="123664" y="23140"/>
                    </a:cubicBezTo>
                    <a:cubicBezTo>
                      <a:pt x="158665" y="7713"/>
                      <a:pt x="198891" y="0"/>
                      <a:pt x="244343" y="0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  <a:reflection blurRad="6350" stA="50000" endA="300" endPos="5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flood" dir="t"/>
              </a:scene3d>
              <a:sp3d contourW="44450" prstMaterial="plastic">
                <a:bevelT w="203200" h="158750"/>
                <a:contourClr>
                  <a:srgbClr val="FFFFFF"/>
                </a:contourClr>
              </a:sp3d>
            </p:spPr>
          </p:pic>
        </p:grpSp>
        <p:sp>
          <p:nvSpPr>
            <p:cNvPr id="35" name="Forma libre 34"/>
            <p:cNvSpPr/>
            <p:nvPr/>
          </p:nvSpPr>
          <p:spPr>
            <a:xfrm>
              <a:off x="11050480" y="4082142"/>
              <a:ext cx="891430" cy="518341"/>
            </a:xfrm>
            <a:custGeom>
              <a:avLst/>
              <a:gdLst/>
              <a:ahLst/>
              <a:cxnLst/>
              <a:rect l="l" t="t" r="r" b="b"/>
              <a:pathLst>
                <a:path w="1844614" h="911662">
                  <a:moveTo>
                    <a:pt x="766238" y="388291"/>
                  </a:moveTo>
                  <a:cubicBezTo>
                    <a:pt x="769430" y="428469"/>
                    <a:pt x="772611" y="462203"/>
                    <a:pt x="775781" y="489495"/>
                  </a:cubicBezTo>
                  <a:lnTo>
                    <a:pt x="754213" y="489495"/>
                  </a:lnTo>
                  <a:cubicBezTo>
                    <a:pt x="755847" y="468164"/>
                    <a:pt x="759855" y="434430"/>
                    <a:pt x="766238" y="388291"/>
                  </a:cubicBezTo>
                  <a:close/>
                  <a:moveTo>
                    <a:pt x="451913" y="388291"/>
                  </a:moveTo>
                  <a:cubicBezTo>
                    <a:pt x="455105" y="428469"/>
                    <a:pt x="458286" y="462203"/>
                    <a:pt x="461456" y="489495"/>
                  </a:cubicBezTo>
                  <a:lnTo>
                    <a:pt x="439888" y="489495"/>
                  </a:lnTo>
                  <a:cubicBezTo>
                    <a:pt x="441522" y="468164"/>
                    <a:pt x="445530" y="434430"/>
                    <a:pt x="451913" y="388291"/>
                  </a:cubicBezTo>
                  <a:close/>
                  <a:moveTo>
                    <a:pt x="601410" y="375790"/>
                  </a:moveTo>
                  <a:cubicBezTo>
                    <a:pt x="608653" y="375790"/>
                    <a:pt x="613639" y="376981"/>
                    <a:pt x="616368" y="379362"/>
                  </a:cubicBezTo>
                  <a:cubicBezTo>
                    <a:pt x="619096" y="381743"/>
                    <a:pt x="620460" y="386754"/>
                    <a:pt x="620460" y="394393"/>
                  </a:cubicBezTo>
                  <a:lnTo>
                    <a:pt x="620460" y="407639"/>
                  </a:lnTo>
                  <a:cubicBezTo>
                    <a:pt x="620460" y="418256"/>
                    <a:pt x="619047" y="424531"/>
                    <a:pt x="616219" y="426466"/>
                  </a:cubicBezTo>
                  <a:cubicBezTo>
                    <a:pt x="613391" y="428401"/>
                    <a:pt x="608455" y="429368"/>
                    <a:pt x="601410" y="429368"/>
                  </a:cubicBezTo>
                  <a:close/>
                  <a:moveTo>
                    <a:pt x="1381270" y="370283"/>
                  </a:moveTo>
                  <a:cubicBezTo>
                    <a:pt x="1385139" y="370283"/>
                    <a:pt x="1387694" y="371846"/>
                    <a:pt x="1388934" y="374971"/>
                  </a:cubicBezTo>
                  <a:cubicBezTo>
                    <a:pt x="1390175" y="378097"/>
                    <a:pt x="1390795" y="385265"/>
                    <a:pt x="1390795" y="396477"/>
                  </a:cubicBezTo>
                  <a:lnTo>
                    <a:pt x="1390795" y="507205"/>
                  </a:lnTo>
                  <a:cubicBezTo>
                    <a:pt x="1390795" y="521393"/>
                    <a:pt x="1390200" y="530373"/>
                    <a:pt x="1389009" y="534143"/>
                  </a:cubicBezTo>
                  <a:cubicBezTo>
                    <a:pt x="1387818" y="537913"/>
                    <a:pt x="1385090" y="539798"/>
                    <a:pt x="1380823" y="539798"/>
                  </a:cubicBezTo>
                  <a:cubicBezTo>
                    <a:pt x="1376656" y="539798"/>
                    <a:pt x="1374002" y="538161"/>
                    <a:pt x="1372861" y="534887"/>
                  </a:cubicBezTo>
                  <a:cubicBezTo>
                    <a:pt x="1371720" y="531613"/>
                    <a:pt x="1371150" y="522981"/>
                    <a:pt x="1371150" y="508991"/>
                  </a:cubicBezTo>
                  <a:lnTo>
                    <a:pt x="1371150" y="396477"/>
                  </a:lnTo>
                  <a:cubicBezTo>
                    <a:pt x="1371150" y="384075"/>
                    <a:pt x="1372018" y="376608"/>
                    <a:pt x="1373754" y="374078"/>
                  </a:cubicBezTo>
                  <a:cubicBezTo>
                    <a:pt x="1375490" y="371548"/>
                    <a:pt x="1377996" y="370283"/>
                    <a:pt x="1381270" y="370283"/>
                  </a:cubicBezTo>
                  <a:close/>
                  <a:moveTo>
                    <a:pt x="1195979" y="334565"/>
                  </a:moveTo>
                  <a:lnTo>
                    <a:pt x="1195979" y="575517"/>
                  </a:lnTo>
                  <a:lnTo>
                    <a:pt x="1296735" y="575517"/>
                  </a:lnTo>
                  <a:lnTo>
                    <a:pt x="1296735" y="527297"/>
                  </a:lnTo>
                  <a:lnTo>
                    <a:pt x="1258635" y="527297"/>
                  </a:lnTo>
                  <a:lnTo>
                    <a:pt x="1258635" y="334565"/>
                  </a:lnTo>
                  <a:close/>
                  <a:moveTo>
                    <a:pt x="1072154" y="334565"/>
                  </a:moveTo>
                  <a:lnTo>
                    <a:pt x="1072154" y="575517"/>
                  </a:lnTo>
                  <a:lnTo>
                    <a:pt x="1180798" y="575517"/>
                  </a:lnTo>
                  <a:lnTo>
                    <a:pt x="1180798" y="527297"/>
                  </a:lnTo>
                  <a:lnTo>
                    <a:pt x="1134810" y="527297"/>
                  </a:lnTo>
                  <a:lnTo>
                    <a:pt x="1134810" y="474314"/>
                  </a:lnTo>
                  <a:lnTo>
                    <a:pt x="1173952" y="474314"/>
                  </a:lnTo>
                  <a:lnTo>
                    <a:pt x="1173952" y="428475"/>
                  </a:lnTo>
                  <a:lnTo>
                    <a:pt x="1134810" y="428475"/>
                  </a:lnTo>
                  <a:lnTo>
                    <a:pt x="1134810" y="382785"/>
                  </a:lnTo>
                  <a:lnTo>
                    <a:pt x="1176631" y="382785"/>
                  </a:lnTo>
                  <a:lnTo>
                    <a:pt x="1176631" y="334565"/>
                  </a:lnTo>
                  <a:close/>
                  <a:moveTo>
                    <a:pt x="853079" y="334565"/>
                  </a:moveTo>
                  <a:lnTo>
                    <a:pt x="853079" y="575517"/>
                  </a:lnTo>
                  <a:lnTo>
                    <a:pt x="907848" y="575517"/>
                  </a:lnTo>
                  <a:lnTo>
                    <a:pt x="907922" y="416569"/>
                  </a:lnTo>
                  <a:lnTo>
                    <a:pt x="930916" y="575517"/>
                  </a:lnTo>
                  <a:lnTo>
                    <a:pt x="969760" y="575517"/>
                  </a:lnTo>
                  <a:lnTo>
                    <a:pt x="991563" y="412848"/>
                  </a:lnTo>
                  <a:lnTo>
                    <a:pt x="991638" y="575517"/>
                  </a:lnTo>
                  <a:lnTo>
                    <a:pt x="1046407" y="575517"/>
                  </a:lnTo>
                  <a:lnTo>
                    <a:pt x="1046407" y="334565"/>
                  </a:lnTo>
                  <a:lnTo>
                    <a:pt x="964886" y="334565"/>
                  </a:lnTo>
                  <a:lnTo>
                    <a:pt x="950487" y="447079"/>
                  </a:lnTo>
                  <a:lnTo>
                    <a:pt x="941590" y="385789"/>
                  </a:lnTo>
                  <a:cubicBezTo>
                    <a:pt x="939036" y="366125"/>
                    <a:pt x="936557" y="349050"/>
                    <a:pt x="934153" y="334565"/>
                  </a:cubicBezTo>
                  <a:close/>
                  <a:moveTo>
                    <a:pt x="718427" y="334565"/>
                  </a:moveTo>
                  <a:lnTo>
                    <a:pt x="686466" y="575517"/>
                  </a:lnTo>
                  <a:lnTo>
                    <a:pt x="751243" y="575517"/>
                  </a:lnTo>
                  <a:lnTo>
                    <a:pt x="755010" y="532208"/>
                  </a:lnTo>
                  <a:lnTo>
                    <a:pt x="777423" y="532208"/>
                  </a:lnTo>
                  <a:lnTo>
                    <a:pt x="780786" y="575517"/>
                  </a:lnTo>
                  <a:lnTo>
                    <a:pt x="844819" y="575517"/>
                  </a:lnTo>
                  <a:lnTo>
                    <a:pt x="808988" y="334565"/>
                  </a:lnTo>
                  <a:close/>
                  <a:moveTo>
                    <a:pt x="538754" y="334565"/>
                  </a:moveTo>
                  <a:lnTo>
                    <a:pt x="538754" y="575517"/>
                  </a:lnTo>
                  <a:lnTo>
                    <a:pt x="601410" y="575517"/>
                  </a:lnTo>
                  <a:lnTo>
                    <a:pt x="601410" y="466873"/>
                  </a:lnTo>
                  <a:cubicBezTo>
                    <a:pt x="610042" y="466873"/>
                    <a:pt x="615375" y="468411"/>
                    <a:pt x="617409" y="471486"/>
                  </a:cubicBezTo>
                  <a:cubicBezTo>
                    <a:pt x="619443" y="474562"/>
                    <a:pt x="620460" y="482549"/>
                    <a:pt x="620460" y="495448"/>
                  </a:cubicBezTo>
                  <a:lnTo>
                    <a:pt x="620460" y="575517"/>
                  </a:lnTo>
                  <a:lnTo>
                    <a:pt x="678652" y="575517"/>
                  </a:lnTo>
                  <a:lnTo>
                    <a:pt x="678652" y="511968"/>
                  </a:lnTo>
                  <a:cubicBezTo>
                    <a:pt x="678652" y="492521"/>
                    <a:pt x="678131" y="480639"/>
                    <a:pt x="677090" y="476323"/>
                  </a:cubicBezTo>
                  <a:cubicBezTo>
                    <a:pt x="676048" y="472007"/>
                    <a:pt x="673394" y="467270"/>
                    <a:pt x="669127" y="462110"/>
                  </a:cubicBezTo>
                  <a:cubicBezTo>
                    <a:pt x="664861" y="456951"/>
                    <a:pt x="656526" y="452833"/>
                    <a:pt x="644124" y="449757"/>
                  </a:cubicBezTo>
                  <a:cubicBezTo>
                    <a:pt x="657816" y="448468"/>
                    <a:pt x="666994" y="444598"/>
                    <a:pt x="671657" y="438149"/>
                  </a:cubicBezTo>
                  <a:cubicBezTo>
                    <a:pt x="676321" y="431700"/>
                    <a:pt x="678652" y="419099"/>
                    <a:pt x="678652" y="400347"/>
                  </a:cubicBezTo>
                  <a:cubicBezTo>
                    <a:pt x="678652" y="379808"/>
                    <a:pt x="675353" y="364851"/>
                    <a:pt x="668755" y="355475"/>
                  </a:cubicBezTo>
                  <a:cubicBezTo>
                    <a:pt x="662157" y="346099"/>
                    <a:pt x="653624" y="340270"/>
                    <a:pt x="643157" y="337988"/>
                  </a:cubicBezTo>
                  <a:cubicBezTo>
                    <a:pt x="632689" y="335706"/>
                    <a:pt x="612672" y="334565"/>
                    <a:pt x="583105" y="334565"/>
                  </a:cubicBezTo>
                  <a:close/>
                  <a:moveTo>
                    <a:pt x="404101" y="334565"/>
                  </a:moveTo>
                  <a:lnTo>
                    <a:pt x="372141" y="575517"/>
                  </a:lnTo>
                  <a:lnTo>
                    <a:pt x="436918" y="575517"/>
                  </a:lnTo>
                  <a:lnTo>
                    <a:pt x="440685" y="532208"/>
                  </a:lnTo>
                  <a:lnTo>
                    <a:pt x="463098" y="532208"/>
                  </a:lnTo>
                  <a:lnTo>
                    <a:pt x="466460" y="575517"/>
                  </a:lnTo>
                  <a:lnTo>
                    <a:pt x="530494" y="575517"/>
                  </a:lnTo>
                  <a:lnTo>
                    <a:pt x="494663" y="334565"/>
                  </a:lnTo>
                  <a:close/>
                  <a:moveTo>
                    <a:pt x="1535009" y="329504"/>
                  </a:moveTo>
                  <a:cubicBezTo>
                    <a:pt x="1520126" y="329504"/>
                    <a:pt x="1507427" y="331910"/>
                    <a:pt x="1496909" y="336723"/>
                  </a:cubicBezTo>
                  <a:cubicBezTo>
                    <a:pt x="1486392" y="341535"/>
                    <a:pt x="1478777" y="348207"/>
                    <a:pt x="1474064" y="356740"/>
                  </a:cubicBezTo>
                  <a:cubicBezTo>
                    <a:pt x="1469351" y="365273"/>
                    <a:pt x="1466995" y="378766"/>
                    <a:pt x="1466995" y="397221"/>
                  </a:cubicBezTo>
                  <a:cubicBezTo>
                    <a:pt x="1466995" y="410020"/>
                    <a:pt x="1468657" y="420538"/>
                    <a:pt x="1471981" y="428773"/>
                  </a:cubicBezTo>
                  <a:cubicBezTo>
                    <a:pt x="1475304" y="437008"/>
                    <a:pt x="1479496" y="443457"/>
                    <a:pt x="1484557" y="448120"/>
                  </a:cubicBezTo>
                  <a:cubicBezTo>
                    <a:pt x="1489617" y="452784"/>
                    <a:pt x="1499935" y="460275"/>
                    <a:pt x="1515513" y="470593"/>
                  </a:cubicBezTo>
                  <a:cubicBezTo>
                    <a:pt x="1531090" y="480813"/>
                    <a:pt x="1540863" y="488106"/>
                    <a:pt x="1544832" y="492471"/>
                  </a:cubicBezTo>
                  <a:cubicBezTo>
                    <a:pt x="1548701" y="496837"/>
                    <a:pt x="1550636" y="506114"/>
                    <a:pt x="1550636" y="520302"/>
                  </a:cubicBezTo>
                  <a:cubicBezTo>
                    <a:pt x="1550636" y="526751"/>
                    <a:pt x="1549619" y="531613"/>
                    <a:pt x="1547585" y="534887"/>
                  </a:cubicBezTo>
                  <a:cubicBezTo>
                    <a:pt x="1545551" y="538161"/>
                    <a:pt x="1542451" y="539798"/>
                    <a:pt x="1538283" y="539798"/>
                  </a:cubicBezTo>
                  <a:cubicBezTo>
                    <a:pt x="1534116" y="539798"/>
                    <a:pt x="1531214" y="538509"/>
                    <a:pt x="1529577" y="535929"/>
                  </a:cubicBezTo>
                  <a:cubicBezTo>
                    <a:pt x="1527940" y="533349"/>
                    <a:pt x="1527121" y="527545"/>
                    <a:pt x="1527121" y="518516"/>
                  </a:cubicBezTo>
                  <a:lnTo>
                    <a:pt x="1527121" y="489197"/>
                  </a:lnTo>
                  <a:lnTo>
                    <a:pt x="1468930" y="489197"/>
                  </a:lnTo>
                  <a:lnTo>
                    <a:pt x="1468930" y="504973"/>
                  </a:lnTo>
                  <a:cubicBezTo>
                    <a:pt x="1468930" y="523031"/>
                    <a:pt x="1470765" y="536971"/>
                    <a:pt x="1474436" y="546793"/>
                  </a:cubicBezTo>
                  <a:cubicBezTo>
                    <a:pt x="1478107" y="556616"/>
                    <a:pt x="1485871" y="564702"/>
                    <a:pt x="1497728" y="571052"/>
                  </a:cubicBezTo>
                  <a:cubicBezTo>
                    <a:pt x="1509585" y="577402"/>
                    <a:pt x="1523897" y="580577"/>
                    <a:pt x="1540665" y="580577"/>
                  </a:cubicBezTo>
                  <a:cubicBezTo>
                    <a:pt x="1555944" y="580577"/>
                    <a:pt x="1569339" y="577824"/>
                    <a:pt x="1580848" y="572317"/>
                  </a:cubicBezTo>
                  <a:cubicBezTo>
                    <a:pt x="1592358" y="566811"/>
                    <a:pt x="1600122" y="559990"/>
                    <a:pt x="1604140" y="551854"/>
                  </a:cubicBezTo>
                  <a:cubicBezTo>
                    <a:pt x="1608158" y="543718"/>
                    <a:pt x="1610167" y="531067"/>
                    <a:pt x="1610167" y="513902"/>
                  </a:cubicBezTo>
                  <a:cubicBezTo>
                    <a:pt x="1610167" y="490288"/>
                    <a:pt x="1606546" y="473173"/>
                    <a:pt x="1599303" y="462557"/>
                  </a:cubicBezTo>
                  <a:cubicBezTo>
                    <a:pt x="1592060" y="451940"/>
                    <a:pt x="1574493" y="438355"/>
                    <a:pt x="1546602" y="421801"/>
                  </a:cubicBezTo>
                  <a:cubicBezTo>
                    <a:pt x="1536875" y="416051"/>
                    <a:pt x="1530973" y="411140"/>
                    <a:pt x="1528896" y="407069"/>
                  </a:cubicBezTo>
                  <a:cubicBezTo>
                    <a:pt x="1526721" y="402998"/>
                    <a:pt x="1525633" y="396942"/>
                    <a:pt x="1525633" y="388901"/>
                  </a:cubicBezTo>
                  <a:cubicBezTo>
                    <a:pt x="1525633" y="382645"/>
                    <a:pt x="1526600" y="377979"/>
                    <a:pt x="1528535" y="374900"/>
                  </a:cubicBezTo>
                  <a:cubicBezTo>
                    <a:pt x="1530470" y="371822"/>
                    <a:pt x="1533323" y="370283"/>
                    <a:pt x="1537093" y="370283"/>
                  </a:cubicBezTo>
                  <a:cubicBezTo>
                    <a:pt x="1540565" y="370283"/>
                    <a:pt x="1543046" y="371424"/>
                    <a:pt x="1544534" y="373706"/>
                  </a:cubicBezTo>
                  <a:cubicBezTo>
                    <a:pt x="1546023" y="375988"/>
                    <a:pt x="1546767" y="381297"/>
                    <a:pt x="1546767" y="389631"/>
                  </a:cubicBezTo>
                  <a:lnTo>
                    <a:pt x="1546767" y="407490"/>
                  </a:lnTo>
                  <a:lnTo>
                    <a:pt x="1604958" y="407490"/>
                  </a:lnTo>
                  <a:lnTo>
                    <a:pt x="1604958" y="397965"/>
                  </a:lnTo>
                  <a:cubicBezTo>
                    <a:pt x="1604958" y="378816"/>
                    <a:pt x="1603098" y="365248"/>
                    <a:pt x="1599377" y="357261"/>
                  </a:cubicBezTo>
                  <a:cubicBezTo>
                    <a:pt x="1595657" y="349274"/>
                    <a:pt x="1588067" y="342651"/>
                    <a:pt x="1576607" y="337392"/>
                  </a:cubicBezTo>
                  <a:cubicBezTo>
                    <a:pt x="1565147" y="332134"/>
                    <a:pt x="1551281" y="329504"/>
                    <a:pt x="1535009" y="329504"/>
                  </a:cubicBezTo>
                  <a:close/>
                  <a:moveTo>
                    <a:pt x="1380972" y="329504"/>
                  </a:moveTo>
                  <a:cubicBezTo>
                    <a:pt x="1367379" y="329504"/>
                    <a:pt x="1355473" y="331737"/>
                    <a:pt x="1345253" y="336202"/>
                  </a:cubicBezTo>
                  <a:cubicBezTo>
                    <a:pt x="1335034" y="340666"/>
                    <a:pt x="1326923" y="347066"/>
                    <a:pt x="1320920" y="355400"/>
                  </a:cubicBezTo>
                  <a:cubicBezTo>
                    <a:pt x="1314917" y="363735"/>
                    <a:pt x="1311345" y="372937"/>
                    <a:pt x="1310204" y="383008"/>
                  </a:cubicBezTo>
                  <a:cubicBezTo>
                    <a:pt x="1309063" y="393079"/>
                    <a:pt x="1308493" y="410219"/>
                    <a:pt x="1308493" y="434428"/>
                  </a:cubicBezTo>
                  <a:lnTo>
                    <a:pt x="1308493" y="475654"/>
                  </a:lnTo>
                  <a:cubicBezTo>
                    <a:pt x="1308493" y="500458"/>
                    <a:pt x="1309088" y="517822"/>
                    <a:pt x="1310279" y="527743"/>
                  </a:cubicBezTo>
                  <a:cubicBezTo>
                    <a:pt x="1311469" y="537665"/>
                    <a:pt x="1315190" y="546843"/>
                    <a:pt x="1321441" y="555277"/>
                  </a:cubicBezTo>
                  <a:cubicBezTo>
                    <a:pt x="1327692" y="563710"/>
                    <a:pt x="1335952" y="570035"/>
                    <a:pt x="1346221" y="574252"/>
                  </a:cubicBezTo>
                  <a:cubicBezTo>
                    <a:pt x="1356490" y="578469"/>
                    <a:pt x="1368074" y="580577"/>
                    <a:pt x="1380972" y="580577"/>
                  </a:cubicBezTo>
                  <a:cubicBezTo>
                    <a:pt x="1394565" y="580577"/>
                    <a:pt x="1406471" y="578345"/>
                    <a:pt x="1416691" y="573880"/>
                  </a:cubicBezTo>
                  <a:cubicBezTo>
                    <a:pt x="1426910" y="569415"/>
                    <a:pt x="1435022" y="563016"/>
                    <a:pt x="1441024" y="554681"/>
                  </a:cubicBezTo>
                  <a:cubicBezTo>
                    <a:pt x="1447027" y="546347"/>
                    <a:pt x="1450599" y="537144"/>
                    <a:pt x="1451740" y="527074"/>
                  </a:cubicBezTo>
                  <a:cubicBezTo>
                    <a:pt x="1452881" y="517003"/>
                    <a:pt x="1453451" y="499863"/>
                    <a:pt x="1453451" y="475654"/>
                  </a:cubicBezTo>
                  <a:lnTo>
                    <a:pt x="1453451" y="434428"/>
                  </a:lnTo>
                  <a:cubicBezTo>
                    <a:pt x="1453451" y="409623"/>
                    <a:pt x="1452856" y="392260"/>
                    <a:pt x="1451666" y="382338"/>
                  </a:cubicBezTo>
                  <a:cubicBezTo>
                    <a:pt x="1450475" y="372416"/>
                    <a:pt x="1446754" y="363239"/>
                    <a:pt x="1440503" y="354805"/>
                  </a:cubicBezTo>
                  <a:cubicBezTo>
                    <a:pt x="1434253" y="346372"/>
                    <a:pt x="1425993" y="340046"/>
                    <a:pt x="1415724" y="335830"/>
                  </a:cubicBezTo>
                  <a:cubicBezTo>
                    <a:pt x="1405454" y="331613"/>
                    <a:pt x="1393871" y="329504"/>
                    <a:pt x="1380972" y="329504"/>
                  </a:cubicBezTo>
                  <a:close/>
                  <a:moveTo>
                    <a:pt x="286192" y="329504"/>
                  </a:moveTo>
                  <a:cubicBezTo>
                    <a:pt x="272599" y="329504"/>
                    <a:pt x="260569" y="331811"/>
                    <a:pt x="250102" y="336425"/>
                  </a:cubicBezTo>
                  <a:cubicBezTo>
                    <a:pt x="239634" y="341039"/>
                    <a:pt x="231448" y="347364"/>
                    <a:pt x="225545" y="355400"/>
                  </a:cubicBezTo>
                  <a:cubicBezTo>
                    <a:pt x="219641" y="363437"/>
                    <a:pt x="216094" y="371796"/>
                    <a:pt x="214904" y="380478"/>
                  </a:cubicBezTo>
                  <a:cubicBezTo>
                    <a:pt x="213713" y="389160"/>
                    <a:pt x="213118" y="402182"/>
                    <a:pt x="213118" y="419545"/>
                  </a:cubicBezTo>
                  <a:lnTo>
                    <a:pt x="213118" y="489941"/>
                  </a:lnTo>
                  <a:cubicBezTo>
                    <a:pt x="213118" y="513555"/>
                    <a:pt x="215053" y="531241"/>
                    <a:pt x="218922" y="542998"/>
                  </a:cubicBezTo>
                  <a:cubicBezTo>
                    <a:pt x="222792" y="554756"/>
                    <a:pt x="230679" y="563958"/>
                    <a:pt x="242586" y="570606"/>
                  </a:cubicBezTo>
                  <a:cubicBezTo>
                    <a:pt x="254492" y="577254"/>
                    <a:pt x="269623" y="580577"/>
                    <a:pt x="287978" y="580577"/>
                  </a:cubicBezTo>
                  <a:cubicBezTo>
                    <a:pt x="305639" y="580577"/>
                    <a:pt x="320497" y="576652"/>
                    <a:pt x="332552" y="568803"/>
                  </a:cubicBezTo>
                  <a:cubicBezTo>
                    <a:pt x="344607" y="560953"/>
                    <a:pt x="352396" y="551811"/>
                    <a:pt x="355918" y="541377"/>
                  </a:cubicBezTo>
                  <a:cubicBezTo>
                    <a:pt x="359441" y="530944"/>
                    <a:pt x="361202" y="513257"/>
                    <a:pt x="361202" y="488318"/>
                  </a:cubicBezTo>
                  <a:lnTo>
                    <a:pt x="361202" y="478928"/>
                  </a:lnTo>
                  <a:lnTo>
                    <a:pt x="298545" y="478928"/>
                  </a:lnTo>
                  <a:lnTo>
                    <a:pt x="298545" y="509214"/>
                  </a:lnTo>
                  <a:cubicBezTo>
                    <a:pt x="298545" y="522443"/>
                    <a:pt x="297826" y="530847"/>
                    <a:pt x="296387" y="534428"/>
                  </a:cubicBezTo>
                  <a:cubicBezTo>
                    <a:pt x="294948" y="538008"/>
                    <a:pt x="291897" y="539798"/>
                    <a:pt x="287234" y="539798"/>
                  </a:cubicBezTo>
                  <a:cubicBezTo>
                    <a:pt x="282372" y="539798"/>
                    <a:pt x="279247" y="538013"/>
                    <a:pt x="277858" y="534441"/>
                  </a:cubicBezTo>
                  <a:cubicBezTo>
                    <a:pt x="276469" y="530869"/>
                    <a:pt x="275774" y="523229"/>
                    <a:pt x="275774" y="511521"/>
                  </a:cubicBezTo>
                  <a:lnTo>
                    <a:pt x="275774" y="399602"/>
                  </a:lnTo>
                  <a:cubicBezTo>
                    <a:pt x="275774" y="387398"/>
                    <a:pt x="276469" y="379461"/>
                    <a:pt x="277858" y="375790"/>
                  </a:cubicBezTo>
                  <a:cubicBezTo>
                    <a:pt x="279247" y="372119"/>
                    <a:pt x="282521" y="370283"/>
                    <a:pt x="287681" y="370283"/>
                  </a:cubicBezTo>
                  <a:cubicBezTo>
                    <a:pt x="292245" y="370283"/>
                    <a:pt x="295196" y="371793"/>
                    <a:pt x="296536" y="374813"/>
                  </a:cubicBezTo>
                  <a:cubicBezTo>
                    <a:pt x="297875" y="377833"/>
                    <a:pt x="298545" y="385432"/>
                    <a:pt x="298545" y="397609"/>
                  </a:cubicBezTo>
                  <a:lnTo>
                    <a:pt x="298545" y="439488"/>
                  </a:lnTo>
                  <a:lnTo>
                    <a:pt x="361202" y="439488"/>
                  </a:lnTo>
                  <a:lnTo>
                    <a:pt x="361202" y="416599"/>
                  </a:lnTo>
                  <a:cubicBezTo>
                    <a:pt x="361202" y="394107"/>
                    <a:pt x="359317" y="377536"/>
                    <a:pt x="355546" y="366885"/>
                  </a:cubicBezTo>
                  <a:cubicBezTo>
                    <a:pt x="351776" y="356233"/>
                    <a:pt x="343888" y="347340"/>
                    <a:pt x="331883" y="340206"/>
                  </a:cubicBezTo>
                  <a:cubicBezTo>
                    <a:pt x="319877" y="333072"/>
                    <a:pt x="304647" y="329504"/>
                    <a:pt x="286192" y="329504"/>
                  </a:cubicBezTo>
                  <a:close/>
                  <a:moveTo>
                    <a:pt x="922307" y="0"/>
                  </a:moveTo>
                  <a:cubicBezTo>
                    <a:pt x="1431683" y="0"/>
                    <a:pt x="1844614" y="204082"/>
                    <a:pt x="1844614" y="455831"/>
                  </a:cubicBezTo>
                  <a:cubicBezTo>
                    <a:pt x="1844614" y="707580"/>
                    <a:pt x="1431683" y="911662"/>
                    <a:pt x="922307" y="911662"/>
                  </a:cubicBezTo>
                  <a:cubicBezTo>
                    <a:pt x="412931" y="911662"/>
                    <a:pt x="0" y="707580"/>
                    <a:pt x="0" y="455831"/>
                  </a:cubicBezTo>
                  <a:cubicBezTo>
                    <a:pt x="0" y="204082"/>
                    <a:pt x="412931" y="0"/>
                    <a:pt x="9223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4248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" y="-1"/>
            <a:ext cx="12192000" cy="7184571"/>
          </a:xfrm>
          <a:prstGeom prst="rect">
            <a:avLst/>
          </a:prstGeom>
          <a:blipFill dpi="0" rotWithShape="1">
            <a:blip r:embed="rId4">
              <a:lum bright="70000" contrast="-70000"/>
            </a:blip>
            <a:srcRect/>
            <a:tile tx="101600" ty="88900" sx="68000" sy="79000" flip="x" algn="ctr"/>
          </a:blipFill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" r="-245"/>
          <a:stretch/>
        </p:blipFill>
        <p:spPr>
          <a:xfrm>
            <a:off x="0" y="-139148"/>
            <a:ext cx="12810882" cy="7323718"/>
          </a:xfrm>
          <a:custGeom>
            <a:avLst/>
            <a:gdLst>
              <a:gd name="connsiteX0" fmla="*/ 0 w 12240703"/>
              <a:gd name="connsiteY0" fmla="*/ 0 h 7084606"/>
              <a:gd name="connsiteX1" fmla="*/ 12240703 w 12240703"/>
              <a:gd name="connsiteY1" fmla="*/ 7084606 h 7084606"/>
              <a:gd name="connsiteX2" fmla="*/ 0 w 12240703"/>
              <a:gd name="connsiteY2" fmla="*/ 7084606 h 708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0703" h="7084606">
                <a:moveTo>
                  <a:pt x="0" y="0"/>
                </a:moveTo>
                <a:lnTo>
                  <a:pt x="12240703" y="7084606"/>
                </a:lnTo>
                <a:lnTo>
                  <a:pt x="0" y="7084606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</p:pic>
      <p:sp useBgFill="1">
        <p:nvSpPr>
          <p:cNvPr id="5" name="Rectángulo 4"/>
          <p:cNvSpPr/>
          <p:nvPr/>
        </p:nvSpPr>
        <p:spPr>
          <a:xfrm>
            <a:off x="7856172" y="752751"/>
            <a:ext cx="2592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 useBgFill="1">
        <p:nvSpPr>
          <p:cNvPr id="7" name="Rectángulo 6"/>
          <p:cNvSpPr/>
          <p:nvPr/>
        </p:nvSpPr>
        <p:spPr>
          <a:xfrm>
            <a:off x="8365024" y="898661"/>
            <a:ext cx="1692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 useBgFill="1">
        <p:nvSpPr>
          <p:cNvPr id="8" name="Rectángulo 7"/>
          <p:cNvSpPr/>
          <p:nvPr/>
        </p:nvSpPr>
        <p:spPr>
          <a:xfrm>
            <a:off x="8203024" y="2648272"/>
            <a:ext cx="1692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 useBgFill="1">
        <p:nvSpPr>
          <p:cNvPr id="9" name="Rectángulo 8"/>
          <p:cNvSpPr/>
          <p:nvPr/>
        </p:nvSpPr>
        <p:spPr>
          <a:xfrm>
            <a:off x="7753024" y="2812182"/>
            <a:ext cx="2592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 useBgFill="1">
        <p:nvSpPr>
          <p:cNvPr id="10" name="Rectángulo 9"/>
          <p:cNvSpPr/>
          <p:nvPr/>
        </p:nvSpPr>
        <p:spPr>
          <a:xfrm>
            <a:off x="8365024" y="2484362"/>
            <a:ext cx="1368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 useBgFill="1">
        <p:nvSpPr>
          <p:cNvPr id="11" name="Rectángulo 10"/>
          <p:cNvSpPr/>
          <p:nvPr/>
        </p:nvSpPr>
        <p:spPr>
          <a:xfrm>
            <a:off x="8527024" y="1060271"/>
            <a:ext cx="1368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9" t="36566" r="18993" b="45389"/>
          <a:stretch>
            <a:fillRect/>
          </a:stretch>
        </p:blipFill>
        <p:spPr>
          <a:xfrm>
            <a:off x="6983163" y="1457460"/>
            <a:ext cx="4131721" cy="665713"/>
          </a:xfrm>
          <a:custGeom>
            <a:avLst/>
            <a:gdLst/>
            <a:ahLst/>
            <a:cxnLst/>
            <a:rect l="l" t="t" r="r" b="b"/>
            <a:pathLst>
              <a:path w="8046540" h="1296479">
                <a:moveTo>
                  <a:pt x="7662304" y="844637"/>
                </a:moveTo>
                <a:cubicBezTo>
                  <a:pt x="7614380" y="861753"/>
                  <a:pt x="7564462" y="876871"/>
                  <a:pt x="7512545" y="889993"/>
                </a:cubicBezTo>
                <a:cubicBezTo>
                  <a:pt x="7441803" y="908820"/>
                  <a:pt x="7397017" y="927361"/>
                  <a:pt x="7378190" y="945617"/>
                </a:cubicBezTo>
                <a:cubicBezTo>
                  <a:pt x="7358794" y="964444"/>
                  <a:pt x="7349094" y="985838"/>
                  <a:pt x="7349094" y="1009799"/>
                </a:cubicBezTo>
                <a:cubicBezTo>
                  <a:pt x="7349094" y="1037184"/>
                  <a:pt x="7358651" y="1059576"/>
                  <a:pt x="7377762" y="1076977"/>
                </a:cubicBezTo>
                <a:cubicBezTo>
                  <a:pt x="7396876" y="1094377"/>
                  <a:pt x="7424972" y="1103077"/>
                  <a:pt x="7462055" y="1103077"/>
                </a:cubicBezTo>
                <a:cubicBezTo>
                  <a:pt x="7500850" y="1103077"/>
                  <a:pt x="7536934" y="1093664"/>
                  <a:pt x="7570309" y="1074837"/>
                </a:cubicBezTo>
                <a:cubicBezTo>
                  <a:pt x="7603684" y="1056010"/>
                  <a:pt x="7627360" y="1033047"/>
                  <a:pt x="7641337" y="1005948"/>
                </a:cubicBezTo>
                <a:cubicBezTo>
                  <a:pt x="7655316" y="978849"/>
                  <a:pt x="7662304" y="943620"/>
                  <a:pt x="7662304" y="900262"/>
                </a:cubicBezTo>
                <a:close/>
                <a:moveTo>
                  <a:pt x="4842904" y="844637"/>
                </a:moveTo>
                <a:cubicBezTo>
                  <a:pt x="4794982" y="861753"/>
                  <a:pt x="4745062" y="876871"/>
                  <a:pt x="4693146" y="889993"/>
                </a:cubicBezTo>
                <a:cubicBezTo>
                  <a:pt x="4622403" y="908820"/>
                  <a:pt x="4577618" y="927361"/>
                  <a:pt x="4558792" y="945617"/>
                </a:cubicBezTo>
                <a:cubicBezTo>
                  <a:pt x="4539395" y="964444"/>
                  <a:pt x="4529696" y="985838"/>
                  <a:pt x="4529696" y="1009799"/>
                </a:cubicBezTo>
                <a:cubicBezTo>
                  <a:pt x="4529696" y="1037184"/>
                  <a:pt x="4539252" y="1059576"/>
                  <a:pt x="4558364" y="1076977"/>
                </a:cubicBezTo>
                <a:cubicBezTo>
                  <a:pt x="4577476" y="1094377"/>
                  <a:pt x="4605573" y="1103077"/>
                  <a:pt x="4642656" y="1103077"/>
                </a:cubicBezTo>
                <a:cubicBezTo>
                  <a:pt x="4681451" y="1103077"/>
                  <a:pt x="4717535" y="1093664"/>
                  <a:pt x="4750910" y="1074837"/>
                </a:cubicBezTo>
                <a:cubicBezTo>
                  <a:pt x="4784285" y="1056010"/>
                  <a:pt x="4807961" y="1033047"/>
                  <a:pt x="4821938" y="1005948"/>
                </a:cubicBezTo>
                <a:cubicBezTo>
                  <a:pt x="4835916" y="978849"/>
                  <a:pt x="4842904" y="943620"/>
                  <a:pt x="4842904" y="900262"/>
                </a:cubicBezTo>
                <a:close/>
                <a:moveTo>
                  <a:pt x="1718705" y="844637"/>
                </a:moveTo>
                <a:cubicBezTo>
                  <a:pt x="1670782" y="861753"/>
                  <a:pt x="1620862" y="876871"/>
                  <a:pt x="1568946" y="889993"/>
                </a:cubicBezTo>
                <a:cubicBezTo>
                  <a:pt x="1498203" y="908820"/>
                  <a:pt x="1453419" y="927361"/>
                  <a:pt x="1434592" y="945617"/>
                </a:cubicBezTo>
                <a:cubicBezTo>
                  <a:pt x="1415194" y="964444"/>
                  <a:pt x="1405496" y="985838"/>
                  <a:pt x="1405496" y="1009799"/>
                </a:cubicBezTo>
                <a:cubicBezTo>
                  <a:pt x="1405496" y="1037184"/>
                  <a:pt x="1415052" y="1059576"/>
                  <a:pt x="1434164" y="1076977"/>
                </a:cubicBezTo>
                <a:cubicBezTo>
                  <a:pt x="1453276" y="1094377"/>
                  <a:pt x="1481373" y="1103077"/>
                  <a:pt x="1518456" y="1103077"/>
                </a:cubicBezTo>
                <a:cubicBezTo>
                  <a:pt x="1557251" y="1103077"/>
                  <a:pt x="1593336" y="1093664"/>
                  <a:pt x="1626710" y="1074837"/>
                </a:cubicBezTo>
                <a:cubicBezTo>
                  <a:pt x="1660085" y="1056010"/>
                  <a:pt x="1683761" y="1033047"/>
                  <a:pt x="1697739" y="1005948"/>
                </a:cubicBezTo>
                <a:cubicBezTo>
                  <a:pt x="1711716" y="978849"/>
                  <a:pt x="1718705" y="943620"/>
                  <a:pt x="1718705" y="900262"/>
                </a:cubicBezTo>
                <a:close/>
                <a:moveTo>
                  <a:pt x="6474544" y="367122"/>
                </a:moveTo>
                <a:lnTo>
                  <a:pt x="6822839" y="367122"/>
                </a:lnTo>
                <a:lnTo>
                  <a:pt x="6822839" y="1275941"/>
                </a:lnTo>
                <a:lnTo>
                  <a:pt x="6474544" y="1275941"/>
                </a:lnTo>
                <a:close/>
                <a:moveTo>
                  <a:pt x="7497142" y="346584"/>
                </a:moveTo>
                <a:cubicBezTo>
                  <a:pt x="7601544" y="346584"/>
                  <a:pt x="7685409" y="352432"/>
                  <a:pt x="7748736" y="364127"/>
                </a:cubicBezTo>
                <a:cubicBezTo>
                  <a:pt x="7812062" y="375822"/>
                  <a:pt x="7864834" y="400212"/>
                  <a:pt x="7907051" y="437295"/>
                </a:cubicBezTo>
                <a:cubicBezTo>
                  <a:pt x="7936718" y="462968"/>
                  <a:pt x="7960108" y="499337"/>
                  <a:pt x="7977224" y="546405"/>
                </a:cubicBezTo>
                <a:cubicBezTo>
                  <a:pt x="7994339" y="593471"/>
                  <a:pt x="8002896" y="638399"/>
                  <a:pt x="8002896" y="681187"/>
                </a:cubicBezTo>
                <a:lnTo>
                  <a:pt x="8002896" y="1082539"/>
                </a:lnTo>
                <a:cubicBezTo>
                  <a:pt x="8002896" y="1125327"/>
                  <a:pt x="8005607" y="1158844"/>
                  <a:pt x="8011026" y="1183091"/>
                </a:cubicBezTo>
                <a:cubicBezTo>
                  <a:pt x="8016447" y="1207338"/>
                  <a:pt x="8028284" y="1238288"/>
                  <a:pt x="8046540" y="1275941"/>
                </a:cubicBezTo>
                <a:lnTo>
                  <a:pt x="7719640" y="1275941"/>
                </a:lnTo>
                <a:cubicBezTo>
                  <a:pt x="7706518" y="1252550"/>
                  <a:pt x="7697960" y="1234722"/>
                  <a:pt x="7693966" y="1222456"/>
                </a:cubicBezTo>
                <a:cubicBezTo>
                  <a:pt x="7689974" y="1210190"/>
                  <a:pt x="7685980" y="1190936"/>
                  <a:pt x="7681986" y="1164692"/>
                </a:cubicBezTo>
                <a:cubicBezTo>
                  <a:pt x="7636346" y="1208621"/>
                  <a:pt x="7590990" y="1239999"/>
                  <a:pt x="7545920" y="1258826"/>
                </a:cubicBezTo>
                <a:cubicBezTo>
                  <a:pt x="7484305" y="1283928"/>
                  <a:pt x="7412707" y="1296479"/>
                  <a:pt x="7331124" y="1296479"/>
                </a:cubicBezTo>
                <a:cubicBezTo>
                  <a:pt x="7222728" y="1296479"/>
                  <a:pt x="7140432" y="1271377"/>
                  <a:pt x="7084236" y="1221172"/>
                </a:cubicBezTo>
                <a:cubicBezTo>
                  <a:pt x="7028042" y="1170968"/>
                  <a:pt x="6999944" y="1109068"/>
                  <a:pt x="6999944" y="1035472"/>
                </a:cubicBezTo>
                <a:cubicBezTo>
                  <a:pt x="6999944" y="966441"/>
                  <a:pt x="7020197" y="909675"/>
                  <a:pt x="7060703" y="865176"/>
                </a:cubicBezTo>
                <a:cubicBezTo>
                  <a:pt x="7101210" y="820676"/>
                  <a:pt x="7175946" y="787587"/>
                  <a:pt x="7284912" y="765907"/>
                </a:cubicBezTo>
                <a:cubicBezTo>
                  <a:pt x="7415559" y="739664"/>
                  <a:pt x="7500280" y="721265"/>
                  <a:pt x="7539074" y="710711"/>
                </a:cubicBezTo>
                <a:cubicBezTo>
                  <a:pt x="7577869" y="700156"/>
                  <a:pt x="7618946" y="686321"/>
                  <a:pt x="7662304" y="669206"/>
                </a:cubicBezTo>
                <a:cubicBezTo>
                  <a:pt x="7662304" y="626418"/>
                  <a:pt x="7653461" y="596467"/>
                  <a:pt x="7635774" y="579351"/>
                </a:cubicBezTo>
                <a:cubicBezTo>
                  <a:pt x="7618090" y="562236"/>
                  <a:pt x="7586996" y="553678"/>
                  <a:pt x="7542496" y="553678"/>
                </a:cubicBezTo>
                <a:cubicBezTo>
                  <a:pt x="7485446" y="553678"/>
                  <a:pt x="7442658" y="562806"/>
                  <a:pt x="7414132" y="581063"/>
                </a:cubicBezTo>
                <a:cubicBezTo>
                  <a:pt x="7391882" y="595326"/>
                  <a:pt x="7373912" y="622139"/>
                  <a:pt x="7360220" y="661504"/>
                </a:cubicBezTo>
                <a:lnTo>
                  <a:pt x="7027328" y="626418"/>
                </a:lnTo>
                <a:cubicBezTo>
                  <a:pt x="7039880" y="568226"/>
                  <a:pt x="7057994" y="522443"/>
                  <a:pt x="7081669" y="489068"/>
                </a:cubicBezTo>
                <a:cubicBezTo>
                  <a:pt x="7105346" y="455694"/>
                  <a:pt x="7139433" y="426740"/>
                  <a:pt x="7183932" y="402208"/>
                </a:cubicBezTo>
                <a:cubicBezTo>
                  <a:pt x="7215882" y="384523"/>
                  <a:pt x="7259810" y="370831"/>
                  <a:pt x="7315720" y="361132"/>
                </a:cubicBezTo>
                <a:cubicBezTo>
                  <a:pt x="7371630" y="351433"/>
                  <a:pt x="7432104" y="346584"/>
                  <a:pt x="7497142" y="346584"/>
                </a:cubicBezTo>
                <a:close/>
                <a:moveTo>
                  <a:pt x="5813375" y="346584"/>
                </a:moveTo>
                <a:cubicBezTo>
                  <a:pt x="5921772" y="346584"/>
                  <a:pt x="6001786" y="354856"/>
                  <a:pt x="6053416" y="371401"/>
                </a:cubicBezTo>
                <a:cubicBezTo>
                  <a:pt x="6105048" y="387946"/>
                  <a:pt x="6148121" y="413619"/>
                  <a:pt x="6182636" y="448420"/>
                </a:cubicBezTo>
                <a:cubicBezTo>
                  <a:pt x="6217152" y="483221"/>
                  <a:pt x="6245820" y="530287"/>
                  <a:pt x="6268640" y="589620"/>
                </a:cubicBezTo>
                <a:lnTo>
                  <a:pt x="5938316" y="622139"/>
                </a:lnTo>
                <a:cubicBezTo>
                  <a:pt x="5929759" y="593043"/>
                  <a:pt x="5915496" y="571649"/>
                  <a:pt x="5895528" y="557957"/>
                </a:cubicBezTo>
                <a:cubicBezTo>
                  <a:pt x="5868144" y="539701"/>
                  <a:pt x="5835055" y="530573"/>
                  <a:pt x="5796260" y="530573"/>
                </a:cubicBezTo>
                <a:cubicBezTo>
                  <a:pt x="5756895" y="530573"/>
                  <a:pt x="5728227" y="537550"/>
                  <a:pt x="5710256" y="551506"/>
                </a:cubicBezTo>
                <a:cubicBezTo>
                  <a:pt x="5692285" y="565461"/>
                  <a:pt x="5683299" y="582409"/>
                  <a:pt x="5683299" y="602350"/>
                </a:cubicBezTo>
                <a:cubicBezTo>
                  <a:pt x="5683299" y="624564"/>
                  <a:pt x="5694710" y="641367"/>
                  <a:pt x="5717530" y="652759"/>
                </a:cubicBezTo>
                <a:cubicBezTo>
                  <a:pt x="5740351" y="664152"/>
                  <a:pt x="5789985" y="674408"/>
                  <a:pt x="5866432" y="683527"/>
                </a:cubicBezTo>
                <a:cubicBezTo>
                  <a:pt x="5982246" y="696631"/>
                  <a:pt x="6068392" y="714867"/>
                  <a:pt x="6124872" y="738235"/>
                </a:cubicBezTo>
                <a:cubicBezTo>
                  <a:pt x="6181353" y="761604"/>
                  <a:pt x="6224569" y="794945"/>
                  <a:pt x="6254520" y="838259"/>
                </a:cubicBezTo>
                <a:cubicBezTo>
                  <a:pt x="6284472" y="881573"/>
                  <a:pt x="6299448" y="929162"/>
                  <a:pt x="6299448" y="981024"/>
                </a:cubicBezTo>
                <a:cubicBezTo>
                  <a:pt x="6299448" y="1033458"/>
                  <a:pt x="6283616" y="1084467"/>
                  <a:pt x="6251953" y="1134052"/>
                </a:cubicBezTo>
                <a:cubicBezTo>
                  <a:pt x="6220290" y="1183637"/>
                  <a:pt x="6170370" y="1223105"/>
                  <a:pt x="6102195" y="1252455"/>
                </a:cubicBezTo>
                <a:cubicBezTo>
                  <a:pt x="6034019" y="1281805"/>
                  <a:pt x="5941169" y="1296479"/>
                  <a:pt x="5823644" y="1296479"/>
                </a:cubicBezTo>
                <a:cubicBezTo>
                  <a:pt x="5657627" y="1296479"/>
                  <a:pt x="5539389" y="1272803"/>
                  <a:pt x="5468931" y="1225451"/>
                </a:cubicBezTo>
                <a:cubicBezTo>
                  <a:pt x="5398474" y="1178099"/>
                  <a:pt x="5353261" y="1110779"/>
                  <a:pt x="5333293" y="1023492"/>
                </a:cubicBezTo>
                <a:lnTo>
                  <a:pt x="5679021" y="990973"/>
                </a:lnTo>
                <a:cubicBezTo>
                  <a:pt x="5693284" y="1032049"/>
                  <a:pt x="5713251" y="1061430"/>
                  <a:pt x="5738924" y="1079116"/>
                </a:cubicBezTo>
                <a:cubicBezTo>
                  <a:pt x="5764597" y="1096802"/>
                  <a:pt x="5798827" y="1105645"/>
                  <a:pt x="5841615" y="1105645"/>
                </a:cubicBezTo>
                <a:cubicBezTo>
                  <a:pt x="5888397" y="1105645"/>
                  <a:pt x="5924624" y="1095674"/>
                  <a:pt x="5950297" y="1075733"/>
                </a:cubicBezTo>
                <a:cubicBezTo>
                  <a:pt x="5970265" y="1060927"/>
                  <a:pt x="5980249" y="1042416"/>
                  <a:pt x="5980249" y="1020202"/>
                </a:cubicBezTo>
                <a:cubicBezTo>
                  <a:pt x="5980249" y="995136"/>
                  <a:pt x="5967127" y="975765"/>
                  <a:pt x="5940884" y="962091"/>
                </a:cubicBezTo>
                <a:cubicBezTo>
                  <a:pt x="5922057" y="952410"/>
                  <a:pt x="5872138" y="940447"/>
                  <a:pt x="5791125" y="926202"/>
                </a:cubicBezTo>
                <a:cubicBezTo>
                  <a:pt x="5670178" y="905120"/>
                  <a:pt x="5586170" y="885602"/>
                  <a:pt x="5539104" y="867649"/>
                </a:cubicBezTo>
                <a:cubicBezTo>
                  <a:pt x="5492037" y="849696"/>
                  <a:pt x="5452387" y="819348"/>
                  <a:pt x="5420153" y="776604"/>
                </a:cubicBezTo>
                <a:cubicBezTo>
                  <a:pt x="5387919" y="733861"/>
                  <a:pt x="5371802" y="685131"/>
                  <a:pt x="5371802" y="630416"/>
                </a:cubicBezTo>
                <a:cubicBezTo>
                  <a:pt x="5371802" y="570566"/>
                  <a:pt x="5389203" y="518984"/>
                  <a:pt x="5424004" y="475670"/>
                </a:cubicBezTo>
                <a:cubicBezTo>
                  <a:pt x="5458805" y="432356"/>
                  <a:pt x="5506728" y="400014"/>
                  <a:pt x="5567772" y="378642"/>
                </a:cubicBezTo>
                <a:cubicBezTo>
                  <a:pt x="5628816" y="357270"/>
                  <a:pt x="5710684" y="346584"/>
                  <a:pt x="5813375" y="346584"/>
                </a:cubicBezTo>
                <a:close/>
                <a:moveTo>
                  <a:pt x="4677742" y="346584"/>
                </a:moveTo>
                <a:cubicBezTo>
                  <a:pt x="4782145" y="346584"/>
                  <a:pt x="4866010" y="352432"/>
                  <a:pt x="4929336" y="364127"/>
                </a:cubicBezTo>
                <a:cubicBezTo>
                  <a:pt x="4992662" y="375822"/>
                  <a:pt x="5045434" y="400212"/>
                  <a:pt x="5087652" y="437295"/>
                </a:cubicBezTo>
                <a:cubicBezTo>
                  <a:pt x="5117318" y="462968"/>
                  <a:pt x="5140709" y="499337"/>
                  <a:pt x="5157825" y="546405"/>
                </a:cubicBezTo>
                <a:cubicBezTo>
                  <a:pt x="5174940" y="593471"/>
                  <a:pt x="5183497" y="638399"/>
                  <a:pt x="5183497" y="681187"/>
                </a:cubicBezTo>
                <a:lnTo>
                  <a:pt x="5183497" y="1082539"/>
                </a:lnTo>
                <a:cubicBezTo>
                  <a:pt x="5183497" y="1125327"/>
                  <a:pt x="5186207" y="1158844"/>
                  <a:pt x="5191627" y="1183091"/>
                </a:cubicBezTo>
                <a:cubicBezTo>
                  <a:pt x="5197047" y="1207338"/>
                  <a:pt x="5208885" y="1238288"/>
                  <a:pt x="5227141" y="1275941"/>
                </a:cubicBezTo>
                <a:lnTo>
                  <a:pt x="4900240" y="1275941"/>
                </a:lnTo>
                <a:cubicBezTo>
                  <a:pt x="4887119" y="1252550"/>
                  <a:pt x="4878561" y="1234722"/>
                  <a:pt x="4874567" y="1222456"/>
                </a:cubicBezTo>
                <a:cubicBezTo>
                  <a:pt x="4870574" y="1210190"/>
                  <a:pt x="4866581" y="1190936"/>
                  <a:pt x="4862587" y="1164692"/>
                </a:cubicBezTo>
                <a:cubicBezTo>
                  <a:pt x="4816946" y="1208621"/>
                  <a:pt x="4771591" y="1239999"/>
                  <a:pt x="4726521" y="1258826"/>
                </a:cubicBezTo>
                <a:cubicBezTo>
                  <a:pt x="4664906" y="1283928"/>
                  <a:pt x="4593308" y="1296479"/>
                  <a:pt x="4511725" y="1296479"/>
                </a:cubicBezTo>
                <a:cubicBezTo>
                  <a:pt x="4403328" y="1296479"/>
                  <a:pt x="4321033" y="1271377"/>
                  <a:pt x="4264837" y="1221172"/>
                </a:cubicBezTo>
                <a:cubicBezTo>
                  <a:pt x="4208643" y="1170968"/>
                  <a:pt x="4180545" y="1109068"/>
                  <a:pt x="4180545" y="1035472"/>
                </a:cubicBezTo>
                <a:cubicBezTo>
                  <a:pt x="4180545" y="966441"/>
                  <a:pt x="4200798" y="909675"/>
                  <a:pt x="4241304" y="865176"/>
                </a:cubicBezTo>
                <a:cubicBezTo>
                  <a:pt x="4281810" y="820676"/>
                  <a:pt x="4356546" y="787587"/>
                  <a:pt x="4465514" y="765907"/>
                </a:cubicBezTo>
                <a:cubicBezTo>
                  <a:pt x="4596160" y="739664"/>
                  <a:pt x="4680880" y="721265"/>
                  <a:pt x="4719675" y="710711"/>
                </a:cubicBezTo>
                <a:cubicBezTo>
                  <a:pt x="4758469" y="700156"/>
                  <a:pt x="4799546" y="686321"/>
                  <a:pt x="4842904" y="669206"/>
                </a:cubicBezTo>
                <a:cubicBezTo>
                  <a:pt x="4842904" y="626418"/>
                  <a:pt x="4834062" y="596467"/>
                  <a:pt x="4816376" y="579351"/>
                </a:cubicBezTo>
                <a:cubicBezTo>
                  <a:pt x="4798690" y="562236"/>
                  <a:pt x="4767597" y="553678"/>
                  <a:pt x="4723098" y="553678"/>
                </a:cubicBezTo>
                <a:cubicBezTo>
                  <a:pt x="4666047" y="553678"/>
                  <a:pt x="4623259" y="562806"/>
                  <a:pt x="4594734" y="581063"/>
                </a:cubicBezTo>
                <a:cubicBezTo>
                  <a:pt x="4572484" y="595326"/>
                  <a:pt x="4554513" y="622139"/>
                  <a:pt x="4540821" y="661504"/>
                </a:cubicBezTo>
                <a:lnTo>
                  <a:pt x="4207929" y="626418"/>
                </a:lnTo>
                <a:cubicBezTo>
                  <a:pt x="4220481" y="568226"/>
                  <a:pt x="4238594" y="522443"/>
                  <a:pt x="4262270" y="489068"/>
                </a:cubicBezTo>
                <a:cubicBezTo>
                  <a:pt x="4285946" y="455694"/>
                  <a:pt x="4320034" y="426740"/>
                  <a:pt x="4364534" y="402208"/>
                </a:cubicBezTo>
                <a:cubicBezTo>
                  <a:pt x="4396482" y="384523"/>
                  <a:pt x="4440411" y="370831"/>
                  <a:pt x="4496321" y="361132"/>
                </a:cubicBezTo>
                <a:cubicBezTo>
                  <a:pt x="4552231" y="351433"/>
                  <a:pt x="4612705" y="346584"/>
                  <a:pt x="4677742" y="346584"/>
                </a:cubicBezTo>
                <a:close/>
                <a:moveTo>
                  <a:pt x="2923654" y="346584"/>
                </a:moveTo>
                <a:cubicBezTo>
                  <a:pt x="3020070" y="346584"/>
                  <a:pt x="3095520" y="375252"/>
                  <a:pt x="3150003" y="432588"/>
                </a:cubicBezTo>
                <a:cubicBezTo>
                  <a:pt x="3204486" y="489924"/>
                  <a:pt x="3231728" y="578495"/>
                  <a:pt x="3231728" y="698302"/>
                </a:cubicBezTo>
                <a:lnTo>
                  <a:pt x="3231728" y="1275941"/>
                </a:lnTo>
                <a:lnTo>
                  <a:pt x="2881722" y="1275941"/>
                </a:lnTo>
                <a:lnTo>
                  <a:pt x="2881722" y="776176"/>
                </a:lnTo>
                <a:cubicBezTo>
                  <a:pt x="2881722" y="719126"/>
                  <a:pt x="2871167" y="678762"/>
                  <a:pt x="2850059" y="655086"/>
                </a:cubicBezTo>
                <a:cubicBezTo>
                  <a:pt x="2828950" y="631410"/>
                  <a:pt x="2799283" y="619572"/>
                  <a:pt x="2761060" y="619572"/>
                </a:cubicBezTo>
                <a:cubicBezTo>
                  <a:pt x="2718842" y="619572"/>
                  <a:pt x="2684611" y="635546"/>
                  <a:pt x="2658368" y="667495"/>
                </a:cubicBezTo>
                <a:cubicBezTo>
                  <a:pt x="2632124" y="699443"/>
                  <a:pt x="2619003" y="756779"/>
                  <a:pt x="2619003" y="839503"/>
                </a:cubicBezTo>
                <a:lnTo>
                  <a:pt x="2619003" y="1275941"/>
                </a:lnTo>
                <a:lnTo>
                  <a:pt x="2270708" y="1275941"/>
                </a:lnTo>
                <a:lnTo>
                  <a:pt x="2270708" y="367122"/>
                </a:lnTo>
                <a:lnTo>
                  <a:pt x="2595042" y="367122"/>
                </a:lnTo>
                <a:lnTo>
                  <a:pt x="2595042" y="515169"/>
                </a:lnTo>
                <a:cubicBezTo>
                  <a:pt x="2643535" y="454695"/>
                  <a:pt x="2692598" y="411479"/>
                  <a:pt x="2742233" y="385521"/>
                </a:cubicBezTo>
                <a:cubicBezTo>
                  <a:pt x="2791867" y="359563"/>
                  <a:pt x="2852341" y="346584"/>
                  <a:pt x="2923654" y="346584"/>
                </a:cubicBezTo>
                <a:close/>
                <a:moveTo>
                  <a:pt x="1553543" y="346584"/>
                </a:moveTo>
                <a:cubicBezTo>
                  <a:pt x="1657945" y="346584"/>
                  <a:pt x="1741810" y="352432"/>
                  <a:pt x="1805137" y="364127"/>
                </a:cubicBezTo>
                <a:cubicBezTo>
                  <a:pt x="1868463" y="375822"/>
                  <a:pt x="1921235" y="400212"/>
                  <a:pt x="1963453" y="437295"/>
                </a:cubicBezTo>
                <a:cubicBezTo>
                  <a:pt x="1993119" y="462968"/>
                  <a:pt x="2016510" y="499337"/>
                  <a:pt x="2033625" y="546405"/>
                </a:cubicBezTo>
                <a:cubicBezTo>
                  <a:pt x="2050740" y="593471"/>
                  <a:pt x="2059298" y="638399"/>
                  <a:pt x="2059298" y="681187"/>
                </a:cubicBezTo>
                <a:lnTo>
                  <a:pt x="2059298" y="1082539"/>
                </a:lnTo>
                <a:cubicBezTo>
                  <a:pt x="2059298" y="1125327"/>
                  <a:pt x="2062008" y="1158844"/>
                  <a:pt x="2067427" y="1183091"/>
                </a:cubicBezTo>
                <a:cubicBezTo>
                  <a:pt x="2072847" y="1207338"/>
                  <a:pt x="2084685" y="1238288"/>
                  <a:pt x="2102942" y="1275941"/>
                </a:cubicBezTo>
                <a:lnTo>
                  <a:pt x="1776041" y="1275941"/>
                </a:lnTo>
                <a:cubicBezTo>
                  <a:pt x="1762919" y="1252550"/>
                  <a:pt x="1754362" y="1234722"/>
                  <a:pt x="1750368" y="1222456"/>
                </a:cubicBezTo>
                <a:cubicBezTo>
                  <a:pt x="1746374" y="1210190"/>
                  <a:pt x="1742381" y="1190936"/>
                  <a:pt x="1738387" y="1164692"/>
                </a:cubicBezTo>
                <a:cubicBezTo>
                  <a:pt x="1692747" y="1208621"/>
                  <a:pt x="1647391" y="1239999"/>
                  <a:pt x="1602321" y="1258826"/>
                </a:cubicBezTo>
                <a:cubicBezTo>
                  <a:pt x="1540706" y="1283928"/>
                  <a:pt x="1469107" y="1296479"/>
                  <a:pt x="1387525" y="1296479"/>
                </a:cubicBezTo>
                <a:cubicBezTo>
                  <a:pt x="1279128" y="1296479"/>
                  <a:pt x="1196833" y="1271377"/>
                  <a:pt x="1140638" y="1221172"/>
                </a:cubicBezTo>
                <a:cubicBezTo>
                  <a:pt x="1084443" y="1170968"/>
                  <a:pt x="1056345" y="1109068"/>
                  <a:pt x="1056345" y="1035472"/>
                </a:cubicBezTo>
                <a:cubicBezTo>
                  <a:pt x="1056345" y="966441"/>
                  <a:pt x="1076598" y="909675"/>
                  <a:pt x="1117104" y="865176"/>
                </a:cubicBezTo>
                <a:cubicBezTo>
                  <a:pt x="1157610" y="820676"/>
                  <a:pt x="1232347" y="787587"/>
                  <a:pt x="1341314" y="765907"/>
                </a:cubicBezTo>
                <a:cubicBezTo>
                  <a:pt x="1471960" y="739664"/>
                  <a:pt x="1556680" y="721265"/>
                  <a:pt x="1595475" y="710711"/>
                </a:cubicBezTo>
                <a:cubicBezTo>
                  <a:pt x="1634269" y="700156"/>
                  <a:pt x="1675346" y="686321"/>
                  <a:pt x="1718705" y="669206"/>
                </a:cubicBezTo>
                <a:cubicBezTo>
                  <a:pt x="1718705" y="626418"/>
                  <a:pt x="1709862" y="596467"/>
                  <a:pt x="1692176" y="579351"/>
                </a:cubicBezTo>
                <a:cubicBezTo>
                  <a:pt x="1674490" y="562236"/>
                  <a:pt x="1643398" y="553678"/>
                  <a:pt x="1598898" y="553678"/>
                </a:cubicBezTo>
                <a:cubicBezTo>
                  <a:pt x="1541847" y="553678"/>
                  <a:pt x="1499059" y="562806"/>
                  <a:pt x="1470534" y="581063"/>
                </a:cubicBezTo>
                <a:cubicBezTo>
                  <a:pt x="1448284" y="595326"/>
                  <a:pt x="1430313" y="622139"/>
                  <a:pt x="1416621" y="661504"/>
                </a:cubicBezTo>
                <a:lnTo>
                  <a:pt x="1083729" y="626418"/>
                </a:lnTo>
                <a:cubicBezTo>
                  <a:pt x="1096281" y="568226"/>
                  <a:pt x="1114394" y="522443"/>
                  <a:pt x="1138070" y="489068"/>
                </a:cubicBezTo>
                <a:cubicBezTo>
                  <a:pt x="1161746" y="455694"/>
                  <a:pt x="1195834" y="426740"/>
                  <a:pt x="1240334" y="402208"/>
                </a:cubicBezTo>
                <a:cubicBezTo>
                  <a:pt x="1272282" y="384523"/>
                  <a:pt x="1316211" y="370831"/>
                  <a:pt x="1372121" y="361132"/>
                </a:cubicBezTo>
                <a:cubicBezTo>
                  <a:pt x="1428031" y="351433"/>
                  <a:pt x="1488505" y="346584"/>
                  <a:pt x="1553543" y="346584"/>
                </a:cubicBezTo>
                <a:close/>
                <a:moveTo>
                  <a:pt x="3862462" y="21394"/>
                </a:moveTo>
                <a:lnTo>
                  <a:pt x="3862462" y="367122"/>
                </a:lnTo>
                <a:lnTo>
                  <a:pt x="4054152" y="367122"/>
                </a:lnTo>
                <a:lnTo>
                  <a:pt x="4054152" y="622139"/>
                </a:lnTo>
                <a:lnTo>
                  <a:pt x="3862462" y="622139"/>
                </a:lnTo>
                <a:lnTo>
                  <a:pt x="3862462" y="944120"/>
                </a:lnTo>
                <a:cubicBezTo>
                  <a:pt x="3862462" y="982834"/>
                  <a:pt x="3866170" y="1008453"/>
                  <a:pt x="3873587" y="1020978"/>
                </a:cubicBezTo>
                <a:cubicBezTo>
                  <a:pt x="3884997" y="1040339"/>
                  <a:pt x="3904966" y="1050020"/>
                  <a:pt x="3933490" y="1050020"/>
                </a:cubicBezTo>
                <a:cubicBezTo>
                  <a:pt x="3959164" y="1050020"/>
                  <a:pt x="3995105" y="1042617"/>
                  <a:pt x="4041316" y="1027810"/>
                </a:cubicBezTo>
                <a:lnTo>
                  <a:pt x="4066989" y="1268239"/>
                </a:lnTo>
                <a:cubicBezTo>
                  <a:pt x="3980842" y="1287066"/>
                  <a:pt x="3900401" y="1296479"/>
                  <a:pt x="3825664" y="1296479"/>
                </a:cubicBezTo>
                <a:cubicBezTo>
                  <a:pt x="3738947" y="1296479"/>
                  <a:pt x="3675050" y="1285368"/>
                  <a:pt x="3633974" y="1263145"/>
                </a:cubicBezTo>
                <a:cubicBezTo>
                  <a:pt x="3592897" y="1240922"/>
                  <a:pt x="3562517" y="1207162"/>
                  <a:pt x="3542835" y="1161864"/>
                </a:cubicBezTo>
                <a:cubicBezTo>
                  <a:pt x="3523153" y="1116567"/>
                  <a:pt x="3513311" y="1043210"/>
                  <a:pt x="3513311" y="941793"/>
                </a:cubicBezTo>
                <a:lnTo>
                  <a:pt x="3513311" y="622139"/>
                </a:lnTo>
                <a:lnTo>
                  <a:pt x="3384947" y="622139"/>
                </a:lnTo>
                <a:lnTo>
                  <a:pt x="3384947" y="367122"/>
                </a:lnTo>
                <a:lnTo>
                  <a:pt x="3513311" y="367122"/>
                </a:lnTo>
                <a:lnTo>
                  <a:pt x="3513311" y="200249"/>
                </a:lnTo>
                <a:close/>
                <a:moveTo>
                  <a:pt x="0" y="21394"/>
                </a:moveTo>
                <a:lnTo>
                  <a:pt x="958453" y="21394"/>
                </a:lnTo>
                <a:lnTo>
                  <a:pt x="958453" y="290960"/>
                </a:lnTo>
                <a:lnTo>
                  <a:pt x="389372" y="290960"/>
                </a:lnTo>
                <a:lnTo>
                  <a:pt x="389372" y="510034"/>
                </a:lnTo>
                <a:lnTo>
                  <a:pt x="875444" y="510034"/>
                </a:lnTo>
                <a:lnTo>
                  <a:pt x="875444" y="763340"/>
                </a:lnTo>
                <a:lnTo>
                  <a:pt x="389372" y="763340"/>
                </a:lnTo>
                <a:lnTo>
                  <a:pt x="389372" y="1275941"/>
                </a:lnTo>
                <a:lnTo>
                  <a:pt x="0" y="1275941"/>
                </a:lnTo>
                <a:close/>
                <a:moveTo>
                  <a:pt x="6638850" y="0"/>
                </a:moveTo>
                <a:lnTo>
                  <a:pt x="6938366" y="0"/>
                </a:lnTo>
                <a:lnTo>
                  <a:pt x="6661956" y="255873"/>
                </a:lnTo>
                <a:lnTo>
                  <a:pt x="6495082" y="255873"/>
                </a:lnTo>
                <a:close/>
              </a:path>
            </a:pathLst>
          </a:custGeom>
          <a:blipFill dpi="0" rotWithShape="1">
            <a:blip r:embed="rId4"/>
            <a:srcRect/>
            <a:tile tx="101600" ty="88900" sx="68000" sy="79000" flip="x" algn="ctr"/>
          </a:blipFill>
        </p:spPr>
      </p:pic>
    </p:spTree>
    <p:extLst>
      <p:ext uri="{BB962C8B-B14F-4D97-AF65-F5344CB8AC3E}">
        <p14:creationId xmlns:p14="http://schemas.microsoft.com/office/powerpoint/2010/main" val="28072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84571"/>
          </a:xfrm>
          <a:prstGeom prst="rect">
            <a:avLst/>
          </a:prstGeom>
          <a:blipFill dpi="0" rotWithShape="1">
            <a:blip r:embed="rId4">
              <a:lum bright="70000" contrast="-70000"/>
            </a:blip>
            <a:srcRect/>
            <a:tile tx="101600" ty="88900" sx="68000" sy="79000" flip="x" algn="ctr"/>
          </a:blipFill>
        </p:spPr>
      </p:pic>
      <p:sp useBgFill="1">
        <p:nvSpPr>
          <p:cNvPr id="6" name="Graphic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878A77BA-54C7-41DE-B9F2-15E4E96F0C3C}"/>
              </a:ext>
            </a:extLst>
          </p:cNvPr>
          <p:cNvSpPr/>
          <p:nvPr/>
        </p:nvSpPr>
        <p:spPr>
          <a:xfrm rot="10800000">
            <a:off x="1759350" y="723670"/>
            <a:ext cx="6378992" cy="3712592"/>
          </a:xfrm>
          <a:custGeom>
            <a:avLst/>
            <a:gdLst>
              <a:gd name="connsiteX0" fmla="*/ 2739315 w 9915525"/>
              <a:gd name="connsiteY0" fmla="*/ 6807055 h 6819900"/>
              <a:gd name="connsiteX1" fmla="*/ 2753603 w 9915525"/>
              <a:gd name="connsiteY1" fmla="*/ 6797530 h 6819900"/>
              <a:gd name="connsiteX2" fmla="*/ 2767890 w 9915525"/>
              <a:gd name="connsiteY2" fmla="*/ 6807055 h 6819900"/>
              <a:gd name="connsiteX3" fmla="*/ 2753603 w 9915525"/>
              <a:gd name="connsiteY3" fmla="*/ 6816580 h 6819900"/>
              <a:gd name="connsiteX4" fmla="*/ 2739315 w 9915525"/>
              <a:gd name="connsiteY4" fmla="*/ 6807055 h 6819900"/>
              <a:gd name="connsiteX5" fmla="*/ 2574310 w 9915525"/>
              <a:gd name="connsiteY5" fmla="*/ 6666561 h 6819900"/>
              <a:gd name="connsiteX6" fmla="*/ 2563466 w 9915525"/>
              <a:gd name="connsiteY6" fmla="*/ 6628461 h 6819900"/>
              <a:gd name="connsiteX7" fmla="*/ 2550224 w 9915525"/>
              <a:gd name="connsiteY7" fmla="*/ 6597505 h 6819900"/>
              <a:gd name="connsiteX8" fmla="*/ 2525816 w 9915525"/>
              <a:gd name="connsiteY8" fmla="*/ 6564441 h 6819900"/>
              <a:gd name="connsiteX9" fmla="*/ 2499838 w 9915525"/>
              <a:gd name="connsiteY9" fmla="*/ 6536429 h 6819900"/>
              <a:gd name="connsiteX10" fmla="*/ 2491665 w 9915525"/>
              <a:gd name="connsiteY10" fmla="*/ 6531970 h 6819900"/>
              <a:gd name="connsiteX11" fmla="*/ 2451184 w 9915525"/>
              <a:gd name="connsiteY11" fmla="*/ 6524264 h 6819900"/>
              <a:gd name="connsiteX12" fmla="*/ 2410703 w 9915525"/>
              <a:gd name="connsiteY12" fmla="*/ 6511780 h 6819900"/>
              <a:gd name="connsiteX13" fmla="*/ 2435926 w 9915525"/>
              <a:gd name="connsiteY13" fmla="*/ 6494572 h 6819900"/>
              <a:gd name="connsiteX14" fmla="*/ 2457344 w 9915525"/>
              <a:gd name="connsiteY14" fmla="*/ 6444289 h 6819900"/>
              <a:gd name="connsiteX15" fmla="*/ 2444040 w 9915525"/>
              <a:gd name="connsiteY15" fmla="*/ 6420126 h 6819900"/>
              <a:gd name="connsiteX16" fmla="*/ 2434515 w 9915525"/>
              <a:gd name="connsiteY16" fmla="*/ 6407005 h 6819900"/>
              <a:gd name="connsiteX17" fmla="*/ 2424990 w 9915525"/>
              <a:gd name="connsiteY17" fmla="*/ 6393737 h 6819900"/>
              <a:gd name="connsiteX18" fmla="*/ 2410208 w 9915525"/>
              <a:gd name="connsiteY18" fmla="*/ 6374796 h 6819900"/>
              <a:gd name="connsiteX19" fmla="*/ 2402172 w 9915525"/>
              <a:gd name="connsiteY19" fmla="*/ 6380040 h 6819900"/>
              <a:gd name="connsiteX20" fmla="*/ 2387438 w 9915525"/>
              <a:gd name="connsiteY20" fmla="*/ 6385338 h 6819900"/>
              <a:gd name="connsiteX21" fmla="*/ 2372350 w 9915525"/>
              <a:gd name="connsiteY21" fmla="*/ 6400507 h 6819900"/>
              <a:gd name="connsiteX22" fmla="*/ 2371681 w 9915525"/>
              <a:gd name="connsiteY22" fmla="*/ 6471299 h 6819900"/>
              <a:gd name="connsiteX23" fmla="*/ 2358323 w 9915525"/>
              <a:gd name="connsiteY23" fmla="*/ 6502255 h 6819900"/>
              <a:gd name="connsiteX24" fmla="*/ 2244015 w 9915525"/>
              <a:gd name="connsiteY24" fmla="*/ 6412076 h 6819900"/>
              <a:gd name="connsiteX25" fmla="*/ 2227346 w 9915525"/>
              <a:gd name="connsiteY25" fmla="*/ 6390029 h 6819900"/>
              <a:gd name="connsiteX26" fmla="*/ 2209340 w 9915525"/>
              <a:gd name="connsiteY26" fmla="*/ 6373668 h 6819900"/>
              <a:gd name="connsiteX27" fmla="*/ 2201440 w 9915525"/>
              <a:gd name="connsiteY27" fmla="*/ 6333186 h 6819900"/>
              <a:gd name="connsiteX28" fmla="*/ 2204139 w 9915525"/>
              <a:gd name="connsiteY28" fmla="*/ 6302230 h 6819900"/>
              <a:gd name="connsiteX29" fmla="*/ 2203594 w 9915525"/>
              <a:gd name="connsiteY29" fmla="*/ 6246527 h 6819900"/>
              <a:gd name="connsiteX30" fmla="*/ 2157116 w 9915525"/>
              <a:gd name="connsiteY30" fmla="*/ 6224165 h 6819900"/>
              <a:gd name="connsiteX31" fmla="*/ 2133154 w 9915525"/>
              <a:gd name="connsiteY31" fmla="*/ 6188006 h 6819900"/>
              <a:gd name="connsiteX32" fmla="*/ 2123176 w 9915525"/>
              <a:gd name="connsiteY32" fmla="*/ 6142151 h 6819900"/>
              <a:gd name="connsiteX33" fmla="*/ 2105625 w 9915525"/>
              <a:gd name="connsiteY33" fmla="*/ 6109254 h 6819900"/>
              <a:gd name="connsiteX34" fmla="*/ 2092908 w 9915525"/>
              <a:gd name="connsiteY34" fmla="*/ 6083155 h 6819900"/>
              <a:gd name="connsiteX35" fmla="*/ 2073802 w 9915525"/>
              <a:gd name="connsiteY35" fmla="*/ 6053924 h 6819900"/>
              <a:gd name="connsiteX36" fmla="*/ 2038139 w 9915525"/>
              <a:gd name="connsiteY36" fmla="*/ 6001970 h 6819900"/>
              <a:gd name="connsiteX37" fmla="*/ 2015561 w 9915525"/>
              <a:gd name="connsiteY37" fmla="*/ 5966907 h 6819900"/>
              <a:gd name="connsiteX38" fmla="*/ 2024940 w 9915525"/>
              <a:gd name="connsiteY38" fmla="*/ 5968855 h 6819900"/>
              <a:gd name="connsiteX39" fmla="*/ 2034319 w 9915525"/>
              <a:gd name="connsiteY39" fmla="*/ 5972403 h 6819900"/>
              <a:gd name="connsiteX40" fmla="*/ 2020178 w 9915525"/>
              <a:gd name="connsiteY40" fmla="*/ 5949805 h 6819900"/>
              <a:gd name="connsiteX41" fmla="*/ 2005890 w 9915525"/>
              <a:gd name="connsiteY41" fmla="*/ 5921540 h 6819900"/>
              <a:gd name="connsiteX42" fmla="*/ 1986840 w 9915525"/>
              <a:gd name="connsiteY42" fmla="*/ 5887893 h 6819900"/>
              <a:gd name="connsiteX43" fmla="*/ 1967790 w 9915525"/>
              <a:gd name="connsiteY43" fmla="*/ 5838094 h 6819900"/>
              <a:gd name="connsiteX44" fmla="*/ 1929690 w 9915525"/>
              <a:gd name="connsiteY44" fmla="*/ 5771333 h 6819900"/>
              <a:gd name="connsiteX45" fmla="*/ 1891590 w 9915525"/>
              <a:gd name="connsiteY45" fmla="*/ 5701612 h 6819900"/>
              <a:gd name="connsiteX46" fmla="*/ 1877303 w 9915525"/>
              <a:gd name="connsiteY46" fmla="*/ 5660611 h 6819900"/>
              <a:gd name="connsiteX47" fmla="*/ 1863015 w 9915525"/>
              <a:gd name="connsiteY47" fmla="*/ 5599796 h 6819900"/>
              <a:gd name="connsiteX48" fmla="*/ 1843965 w 9915525"/>
              <a:gd name="connsiteY48" fmla="*/ 5528153 h 6819900"/>
              <a:gd name="connsiteX49" fmla="*/ 1824915 w 9915525"/>
              <a:gd name="connsiteY49" fmla="*/ 5496899 h 6819900"/>
              <a:gd name="connsiteX50" fmla="*/ 1816766 w 9915525"/>
              <a:gd name="connsiteY50" fmla="*/ 5486992 h 6819900"/>
              <a:gd name="connsiteX51" fmla="*/ 1813080 w 9915525"/>
              <a:gd name="connsiteY51" fmla="*/ 5468680 h 6819900"/>
              <a:gd name="connsiteX52" fmla="*/ 1757647 w 9915525"/>
              <a:gd name="connsiteY52" fmla="*/ 5417514 h 6819900"/>
              <a:gd name="connsiteX53" fmla="*/ 1700162 w 9915525"/>
              <a:gd name="connsiteY53" fmla="*/ 5391678 h 6819900"/>
              <a:gd name="connsiteX54" fmla="*/ 1653465 w 9915525"/>
              <a:gd name="connsiteY54" fmla="*/ 5333419 h 6819900"/>
              <a:gd name="connsiteX55" fmla="*/ 1643940 w 9915525"/>
              <a:gd name="connsiteY55" fmla="*/ 5321155 h 6819900"/>
              <a:gd name="connsiteX56" fmla="*/ 1634415 w 9915525"/>
              <a:gd name="connsiteY56" fmla="*/ 5297343 h 6819900"/>
              <a:gd name="connsiteX57" fmla="*/ 1667621 w 9915525"/>
              <a:gd name="connsiteY57" fmla="*/ 5288608 h 6819900"/>
              <a:gd name="connsiteX58" fmla="*/ 1727827 w 9915525"/>
              <a:gd name="connsiteY58" fmla="*/ 5260810 h 6819900"/>
              <a:gd name="connsiteX59" fmla="*/ 1693946 w 9915525"/>
              <a:gd name="connsiteY59" fmla="*/ 5221554 h 6819900"/>
              <a:gd name="connsiteX60" fmla="*/ 1662990 w 9915525"/>
              <a:gd name="connsiteY60" fmla="*/ 5190598 h 6819900"/>
              <a:gd name="connsiteX61" fmla="*/ 1675668 w 9915525"/>
              <a:gd name="connsiteY61" fmla="*/ 5168755 h 6819900"/>
              <a:gd name="connsiteX62" fmla="*/ 1701345 w 9915525"/>
              <a:gd name="connsiteY62" fmla="*/ 5144466 h 6819900"/>
              <a:gd name="connsiteX63" fmla="*/ 1687369 w 9915525"/>
              <a:gd name="connsiteY63" fmla="*/ 5097000 h 6819900"/>
              <a:gd name="connsiteX64" fmla="*/ 1671949 w 9915525"/>
              <a:gd name="connsiteY64" fmla="*/ 5059900 h 6819900"/>
              <a:gd name="connsiteX65" fmla="*/ 1680390 w 9915525"/>
              <a:gd name="connsiteY65" fmla="*/ 5024023 h 6819900"/>
              <a:gd name="connsiteX66" fmla="*/ 1626311 w 9915525"/>
              <a:gd name="connsiteY66" fmla="*/ 5025880 h 6819900"/>
              <a:gd name="connsiteX67" fmla="*/ 1574884 w 9915525"/>
              <a:gd name="connsiteY67" fmla="*/ 5063834 h 6819900"/>
              <a:gd name="connsiteX68" fmla="*/ 1548690 w 9915525"/>
              <a:gd name="connsiteY68" fmla="*/ 5087112 h 6819900"/>
              <a:gd name="connsiteX69" fmla="*/ 1593424 w 9915525"/>
              <a:gd name="connsiteY69" fmla="*/ 5140180 h 6819900"/>
              <a:gd name="connsiteX70" fmla="*/ 1602268 w 9915525"/>
              <a:gd name="connsiteY70" fmla="*/ 5169946 h 6819900"/>
              <a:gd name="connsiteX71" fmla="*/ 1596315 w 9915525"/>
              <a:gd name="connsiteY71" fmla="*/ 5208046 h 6819900"/>
              <a:gd name="connsiteX72" fmla="*/ 1578022 w 9915525"/>
              <a:gd name="connsiteY72" fmla="*/ 5216380 h 6819900"/>
              <a:gd name="connsiteX73" fmla="*/ 1553453 w 9915525"/>
              <a:gd name="connsiteY73" fmla="*/ 5187805 h 6819900"/>
              <a:gd name="connsiteX74" fmla="*/ 1539441 w 9915525"/>
              <a:gd name="connsiteY74" fmla="*/ 5159230 h 6819900"/>
              <a:gd name="connsiteX75" fmla="*/ 1526138 w 9915525"/>
              <a:gd name="connsiteY75" fmla="*/ 5137051 h 6819900"/>
              <a:gd name="connsiteX76" fmla="*/ 1469385 w 9915525"/>
              <a:gd name="connsiteY76" fmla="*/ 5100058 h 6819900"/>
              <a:gd name="connsiteX77" fmla="*/ 1460951 w 9915525"/>
              <a:gd name="connsiteY77" fmla="*/ 5159230 h 6819900"/>
              <a:gd name="connsiteX78" fmla="*/ 1485634 w 9915525"/>
              <a:gd name="connsiteY78" fmla="*/ 5197330 h 6819900"/>
              <a:gd name="connsiteX79" fmla="*/ 1510182 w 9915525"/>
              <a:gd name="connsiteY79" fmla="*/ 5235430 h 6819900"/>
              <a:gd name="connsiteX80" fmla="*/ 1524382 w 9915525"/>
              <a:gd name="connsiteY80" fmla="*/ 5287151 h 6819900"/>
              <a:gd name="connsiteX81" fmla="*/ 1544530 w 9915525"/>
              <a:gd name="connsiteY81" fmla="*/ 5350230 h 6819900"/>
              <a:gd name="connsiteX82" fmla="*/ 1530502 w 9915525"/>
              <a:gd name="connsiteY82" fmla="*/ 5375144 h 6819900"/>
              <a:gd name="connsiteX83" fmla="*/ 1497463 w 9915525"/>
              <a:gd name="connsiteY83" fmla="*/ 5383478 h 6819900"/>
              <a:gd name="connsiteX84" fmla="*/ 1468668 w 9915525"/>
              <a:gd name="connsiteY84" fmla="*/ 5397355 h 6819900"/>
              <a:gd name="connsiteX85" fmla="*/ 1453746 w 9915525"/>
              <a:gd name="connsiteY85" fmla="*/ 5335117 h 6819900"/>
              <a:gd name="connsiteX86" fmla="*/ 1469739 w 9915525"/>
              <a:gd name="connsiteY86" fmla="*/ 5299149 h 6819900"/>
              <a:gd name="connsiteX87" fmla="*/ 1424865 w 9915525"/>
              <a:gd name="connsiteY87" fmla="*/ 5284120 h 6819900"/>
              <a:gd name="connsiteX88" fmla="*/ 1384384 w 9915525"/>
              <a:gd name="connsiteY88" fmla="*/ 5290372 h 6819900"/>
              <a:gd name="connsiteX89" fmla="*/ 1340756 w 9915525"/>
              <a:gd name="connsiteY89" fmla="*/ 5310034 h 6819900"/>
              <a:gd name="connsiteX90" fmla="*/ 1350820 w 9915525"/>
              <a:gd name="connsiteY90" fmla="*/ 5348134 h 6819900"/>
              <a:gd name="connsiteX91" fmla="*/ 1324059 w 9915525"/>
              <a:gd name="connsiteY91" fmla="*/ 5397620 h 6819900"/>
              <a:gd name="connsiteX92" fmla="*/ 1267703 w 9915525"/>
              <a:gd name="connsiteY92" fmla="*/ 5368742 h 6819900"/>
              <a:gd name="connsiteX93" fmla="*/ 1205790 w 9915525"/>
              <a:gd name="connsiteY93" fmla="*/ 5294931 h 6819900"/>
              <a:gd name="connsiteX94" fmla="*/ 1191503 w 9915525"/>
              <a:gd name="connsiteY94" fmla="*/ 5241511 h 6819900"/>
              <a:gd name="connsiteX95" fmla="*/ 1177215 w 9915525"/>
              <a:gd name="connsiteY95" fmla="*/ 5211916 h 6819900"/>
              <a:gd name="connsiteX96" fmla="*/ 1167690 w 9915525"/>
              <a:gd name="connsiteY96" fmla="*/ 5187805 h 6819900"/>
              <a:gd name="connsiteX97" fmla="*/ 1158165 w 9915525"/>
              <a:gd name="connsiteY97" fmla="*/ 5170921 h 6819900"/>
              <a:gd name="connsiteX98" fmla="*/ 1120065 w 9915525"/>
              <a:gd name="connsiteY98" fmla="*/ 5121130 h 6819900"/>
              <a:gd name="connsiteX99" fmla="*/ 1081965 w 9915525"/>
              <a:gd name="connsiteY99" fmla="*/ 5072506 h 6819900"/>
              <a:gd name="connsiteX100" fmla="*/ 1067875 w 9915525"/>
              <a:gd name="connsiteY100" fmla="*/ 5045094 h 6819900"/>
              <a:gd name="connsiteX101" fmla="*/ 1024815 w 9915525"/>
              <a:gd name="connsiteY101" fmla="*/ 4958304 h 6819900"/>
              <a:gd name="connsiteX102" fmla="*/ 1015135 w 9915525"/>
              <a:gd name="connsiteY102" fmla="*/ 4935297 h 6819900"/>
              <a:gd name="connsiteX103" fmla="*/ 1010148 w 9915525"/>
              <a:gd name="connsiteY103" fmla="*/ 4921720 h 6819900"/>
              <a:gd name="connsiteX104" fmla="*/ 995871 w 9915525"/>
              <a:gd name="connsiteY104" fmla="*/ 4896959 h 6819900"/>
              <a:gd name="connsiteX105" fmla="*/ 970962 w 9915525"/>
              <a:gd name="connsiteY105" fmla="*/ 4842653 h 6819900"/>
              <a:gd name="connsiteX106" fmla="*/ 942532 w 9915525"/>
              <a:gd name="connsiteY106" fmla="*/ 4790776 h 6819900"/>
              <a:gd name="connsiteX107" fmla="*/ 920040 w 9915525"/>
              <a:gd name="connsiteY107" fmla="*/ 4715784 h 6819900"/>
              <a:gd name="connsiteX108" fmla="*/ 910515 w 9915525"/>
              <a:gd name="connsiteY108" fmla="*/ 4649643 h 6819900"/>
              <a:gd name="connsiteX109" fmla="*/ 912019 w 9915525"/>
              <a:gd name="connsiteY109" fmla="*/ 4604691 h 6819900"/>
              <a:gd name="connsiteX110" fmla="*/ 863182 w 9915525"/>
              <a:gd name="connsiteY110" fmla="*/ 4521946 h 6819900"/>
              <a:gd name="connsiteX111" fmla="*/ 815265 w 9915525"/>
              <a:gd name="connsiteY111" fmla="*/ 4439768 h 6819900"/>
              <a:gd name="connsiteX112" fmla="*/ 800978 w 9915525"/>
              <a:gd name="connsiteY112" fmla="*/ 4378180 h 6819900"/>
              <a:gd name="connsiteX113" fmla="*/ 786690 w 9915525"/>
              <a:gd name="connsiteY113" fmla="*/ 4338914 h 6819900"/>
              <a:gd name="connsiteX114" fmla="*/ 776532 w 9915525"/>
              <a:gd name="connsiteY114" fmla="*/ 4311505 h 6819900"/>
              <a:gd name="connsiteX115" fmla="*/ 769389 w 9915525"/>
              <a:gd name="connsiteY115" fmla="*/ 4285311 h 6819900"/>
              <a:gd name="connsiteX116" fmla="*/ 748747 w 9915525"/>
              <a:gd name="connsiteY116" fmla="*/ 4237853 h 6819900"/>
              <a:gd name="connsiteX117" fmla="*/ 726211 w 9915525"/>
              <a:gd name="connsiteY117" fmla="*/ 4175941 h 6819900"/>
              <a:gd name="connsiteX118" fmla="*/ 721292 w 9915525"/>
              <a:gd name="connsiteY118" fmla="*/ 4130530 h 6819900"/>
              <a:gd name="connsiteX119" fmla="*/ 672390 w 9915525"/>
              <a:gd name="connsiteY119" fmla="*/ 4011213 h 6819900"/>
              <a:gd name="connsiteX120" fmla="*/ 662865 w 9915525"/>
              <a:gd name="connsiteY120" fmla="*/ 3987655 h 6819900"/>
              <a:gd name="connsiteX121" fmla="*/ 653340 w 9915525"/>
              <a:gd name="connsiteY121" fmla="*/ 3937064 h 6819900"/>
              <a:gd name="connsiteX122" fmla="*/ 631909 w 9915525"/>
              <a:gd name="connsiteY122" fmla="*/ 3863496 h 6819900"/>
              <a:gd name="connsiteX123" fmla="*/ 608725 w 9915525"/>
              <a:gd name="connsiteY123" fmla="*/ 3825981 h 6819900"/>
              <a:gd name="connsiteX124" fmla="*/ 580306 w 9915525"/>
              <a:gd name="connsiteY124" fmla="*/ 3694185 h 6819900"/>
              <a:gd name="connsiteX125" fmla="*/ 567615 w 9915525"/>
              <a:gd name="connsiteY125" fmla="*/ 3667887 h 6819900"/>
              <a:gd name="connsiteX126" fmla="*/ 558090 w 9915525"/>
              <a:gd name="connsiteY126" fmla="*/ 3654280 h 6819900"/>
              <a:gd name="connsiteX127" fmla="*/ 548565 w 9915525"/>
              <a:gd name="connsiteY127" fmla="*/ 3611417 h 6819900"/>
              <a:gd name="connsiteX128" fmla="*/ 538021 w 9915525"/>
              <a:gd name="connsiteY128" fmla="*/ 3568555 h 6819900"/>
              <a:gd name="connsiteX129" fmla="*/ 532616 w 9915525"/>
              <a:gd name="connsiteY129" fmla="*/ 3555162 h 6819900"/>
              <a:gd name="connsiteX130" fmla="*/ 519348 w 9915525"/>
              <a:gd name="connsiteY130" fmla="*/ 3525111 h 6819900"/>
              <a:gd name="connsiteX131" fmla="*/ 500940 w 9915525"/>
              <a:gd name="connsiteY131" fmla="*/ 3478711 h 6819900"/>
              <a:gd name="connsiteX132" fmla="*/ 487440 w 9915525"/>
              <a:gd name="connsiteY132" fmla="*/ 3429694 h 6819900"/>
              <a:gd name="connsiteX133" fmla="*/ 467463 w 9915525"/>
              <a:gd name="connsiteY133" fmla="*/ 3372806 h 6819900"/>
              <a:gd name="connsiteX134" fmla="*/ 430898 w 9915525"/>
              <a:gd name="connsiteY134" fmla="*/ 3282805 h 6819900"/>
              <a:gd name="connsiteX135" fmla="*/ 426548 w 9915525"/>
              <a:gd name="connsiteY135" fmla="*/ 3249467 h 6819900"/>
              <a:gd name="connsiteX136" fmla="*/ 422827 w 9915525"/>
              <a:gd name="connsiteY136" fmla="*/ 3216130 h 6819900"/>
              <a:gd name="connsiteX137" fmla="*/ 415215 w 9915525"/>
              <a:gd name="connsiteY137" fmla="*/ 3197080 h 6819900"/>
              <a:gd name="connsiteX138" fmla="*/ 406122 w 9915525"/>
              <a:gd name="connsiteY138" fmla="*/ 3178030 h 6819900"/>
              <a:gd name="connsiteX139" fmla="*/ 390774 w 9915525"/>
              <a:gd name="connsiteY139" fmla="*/ 3144692 h 6819900"/>
              <a:gd name="connsiteX140" fmla="*/ 376055 w 9915525"/>
              <a:gd name="connsiteY140" fmla="*/ 3111355 h 6819900"/>
              <a:gd name="connsiteX141" fmla="*/ 367590 w 9915525"/>
              <a:gd name="connsiteY141" fmla="*/ 3092006 h 6819900"/>
              <a:gd name="connsiteX142" fmla="*/ 353303 w 9915525"/>
              <a:gd name="connsiteY142" fmla="*/ 3067175 h 6819900"/>
              <a:gd name="connsiteX143" fmla="*/ 339015 w 9915525"/>
              <a:gd name="connsiteY143" fmla="*/ 3035527 h 6819900"/>
              <a:gd name="connsiteX144" fmla="*/ 272795 w 9915525"/>
              <a:gd name="connsiteY144" fmla="*/ 2958955 h 6819900"/>
              <a:gd name="connsiteX145" fmla="*/ 253290 w 9915525"/>
              <a:gd name="connsiteY145" fmla="*/ 2945461 h 6819900"/>
              <a:gd name="connsiteX146" fmla="*/ 242051 w 9915525"/>
              <a:gd name="connsiteY146" fmla="*/ 2928221 h 6819900"/>
              <a:gd name="connsiteX147" fmla="*/ 236857 w 9915525"/>
              <a:gd name="connsiteY147" fmla="*/ 2908723 h 6819900"/>
              <a:gd name="connsiteX148" fmla="*/ 272731 w 9915525"/>
              <a:gd name="connsiteY148" fmla="*/ 2903369 h 6819900"/>
              <a:gd name="connsiteX149" fmla="*/ 318220 w 9915525"/>
              <a:gd name="connsiteY149" fmla="*/ 2898107 h 6819900"/>
              <a:gd name="connsiteX150" fmla="*/ 322160 w 9915525"/>
              <a:gd name="connsiteY150" fmla="*/ 2863680 h 6819900"/>
              <a:gd name="connsiteX151" fmla="*/ 310440 w 9915525"/>
              <a:gd name="connsiteY151" fmla="*/ 2822877 h 6819900"/>
              <a:gd name="connsiteX152" fmla="*/ 301649 w 9915525"/>
              <a:gd name="connsiteY152" fmla="*/ 2791791 h 6819900"/>
              <a:gd name="connsiteX153" fmla="*/ 283040 w 9915525"/>
              <a:gd name="connsiteY153" fmla="*/ 2692255 h 6819900"/>
              <a:gd name="connsiteX154" fmla="*/ 243022 w 9915525"/>
              <a:gd name="connsiteY154" fmla="*/ 2511280 h 6819900"/>
              <a:gd name="connsiteX155" fmla="*/ 231411 w 9915525"/>
              <a:gd name="connsiteY155" fmla="*/ 2469949 h 6819900"/>
              <a:gd name="connsiteX156" fmla="*/ 213419 w 9915525"/>
              <a:gd name="connsiteY156" fmla="*/ 2418659 h 6819900"/>
              <a:gd name="connsiteX157" fmla="*/ 220881 w 9915525"/>
              <a:gd name="connsiteY157" fmla="*/ 2194101 h 6819900"/>
              <a:gd name="connsiteX158" fmla="*/ 234240 w 9915525"/>
              <a:gd name="connsiteY158" fmla="*/ 2154638 h 6819900"/>
              <a:gd name="connsiteX159" fmla="*/ 248528 w 9915525"/>
              <a:gd name="connsiteY159" fmla="*/ 2117311 h 6819900"/>
              <a:gd name="connsiteX160" fmla="*/ 262815 w 9915525"/>
              <a:gd name="connsiteY160" fmla="*/ 2093645 h 6819900"/>
              <a:gd name="connsiteX161" fmla="*/ 277103 w 9915525"/>
              <a:gd name="connsiteY161" fmla="*/ 2063605 h 6819900"/>
              <a:gd name="connsiteX162" fmla="*/ 291390 w 9915525"/>
              <a:gd name="connsiteY162" fmla="*/ 2025505 h 6819900"/>
              <a:gd name="connsiteX163" fmla="*/ 363180 w 9915525"/>
              <a:gd name="connsiteY163" fmla="*/ 1976025 h 6819900"/>
              <a:gd name="connsiteX164" fmla="*/ 440011 w 9915525"/>
              <a:gd name="connsiteY164" fmla="*/ 1892795 h 6819900"/>
              <a:gd name="connsiteX165" fmla="*/ 453009 w 9915525"/>
              <a:gd name="connsiteY165" fmla="*/ 1828294 h 6819900"/>
              <a:gd name="connsiteX166" fmla="*/ 472365 w 9915525"/>
              <a:gd name="connsiteY166" fmla="*/ 1801211 h 6819900"/>
              <a:gd name="connsiteX167" fmla="*/ 496178 w 9915525"/>
              <a:gd name="connsiteY167" fmla="*/ 1768330 h 6819900"/>
              <a:gd name="connsiteX168" fmla="*/ 519990 w 9915525"/>
              <a:gd name="connsiteY168" fmla="*/ 1729736 h 6819900"/>
              <a:gd name="connsiteX169" fmla="*/ 534278 w 9915525"/>
              <a:gd name="connsiteY169" fmla="*/ 1701655 h 6819900"/>
              <a:gd name="connsiteX170" fmla="*/ 548565 w 9915525"/>
              <a:gd name="connsiteY170" fmla="*/ 1676676 h 6819900"/>
              <a:gd name="connsiteX171" fmla="*/ 557235 w 9915525"/>
              <a:gd name="connsiteY171" fmla="*/ 1663555 h 6819900"/>
              <a:gd name="connsiteX172" fmla="*/ 572649 w 9915525"/>
              <a:gd name="connsiteY172" fmla="*/ 1582593 h 6819900"/>
              <a:gd name="connsiteX173" fmla="*/ 587792 w 9915525"/>
              <a:gd name="connsiteY173" fmla="*/ 1501630 h 6819900"/>
              <a:gd name="connsiteX174" fmla="*/ 596190 w 9915525"/>
              <a:gd name="connsiteY174" fmla="*/ 1489464 h 6819900"/>
              <a:gd name="connsiteX175" fmla="*/ 663845 w 9915525"/>
              <a:gd name="connsiteY175" fmla="*/ 1425430 h 6819900"/>
              <a:gd name="connsiteX176" fmla="*/ 672390 w 9915525"/>
              <a:gd name="connsiteY176" fmla="*/ 1415497 h 6819900"/>
              <a:gd name="connsiteX177" fmla="*/ 715253 w 9915525"/>
              <a:gd name="connsiteY177" fmla="*/ 1359740 h 6819900"/>
              <a:gd name="connsiteX178" fmla="*/ 758115 w 9915525"/>
              <a:gd name="connsiteY178" fmla="*/ 1307289 h 6819900"/>
              <a:gd name="connsiteX179" fmla="*/ 827154 w 9915525"/>
              <a:gd name="connsiteY179" fmla="*/ 1234930 h 6819900"/>
              <a:gd name="connsiteX180" fmla="*/ 891465 w 9915525"/>
              <a:gd name="connsiteY180" fmla="*/ 1177225 h 6819900"/>
              <a:gd name="connsiteX181" fmla="*/ 1024058 w 9915525"/>
              <a:gd name="connsiteY181" fmla="*/ 1053955 h 6819900"/>
              <a:gd name="connsiteX182" fmla="*/ 1043865 w 9915525"/>
              <a:gd name="connsiteY182" fmla="*/ 1045072 h 6819900"/>
              <a:gd name="connsiteX183" fmla="*/ 1064852 w 9915525"/>
              <a:gd name="connsiteY183" fmla="*/ 1029528 h 6819900"/>
              <a:gd name="connsiteX184" fmla="*/ 1098870 w 9915525"/>
              <a:gd name="connsiteY184" fmla="*/ 1009836 h 6819900"/>
              <a:gd name="connsiteX185" fmla="*/ 1144558 w 9915525"/>
              <a:gd name="connsiteY185" fmla="*/ 996805 h 6819900"/>
              <a:gd name="connsiteX186" fmla="*/ 1177215 w 9915525"/>
              <a:gd name="connsiteY186" fmla="*/ 987280 h 6819900"/>
              <a:gd name="connsiteX187" fmla="*/ 1199693 w 9915525"/>
              <a:gd name="connsiteY187" fmla="*/ 977755 h 6819900"/>
              <a:gd name="connsiteX188" fmla="*/ 1240054 w 9915525"/>
              <a:gd name="connsiteY188" fmla="*/ 953943 h 6819900"/>
              <a:gd name="connsiteX189" fmla="*/ 1274046 w 9915525"/>
              <a:gd name="connsiteY189" fmla="*/ 930130 h 6819900"/>
              <a:gd name="connsiteX190" fmla="*/ 1304442 w 9915525"/>
              <a:gd name="connsiteY190" fmla="*/ 915843 h 6819900"/>
              <a:gd name="connsiteX191" fmla="*/ 1325114 w 9915525"/>
              <a:gd name="connsiteY191" fmla="*/ 901555 h 6819900"/>
              <a:gd name="connsiteX192" fmla="*/ 1361513 w 9915525"/>
              <a:gd name="connsiteY192" fmla="*/ 887465 h 6819900"/>
              <a:gd name="connsiteX193" fmla="*/ 1659197 w 9915525"/>
              <a:gd name="connsiteY193" fmla="*/ 845632 h 6819900"/>
              <a:gd name="connsiteX194" fmla="*/ 1808720 w 9915525"/>
              <a:gd name="connsiteY194" fmla="*/ 799161 h 6819900"/>
              <a:gd name="connsiteX195" fmla="*/ 1828369 w 9915525"/>
              <a:gd name="connsiteY195" fmla="*/ 787255 h 6819900"/>
              <a:gd name="connsiteX196" fmla="*/ 1867778 w 9915525"/>
              <a:gd name="connsiteY196" fmla="*/ 758680 h 6819900"/>
              <a:gd name="connsiteX197" fmla="*/ 1911860 w 9915525"/>
              <a:gd name="connsiteY197" fmla="*/ 730105 h 6819900"/>
              <a:gd name="connsiteX198" fmla="*/ 1934453 w 9915525"/>
              <a:gd name="connsiteY198" fmla="*/ 720580 h 6819900"/>
              <a:gd name="connsiteX199" fmla="*/ 1958033 w 9915525"/>
              <a:gd name="connsiteY199" fmla="*/ 711055 h 6819900"/>
              <a:gd name="connsiteX200" fmla="*/ 1994932 w 9915525"/>
              <a:gd name="connsiteY200" fmla="*/ 684861 h 6819900"/>
              <a:gd name="connsiteX201" fmla="*/ 2026206 w 9915525"/>
              <a:gd name="connsiteY201" fmla="*/ 670574 h 6819900"/>
              <a:gd name="connsiteX202" fmla="*/ 2054254 w 9915525"/>
              <a:gd name="connsiteY202" fmla="*/ 682480 h 6819900"/>
              <a:gd name="connsiteX203" fmla="*/ 2081859 w 9915525"/>
              <a:gd name="connsiteY203" fmla="*/ 696489 h 6819900"/>
              <a:gd name="connsiteX204" fmla="*/ 2182143 w 9915525"/>
              <a:gd name="connsiteY204" fmla="*/ 708395 h 6819900"/>
              <a:gd name="connsiteX205" fmla="*/ 2266370 w 9915525"/>
              <a:gd name="connsiteY205" fmla="*/ 713436 h 6819900"/>
              <a:gd name="connsiteX206" fmla="*/ 2277353 w 9915525"/>
              <a:gd name="connsiteY206" fmla="*/ 720580 h 6819900"/>
              <a:gd name="connsiteX207" fmla="*/ 2286878 w 9915525"/>
              <a:gd name="connsiteY207" fmla="*/ 711055 h 6819900"/>
              <a:gd name="connsiteX208" fmla="*/ 2318434 w 9915525"/>
              <a:gd name="connsiteY208" fmla="*/ 725343 h 6819900"/>
              <a:gd name="connsiteX209" fmla="*/ 2374605 w 9915525"/>
              <a:gd name="connsiteY209" fmla="*/ 730105 h 6819900"/>
              <a:gd name="connsiteX210" fmla="*/ 2423563 w 9915525"/>
              <a:gd name="connsiteY210" fmla="*/ 739630 h 6819900"/>
              <a:gd name="connsiteX211" fmla="*/ 2443545 w 9915525"/>
              <a:gd name="connsiteY211" fmla="*/ 768205 h 6819900"/>
              <a:gd name="connsiteX212" fmla="*/ 2453565 w 9915525"/>
              <a:gd name="connsiteY212" fmla="*/ 782925 h 6819900"/>
              <a:gd name="connsiteX213" fmla="*/ 2477378 w 9915525"/>
              <a:gd name="connsiteY213" fmla="*/ 821458 h 6819900"/>
              <a:gd name="connsiteX214" fmla="*/ 2501190 w 9915525"/>
              <a:gd name="connsiteY214" fmla="*/ 859125 h 6819900"/>
              <a:gd name="connsiteX215" fmla="*/ 2510715 w 9915525"/>
              <a:gd name="connsiteY215" fmla="*/ 872980 h 6819900"/>
              <a:gd name="connsiteX216" fmla="*/ 2520240 w 9915525"/>
              <a:gd name="connsiteY216" fmla="*/ 886366 h 6819900"/>
              <a:gd name="connsiteX217" fmla="*/ 2594072 w 9915525"/>
              <a:gd name="connsiteY217" fmla="*/ 989028 h 6819900"/>
              <a:gd name="connsiteX218" fmla="*/ 2739315 w 9915525"/>
              <a:gd name="connsiteY218" fmla="*/ 1134819 h 6819900"/>
              <a:gd name="connsiteX219" fmla="*/ 2817616 w 9915525"/>
              <a:gd name="connsiteY219" fmla="*/ 1202259 h 6819900"/>
              <a:gd name="connsiteX220" fmla="*/ 2852589 w 9915525"/>
              <a:gd name="connsiteY220" fmla="*/ 1188488 h 6819900"/>
              <a:gd name="connsiteX221" fmla="*/ 2907177 w 9915525"/>
              <a:gd name="connsiteY221" fmla="*/ 1162961 h 6819900"/>
              <a:gd name="connsiteX222" fmla="*/ 2963406 w 9915525"/>
              <a:gd name="connsiteY222" fmla="*/ 1181646 h 6819900"/>
              <a:gd name="connsiteX223" fmla="*/ 2993988 w 9915525"/>
              <a:gd name="connsiteY223" fmla="*/ 1206355 h 6819900"/>
              <a:gd name="connsiteX224" fmla="*/ 3006015 w 9915525"/>
              <a:gd name="connsiteY224" fmla="*/ 1223929 h 6819900"/>
              <a:gd name="connsiteX225" fmla="*/ 3052009 w 9915525"/>
              <a:gd name="connsiteY225" fmla="*/ 1273030 h 6819900"/>
              <a:gd name="connsiteX226" fmla="*/ 3064356 w 9915525"/>
              <a:gd name="connsiteY226" fmla="*/ 1292080 h 6819900"/>
              <a:gd name="connsiteX227" fmla="*/ 3086575 w 9915525"/>
              <a:gd name="connsiteY227" fmla="*/ 1343429 h 6819900"/>
              <a:gd name="connsiteX228" fmla="*/ 3131356 w 9915525"/>
              <a:gd name="connsiteY228" fmla="*/ 1397691 h 6819900"/>
              <a:gd name="connsiteX229" fmla="*/ 3177328 w 9915525"/>
              <a:gd name="connsiteY229" fmla="*/ 1406380 h 6819900"/>
              <a:gd name="connsiteX230" fmla="*/ 3195787 w 9915525"/>
              <a:gd name="connsiteY230" fmla="*/ 1369586 h 6819900"/>
              <a:gd name="connsiteX231" fmla="*/ 3182980 w 9915525"/>
              <a:gd name="connsiteY231" fmla="*/ 1321440 h 6819900"/>
              <a:gd name="connsiteX232" fmla="*/ 3158415 w 9915525"/>
              <a:gd name="connsiteY232" fmla="*/ 1279653 h 6819900"/>
              <a:gd name="connsiteX233" fmla="*/ 3149523 w 9915525"/>
              <a:gd name="connsiteY233" fmla="*/ 1263505 h 6819900"/>
              <a:gd name="connsiteX234" fmla="*/ 3137616 w 9915525"/>
              <a:gd name="connsiteY234" fmla="*/ 1237311 h 6819900"/>
              <a:gd name="connsiteX235" fmla="*/ 3112615 w 9915525"/>
              <a:gd name="connsiteY235" fmla="*/ 1208001 h 6819900"/>
              <a:gd name="connsiteX236" fmla="*/ 3124918 w 9915525"/>
              <a:gd name="connsiteY236" fmla="*/ 1158814 h 6819900"/>
              <a:gd name="connsiteX237" fmla="*/ 3162015 w 9915525"/>
              <a:gd name="connsiteY237" fmla="*/ 1112800 h 6819900"/>
              <a:gd name="connsiteX238" fmla="*/ 3191226 w 9915525"/>
              <a:gd name="connsiteY238" fmla="*/ 1082530 h 6819900"/>
              <a:gd name="connsiteX239" fmla="*/ 3220804 w 9915525"/>
              <a:gd name="connsiteY239" fmla="*/ 1073746 h 6819900"/>
              <a:gd name="connsiteX240" fmla="*/ 3263313 w 9915525"/>
              <a:gd name="connsiteY240" fmla="*/ 1058822 h 6819900"/>
              <a:gd name="connsiteX241" fmla="*/ 3319742 w 9915525"/>
              <a:gd name="connsiteY241" fmla="*/ 1077131 h 6819900"/>
              <a:gd name="connsiteX242" fmla="*/ 3367965 w 9915525"/>
              <a:gd name="connsiteY242" fmla="*/ 1092055 h 6819900"/>
              <a:gd name="connsiteX243" fmla="*/ 3379350 w 9915525"/>
              <a:gd name="connsiteY243" fmla="*/ 1082530 h 6819900"/>
              <a:gd name="connsiteX244" fmla="*/ 3417169 w 9915525"/>
              <a:gd name="connsiteY244" fmla="*/ 1057205 h 6819900"/>
              <a:gd name="connsiteX245" fmla="*/ 3449898 w 9915525"/>
              <a:gd name="connsiteY245" fmla="*/ 1048287 h 6819900"/>
              <a:gd name="connsiteX246" fmla="*/ 3446662 w 9915525"/>
              <a:gd name="connsiteY246" fmla="*/ 1085617 h 6819900"/>
              <a:gd name="connsiteX247" fmla="*/ 3478207 w 9915525"/>
              <a:gd name="connsiteY247" fmla="*/ 1126440 h 6819900"/>
              <a:gd name="connsiteX248" fmla="*/ 3493504 w 9915525"/>
              <a:gd name="connsiteY248" fmla="*/ 1084689 h 6819900"/>
              <a:gd name="connsiteX249" fmla="*/ 3501099 w 9915525"/>
              <a:gd name="connsiteY249" fmla="*/ 1025596 h 6819900"/>
              <a:gd name="connsiteX250" fmla="*/ 3514737 w 9915525"/>
              <a:gd name="connsiteY250" fmla="*/ 993222 h 6819900"/>
              <a:gd name="connsiteX251" fmla="*/ 3551198 w 9915525"/>
              <a:gd name="connsiteY251" fmla="*/ 987353 h 6819900"/>
              <a:gd name="connsiteX252" fmla="*/ 3617955 w 9915525"/>
              <a:gd name="connsiteY252" fmla="*/ 1001238 h 6819900"/>
              <a:gd name="connsiteX253" fmla="*/ 3668496 w 9915525"/>
              <a:gd name="connsiteY253" fmla="*/ 1008944 h 6819900"/>
              <a:gd name="connsiteX254" fmla="*/ 3735941 w 9915525"/>
              <a:gd name="connsiteY254" fmla="*/ 1029222 h 6819900"/>
              <a:gd name="connsiteX255" fmla="*/ 3835229 w 9915525"/>
              <a:gd name="connsiteY255" fmla="*/ 1059057 h 6819900"/>
              <a:gd name="connsiteX256" fmla="*/ 3886888 w 9915525"/>
              <a:gd name="connsiteY256" fmla="*/ 1082530 h 6819900"/>
              <a:gd name="connsiteX257" fmla="*/ 3901365 w 9915525"/>
              <a:gd name="connsiteY257" fmla="*/ 1091121 h 6819900"/>
              <a:gd name="connsiteX258" fmla="*/ 3936861 w 9915525"/>
              <a:gd name="connsiteY258" fmla="*/ 1118133 h 6819900"/>
              <a:gd name="connsiteX259" fmla="*/ 3978491 w 9915525"/>
              <a:gd name="connsiteY259" fmla="*/ 1166548 h 6819900"/>
              <a:gd name="connsiteX260" fmla="*/ 4047518 w 9915525"/>
              <a:gd name="connsiteY260" fmla="*/ 1223651 h 6819900"/>
              <a:gd name="connsiteX261" fmla="*/ 4090974 w 9915525"/>
              <a:gd name="connsiteY261" fmla="*/ 1238839 h 6819900"/>
              <a:gd name="connsiteX262" fmla="*/ 4123933 w 9915525"/>
              <a:gd name="connsiteY262" fmla="*/ 1263505 h 6819900"/>
              <a:gd name="connsiteX263" fmla="*/ 4198015 w 9915525"/>
              <a:gd name="connsiteY263" fmla="*/ 1330906 h 6819900"/>
              <a:gd name="connsiteX264" fmla="*/ 4299818 w 9915525"/>
              <a:gd name="connsiteY264" fmla="*/ 1403665 h 6819900"/>
              <a:gd name="connsiteX265" fmla="*/ 4346538 w 9915525"/>
              <a:gd name="connsiteY265" fmla="*/ 1418292 h 6819900"/>
              <a:gd name="connsiteX266" fmla="*/ 4373400 w 9915525"/>
              <a:gd name="connsiteY266" fmla="*/ 1421776 h 6819900"/>
              <a:gd name="connsiteX267" fmla="*/ 4364001 w 9915525"/>
              <a:gd name="connsiteY267" fmla="*/ 1369731 h 6819900"/>
              <a:gd name="connsiteX268" fmla="*/ 4320465 w 9915525"/>
              <a:gd name="connsiteY268" fmla="*/ 1330860 h 6819900"/>
              <a:gd name="connsiteX269" fmla="*/ 4364933 w 9915525"/>
              <a:gd name="connsiteY269" fmla="*/ 1332058 h 6819900"/>
              <a:gd name="connsiteX270" fmla="*/ 4425141 w 9915525"/>
              <a:gd name="connsiteY270" fmla="*/ 1315988 h 6819900"/>
              <a:gd name="connsiteX271" fmla="*/ 4453815 w 9915525"/>
              <a:gd name="connsiteY271" fmla="*/ 1266486 h 6819900"/>
              <a:gd name="connsiteX272" fmla="*/ 4468103 w 9915525"/>
              <a:gd name="connsiteY272" fmla="*/ 1244455 h 6819900"/>
              <a:gd name="connsiteX273" fmla="*/ 4482390 w 9915525"/>
              <a:gd name="connsiteY273" fmla="*/ 1254043 h 6819900"/>
              <a:gd name="connsiteX274" fmla="*/ 4505626 w 9915525"/>
              <a:gd name="connsiteY274" fmla="*/ 1283834 h 6819900"/>
              <a:gd name="connsiteX275" fmla="*/ 4514858 w 9915525"/>
              <a:gd name="connsiteY275" fmla="*/ 1325409 h 6819900"/>
              <a:gd name="connsiteX276" fmla="*/ 4534485 w 9915525"/>
              <a:gd name="connsiteY276" fmla="*/ 1362740 h 6819900"/>
              <a:gd name="connsiteX277" fmla="*/ 4568115 w 9915525"/>
              <a:gd name="connsiteY277" fmla="*/ 1387777 h 6819900"/>
              <a:gd name="connsiteX278" fmla="*/ 4582403 w 9915525"/>
              <a:gd name="connsiteY278" fmla="*/ 1396855 h 6819900"/>
              <a:gd name="connsiteX279" fmla="*/ 4589401 w 9915525"/>
              <a:gd name="connsiteY279" fmla="*/ 1431076 h 6819900"/>
              <a:gd name="connsiteX280" fmla="*/ 4550894 w 9915525"/>
              <a:gd name="connsiteY280" fmla="*/ 1447617 h 6819900"/>
              <a:gd name="connsiteX281" fmla="*/ 4502159 w 9915525"/>
              <a:gd name="connsiteY281" fmla="*/ 1492941 h 6819900"/>
              <a:gd name="connsiteX282" fmla="*/ 4510819 w 9915525"/>
              <a:gd name="connsiteY282" fmla="*/ 1554282 h 6819900"/>
              <a:gd name="connsiteX283" fmla="*/ 4568224 w 9915525"/>
              <a:gd name="connsiteY283" fmla="*/ 1634980 h 6819900"/>
              <a:gd name="connsiteX284" fmla="*/ 4587165 w 9915525"/>
              <a:gd name="connsiteY284" fmla="*/ 1662389 h 6819900"/>
              <a:gd name="connsiteX285" fmla="*/ 4632887 w 9915525"/>
              <a:gd name="connsiteY285" fmla="*/ 1698078 h 6819900"/>
              <a:gd name="connsiteX286" fmla="*/ 4646639 w 9915525"/>
              <a:gd name="connsiteY286" fmla="*/ 1618353 h 6819900"/>
              <a:gd name="connsiteX287" fmla="*/ 4634733 w 9915525"/>
              <a:gd name="connsiteY287" fmla="*/ 1545388 h 6819900"/>
              <a:gd name="connsiteX288" fmla="*/ 4639553 w 9915525"/>
              <a:gd name="connsiteY288" fmla="*/ 1482580 h 6819900"/>
              <a:gd name="connsiteX289" fmla="*/ 4644023 w 9915525"/>
              <a:gd name="connsiteY289" fmla="*/ 1430012 h 6819900"/>
              <a:gd name="connsiteX290" fmla="*/ 4640165 w 9915525"/>
              <a:gd name="connsiteY290" fmla="*/ 1392178 h 6819900"/>
              <a:gd name="connsiteX291" fmla="*/ 4639498 w 9915525"/>
              <a:gd name="connsiteY291" fmla="*/ 1339534 h 6819900"/>
              <a:gd name="connsiteX292" fmla="*/ 4605626 w 9915525"/>
              <a:gd name="connsiteY292" fmla="*/ 1324107 h 6819900"/>
              <a:gd name="connsiteX293" fmla="*/ 4577485 w 9915525"/>
              <a:gd name="connsiteY293" fmla="*/ 1306463 h 6819900"/>
              <a:gd name="connsiteX294" fmla="*/ 4577640 w 9915525"/>
              <a:gd name="connsiteY294" fmla="*/ 1244455 h 6819900"/>
              <a:gd name="connsiteX295" fmla="*/ 4568115 w 9915525"/>
              <a:gd name="connsiteY295" fmla="*/ 1215880 h 6819900"/>
              <a:gd name="connsiteX296" fmla="*/ 4578397 w 9915525"/>
              <a:gd name="connsiteY296" fmla="*/ 1187305 h 6819900"/>
              <a:gd name="connsiteX297" fmla="*/ 4582798 w 9915525"/>
              <a:gd name="connsiteY297" fmla="*/ 1160533 h 6819900"/>
              <a:gd name="connsiteX298" fmla="*/ 4598711 w 9915525"/>
              <a:gd name="connsiteY298" fmla="*/ 1122829 h 6819900"/>
              <a:gd name="connsiteX299" fmla="*/ 4644315 w 9915525"/>
              <a:gd name="connsiteY299" fmla="*/ 1109120 h 6819900"/>
              <a:gd name="connsiteX300" fmla="*/ 4671142 w 9915525"/>
              <a:gd name="connsiteY300" fmla="*/ 1080149 h 6819900"/>
              <a:gd name="connsiteX301" fmla="*/ 4697961 w 9915525"/>
              <a:gd name="connsiteY301" fmla="*/ 1053955 h 6819900"/>
              <a:gd name="connsiteX302" fmla="*/ 4738323 w 9915525"/>
              <a:gd name="connsiteY302" fmla="*/ 1045095 h 6819900"/>
              <a:gd name="connsiteX303" fmla="*/ 4768607 w 9915525"/>
              <a:gd name="connsiteY303" fmla="*/ 1044718 h 6819900"/>
              <a:gd name="connsiteX304" fmla="*/ 4763331 w 9915525"/>
              <a:gd name="connsiteY304" fmla="*/ 1067563 h 6819900"/>
              <a:gd name="connsiteX305" fmla="*/ 4758705 w 9915525"/>
              <a:gd name="connsiteY305" fmla="*/ 1082227 h 6819900"/>
              <a:gd name="connsiteX306" fmla="*/ 4784472 w 9915525"/>
              <a:gd name="connsiteY306" fmla="*/ 1064292 h 6819900"/>
              <a:gd name="connsiteX307" fmla="*/ 4753853 w 9915525"/>
              <a:gd name="connsiteY307" fmla="*/ 1023968 h 6819900"/>
              <a:gd name="connsiteX308" fmla="*/ 4725400 w 9915525"/>
              <a:gd name="connsiteY308" fmla="*/ 999131 h 6819900"/>
              <a:gd name="connsiteX309" fmla="*/ 4708731 w 9915525"/>
              <a:gd name="connsiteY309" fmla="*/ 977755 h 6819900"/>
              <a:gd name="connsiteX310" fmla="*/ 4701465 w 9915525"/>
              <a:gd name="connsiteY310" fmla="*/ 963468 h 6819900"/>
              <a:gd name="connsiteX311" fmla="*/ 4764383 w 9915525"/>
              <a:gd name="connsiteY311" fmla="*/ 974978 h 6819900"/>
              <a:gd name="connsiteX312" fmla="*/ 4804410 w 9915525"/>
              <a:gd name="connsiteY312" fmla="*/ 990674 h 6819900"/>
              <a:gd name="connsiteX313" fmla="*/ 4806650 w 9915525"/>
              <a:gd name="connsiteY313" fmla="*/ 921077 h 6819900"/>
              <a:gd name="connsiteX314" fmla="*/ 4800458 w 9915525"/>
              <a:gd name="connsiteY314" fmla="*/ 882505 h 6819900"/>
              <a:gd name="connsiteX315" fmla="*/ 4819508 w 9915525"/>
              <a:gd name="connsiteY315" fmla="*/ 867439 h 6819900"/>
              <a:gd name="connsiteX316" fmla="*/ 4815765 w 9915525"/>
              <a:gd name="connsiteY316" fmla="*/ 815830 h 6819900"/>
              <a:gd name="connsiteX317" fmla="*/ 4824780 w 9915525"/>
              <a:gd name="connsiteY317" fmla="*/ 778098 h 6819900"/>
              <a:gd name="connsiteX318" fmla="*/ 4839292 w 9915525"/>
              <a:gd name="connsiteY318" fmla="*/ 758218 h 6819900"/>
              <a:gd name="connsiteX319" fmla="*/ 4897950 w 9915525"/>
              <a:gd name="connsiteY319" fmla="*/ 716375 h 6819900"/>
              <a:gd name="connsiteX320" fmla="*/ 4933814 w 9915525"/>
              <a:gd name="connsiteY320" fmla="*/ 734220 h 6819900"/>
              <a:gd name="connsiteX321" fmla="*/ 5001653 w 9915525"/>
              <a:gd name="connsiteY321" fmla="*/ 755322 h 6819900"/>
              <a:gd name="connsiteX322" fmla="*/ 5068783 w 9915525"/>
              <a:gd name="connsiteY322" fmla="*/ 767225 h 6819900"/>
              <a:gd name="connsiteX323" fmla="*/ 5090812 w 9915525"/>
              <a:gd name="connsiteY323" fmla="*/ 815830 h 6819900"/>
              <a:gd name="connsiteX324" fmla="*/ 5125889 w 9915525"/>
              <a:gd name="connsiteY324" fmla="*/ 801845 h 6819900"/>
              <a:gd name="connsiteX325" fmla="*/ 5165809 w 9915525"/>
              <a:gd name="connsiteY325" fmla="*/ 787558 h 6819900"/>
              <a:gd name="connsiteX326" fmla="*/ 5187240 w 9915525"/>
              <a:gd name="connsiteY326" fmla="*/ 777730 h 6819900"/>
              <a:gd name="connsiteX327" fmla="*/ 5201528 w 9915525"/>
              <a:gd name="connsiteY327" fmla="*/ 768205 h 6819900"/>
              <a:gd name="connsiteX328" fmla="*/ 5215815 w 9915525"/>
              <a:gd name="connsiteY328" fmla="*/ 758680 h 6819900"/>
              <a:gd name="connsiteX329" fmla="*/ 5230103 w 9915525"/>
              <a:gd name="connsiteY329" fmla="*/ 749155 h 6819900"/>
              <a:gd name="connsiteX330" fmla="*/ 5244390 w 9915525"/>
              <a:gd name="connsiteY330" fmla="*/ 767643 h 6819900"/>
              <a:gd name="connsiteX331" fmla="*/ 5282575 w 9915525"/>
              <a:gd name="connsiteY331" fmla="*/ 791990 h 6819900"/>
              <a:gd name="connsiteX332" fmla="*/ 5301540 w 9915525"/>
              <a:gd name="connsiteY332" fmla="*/ 762801 h 6819900"/>
              <a:gd name="connsiteX333" fmla="*/ 5332274 w 9915525"/>
              <a:gd name="connsiteY333" fmla="*/ 750869 h 6819900"/>
              <a:gd name="connsiteX334" fmla="*/ 5374815 w 9915525"/>
              <a:gd name="connsiteY334" fmla="*/ 732702 h 6819900"/>
              <a:gd name="connsiteX335" fmla="*/ 5398411 w 9915525"/>
              <a:gd name="connsiteY335" fmla="*/ 693102 h 6819900"/>
              <a:gd name="connsiteX336" fmla="*/ 5401553 w 9915525"/>
              <a:gd name="connsiteY336" fmla="*/ 628775 h 6819900"/>
              <a:gd name="connsiteX337" fmla="*/ 5387265 w 9915525"/>
              <a:gd name="connsiteY337" fmla="*/ 590674 h 6819900"/>
              <a:gd name="connsiteX338" fmla="*/ 5372978 w 9915525"/>
              <a:gd name="connsiteY338" fmla="*/ 552574 h 6819900"/>
              <a:gd name="connsiteX339" fmla="*/ 5358764 w 9915525"/>
              <a:gd name="connsiteY339" fmla="*/ 521917 h 6819900"/>
              <a:gd name="connsiteX340" fmla="*/ 5436789 w 9915525"/>
              <a:gd name="connsiteY340" fmla="*/ 472930 h 6819900"/>
              <a:gd name="connsiteX341" fmla="*/ 5463465 w 9915525"/>
              <a:gd name="connsiteY341" fmla="*/ 463405 h 6819900"/>
              <a:gd name="connsiteX342" fmla="*/ 5498956 w 9915525"/>
              <a:gd name="connsiteY342" fmla="*/ 472293 h 6819900"/>
              <a:gd name="connsiteX343" fmla="*/ 5494104 w 9915525"/>
              <a:gd name="connsiteY343" fmla="*/ 494145 h 6819900"/>
              <a:gd name="connsiteX344" fmla="*/ 5528437 w 9915525"/>
              <a:gd name="connsiteY344" fmla="*/ 499021 h 6819900"/>
              <a:gd name="connsiteX345" fmla="*/ 5588900 w 9915525"/>
              <a:gd name="connsiteY345" fmla="*/ 472405 h 6819900"/>
              <a:gd name="connsiteX346" fmla="*/ 5662658 w 9915525"/>
              <a:gd name="connsiteY346" fmla="*/ 461024 h 6819900"/>
              <a:gd name="connsiteX347" fmla="*/ 5692005 w 9915525"/>
              <a:gd name="connsiteY347" fmla="*/ 498562 h 6819900"/>
              <a:gd name="connsiteX348" fmla="*/ 5734490 w 9915525"/>
              <a:gd name="connsiteY348" fmla="*/ 524576 h 6819900"/>
              <a:gd name="connsiteX349" fmla="*/ 5758740 w 9915525"/>
              <a:gd name="connsiteY349" fmla="*/ 476995 h 6819900"/>
              <a:gd name="connsiteX350" fmla="*/ 5777790 w 9915525"/>
              <a:gd name="connsiteY350" fmla="*/ 425305 h 6819900"/>
              <a:gd name="connsiteX351" fmla="*/ 5796840 w 9915525"/>
              <a:gd name="connsiteY351" fmla="*/ 390613 h 6819900"/>
              <a:gd name="connsiteX352" fmla="*/ 5812335 w 9915525"/>
              <a:gd name="connsiteY352" fmla="*/ 372063 h 6819900"/>
              <a:gd name="connsiteX353" fmla="*/ 5840910 w 9915525"/>
              <a:gd name="connsiteY353" fmla="*/ 367153 h 6819900"/>
              <a:gd name="connsiteX354" fmla="*/ 5844465 w 9915525"/>
              <a:gd name="connsiteY354" fmla="*/ 311005 h 6819900"/>
              <a:gd name="connsiteX355" fmla="*/ 5850086 w 9915525"/>
              <a:gd name="connsiteY355" fmla="*/ 262431 h 6819900"/>
              <a:gd name="connsiteX356" fmla="*/ 5824773 w 9915525"/>
              <a:gd name="connsiteY356" fmla="*/ 206230 h 6819900"/>
              <a:gd name="connsiteX357" fmla="*/ 5825415 w 9915525"/>
              <a:gd name="connsiteY357" fmla="*/ 168130 h 6819900"/>
              <a:gd name="connsiteX358" fmla="*/ 5853990 w 9915525"/>
              <a:gd name="connsiteY358" fmla="*/ 139432 h 6819900"/>
              <a:gd name="connsiteX359" fmla="*/ 5877803 w 9915525"/>
              <a:gd name="connsiteY359" fmla="*/ 116594 h 6819900"/>
              <a:gd name="connsiteX360" fmla="*/ 5901615 w 9915525"/>
              <a:gd name="connsiteY360" fmla="*/ 102594 h 6819900"/>
              <a:gd name="connsiteX361" fmla="*/ 5959641 w 9915525"/>
              <a:gd name="connsiteY361" fmla="*/ 116797 h 6819900"/>
              <a:gd name="connsiteX362" fmla="*/ 5992250 w 9915525"/>
              <a:gd name="connsiteY362" fmla="*/ 130030 h 6819900"/>
              <a:gd name="connsiteX363" fmla="*/ 6019360 w 9915525"/>
              <a:gd name="connsiteY363" fmla="*/ 144317 h 6819900"/>
              <a:gd name="connsiteX364" fmla="*/ 6048954 w 9915525"/>
              <a:gd name="connsiteY364" fmla="*/ 158605 h 6819900"/>
              <a:gd name="connsiteX365" fmla="*/ 6073065 w 9915525"/>
              <a:gd name="connsiteY365" fmla="*/ 177954 h 6819900"/>
              <a:gd name="connsiteX366" fmla="*/ 6119487 w 9915525"/>
              <a:gd name="connsiteY366" fmla="*/ 199638 h 6819900"/>
              <a:gd name="connsiteX367" fmla="*/ 6131750 w 9915525"/>
              <a:gd name="connsiteY367" fmla="*/ 155259 h 6819900"/>
              <a:gd name="connsiteX368" fmla="*/ 6139652 w 9915525"/>
              <a:gd name="connsiteY368" fmla="*/ 120505 h 6819900"/>
              <a:gd name="connsiteX369" fmla="*/ 6145163 w 9915525"/>
              <a:gd name="connsiteY369" fmla="*/ 103536 h 6819900"/>
              <a:gd name="connsiteX370" fmla="*/ 6166765 w 9915525"/>
              <a:gd name="connsiteY370" fmla="*/ 76381 h 6819900"/>
              <a:gd name="connsiteX371" fmla="*/ 6254040 w 9915525"/>
              <a:gd name="connsiteY371" fmla="*/ 88249 h 6819900"/>
              <a:gd name="connsiteX372" fmla="*/ 6263565 w 9915525"/>
              <a:gd name="connsiteY372" fmla="*/ 101455 h 6819900"/>
              <a:gd name="connsiteX373" fmla="*/ 6273090 w 9915525"/>
              <a:gd name="connsiteY373" fmla="*/ 115444 h 6819900"/>
              <a:gd name="connsiteX374" fmla="*/ 6287135 w 9915525"/>
              <a:gd name="connsiteY374" fmla="*/ 124043 h 6819900"/>
              <a:gd name="connsiteX375" fmla="*/ 6358288 w 9915525"/>
              <a:gd name="connsiteY375" fmla="*/ 178507 h 6819900"/>
              <a:gd name="connsiteX376" fmla="*/ 6334554 w 9915525"/>
              <a:gd name="connsiteY376" fmla="*/ 204701 h 6819900"/>
              <a:gd name="connsiteX377" fmla="*/ 6301665 w 9915525"/>
              <a:gd name="connsiteY377" fmla="*/ 202925 h 6819900"/>
              <a:gd name="connsiteX378" fmla="*/ 6255797 w 9915525"/>
              <a:gd name="connsiteY378" fmla="*/ 152757 h 6819900"/>
              <a:gd name="connsiteX379" fmla="*/ 6241058 w 9915525"/>
              <a:gd name="connsiteY379" fmla="*/ 195454 h 6819900"/>
              <a:gd name="connsiteX380" fmla="*/ 6220757 w 9915525"/>
              <a:gd name="connsiteY380" fmla="*/ 238229 h 6819900"/>
              <a:gd name="connsiteX381" fmla="*/ 6246467 w 9915525"/>
              <a:gd name="connsiteY381" fmla="*/ 354624 h 6819900"/>
              <a:gd name="connsiteX382" fmla="*/ 6275838 w 9915525"/>
              <a:gd name="connsiteY382" fmla="*/ 415890 h 6819900"/>
              <a:gd name="connsiteX383" fmla="*/ 6316184 w 9915525"/>
              <a:gd name="connsiteY383" fmla="*/ 473968 h 6819900"/>
              <a:gd name="connsiteX384" fmla="*/ 6390560 w 9915525"/>
              <a:gd name="connsiteY384" fmla="*/ 467413 h 6819900"/>
              <a:gd name="connsiteX385" fmla="*/ 6363522 w 9915525"/>
              <a:gd name="connsiteY385" fmla="*/ 415780 h 6819900"/>
              <a:gd name="connsiteX386" fmla="*/ 6336244 w 9915525"/>
              <a:gd name="connsiteY386" fmla="*/ 394349 h 6819900"/>
              <a:gd name="connsiteX387" fmla="*/ 6353718 w 9915525"/>
              <a:gd name="connsiteY387" fmla="*/ 358630 h 6819900"/>
              <a:gd name="connsiteX388" fmla="*/ 6389931 w 9915525"/>
              <a:gd name="connsiteY388" fmla="*/ 294336 h 6819900"/>
              <a:gd name="connsiteX389" fmla="*/ 6399578 w 9915525"/>
              <a:gd name="connsiteY389" fmla="*/ 263380 h 6819900"/>
              <a:gd name="connsiteX390" fmla="*/ 6413980 w 9915525"/>
              <a:gd name="connsiteY390" fmla="*/ 299655 h 6819900"/>
              <a:gd name="connsiteX391" fmla="*/ 6438918 w 9915525"/>
              <a:gd name="connsiteY391" fmla="*/ 316235 h 6819900"/>
              <a:gd name="connsiteX392" fmla="*/ 6492546 w 9915525"/>
              <a:gd name="connsiteY392" fmla="*/ 305898 h 6819900"/>
              <a:gd name="connsiteX393" fmla="*/ 6471644 w 9915525"/>
              <a:gd name="connsiteY393" fmla="*/ 207027 h 6819900"/>
              <a:gd name="connsiteX394" fmla="*/ 6459383 w 9915525"/>
              <a:gd name="connsiteY394" fmla="*/ 139555 h 6819900"/>
              <a:gd name="connsiteX395" fmla="*/ 6510898 w 9915525"/>
              <a:gd name="connsiteY395" fmla="*/ 84786 h 6819900"/>
              <a:gd name="connsiteX396" fmla="*/ 6542990 w 9915525"/>
              <a:gd name="connsiteY396" fmla="*/ 72880 h 6819900"/>
              <a:gd name="connsiteX397" fmla="*/ 6609619 w 9915525"/>
              <a:gd name="connsiteY397" fmla="*/ 111706 h 6819900"/>
              <a:gd name="connsiteX398" fmla="*/ 6658807 w 9915525"/>
              <a:gd name="connsiteY398" fmla="*/ 136199 h 6819900"/>
              <a:gd name="connsiteX399" fmla="*/ 6661710 w 9915525"/>
              <a:gd name="connsiteY399" fmla="*/ 84310 h 6819900"/>
              <a:gd name="connsiteX400" fmla="*/ 6662303 w 9915525"/>
              <a:gd name="connsiteY400" fmla="*/ 60974 h 6819900"/>
              <a:gd name="connsiteX401" fmla="*/ 6682879 w 9915525"/>
              <a:gd name="connsiteY401" fmla="*/ 64212 h 6819900"/>
              <a:gd name="connsiteX402" fmla="*/ 6748854 w 9915525"/>
              <a:gd name="connsiteY402" fmla="*/ 123683 h 6819900"/>
              <a:gd name="connsiteX403" fmla="*/ 6775134 w 9915525"/>
              <a:gd name="connsiteY403" fmla="*/ 175466 h 6819900"/>
              <a:gd name="connsiteX404" fmla="*/ 6768390 w 9915525"/>
              <a:gd name="connsiteY404" fmla="*/ 225280 h 6819900"/>
              <a:gd name="connsiteX405" fmla="*/ 6777915 w 9915525"/>
              <a:gd name="connsiteY405" fmla="*/ 248530 h 6819900"/>
              <a:gd name="connsiteX406" fmla="*/ 6787440 w 9915525"/>
              <a:gd name="connsiteY406" fmla="*/ 277667 h 6819900"/>
              <a:gd name="connsiteX407" fmla="*/ 6796965 w 9915525"/>
              <a:gd name="connsiteY407" fmla="*/ 316802 h 6819900"/>
              <a:gd name="connsiteX408" fmla="*/ 6828883 w 9915525"/>
              <a:gd name="connsiteY408" fmla="*/ 382915 h 6819900"/>
              <a:gd name="connsiteX409" fmla="*/ 6872870 w 9915525"/>
              <a:gd name="connsiteY409" fmla="*/ 415780 h 6819900"/>
              <a:gd name="connsiteX410" fmla="*/ 6917483 w 9915525"/>
              <a:gd name="connsiteY410" fmla="*/ 444355 h 6819900"/>
              <a:gd name="connsiteX411" fmla="*/ 7003117 w 9915525"/>
              <a:gd name="connsiteY411" fmla="*/ 458521 h 6819900"/>
              <a:gd name="connsiteX412" fmla="*/ 6996555 w 9915525"/>
              <a:gd name="connsiteY412" fmla="*/ 429542 h 6819900"/>
              <a:gd name="connsiteX413" fmla="*/ 7017945 w 9915525"/>
              <a:gd name="connsiteY413" fmla="*/ 404350 h 6819900"/>
              <a:gd name="connsiteX414" fmla="*/ 7097479 w 9915525"/>
              <a:gd name="connsiteY414" fmla="*/ 406934 h 6819900"/>
              <a:gd name="connsiteX415" fmla="*/ 7139865 w 9915525"/>
              <a:gd name="connsiteY415" fmla="*/ 395028 h 6819900"/>
              <a:gd name="connsiteX416" fmla="*/ 7176216 w 9915525"/>
              <a:gd name="connsiteY416" fmla="*/ 365774 h 6819900"/>
              <a:gd name="connsiteX417" fmla="*/ 7197947 w 9915525"/>
              <a:gd name="connsiteY417" fmla="*/ 339580 h 6819900"/>
              <a:gd name="connsiteX418" fmla="*/ 7218157 w 9915525"/>
              <a:gd name="connsiteY418" fmla="*/ 291766 h 6819900"/>
              <a:gd name="connsiteX419" fmla="*/ 7236895 w 9915525"/>
              <a:gd name="connsiteY419" fmla="*/ 269215 h 6819900"/>
              <a:gd name="connsiteX420" fmla="*/ 7358940 w 9915525"/>
              <a:gd name="connsiteY420" fmla="*/ 315203 h 6819900"/>
              <a:gd name="connsiteX421" fmla="*/ 7382753 w 9915525"/>
              <a:gd name="connsiteY421" fmla="*/ 358630 h 6819900"/>
              <a:gd name="connsiteX422" fmla="*/ 7406565 w 9915525"/>
              <a:gd name="connsiteY422" fmla="*/ 396803 h 6819900"/>
              <a:gd name="connsiteX423" fmla="*/ 7432515 w 9915525"/>
              <a:gd name="connsiteY423" fmla="*/ 410241 h 6819900"/>
              <a:gd name="connsiteX424" fmla="*/ 7490702 w 9915525"/>
              <a:gd name="connsiteY424" fmla="*/ 417039 h 6819900"/>
              <a:gd name="connsiteX425" fmla="*/ 7516334 w 9915525"/>
              <a:gd name="connsiteY425" fmla="*/ 425305 h 6819900"/>
              <a:gd name="connsiteX426" fmla="*/ 7544678 w 9915525"/>
              <a:gd name="connsiteY426" fmla="*/ 434830 h 6819900"/>
              <a:gd name="connsiteX427" fmla="*/ 7573843 w 9915525"/>
              <a:gd name="connsiteY427" fmla="*/ 444355 h 6819900"/>
              <a:gd name="connsiteX428" fmla="*/ 7613628 w 9915525"/>
              <a:gd name="connsiteY428" fmla="*/ 406255 h 6819900"/>
              <a:gd name="connsiteX429" fmla="*/ 7637208 w 9915525"/>
              <a:gd name="connsiteY429" fmla="*/ 368155 h 6819900"/>
              <a:gd name="connsiteX430" fmla="*/ 7633121 w 9915525"/>
              <a:gd name="connsiteY430" fmla="*/ 343660 h 6819900"/>
              <a:gd name="connsiteX431" fmla="*/ 7632041 w 9915525"/>
              <a:gd name="connsiteY431" fmla="*/ 312704 h 6819900"/>
              <a:gd name="connsiteX432" fmla="*/ 7640584 w 9915525"/>
              <a:gd name="connsiteY432" fmla="*/ 257551 h 6819900"/>
              <a:gd name="connsiteX433" fmla="*/ 7625640 w 9915525"/>
              <a:gd name="connsiteY433" fmla="*/ 230190 h 6819900"/>
              <a:gd name="connsiteX434" fmla="*/ 7611353 w 9915525"/>
              <a:gd name="connsiteY434" fmla="*/ 196705 h 6819900"/>
              <a:gd name="connsiteX435" fmla="*/ 7597065 w 9915525"/>
              <a:gd name="connsiteY435" fmla="*/ 162763 h 6819900"/>
              <a:gd name="connsiteX436" fmla="*/ 7587540 w 9915525"/>
              <a:gd name="connsiteY436" fmla="*/ 134792 h 6819900"/>
              <a:gd name="connsiteX437" fmla="*/ 7578015 w 9915525"/>
              <a:gd name="connsiteY437" fmla="*/ 78099 h 6819900"/>
              <a:gd name="connsiteX438" fmla="*/ 7593082 w 9915525"/>
              <a:gd name="connsiteY438" fmla="*/ 21512 h 6819900"/>
              <a:gd name="connsiteX439" fmla="*/ 7635165 w 9915525"/>
              <a:gd name="connsiteY439" fmla="*/ 34780 h 6819900"/>
              <a:gd name="connsiteX440" fmla="*/ 7669960 w 9915525"/>
              <a:gd name="connsiteY440" fmla="*/ 53830 h 6819900"/>
              <a:gd name="connsiteX441" fmla="*/ 7682790 w 9915525"/>
              <a:gd name="connsiteY441" fmla="*/ 63355 h 6819900"/>
              <a:gd name="connsiteX442" fmla="*/ 7697078 w 9915525"/>
              <a:gd name="connsiteY442" fmla="*/ 72880 h 6819900"/>
              <a:gd name="connsiteX443" fmla="*/ 7711365 w 9915525"/>
              <a:gd name="connsiteY443" fmla="*/ 92416 h 6819900"/>
              <a:gd name="connsiteX444" fmla="*/ 7789946 w 9915525"/>
              <a:gd name="connsiteY444" fmla="*/ 177609 h 6819900"/>
              <a:gd name="connsiteX445" fmla="*/ 7797090 w 9915525"/>
              <a:gd name="connsiteY445" fmla="*/ 192975 h 6819900"/>
              <a:gd name="connsiteX446" fmla="*/ 7774311 w 9915525"/>
              <a:gd name="connsiteY446" fmla="*/ 202578 h 6819900"/>
              <a:gd name="connsiteX447" fmla="*/ 7747527 w 9915525"/>
              <a:gd name="connsiteY447" fmla="*/ 231158 h 6819900"/>
              <a:gd name="connsiteX448" fmla="*/ 7760782 w 9915525"/>
              <a:gd name="connsiteY448" fmla="*/ 276234 h 6819900"/>
              <a:gd name="connsiteX449" fmla="*/ 7767251 w 9915525"/>
              <a:gd name="connsiteY449" fmla="*/ 327510 h 6819900"/>
              <a:gd name="connsiteX450" fmla="*/ 7784135 w 9915525"/>
              <a:gd name="connsiteY450" fmla="*/ 368155 h 6819900"/>
              <a:gd name="connsiteX451" fmla="*/ 7818353 w 9915525"/>
              <a:gd name="connsiteY451" fmla="*/ 351865 h 6819900"/>
              <a:gd name="connsiteX452" fmla="*/ 7844668 w 9915525"/>
              <a:gd name="connsiteY452" fmla="*/ 349029 h 6819900"/>
              <a:gd name="connsiteX453" fmla="*/ 7847629 w 9915525"/>
              <a:gd name="connsiteY453" fmla="*/ 371146 h 6819900"/>
              <a:gd name="connsiteX454" fmla="*/ 7889160 w 9915525"/>
              <a:gd name="connsiteY454" fmla="*/ 396584 h 6819900"/>
              <a:gd name="connsiteX455" fmla="*/ 7990933 w 9915525"/>
              <a:gd name="connsiteY455" fmla="*/ 487217 h 6819900"/>
              <a:gd name="connsiteX456" fmla="*/ 7988299 w 9915525"/>
              <a:gd name="connsiteY456" fmla="*/ 541986 h 6819900"/>
              <a:gd name="connsiteX457" fmla="*/ 7988593 w 9915525"/>
              <a:gd name="connsiteY457" fmla="*/ 577705 h 6819900"/>
              <a:gd name="connsiteX458" fmla="*/ 7997116 w 9915525"/>
              <a:gd name="connsiteY458" fmla="*/ 591992 h 6819900"/>
              <a:gd name="connsiteX459" fmla="*/ 8006641 w 9915525"/>
              <a:gd name="connsiteY459" fmla="*/ 606280 h 6819900"/>
              <a:gd name="connsiteX460" fmla="*/ 8016166 w 9915525"/>
              <a:gd name="connsiteY460" fmla="*/ 641249 h 6819900"/>
              <a:gd name="connsiteX461" fmla="*/ 8029393 w 9915525"/>
              <a:gd name="connsiteY461" fmla="*/ 691255 h 6819900"/>
              <a:gd name="connsiteX462" fmla="*/ 8049200 w 9915525"/>
              <a:gd name="connsiteY462" fmla="*/ 737249 h 6819900"/>
              <a:gd name="connsiteX463" fmla="*/ 8040734 w 9915525"/>
              <a:gd name="connsiteY463" fmla="*/ 768205 h 6819900"/>
              <a:gd name="connsiteX464" fmla="*/ 8028072 w 9915525"/>
              <a:gd name="connsiteY464" fmla="*/ 757794 h 6819900"/>
              <a:gd name="connsiteX465" fmla="*/ 7980447 w 9915525"/>
              <a:gd name="connsiteY465" fmla="*/ 735937 h 6819900"/>
              <a:gd name="connsiteX466" fmla="*/ 7972605 w 9915525"/>
              <a:gd name="connsiteY466" fmla="*/ 807767 h 6819900"/>
              <a:gd name="connsiteX467" fmla="*/ 7987591 w 9915525"/>
              <a:gd name="connsiteY467" fmla="*/ 861035 h 6819900"/>
              <a:gd name="connsiteX468" fmla="*/ 8006641 w 9915525"/>
              <a:gd name="connsiteY468" fmla="*/ 908481 h 6819900"/>
              <a:gd name="connsiteX469" fmla="*/ 8025691 w 9915525"/>
              <a:gd name="connsiteY469" fmla="*/ 949902 h 6819900"/>
              <a:gd name="connsiteX470" fmla="*/ 8035216 w 9915525"/>
              <a:gd name="connsiteY470" fmla="*/ 972993 h 6819900"/>
              <a:gd name="connsiteX471" fmla="*/ 8044741 w 9915525"/>
              <a:gd name="connsiteY471" fmla="*/ 1000653 h 6819900"/>
              <a:gd name="connsiteX472" fmla="*/ 8098801 w 9915525"/>
              <a:gd name="connsiteY472" fmla="*/ 1052353 h 6819900"/>
              <a:gd name="connsiteX473" fmla="*/ 8125580 w 9915525"/>
              <a:gd name="connsiteY473" fmla="*/ 1027706 h 6819900"/>
              <a:gd name="connsiteX474" fmla="*/ 8156537 w 9915525"/>
              <a:gd name="connsiteY474" fmla="*/ 1006330 h 6819900"/>
              <a:gd name="connsiteX475" fmla="*/ 8145380 w 9915525"/>
              <a:gd name="connsiteY475" fmla="*/ 1065697 h 6819900"/>
              <a:gd name="connsiteX476" fmla="*/ 8113104 w 9915525"/>
              <a:gd name="connsiteY476" fmla="*/ 1159975 h 6819900"/>
              <a:gd name="connsiteX477" fmla="*/ 8182292 w 9915525"/>
              <a:gd name="connsiteY477" fmla="*/ 1153665 h 6819900"/>
              <a:gd name="connsiteX478" fmla="*/ 8268139 w 9915525"/>
              <a:gd name="connsiteY478" fmla="*/ 1185923 h 6819900"/>
              <a:gd name="connsiteX479" fmla="*/ 8319249 w 9915525"/>
              <a:gd name="connsiteY479" fmla="*/ 1180138 h 6819900"/>
              <a:gd name="connsiteX480" fmla="*/ 8354968 w 9915525"/>
              <a:gd name="connsiteY480" fmla="*/ 1133764 h 6819900"/>
              <a:gd name="connsiteX481" fmla="*/ 8387510 w 9915525"/>
              <a:gd name="connsiteY481" fmla="*/ 1074256 h 6819900"/>
              <a:gd name="connsiteX482" fmla="*/ 8369468 w 9915525"/>
              <a:gd name="connsiteY482" fmla="*/ 1001025 h 6819900"/>
              <a:gd name="connsiteX483" fmla="*/ 8377848 w 9915525"/>
              <a:gd name="connsiteY483" fmla="*/ 859912 h 6819900"/>
              <a:gd name="connsiteX484" fmla="*/ 8387640 w 9915525"/>
              <a:gd name="connsiteY484" fmla="*/ 834141 h 6819900"/>
              <a:gd name="connsiteX485" fmla="*/ 8400780 w 9915525"/>
              <a:gd name="connsiteY485" fmla="*/ 807258 h 6819900"/>
              <a:gd name="connsiteX486" fmla="*/ 8418107 w 9915525"/>
              <a:gd name="connsiteY486" fmla="*/ 717887 h 6819900"/>
              <a:gd name="connsiteX487" fmla="*/ 8376345 w 9915525"/>
              <a:gd name="connsiteY487" fmla="*/ 654627 h 6819900"/>
              <a:gd name="connsiteX488" fmla="*/ 8334502 w 9915525"/>
              <a:gd name="connsiteY488" fmla="*/ 594279 h 6819900"/>
              <a:gd name="connsiteX489" fmla="*/ 8310077 w 9915525"/>
              <a:gd name="connsiteY489" fmla="*/ 557538 h 6819900"/>
              <a:gd name="connsiteX490" fmla="*/ 8292390 w 9915525"/>
              <a:gd name="connsiteY490" fmla="*/ 527262 h 6819900"/>
              <a:gd name="connsiteX491" fmla="*/ 8280484 w 9915525"/>
              <a:gd name="connsiteY491" fmla="*/ 499436 h 6819900"/>
              <a:gd name="connsiteX492" fmla="*/ 8249326 w 9915525"/>
              <a:gd name="connsiteY492" fmla="*/ 415467 h 6819900"/>
              <a:gd name="connsiteX493" fmla="*/ 8275404 w 9915525"/>
              <a:gd name="connsiteY493" fmla="*/ 385459 h 6819900"/>
              <a:gd name="connsiteX494" fmla="*/ 8309437 w 9915525"/>
              <a:gd name="connsiteY494" fmla="*/ 396730 h 6819900"/>
              <a:gd name="connsiteX495" fmla="*/ 8368273 w 9915525"/>
              <a:gd name="connsiteY495" fmla="*/ 456261 h 6819900"/>
              <a:gd name="connsiteX496" fmla="*/ 8378115 w 9915525"/>
              <a:gd name="connsiteY496" fmla="*/ 472930 h 6819900"/>
              <a:gd name="connsiteX497" fmla="*/ 8387640 w 9915525"/>
              <a:gd name="connsiteY497" fmla="*/ 487564 h 6819900"/>
              <a:gd name="connsiteX498" fmla="*/ 8459524 w 9915525"/>
              <a:gd name="connsiteY498" fmla="*/ 572468 h 6819900"/>
              <a:gd name="connsiteX499" fmla="*/ 8531408 w 9915525"/>
              <a:gd name="connsiteY499" fmla="*/ 642738 h 6819900"/>
              <a:gd name="connsiteX500" fmla="*/ 8528581 w 9915525"/>
              <a:gd name="connsiteY500" fmla="*/ 703090 h 6819900"/>
              <a:gd name="connsiteX501" fmla="*/ 8525752 w 9915525"/>
              <a:gd name="connsiteY501" fmla="*/ 763443 h 6819900"/>
              <a:gd name="connsiteX502" fmla="*/ 8554327 w 9915525"/>
              <a:gd name="connsiteY502" fmla="*/ 766667 h 6819900"/>
              <a:gd name="connsiteX503" fmla="*/ 8606715 w 9915525"/>
              <a:gd name="connsiteY503" fmla="*/ 829488 h 6819900"/>
              <a:gd name="connsiteX504" fmla="*/ 8626732 w 9915525"/>
              <a:gd name="connsiteY504" fmla="*/ 890874 h 6819900"/>
              <a:gd name="connsiteX505" fmla="*/ 8642932 w 9915525"/>
              <a:gd name="connsiteY505" fmla="*/ 945058 h 6819900"/>
              <a:gd name="connsiteX506" fmla="*/ 8646727 w 9915525"/>
              <a:gd name="connsiteY506" fmla="*/ 977755 h 6819900"/>
              <a:gd name="connsiteX507" fmla="*/ 8654340 w 9915525"/>
              <a:gd name="connsiteY507" fmla="*/ 1006330 h 6819900"/>
              <a:gd name="connsiteX508" fmla="*/ 8634983 w 9915525"/>
              <a:gd name="connsiteY508" fmla="*/ 1034905 h 6819900"/>
              <a:gd name="connsiteX509" fmla="*/ 8613928 w 9915525"/>
              <a:gd name="connsiteY509" fmla="*/ 1106343 h 6819900"/>
              <a:gd name="connsiteX510" fmla="*/ 8635222 w 9915525"/>
              <a:gd name="connsiteY510" fmla="*/ 1149205 h 6819900"/>
              <a:gd name="connsiteX511" fmla="*/ 8667103 w 9915525"/>
              <a:gd name="connsiteY511" fmla="*/ 1166496 h 6819900"/>
              <a:gd name="connsiteX512" fmla="*/ 8705862 w 9915525"/>
              <a:gd name="connsiteY512" fmla="*/ 1188960 h 6819900"/>
              <a:gd name="connsiteX513" fmla="*/ 8729779 w 9915525"/>
              <a:gd name="connsiteY513" fmla="*/ 1202063 h 6819900"/>
              <a:gd name="connsiteX514" fmla="*/ 8744318 w 9915525"/>
              <a:gd name="connsiteY514" fmla="*/ 1233228 h 6819900"/>
              <a:gd name="connsiteX515" fmla="*/ 8739168 w 9915525"/>
              <a:gd name="connsiteY515" fmla="*/ 1284960 h 6819900"/>
              <a:gd name="connsiteX516" fmla="*/ 8809761 w 9915525"/>
              <a:gd name="connsiteY516" fmla="*/ 1279466 h 6819900"/>
              <a:gd name="connsiteX517" fmla="*/ 8856746 w 9915525"/>
              <a:gd name="connsiteY517" fmla="*/ 1241665 h 6819900"/>
              <a:gd name="connsiteX518" fmla="*/ 8873415 w 9915525"/>
              <a:gd name="connsiteY518" fmla="*/ 1216741 h 6819900"/>
              <a:gd name="connsiteX519" fmla="*/ 8883357 w 9915525"/>
              <a:gd name="connsiteY519" fmla="*/ 1191810 h 6819900"/>
              <a:gd name="connsiteX520" fmla="*/ 8921040 w 9915525"/>
              <a:gd name="connsiteY520" fmla="*/ 1236096 h 6819900"/>
              <a:gd name="connsiteX521" fmla="*/ 8930565 w 9915525"/>
              <a:gd name="connsiteY521" fmla="*/ 1263505 h 6819900"/>
              <a:gd name="connsiteX522" fmla="*/ 8940090 w 9915525"/>
              <a:gd name="connsiteY522" fmla="*/ 1276626 h 6819900"/>
              <a:gd name="connsiteX523" fmla="*/ 8953765 w 9915525"/>
              <a:gd name="connsiteY523" fmla="*/ 1301097 h 6819900"/>
              <a:gd name="connsiteX524" fmla="*/ 8973572 w 9915525"/>
              <a:gd name="connsiteY524" fmla="*/ 1340363 h 6819900"/>
              <a:gd name="connsiteX525" fmla="*/ 8987453 w 9915525"/>
              <a:gd name="connsiteY525" fmla="*/ 1368280 h 6819900"/>
              <a:gd name="connsiteX526" fmla="*/ 8995377 w 9915525"/>
              <a:gd name="connsiteY526" fmla="*/ 1410891 h 6819900"/>
              <a:gd name="connsiteX527" fmla="*/ 8979908 w 9915525"/>
              <a:gd name="connsiteY527" fmla="*/ 1458768 h 6819900"/>
              <a:gd name="connsiteX528" fmla="*/ 8958477 w 9915525"/>
              <a:gd name="connsiteY528" fmla="*/ 1516531 h 6819900"/>
              <a:gd name="connsiteX529" fmla="*/ 8941217 w 9915525"/>
              <a:gd name="connsiteY529" fmla="*/ 1597494 h 6819900"/>
              <a:gd name="connsiteX530" fmla="*/ 8980536 w 9915525"/>
              <a:gd name="connsiteY530" fmla="*/ 1721572 h 6819900"/>
              <a:gd name="connsiteX531" fmla="*/ 9024769 w 9915525"/>
              <a:gd name="connsiteY531" fmla="*/ 1705584 h 6819900"/>
              <a:gd name="connsiteX532" fmla="*/ 9080188 w 9915525"/>
              <a:gd name="connsiteY532" fmla="*/ 1699274 h 6819900"/>
              <a:gd name="connsiteX533" fmla="*/ 9092803 w 9915525"/>
              <a:gd name="connsiteY533" fmla="*/ 1720705 h 6819900"/>
              <a:gd name="connsiteX534" fmla="*/ 9105709 w 9915525"/>
              <a:gd name="connsiteY534" fmla="*/ 1760517 h 6819900"/>
              <a:gd name="connsiteX535" fmla="*/ 9085724 w 9915525"/>
              <a:gd name="connsiteY535" fmla="*/ 1820072 h 6819900"/>
              <a:gd name="connsiteX536" fmla="*/ 9050058 w 9915525"/>
              <a:gd name="connsiteY536" fmla="*/ 1790031 h 6819900"/>
              <a:gd name="connsiteX537" fmla="*/ 8971363 w 9915525"/>
              <a:gd name="connsiteY537" fmla="*/ 1775258 h 6819900"/>
              <a:gd name="connsiteX538" fmla="*/ 8932264 w 9915525"/>
              <a:gd name="connsiteY538" fmla="*/ 1815955 h 6819900"/>
              <a:gd name="connsiteX539" fmla="*/ 8917923 w 9915525"/>
              <a:gd name="connsiteY539" fmla="*/ 1755275 h 6819900"/>
              <a:gd name="connsiteX540" fmla="*/ 8903125 w 9915525"/>
              <a:gd name="connsiteY540" fmla="*/ 1693724 h 6819900"/>
              <a:gd name="connsiteX541" fmla="*/ 8882940 w 9915525"/>
              <a:gd name="connsiteY541" fmla="*/ 1654705 h 6819900"/>
              <a:gd name="connsiteX542" fmla="*/ 8858092 w 9915525"/>
              <a:gd name="connsiteY542" fmla="*/ 1634586 h 6819900"/>
              <a:gd name="connsiteX543" fmla="*/ 8843756 w 9915525"/>
              <a:gd name="connsiteY543" fmla="*/ 1612473 h 6819900"/>
              <a:gd name="connsiteX544" fmla="*/ 8845158 w 9915525"/>
              <a:gd name="connsiteY544" fmla="*/ 1527948 h 6819900"/>
              <a:gd name="connsiteX545" fmla="*/ 8844458 w 9915525"/>
              <a:gd name="connsiteY545" fmla="*/ 1426759 h 6819900"/>
              <a:gd name="connsiteX546" fmla="*/ 8845835 w 9915525"/>
              <a:gd name="connsiteY546" fmla="*/ 1371123 h 6819900"/>
              <a:gd name="connsiteX547" fmla="*/ 8797645 w 9915525"/>
              <a:gd name="connsiteY547" fmla="*/ 1336679 h 6819900"/>
              <a:gd name="connsiteX548" fmla="*/ 8740210 w 9915525"/>
              <a:gd name="connsiteY548" fmla="*/ 1371118 h 6819900"/>
              <a:gd name="connsiteX549" fmla="*/ 8714875 w 9915525"/>
              <a:gd name="connsiteY549" fmla="*/ 1409911 h 6819900"/>
              <a:gd name="connsiteX550" fmla="*/ 8697417 w 9915525"/>
              <a:gd name="connsiteY550" fmla="*/ 1468985 h 6819900"/>
              <a:gd name="connsiteX551" fmla="*/ 8702933 w 9915525"/>
              <a:gd name="connsiteY551" fmla="*/ 1519192 h 6819900"/>
              <a:gd name="connsiteX552" fmla="*/ 8729917 w 9915525"/>
              <a:gd name="connsiteY552" fmla="*/ 1525579 h 6819900"/>
              <a:gd name="connsiteX553" fmla="*/ 8759114 w 9915525"/>
              <a:gd name="connsiteY553" fmla="*/ 1533044 h 6819900"/>
              <a:gd name="connsiteX554" fmla="*/ 8773402 w 9915525"/>
              <a:gd name="connsiteY554" fmla="*/ 1558780 h 6819900"/>
              <a:gd name="connsiteX555" fmla="*/ 8787689 w 9915525"/>
              <a:gd name="connsiteY555" fmla="*/ 1593284 h 6819900"/>
              <a:gd name="connsiteX556" fmla="*/ 8797214 w 9915525"/>
              <a:gd name="connsiteY556" fmla="*/ 1615930 h 6819900"/>
              <a:gd name="connsiteX557" fmla="*/ 8806885 w 9915525"/>
              <a:gd name="connsiteY557" fmla="*/ 1632599 h 6819900"/>
              <a:gd name="connsiteX558" fmla="*/ 8816264 w 9915525"/>
              <a:gd name="connsiteY558" fmla="*/ 1634980 h 6819900"/>
              <a:gd name="connsiteX559" fmla="*/ 8825498 w 9915525"/>
              <a:gd name="connsiteY559" fmla="*/ 1630218 h 6819900"/>
              <a:gd name="connsiteX560" fmla="*/ 8816932 w 9915525"/>
              <a:gd name="connsiteY560" fmla="*/ 1653277 h 6819900"/>
              <a:gd name="connsiteX561" fmla="*/ 8784075 w 9915525"/>
              <a:gd name="connsiteY561" fmla="*/ 1650896 h 6819900"/>
              <a:gd name="connsiteX562" fmla="*/ 8721014 w 9915525"/>
              <a:gd name="connsiteY562" fmla="*/ 1649268 h 6819900"/>
              <a:gd name="connsiteX563" fmla="*/ 8722211 w 9915525"/>
              <a:gd name="connsiteY563" fmla="*/ 1679285 h 6819900"/>
              <a:gd name="connsiteX564" fmla="*/ 8732224 w 9915525"/>
              <a:gd name="connsiteY564" fmla="*/ 1781679 h 6819900"/>
              <a:gd name="connsiteX565" fmla="*/ 8743845 w 9915525"/>
              <a:gd name="connsiteY565" fmla="*/ 1887393 h 6819900"/>
              <a:gd name="connsiteX566" fmla="*/ 8758811 w 9915525"/>
              <a:gd name="connsiteY566" fmla="*/ 1931994 h 6819900"/>
              <a:gd name="connsiteX567" fmla="*/ 8810634 w 9915525"/>
              <a:gd name="connsiteY567" fmla="*/ 1953643 h 6819900"/>
              <a:gd name="connsiteX568" fmla="*/ 8805602 w 9915525"/>
              <a:gd name="connsiteY568" fmla="*/ 1886690 h 6819900"/>
              <a:gd name="connsiteX569" fmla="*/ 8797215 w 9915525"/>
              <a:gd name="connsiteY569" fmla="*/ 1848730 h 6819900"/>
              <a:gd name="connsiteX570" fmla="*/ 8818736 w 9915525"/>
              <a:gd name="connsiteY570" fmla="*/ 1815955 h 6819900"/>
              <a:gd name="connsiteX571" fmla="*/ 8869421 w 9915525"/>
              <a:gd name="connsiteY571" fmla="*/ 1888143 h 6819900"/>
              <a:gd name="connsiteX572" fmla="*/ 8886238 w 9915525"/>
              <a:gd name="connsiteY572" fmla="*/ 1935261 h 6819900"/>
              <a:gd name="connsiteX573" fmla="*/ 8934672 w 9915525"/>
              <a:gd name="connsiteY573" fmla="*/ 1929195 h 6819900"/>
              <a:gd name="connsiteX574" fmla="*/ 8956214 w 9915525"/>
              <a:gd name="connsiteY574" fmla="*/ 1930566 h 6819900"/>
              <a:gd name="connsiteX575" fmla="*/ 8995931 w 9915525"/>
              <a:gd name="connsiteY575" fmla="*/ 1944938 h 6819900"/>
              <a:gd name="connsiteX576" fmla="*/ 8998229 w 9915525"/>
              <a:gd name="connsiteY576" fmla="*/ 1962400 h 6819900"/>
              <a:gd name="connsiteX577" fmla="*/ 9011444 w 9915525"/>
              <a:gd name="connsiteY577" fmla="*/ 1970702 h 6819900"/>
              <a:gd name="connsiteX578" fmla="*/ 9035340 w 9915525"/>
              <a:gd name="connsiteY578" fmla="*/ 1938670 h 6819900"/>
              <a:gd name="connsiteX579" fmla="*/ 9053728 w 9915525"/>
              <a:gd name="connsiteY579" fmla="*/ 1911205 h 6819900"/>
              <a:gd name="connsiteX580" fmla="*/ 9075159 w 9915525"/>
              <a:gd name="connsiteY580" fmla="*/ 1932539 h 6819900"/>
              <a:gd name="connsiteX581" fmla="*/ 9095648 w 9915525"/>
              <a:gd name="connsiteY581" fmla="*/ 1957199 h 6819900"/>
              <a:gd name="connsiteX582" fmla="*/ 9141845 w 9915525"/>
              <a:gd name="connsiteY582" fmla="*/ 1899624 h 6819900"/>
              <a:gd name="connsiteX583" fmla="*/ 9148559 w 9915525"/>
              <a:gd name="connsiteY583" fmla="*/ 1873105 h 6819900"/>
              <a:gd name="connsiteX584" fmla="*/ 9159165 w 9915525"/>
              <a:gd name="connsiteY584" fmla="*/ 1858818 h 6819900"/>
              <a:gd name="connsiteX585" fmla="*/ 9181787 w 9915525"/>
              <a:gd name="connsiteY585" fmla="*/ 1844530 h 6819900"/>
              <a:gd name="connsiteX586" fmla="*/ 9210362 w 9915525"/>
              <a:gd name="connsiteY586" fmla="*/ 1874296 h 6819900"/>
              <a:gd name="connsiteX587" fmla="*/ 9216315 w 9915525"/>
              <a:gd name="connsiteY587" fmla="*/ 1922775 h 6819900"/>
              <a:gd name="connsiteX588" fmla="*/ 9234891 w 9915525"/>
              <a:gd name="connsiteY588" fmla="*/ 1957303 h 6819900"/>
              <a:gd name="connsiteX589" fmla="*/ 9282143 w 9915525"/>
              <a:gd name="connsiteY589" fmla="*/ 2140593 h 6819900"/>
              <a:gd name="connsiteX590" fmla="*/ 9295327 w 9915525"/>
              <a:gd name="connsiteY590" fmla="*/ 2212850 h 6819900"/>
              <a:gd name="connsiteX591" fmla="*/ 9353827 w 9915525"/>
              <a:gd name="connsiteY591" fmla="*/ 2201101 h 6819900"/>
              <a:gd name="connsiteX592" fmla="*/ 9378864 w 9915525"/>
              <a:gd name="connsiteY592" fmla="*/ 2193934 h 6819900"/>
              <a:gd name="connsiteX593" fmla="*/ 9347732 w 9915525"/>
              <a:gd name="connsiteY593" fmla="*/ 2242546 h 6819900"/>
              <a:gd name="connsiteX594" fmla="*/ 9316327 w 9915525"/>
              <a:gd name="connsiteY594" fmla="*/ 2250814 h 6819900"/>
              <a:gd name="connsiteX595" fmla="*/ 9318123 w 9915525"/>
              <a:gd name="connsiteY595" fmla="*/ 2378470 h 6819900"/>
              <a:gd name="connsiteX596" fmla="*/ 9330029 w 9915525"/>
              <a:gd name="connsiteY596" fmla="*/ 2509498 h 6819900"/>
              <a:gd name="connsiteX597" fmla="*/ 9340180 w 9915525"/>
              <a:gd name="connsiteY597" fmla="*/ 2552555 h 6819900"/>
              <a:gd name="connsiteX598" fmla="*/ 9364246 w 9915525"/>
              <a:gd name="connsiteY598" fmla="*/ 2639602 h 6819900"/>
              <a:gd name="connsiteX599" fmla="*/ 9394208 w 9915525"/>
              <a:gd name="connsiteY599" fmla="*/ 2770571 h 6819900"/>
              <a:gd name="connsiteX600" fmla="*/ 9408673 w 9915525"/>
              <a:gd name="connsiteY600" fmla="*/ 2854180 h 6819900"/>
              <a:gd name="connsiteX601" fmla="*/ 9395313 w 9915525"/>
              <a:gd name="connsiteY601" fmla="*/ 2952055 h 6819900"/>
              <a:gd name="connsiteX602" fmla="*/ 9400054 w 9915525"/>
              <a:gd name="connsiteY602" fmla="*/ 2994917 h 6819900"/>
              <a:gd name="connsiteX603" fmla="*/ 9421393 w 9915525"/>
              <a:gd name="connsiteY603" fmla="*/ 3037536 h 6819900"/>
              <a:gd name="connsiteX604" fmla="*/ 9436422 w 9915525"/>
              <a:gd name="connsiteY604" fmla="*/ 3063730 h 6819900"/>
              <a:gd name="connsiteX605" fmla="*/ 9444915 w 9915525"/>
              <a:gd name="connsiteY605" fmla="*/ 3081614 h 6819900"/>
              <a:gd name="connsiteX606" fmla="*/ 9490159 w 9915525"/>
              <a:gd name="connsiteY606" fmla="*/ 3101859 h 6819900"/>
              <a:gd name="connsiteX607" fmla="*/ 9511590 w 9915525"/>
              <a:gd name="connsiteY607" fmla="*/ 3069048 h 6819900"/>
              <a:gd name="connsiteX608" fmla="*/ 9544075 w 9915525"/>
              <a:gd name="connsiteY608" fmla="*/ 3045885 h 6819900"/>
              <a:gd name="connsiteX609" fmla="*/ 9549823 w 9915525"/>
              <a:gd name="connsiteY609" fmla="*/ 3130405 h 6819900"/>
              <a:gd name="connsiteX610" fmla="*/ 9521782 w 9915525"/>
              <a:gd name="connsiteY610" fmla="*/ 3132941 h 6819900"/>
              <a:gd name="connsiteX611" fmla="*/ 9487056 w 9915525"/>
              <a:gd name="connsiteY611" fmla="*/ 3127237 h 6819900"/>
              <a:gd name="connsiteX612" fmla="*/ 9478156 w 9915525"/>
              <a:gd name="connsiteY612" fmla="*/ 3177089 h 6819900"/>
              <a:gd name="connsiteX613" fmla="*/ 9484608 w 9915525"/>
              <a:gd name="connsiteY613" fmla="*/ 3237561 h 6819900"/>
              <a:gd name="connsiteX614" fmla="*/ 9493132 w 9915525"/>
              <a:gd name="connsiteY614" fmla="*/ 3254230 h 6819900"/>
              <a:gd name="connsiteX615" fmla="*/ 9502065 w 9915525"/>
              <a:gd name="connsiteY615" fmla="*/ 3268517 h 6819900"/>
              <a:gd name="connsiteX616" fmla="*/ 9511590 w 9915525"/>
              <a:gd name="connsiteY616" fmla="*/ 3282805 h 6819900"/>
              <a:gd name="connsiteX617" fmla="*/ 9510355 w 9915525"/>
              <a:gd name="connsiteY617" fmla="*/ 3337380 h 6819900"/>
              <a:gd name="connsiteX618" fmla="*/ 9493686 w 9915525"/>
              <a:gd name="connsiteY618" fmla="*/ 3457550 h 6819900"/>
              <a:gd name="connsiteX619" fmla="*/ 9504795 w 9915525"/>
              <a:gd name="connsiteY619" fmla="*/ 3577581 h 6819900"/>
              <a:gd name="connsiteX620" fmla="*/ 9528928 w 9915525"/>
              <a:gd name="connsiteY620" fmla="*/ 3669717 h 6819900"/>
              <a:gd name="connsiteX621" fmla="*/ 9509677 w 9915525"/>
              <a:gd name="connsiteY621" fmla="*/ 3701905 h 6819900"/>
              <a:gd name="connsiteX622" fmla="*/ 9511384 w 9915525"/>
              <a:gd name="connsiteY622" fmla="*/ 3764564 h 6819900"/>
              <a:gd name="connsiteX623" fmla="*/ 9525734 w 9915525"/>
              <a:gd name="connsiteY623" fmla="*/ 3920727 h 6819900"/>
              <a:gd name="connsiteX624" fmla="*/ 9539486 w 9915525"/>
              <a:gd name="connsiteY624" fmla="*/ 4072961 h 6819900"/>
              <a:gd name="connsiteX625" fmla="*/ 9555015 w 9915525"/>
              <a:gd name="connsiteY625" fmla="*/ 4171115 h 6819900"/>
              <a:gd name="connsiteX626" fmla="*/ 9570045 w 9915525"/>
              <a:gd name="connsiteY626" fmla="*/ 4263880 h 6819900"/>
              <a:gd name="connsiteX627" fmla="*/ 9578265 w 9915525"/>
              <a:gd name="connsiteY627" fmla="*/ 4301507 h 6819900"/>
              <a:gd name="connsiteX628" fmla="*/ 9594011 w 9915525"/>
              <a:gd name="connsiteY628" fmla="*/ 4347946 h 6819900"/>
              <a:gd name="connsiteX629" fmla="*/ 9599250 w 9915525"/>
              <a:gd name="connsiteY629" fmla="*/ 4398158 h 6819900"/>
              <a:gd name="connsiteX630" fmla="*/ 9595501 w 9915525"/>
              <a:gd name="connsiteY630" fmla="*/ 4444587 h 6819900"/>
              <a:gd name="connsiteX631" fmla="*/ 9621003 w 9915525"/>
              <a:gd name="connsiteY631" fmla="*/ 4485336 h 6819900"/>
              <a:gd name="connsiteX632" fmla="*/ 9671610 w 9915525"/>
              <a:gd name="connsiteY632" fmla="*/ 4509625 h 6819900"/>
              <a:gd name="connsiteX633" fmla="*/ 9674761 w 9915525"/>
              <a:gd name="connsiteY633" fmla="*/ 4463905 h 6819900"/>
              <a:gd name="connsiteX634" fmla="*/ 9661121 w 9915525"/>
              <a:gd name="connsiteY634" fmla="*/ 4430864 h 6819900"/>
              <a:gd name="connsiteX635" fmla="*/ 9635940 w 9915525"/>
              <a:gd name="connsiteY635" fmla="*/ 4376550 h 6819900"/>
              <a:gd name="connsiteX636" fmla="*/ 9616122 w 9915525"/>
              <a:gd name="connsiteY636" fmla="*/ 4355277 h 6819900"/>
              <a:gd name="connsiteX637" fmla="*/ 9642436 w 9915525"/>
              <a:gd name="connsiteY637" fmla="*/ 4333734 h 6819900"/>
              <a:gd name="connsiteX638" fmla="*/ 9720540 w 9915525"/>
              <a:gd name="connsiteY638" fmla="*/ 4325071 h 6819900"/>
              <a:gd name="connsiteX639" fmla="*/ 9705390 w 9915525"/>
              <a:gd name="connsiteY639" fmla="*/ 4423865 h 6819900"/>
              <a:gd name="connsiteX640" fmla="*/ 9700036 w 9915525"/>
              <a:gd name="connsiteY640" fmla="*/ 4463905 h 6819900"/>
              <a:gd name="connsiteX641" fmla="*/ 9724758 w 9915525"/>
              <a:gd name="connsiteY641" fmla="*/ 4493107 h 6819900"/>
              <a:gd name="connsiteX642" fmla="*/ 9726811 w 9915525"/>
              <a:gd name="connsiteY642" fmla="*/ 4539101 h 6819900"/>
              <a:gd name="connsiteX643" fmla="*/ 9718635 w 9915525"/>
              <a:gd name="connsiteY643" fmla="*/ 4591576 h 6819900"/>
              <a:gd name="connsiteX644" fmla="*/ 9737013 w 9915525"/>
              <a:gd name="connsiteY644" fmla="*/ 4666005 h 6819900"/>
              <a:gd name="connsiteX645" fmla="*/ 9758219 w 9915525"/>
              <a:gd name="connsiteY645" fmla="*/ 4739499 h 6819900"/>
              <a:gd name="connsiteX646" fmla="*/ 9769963 w 9915525"/>
              <a:gd name="connsiteY646" fmla="*/ 4835726 h 6819900"/>
              <a:gd name="connsiteX647" fmla="*/ 9790291 w 9915525"/>
              <a:gd name="connsiteY647" fmla="*/ 4946519 h 6819900"/>
              <a:gd name="connsiteX648" fmla="*/ 9802274 w 9915525"/>
              <a:gd name="connsiteY648" fmla="*/ 4996526 h 6819900"/>
              <a:gd name="connsiteX649" fmla="*/ 9764328 w 9915525"/>
              <a:gd name="connsiteY649" fmla="*/ 4999686 h 6819900"/>
              <a:gd name="connsiteX650" fmla="*/ 9706211 w 9915525"/>
              <a:gd name="connsiteY650" fmla="*/ 4930630 h 6819900"/>
              <a:gd name="connsiteX651" fmla="*/ 9683040 w 9915525"/>
              <a:gd name="connsiteY651" fmla="*/ 4989240 h 6819900"/>
              <a:gd name="connsiteX652" fmla="*/ 9668430 w 9915525"/>
              <a:gd name="connsiteY652" fmla="*/ 5032327 h 6819900"/>
              <a:gd name="connsiteX653" fmla="*/ 9659521 w 9915525"/>
              <a:gd name="connsiteY653" fmla="*/ 5064905 h 6819900"/>
              <a:gd name="connsiteX654" fmla="*/ 9643176 w 9915525"/>
              <a:gd name="connsiteY654" fmla="*/ 5074775 h 6819900"/>
              <a:gd name="connsiteX655" fmla="*/ 9616365 w 9915525"/>
              <a:gd name="connsiteY655" fmla="*/ 5020718 h 6819900"/>
              <a:gd name="connsiteX656" fmla="*/ 9586532 w 9915525"/>
              <a:gd name="connsiteY656" fmla="*/ 4968106 h 6819900"/>
              <a:gd name="connsiteX657" fmla="*/ 9550261 w 9915525"/>
              <a:gd name="connsiteY657" fmla="*/ 4968377 h 6819900"/>
              <a:gd name="connsiteX658" fmla="*/ 9564912 w 9915525"/>
              <a:gd name="connsiteY658" fmla="*/ 5036181 h 6819900"/>
              <a:gd name="connsiteX659" fmla="*/ 9568740 w 9915525"/>
              <a:gd name="connsiteY659" fmla="*/ 5140180 h 6819900"/>
              <a:gd name="connsiteX660" fmla="*/ 9559215 w 9915525"/>
              <a:gd name="connsiteY660" fmla="*/ 5178280 h 6819900"/>
              <a:gd name="connsiteX661" fmla="*/ 9568740 w 9915525"/>
              <a:gd name="connsiteY661" fmla="*/ 5216380 h 6819900"/>
              <a:gd name="connsiteX662" fmla="*/ 9578265 w 9915525"/>
              <a:gd name="connsiteY662" fmla="*/ 5239653 h 6819900"/>
              <a:gd name="connsiteX663" fmla="*/ 9597943 w 9915525"/>
              <a:gd name="connsiteY663" fmla="*/ 5276708 h 6819900"/>
              <a:gd name="connsiteX664" fmla="*/ 9611374 w 9915525"/>
              <a:gd name="connsiteY664" fmla="*/ 5323782 h 6819900"/>
              <a:gd name="connsiteX665" fmla="*/ 9615802 w 9915525"/>
              <a:gd name="connsiteY665" fmla="*/ 5363669 h 6819900"/>
              <a:gd name="connsiteX666" fmla="*/ 9620359 w 9915525"/>
              <a:gd name="connsiteY666" fmla="*/ 5402860 h 6819900"/>
              <a:gd name="connsiteX667" fmla="*/ 9628701 w 9915525"/>
              <a:gd name="connsiteY667" fmla="*/ 5435455 h 6819900"/>
              <a:gd name="connsiteX668" fmla="*/ 9638174 w 9915525"/>
              <a:gd name="connsiteY668" fmla="*/ 5454505 h 6819900"/>
              <a:gd name="connsiteX669" fmla="*/ 9619717 w 9915525"/>
              <a:gd name="connsiteY669" fmla="*/ 5473555 h 6819900"/>
              <a:gd name="connsiteX670" fmla="*/ 9600759 w 9915525"/>
              <a:gd name="connsiteY670" fmla="*/ 5487843 h 6819900"/>
              <a:gd name="connsiteX671" fmla="*/ 9577246 w 9915525"/>
              <a:gd name="connsiteY671" fmla="*/ 5502130 h 6819900"/>
              <a:gd name="connsiteX672" fmla="*/ 9559215 w 9915525"/>
              <a:gd name="connsiteY672" fmla="*/ 5468494 h 6819900"/>
              <a:gd name="connsiteX673" fmla="*/ 9573502 w 9915525"/>
              <a:gd name="connsiteY673" fmla="*/ 5429375 h 6819900"/>
              <a:gd name="connsiteX674" fmla="*/ 9587790 w 9915525"/>
              <a:gd name="connsiteY674" fmla="*/ 5401433 h 6819900"/>
              <a:gd name="connsiteX675" fmla="*/ 9532456 w 9915525"/>
              <a:gd name="connsiteY675" fmla="*/ 5359255 h 6819900"/>
              <a:gd name="connsiteX676" fmla="*/ 9510393 w 9915525"/>
              <a:gd name="connsiteY676" fmla="*/ 5285532 h 6819900"/>
              <a:gd name="connsiteX677" fmla="*/ 9503462 w 9915525"/>
              <a:gd name="connsiteY677" fmla="*/ 5253131 h 6819900"/>
              <a:gd name="connsiteX678" fmla="*/ 9443008 w 9915525"/>
              <a:gd name="connsiteY678" fmla="*/ 5251443 h 6819900"/>
              <a:gd name="connsiteX679" fmla="*/ 9410762 w 9915525"/>
              <a:gd name="connsiteY679" fmla="*/ 5246681 h 6819900"/>
              <a:gd name="connsiteX680" fmla="*/ 9359782 w 9915525"/>
              <a:gd name="connsiteY680" fmla="*/ 5243849 h 6819900"/>
              <a:gd name="connsiteX681" fmla="*/ 9373695 w 9915525"/>
              <a:gd name="connsiteY681" fmla="*/ 5308143 h 6819900"/>
              <a:gd name="connsiteX682" fmla="*/ 9397250 w 9915525"/>
              <a:gd name="connsiteY682" fmla="*/ 5375362 h 6819900"/>
              <a:gd name="connsiteX683" fmla="*/ 9406970 w 9915525"/>
              <a:gd name="connsiteY683" fmla="*/ 5402214 h 6819900"/>
              <a:gd name="connsiteX684" fmla="*/ 9378773 w 9915525"/>
              <a:gd name="connsiteY684" fmla="*/ 5425930 h 6819900"/>
              <a:gd name="connsiteX685" fmla="*/ 9311565 w 9915525"/>
              <a:gd name="connsiteY685" fmla="*/ 5345954 h 6819900"/>
              <a:gd name="connsiteX686" fmla="*/ 9266684 w 9915525"/>
              <a:gd name="connsiteY686" fmla="*/ 5309249 h 6819900"/>
              <a:gd name="connsiteX687" fmla="*/ 9235365 w 9915525"/>
              <a:gd name="connsiteY687" fmla="*/ 5294344 h 6819900"/>
              <a:gd name="connsiteX688" fmla="*/ 9202027 w 9915525"/>
              <a:gd name="connsiteY688" fmla="*/ 5251636 h 6819900"/>
              <a:gd name="connsiteX689" fmla="*/ 9168690 w 9915525"/>
              <a:gd name="connsiteY689" fmla="*/ 5222188 h 6819900"/>
              <a:gd name="connsiteX690" fmla="*/ 9149589 w 9915525"/>
              <a:gd name="connsiteY690" fmla="*/ 5213633 h 6819900"/>
              <a:gd name="connsiteX691" fmla="*/ 9116252 w 9915525"/>
              <a:gd name="connsiteY691" fmla="*/ 5206813 h 6819900"/>
              <a:gd name="connsiteX692" fmla="*/ 9102015 w 9915525"/>
              <a:gd name="connsiteY692" fmla="*/ 5223151 h 6819900"/>
              <a:gd name="connsiteX693" fmla="*/ 9067516 w 9915525"/>
              <a:gd name="connsiteY693" fmla="*/ 5248081 h 6819900"/>
              <a:gd name="connsiteX694" fmla="*/ 9006347 w 9915525"/>
              <a:gd name="connsiteY694" fmla="*/ 5242890 h 6819900"/>
              <a:gd name="connsiteX695" fmla="*/ 8974453 w 9915525"/>
              <a:gd name="connsiteY695" fmla="*/ 5232199 h 6819900"/>
              <a:gd name="connsiteX696" fmla="*/ 8965277 w 9915525"/>
              <a:gd name="connsiteY696" fmla="*/ 5224765 h 6819900"/>
              <a:gd name="connsiteX697" fmla="*/ 8959140 w 9915525"/>
              <a:gd name="connsiteY697" fmla="*/ 5264005 h 6819900"/>
              <a:gd name="connsiteX698" fmla="*/ 8954827 w 9915525"/>
              <a:gd name="connsiteY698" fmla="*/ 5324107 h 6819900"/>
              <a:gd name="connsiteX699" fmla="*/ 8963258 w 9915525"/>
              <a:gd name="connsiteY699" fmla="*/ 5506643 h 6819900"/>
              <a:gd name="connsiteX700" fmla="*/ 8972132 w 9915525"/>
              <a:gd name="connsiteY700" fmla="*/ 5570901 h 6819900"/>
              <a:gd name="connsiteX701" fmla="*/ 8939451 w 9915525"/>
              <a:gd name="connsiteY701" fmla="*/ 5563712 h 6819900"/>
              <a:gd name="connsiteX702" fmla="*/ 8913798 w 9915525"/>
              <a:gd name="connsiteY702" fmla="*/ 5561366 h 6819900"/>
              <a:gd name="connsiteX703" fmla="*/ 8899609 w 9915525"/>
              <a:gd name="connsiteY703" fmla="*/ 5572245 h 6819900"/>
              <a:gd name="connsiteX704" fmla="*/ 8894734 w 9915525"/>
              <a:gd name="connsiteY704" fmla="*/ 5590199 h 6819900"/>
              <a:gd name="connsiteX705" fmla="*/ 8894938 w 9915525"/>
              <a:gd name="connsiteY705" fmla="*/ 5619568 h 6819900"/>
              <a:gd name="connsiteX706" fmla="*/ 8863890 w 9915525"/>
              <a:gd name="connsiteY706" fmla="*/ 5616766 h 6819900"/>
              <a:gd name="connsiteX707" fmla="*/ 8844573 w 9915525"/>
              <a:gd name="connsiteY707" fmla="*/ 5578188 h 6819900"/>
              <a:gd name="connsiteX708" fmla="*/ 8830848 w 9915525"/>
              <a:gd name="connsiteY708" fmla="*/ 5558802 h 6819900"/>
              <a:gd name="connsiteX709" fmla="*/ 8828677 w 9915525"/>
              <a:gd name="connsiteY709" fmla="*/ 5549755 h 6819900"/>
              <a:gd name="connsiteX710" fmla="*/ 8807451 w 9915525"/>
              <a:gd name="connsiteY710" fmla="*/ 5519337 h 6819900"/>
              <a:gd name="connsiteX711" fmla="*/ 8805126 w 9915525"/>
              <a:gd name="connsiteY711" fmla="*/ 5485206 h 6819900"/>
              <a:gd name="connsiteX712" fmla="*/ 8790306 w 9915525"/>
              <a:gd name="connsiteY712" fmla="*/ 5429703 h 6819900"/>
              <a:gd name="connsiteX713" fmla="*/ 8766792 w 9915525"/>
              <a:gd name="connsiteY713" fmla="*/ 5394081 h 6819900"/>
              <a:gd name="connsiteX714" fmla="*/ 8757122 w 9915525"/>
              <a:gd name="connsiteY714" fmla="*/ 5390082 h 6819900"/>
              <a:gd name="connsiteX715" fmla="*/ 8734534 w 9915525"/>
              <a:gd name="connsiteY715" fmla="*/ 5431456 h 6819900"/>
              <a:gd name="connsiteX716" fmla="*/ 8712050 w 9915525"/>
              <a:gd name="connsiteY716" fmla="*/ 5468793 h 6819900"/>
              <a:gd name="connsiteX717" fmla="*/ 8669592 w 9915525"/>
              <a:gd name="connsiteY717" fmla="*/ 5359880 h 6819900"/>
              <a:gd name="connsiteX718" fmla="*/ 8647988 w 9915525"/>
              <a:gd name="connsiteY718" fmla="*/ 5309874 h 6819900"/>
              <a:gd name="connsiteX719" fmla="*/ 8581571 w 9915525"/>
              <a:gd name="connsiteY719" fmla="*/ 5306902 h 6819900"/>
              <a:gd name="connsiteX720" fmla="*/ 8625814 w 9915525"/>
              <a:gd name="connsiteY720" fmla="*/ 5406880 h 6819900"/>
              <a:gd name="connsiteX721" fmla="*/ 8635290 w 9915525"/>
              <a:gd name="connsiteY721" fmla="*/ 5429229 h 6819900"/>
              <a:gd name="connsiteX722" fmla="*/ 8671796 w 9915525"/>
              <a:gd name="connsiteY722" fmla="*/ 5511655 h 6819900"/>
              <a:gd name="connsiteX723" fmla="*/ 8697041 w 9915525"/>
              <a:gd name="connsiteY723" fmla="*/ 5588809 h 6819900"/>
              <a:gd name="connsiteX724" fmla="*/ 8673390 w 9915525"/>
              <a:gd name="connsiteY724" fmla="*/ 5607684 h 6819900"/>
              <a:gd name="connsiteX725" fmla="*/ 8639033 w 9915525"/>
              <a:gd name="connsiteY725" fmla="*/ 5559280 h 6819900"/>
              <a:gd name="connsiteX726" fmla="*/ 8616240 w 9915525"/>
              <a:gd name="connsiteY726" fmla="*/ 5549936 h 6819900"/>
              <a:gd name="connsiteX727" fmla="*/ 8593690 w 9915525"/>
              <a:gd name="connsiteY727" fmla="*/ 5534933 h 6819900"/>
              <a:gd name="connsiteX728" fmla="*/ 8545877 w 9915525"/>
              <a:gd name="connsiteY728" fmla="*/ 5552687 h 6819900"/>
              <a:gd name="connsiteX729" fmla="*/ 8531790 w 9915525"/>
              <a:gd name="connsiteY729" fmla="*/ 5603409 h 6819900"/>
              <a:gd name="connsiteX730" fmla="*/ 8545788 w 9915525"/>
              <a:gd name="connsiteY730" fmla="*/ 5640243 h 6819900"/>
              <a:gd name="connsiteX731" fmla="*/ 8554960 w 9915525"/>
              <a:gd name="connsiteY731" fmla="*/ 5671199 h 6819900"/>
              <a:gd name="connsiteX732" fmla="*/ 8542232 w 9915525"/>
              <a:gd name="connsiteY732" fmla="*/ 5692630 h 6819900"/>
              <a:gd name="connsiteX733" fmla="*/ 8516639 w 9915525"/>
              <a:gd name="connsiteY733" fmla="*/ 5649193 h 6819900"/>
              <a:gd name="connsiteX734" fmla="*/ 8489364 w 9915525"/>
              <a:gd name="connsiteY734" fmla="*/ 5608712 h 6819900"/>
              <a:gd name="connsiteX735" fmla="*/ 8465482 w 9915525"/>
              <a:gd name="connsiteY735" fmla="*/ 5633681 h 6819900"/>
              <a:gd name="connsiteX736" fmla="*/ 8448881 w 9915525"/>
              <a:gd name="connsiteY736" fmla="*/ 5660868 h 6819900"/>
              <a:gd name="connsiteX737" fmla="*/ 8441128 w 9915525"/>
              <a:gd name="connsiteY737" fmla="*/ 5688861 h 6819900"/>
              <a:gd name="connsiteX738" fmla="*/ 8423043 w 9915525"/>
              <a:gd name="connsiteY738" fmla="*/ 5699774 h 6819900"/>
              <a:gd name="connsiteX739" fmla="*/ 8421183 w 9915525"/>
              <a:gd name="connsiteY739" fmla="*/ 5702155 h 6819900"/>
              <a:gd name="connsiteX740" fmla="*/ 8445659 w 9915525"/>
              <a:gd name="connsiteY740" fmla="*/ 5759305 h 6819900"/>
              <a:gd name="connsiteX741" fmla="*/ 8465508 w 9915525"/>
              <a:gd name="connsiteY741" fmla="*/ 5873605 h 6819900"/>
              <a:gd name="connsiteX742" fmla="*/ 8420562 w 9915525"/>
              <a:gd name="connsiteY742" fmla="*/ 5793193 h 6819900"/>
              <a:gd name="connsiteX743" fmla="*/ 8402487 w 9915525"/>
              <a:gd name="connsiteY743" fmla="*/ 5742492 h 6819900"/>
              <a:gd name="connsiteX744" fmla="*/ 8384756 w 9915525"/>
              <a:gd name="connsiteY744" fmla="*/ 5718608 h 6819900"/>
              <a:gd name="connsiteX745" fmla="*/ 8326325 w 9915525"/>
              <a:gd name="connsiteY745" fmla="*/ 5732611 h 6819900"/>
              <a:gd name="connsiteX746" fmla="*/ 8306999 w 9915525"/>
              <a:gd name="connsiteY746" fmla="*/ 5774129 h 6819900"/>
              <a:gd name="connsiteX747" fmla="*/ 8259615 w 9915525"/>
              <a:gd name="connsiteY747" fmla="*/ 5772442 h 6819900"/>
              <a:gd name="connsiteX748" fmla="*/ 8214489 w 9915525"/>
              <a:gd name="connsiteY748" fmla="*/ 5721178 h 6819900"/>
              <a:gd name="connsiteX749" fmla="*/ 8166619 w 9915525"/>
              <a:gd name="connsiteY749" fmla="*/ 5652733 h 6819900"/>
              <a:gd name="connsiteX750" fmla="*/ 8091947 w 9915525"/>
              <a:gd name="connsiteY750" fmla="*/ 5578330 h 6819900"/>
              <a:gd name="connsiteX751" fmla="*/ 8069332 w 9915525"/>
              <a:gd name="connsiteY751" fmla="*/ 5584112 h 6819900"/>
              <a:gd name="connsiteX752" fmla="*/ 8063790 w 9915525"/>
              <a:gd name="connsiteY752" fmla="*/ 5616430 h 6819900"/>
              <a:gd name="connsiteX753" fmla="*/ 8073315 w 9915525"/>
              <a:gd name="connsiteY753" fmla="*/ 5645005 h 6819900"/>
              <a:gd name="connsiteX754" fmla="*/ 8082840 w 9915525"/>
              <a:gd name="connsiteY754" fmla="*/ 5673580 h 6819900"/>
              <a:gd name="connsiteX755" fmla="*/ 8092365 w 9915525"/>
              <a:gd name="connsiteY755" fmla="*/ 5688430 h 6819900"/>
              <a:gd name="connsiteX756" fmla="*/ 8101919 w 9915525"/>
              <a:gd name="connsiteY756" fmla="*/ 5697375 h 6819900"/>
              <a:gd name="connsiteX757" fmla="*/ 8107389 w 9915525"/>
              <a:gd name="connsiteY757" fmla="*/ 5713482 h 6819900"/>
              <a:gd name="connsiteX758" fmla="*/ 8102598 w 9915525"/>
              <a:gd name="connsiteY758" fmla="*/ 5747399 h 6819900"/>
              <a:gd name="connsiteX759" fmla="*/ 8086015 w 9915525"/>
              <a:gd name="connsiteY759" fmla="*/ 5759305 h 6819900"/>
              <a:gd name="connsiteX760" fmla="*/ 8076524 w 9915525"/>
              <a:gd name="connsiteY760" fmla="*/ 5765688 h 6819900"/>
              <a:gd name="connsiteX761" fmla="*/ 8068470 w 9915525"/>
              <a:gd name="connsiteY761" fmla="*/ 5794105 h 6819900"/>
              <a:gd name="connsiteX762" fmla="*/ 8046724 w 9915525"/>
              <a:gd name="connsiteY762" fmla="*/ 5851316 h 6819900"/>
              <a:gd name="connsiteX763" fmla="*/ 8006934 w 9915525"/>
              <a:gd name="connsiteY763" fmla="*/ 5869617 h 6819900"/>
              <a:gd name="connsiteX764" fmla="*/ 7988935 w 9915525"/>
              <a:gd name="connsiteY764" fmla="*/ 5845030 h 6819900"/>
              <a:gd name="connsiteX765" fmla="*/ 7973654 w 9915525"/>
              <a:gd name="connsiteY765" fmla="*/ 5783118 h 6819900"/>
              <a:gd name="connsiteX766" fmla="*/ 7958257 w 9915525"/>
              <a:gd name="connsiteY766" fmla="*/ 5721205 h 6819900"/>
              <a:gd name="connsiteX767" fmla="*/ 7949490 w 9915525"/>
              <a:gd name="connsiteY767" fmla="*/ 5694290 h 6819900"/>
              <a:gd name="connsiteX768" fmla="*/ 7927445 w 9915525"/>
              <a:gd name="connsiteY768" fmla="*/ 5646665 h 6819900"/>
              <a:gd name="connsiteX769" fmla="*/ 7897103 w 9915525"/>
              <a:gd name="connsiteY769" fmla="*/ 5635480 h 6819900"/>
              <a:gd name="connsiteX770" fmla="*/ 7892902 w 9915525"/>
              <a:gd name="connsiteY770" fmla="*/ 5645005 h 6819900"/>
              <a:gd name="connsiteX771" fmla="*/ 7882815 w 9915525"/>
              <a:gd name="connsiteY771" fmla="*/ 5633439 h 6819900"/>
              <a:gd name="connsiteX772" fmla="*/ 7868690 w 9915525"/>
              <a:gd name="connsiteY772" fmla="*/ 5635998 h 6819900"/>
              <a:gd name="connsiteX773" fmla="*/ 7863869 w 9915525"/>
              <a:gd name="connsiteY773" fmla="*/ 5849918 h 6819900"/>
              <a:gd name="connsiteX774" fmla="*/ 7894249 w 9915525"/>
              <a:gd name="connsiteY774" fmla="*/ 5914928 h 6819900"/>
              <a:gd name="connsiteX775" fmla="*/ 7925721 w 9915525"/>
              <a:gd name="connsiteY775" fmla="*/ 5974668 h 6819900"/>
              <a:gd name="connsiteX776" fmla="*/ 7939965 w 9915525"/>
              <a:gd name="connsiteY776" fmla="*/ 5999471 h 6819900"/>
              <a:gd name="connsiteX777" fmla="*/ 7964544 w 9915525"/>
              <a:gd name="connsiteY777" fmla="*/ 6040219 h 6819900"/>
              <a:gd name="connsiteX778" fmla="*/ 7982759 w 9915525"/>
              <a:gd name="connsiteY778" fmla="*/ 6086854 h 6819900"/>
              <a:gd name="connsiteX779" fmla="*/ 7999542 w 9915525"/>
              <a:gd name="connsiteY779" fmla="*/ 6157190 h 6819900"/>
              <a:gd name="connsiteX780" fmla="*/ 8019584 w 9915525"/>
              <a:gd name="connsiteY780" fmla="*/ 6194655 h 6819900"/>
              <a:gd name="connsiteX781" fmla="*/ 8026682 w 9915525"/>
              <a:gd name="connsiteY781" fmla="*/ 6211526 h 6819900"/>
              <a:gd name="connsiteX782" fmla="*/ 8024049 w 9915525"/>
              <a:gd name="connsiteY782" fmla="*/ 6222012 h 6819900"/>
              <a:gd name="connsiteX783" fmla="*/ 8018511 w 9915525"/>
              <a:gd name="connsiteY783" fmla="*/ 6285561 h 6819900"/>
              <a:gd name="connsiteX784" fmla="*/ 8036820 w 9915525"/>
              <a:gd name="connsiteY784" fmla="*/ 6330805 h 6819900"/>
              <a:gd name="connsiteX785" fmla="*/ 8039046 w 9915525"/>
              <a:gd name="connsiteY785" fmla="*/ 6390474 h 6819900"/>
              <a:gd name="connsiteX786" fmla="*/ 8011613 w 9915525"/>
              <a:gd name="connsiteY786" fmla="*/ 6378090 h 6819900"/>
              <a:gd name="connsiteX787" fmla="*/ 8006795 w 9915525"/>
              <a:gd name="connsiteY787" fmla="*/ 6364239 h 6819900"/>
              <a:gd name="connsiteX788" fmla="*/ 7997115 w 9915525"/>
              <a:gd name="connsiteY788" fmla="*/ 6340934 h 6819900"/>
              <a:gd name="connsiteX789" fmla="*/ 7982828 w 9915525"/>
              <a:gd name="connsiteY789" fmla="*/ 6311755 h 6819900"/>
              <a:gd name="connsiteX790" fmla="*/ 7968540 w 9915525"/>
              <a:gd name="connsiteY790" fmla="*/ 6272489 h 6819900"/>
              <a:gd name="connsiteX791" fmla="*/ 7959015 w 9915525"/>
              <a:gd name="connsiteY791" fmla="*/ 6245080 h 6819900"/>
              <a:gd name="connsiteX792" fmla="*/ 7949490 w 9915525"/>
              <a:gd name="connsiteY792" fmla="*/ 6217671 h 6819900"/>
              <a:gd name="connsiteX793" fmla="*/ 7936168 w 9915525"/>
              <a:gd name="connsiteY793" fmla="*/ 6179207 h 6819900"/>
              <a:gd name="connsiteX794" fmla="*/ 7910813 w 9915525"/>
              <a:gd name="connsiteY794" fmla="*/ 6071368 h 6819900"/>
              <a:gd name="connsiteX795" fmla="*/ 7890706 w 9915525"/>
              <a:gd name="connsiteY795" fmla="*/ 6041173 h 6819900"/>
              <a:gd name="connsiteX796" fmla="*/ 7877079 w 9915525"/>
              <a:gd name="connsiteY796" fmla="*/ 6018055 h 6819900"/>
              <a:gd name="connsiteX797" fmla="*/ 7873935 w 9915525"/>
              <a:gd name="connsiteY797" fmla="*/ 6005388 h 6819900"/>
              <a:gd name="connsiteX798" fmla="*/ 7861728 w 9915525"/>
              <a:gd name="connsiteY798" fmla="*/ 5978380 h 6819900"/>
              <a:gd name="connsiteX799" fmla="*/ 7825103 w 9915525"/>
              <a:gd name="connsiteY799" fmla="*/ 5930755 h 6819900"/>
              <a:gd name="connsiteX800" fmla="*/ 7806615 w 9915525"/>
              <a:gd name="connsiteY800" fmla="*/ 5912267 h 6819900"/>
              <a:gd name="connsiteX801" fmla="*/ 7798320 w 9915525"/>
              <a:gd name="connsiteY801" fmla="*/ 5888653 h 6819900"/>
              <a:gd name="connsiteX802" fmla="*/ 7784544 w 9915525"/>
              <a:gd name="connsiteY802" fmla="*/ 5857135 h 6819900"/>
              <a:gd name="connsiteX803" fmla="*/ 7750435 w 9915525"/>
              <a:gd name="connsiteY803" fmla="*/ 5811923 h 6819900"/>
              <a:gd name="connsiteX804" fmla="*/ 7714568 w 9915525"/>
              <a:gd name="connsiteY804" fmla="*/ 5732454 h 6819900"/>
              <a:gd name="connsiteX805" fmla="*/ 7704221 w 9915525"/>
              <a:gd name="connsiteY805" fmla="*/ 5675488 h 6819900"/>
              <a:gd name="connsiteX806" fmla="*/ 7680052 w 9915525"/>
              <a:gd name="connsiteY806" fmla="*/ 5605757 h 6819900"/>
              <a:gd name="connsiteX807" fmla="*/ 7659503 w 9915525"/>
              <a:gd name="connsiteY807" fmla="*/ 5549955 h 6819900"/>
              <a:gd name="connsiteX808" fmla="*/ 7630526 w 9915525"/>
              <a:gd name="connsiteY808" fmla="*/ 5512217 h 6819900"/>
              <a:gd name="connsiteX809" fmla="*/ 7563749 w 9915525"/>
              <a:gd name="connsiteY809" fmla="*/ 5476992 h 6819900"/>
              <a:gd name="connsiteX810" fmla="*/ 7558965 w 9915525"/>
              <a:gd name="connsiteY810" fmla="*/ 5554518 h 6819900"/>
              <a:gd name="connsiteX811" fmla="*/ 7568490 w 9915525"/>
              <a:gd name="connsiteY811" fmla="*/ 5583182 h 6819900"/>
              <a:gd name="connsiteX812" fmla="*/ 7580597 w 9915525"/>
              <a:gd name="connsiteY812" fmla="*/ 5613576 h 6819900"/>
              <a:gd name="connsiteX813" fmla="*/ 7610911 w 9915525"/>
              <a:gd name="connsiteY813" fmla="*/ 5683819 h 6819900"/>
              <a:gd name="connsiteX814" fmla="*/ 7615553 w 9915525"/>
              <a:gd name="connsiteY814" fmla="*/ 5692630 h 6819900"/>
              <a:gd name="connsiteX815" fmla="*/ 7625640 w 9915525"/>
              <a:gd name="connsiteY815" fmla="*/ 5715276 h 6819900"/>
              <a:gd name="connsiteX816" fmla="*/ 7640655 w 9915525"/>
              <a:gd name="connsiteY816" fmla="*/ 5750384 h 6819900"/>
              <a:gd name="connsiteX817" fmla="*/ 7649827 w 9915525"/>
              <a:gd name="connsiteY817" fmla="*/ 5796794 h 6819900"/>
              <a:gd name="connsiteX818" fmla="*/ 7653716 w 9915525"/>
              <a:gd name="connsiteY818" fmla="*/ 5816455 h 6819900"/>
              <a:gd name="connsiteX819" fmla="*/ 7664868 w 9915525"/>
              <a:gd name="connsiteY819" fmla="*/ 5828361 h 6819900"/>
              <a:gd name="connsiteX820" fmla="*/ 7673265 w 9915525"/>
              <a:gd name="connsiteY820" fmla="*/ 5835505 h 6819900"/>
              <a:gd name="connsiteX821" fmla="*/ 7682790 w 9915525"/>
              <a:gd name="connsiteY821" fmla="*/ 5850191 h 6819900"/>
              <a:gd name="connsiteX822" fmla="*/ 7701366 w 9915525"/>
              <a:gd name="connsiteY822" fmla="*/ 5884815 h 6819900"/>
              <a:gd name="connsiteX823" fmla="*/ 7725676 w 9915525"/>
              <a:gd name="connsiteY823" fmla="*/ 5934423 h 6819900"/>
              <a:gd name="connsiteX824" fmla="*/ 7789301 w 9915525"/>
              <a:gd name="connsiteY824" fmla="*/ 6102571 h 6819900"/>
              <a:gd name="connsiteX825" fmla="*/ 7816140 w 9915525"/>
              <a:gd name="connsiteY825" fmla="*/ 6150418 h 6819900"/>
              <a:gd name="connsiteX826" fmla="*/ 7823284 w 9915525"/>
              <a:gd name="connsiteY826" fmla="*/ 6168955 h 6819900"/>
              <a:gd name="connsiteX827" fmla="*/ 7848635 w 9915525"/>
              <a:gd name="connsiteY827" fmla="*/ 6227394 h 6819900"/>
              <a:gd name="connsiteX828" fmla="*/ 7806615 w 9915525"/>
              <a:gd name="connsiteY828" fmla="*/ 6192358 h 6819900"/>
              <a:gd name="connsiteX829" fmla="*/ 7798150 w 9915525"/>
              <a:gd name="connsiteY829" fmla="*/ 6168880 h 6819900"/>
              <a:gd name="connsiteX830" fmla="*/ 7783611 w 9915525"/>
              <a:gd name="connsiteY830" fmla="*/ 6136500 h 6819900"/>
              <a:gd name="connsiteX831" fmla="*/ 7724485 w 9915525"/>
              <a:gd name="connsiteY831" fmla="*/ 6087359 h 6819900"/>
              <a:gd name="connsiteX832" fmla="*/ 7705073 w 9915525"/>
              <a:gd name="connsiteY832" fmla="*/ 6064611 h 6819900"/>
              <a:gd name="connsiteX833" fmla="*/ 7696840 w 9915525"/>
              <a:gd name="connsiteY833" fmla="*/ 6035530 h 6819900"/>
              <a:gd name="connsiteX834" fmla="*/ 7694260 w 9915525"/>
              <a:gd name="connsiteY834" fmla="*/ 5992202 h 6819900"/>
              <a:gd name="connsiteX835" fmla="*/ 7689498 w 9915525"/>
              <a:gd name="connsiteY835" fmla="*/ 5957943 h 6819900"/>
              <a:gd name="connsiteX836" fmla="*/ 7673265 w 9915525"/>
              <a:gd name="connsiteY836" fmla="*/ 5929271 h 6819900"/>
              <a:gd name="connsiteX837" fmla="*/ 7649453 w 9915525"/>
              <a:gd name="connsiteY837" fmla="*/ 5890953 h 6819900"/>
              <a:gd name="connsiteX838" fmla="*/ 7625640 w 9915525"/>
              <a:gd name="connsiteY838" fmla="*/ 5860102 h 6819900"/>
              <a:gd name="connsiteX839" fmla="*/ 7570121 w 9915525"/>
              <a:gd name="connsiteY839" fmla="*/ 5816455 h 6819900"/>
              <a:gd name="connsiteX840" fmla="*/ 7549440 w 9915525"/>
              <a:gd name="connsiteY840" fmla="*/ 5797967 h 6819900"/>
              <a:gd name="connsiteX841" fmla="*/ 7539915 w 9915525"/>
              <a:gd name="connsiteY841" fmla="*/ 5773593 h 6819900"/>
              <a:gd name="connsiteX842" fmla="*/ 7530390 w 9915525"/>
              <a:gd name="connsiteY842" fmla="*/ 5746361 h 6819900"/>
              <a:gd name="connsiteX843" fmla="*/ 7522016 w 9915525"/>
              <a:gd name="connsiteY843" fmla="*/ 5715966 h 6819900"/>
              <a:gd name="connsiteX844" fmla="*/ 7502227 w 9915525"/>
              <a:gd name="connsiteY844" fmla="*/ 5671199 h 6819900"/>
              <a:gd name="connsiteX845" fmla="*/ 7482027 w 9915525"/>
              <a:gd name="connsiteY845" fmla="*/ 5635480 h 6819900"/>
              <a:gd name="connsiteX846" fmla="*/ 7473240 w 9915525"/>
              <a:gd name="connsiteY846" fmla="*/ 5612834 h 6819900"/>
              <a:gd name="connsiteX847" fmla="*/ 7457169 w 9915525"/>
              <a:gd name="connsiteY847" fmla="*/ 5577115 h 6819900"/>
              <a:gd name="connsiteX848" fmla="*/ 7448147 w 9915525"/>
              <a:gd name="connsiteY848" fmla="*/ 5582803 h 6819900"/>
              <a:gd name="connsiteX849" fmla="*/ 7448951 w 9915525"/>
              <a:gd name="connsiteY849" fmla="*/ 5595317 h 6819900"/>
              <a:gd name="connsiteX850" fmla="*/ 7418786 w 9915525"/>
              <a:gd name="connsiteY850" fmla="*/ 5598166 h 6819900"/>
              <a:gd name="connsiteX851" fmla="*/ 7399728 w 9915525"/>
              <a:gd name="connsiteY851" fmla="*/ 5594589 h 6819900"/>
              <a:gd name="connsiteX852" fmla="*/ 7386739 w 9915525"/>
              <a:gd name="connsiteY852" fmla="*/ 5558693 h 6819900"/>
              <a:gd name="connsiteX853" fmla="*/ 7368531 w 9915525"/>
              <a:gd name="connsiteY853" fmla="*/ 5492605 h 6819900"/>
              <a:gd name="connsiteX854" fmla="*/ 7334431 w 9915525"/>
              <a:gd name="connsiteY854" fmla="*/ 5427419 h 6819900"/>
              <a:gd name="connsiteX855" fmla="*/ 7305551 w 9915525"/>
              <a:gd name="connsiteY855" fmla="*/ 5473600 h 6819900"/>
              <a:gd name="connsiteX856" fmla="*/ 7293200 w 9915525"/>
              <a:gd name="connsiteY856" fmla="*/ 5499749 h 6819900"/>
              <a:gd name="connsiteX857" fmla="*/ 7258954 w 9915525"/>
              <a:gd name="connsiteY857" fmla="*/ 5502045 h 6819900"/>
              <a:gd name="connsiteX858" fmla="*/ 7284194 w 9915525"/>
              <a:gd name="connsiteY858" fmla="*/ 5540230 h 6819900"/>
              <a:gd name="connsiteX859" fmla="*/ 7308555 w 9915525"/>
              <a:gd name="connsiteY859" fmla="*/ 5559280 h 6819900"/>
              <a:gd name="connsiteX860" fmla="*/ 7320760 w 9915525"/>
              <a:gd name="connsiteY860" fmla="*/ 5578330 h 6819900"/>
              <a:gd name="connsiteX861" fmla="*/ 7333699 w 9915525"/>
              <a:gd name="connsiteY861" fmla="*/ 5606905 h 6819900"/>
              <a:gd name="connsiteX862" fmla="*/ 7353939 w 9915525"/>
              <a:gd name="connsiteY862" fmla="*/ 5635480 h 6819900"/>
              <a:gd name="connsiteX863" fmla="*/ 7359982 w 9915525"/>
              <a:gd name="connsiteY863" fmla="*/ 5677516 h 6819900"/>
              <a:gd name="connsiteX864" fmla="*/ 7254165 w 9915525"/>
              <a:gd name="connsiteY864" fmla="*/ 5682019 h 6819900"/>
              <a:gd name="connsiteX865" fmla="*/ 7228509 w 9915525"/>
              <a:gd name="connsiteY865" fmla="*/ 5641037 h 6819900"/>
              <a:gd name="connsiteX866" fmla="*/ 7219532 w 9915525"/>
              <a:gd name="connsiteY866" fmla="*/ 5610847 h 6819900"/>
              <a:gd name="connsiteX867" fmla="*/ 7231385 w 9915525"/>
              <a:gd name="connsiteY867" fmla="*/ 5591873 h 6819900"/>
              <a:gd name="connsiteX868" fmla="*/ 7240362 w 9915525"/>
              <a:gd name="connsiteY868" fmla="*/ 5584597 h 6819900"/>
              <a:gd name="connsiteX869" fmla="*/ 7254165 w 9915525"/>
              <a:gd name="connsiteY869" fmla="*/ 5574349 h 6819900"/>
              <a:gd name="connsiteX870" fmla="*/ 7225590 w 9915525"/>
              <a:gd name="connsiteY870" fmla="*/ 5553089 h 6819900"/>
              <a:gd name="connsiteX871" fmla="*/ 7197015 w 9915525"/>
              <a:gd name="connsiteY871" fmla="*/ 5535576 h 6819900"/>
              <a:gd name="connsiteX872" fmla="*/ 7171290 w 9915525"/>
              <a:gd name="connsiteY872" fmla="*/ 5498052 h 6819900"/>
              <a:gd name="connsiteX873" fmla="*/ 7150233 w 9915525"/>
              <a:gd name="connsiteY873" fmla="*/ 5444980 h 6819900"/>
              <a:gd name="connsiteX874" fmla="*/ 7158598 w 9915525"/>
              <a:gd name="connsiteY874" fmla="*/ 5433074 h 6819900"/>
              <a:gd name="connsiteX875" fmla="*/ 7139310 w 9915525"/>
              <a:gd name="connsiteY875" fmla="*/ 5443948 h 6819900"/>
              <a:gd name="connsiteX876" fmla="*/ 7109190 w 9915525"/>
              <a:gd name="connsiteY876" fmla="*/ 5433955 h 6819900"/>
              <a:gd name="connsiteX877" fmla="*/ 7092359 w 9915525"/>
              <a:gd name="connsiteY877" fmla="*/ 5391265 h 6819900"/>
              <a:gd name="connsiteX878" fmla="*/ 7091478 w 9915525"/>
              <a:gd name="connsiteY878" fmla="*/ 5384705 h 6819900"/>
              <a:gd name="connsiteX879" fmla="*/ 7117213 w 9915525"/>
              <a:gd name="connsiteY879" fmla="*/ 5390829 h 6819900"/>
              <a:gd name="connsiteX880" fmla="*/ 7131296 w 9915525"/>
              <a:gd name="connsiteY880" fmla="*/ 5403480 h 6819900"/>
              <a:gd name="connsiteX881" fmla="*/ 7141049 w 9915525"/>
              <a:gd name="connsiteY881" fmla="*/ 5383636 h 6819900"/>
              <a:gd name="connsiteX882" fmla="*/ 7135611 w 9915525"/>
              <a:gd name="connsiteY882" fmla="*/ 5331870 h 6819900"/>
              <a:gd name="connsiteX883" fmla="*/ 7097608 w 9915525"/>
              <a:gd name="connsiteY883" fmla="*/ 5330356 h 6819900"/>
              <a:gd name="connsiteX884" fmla="*/ 7059348 w 9915525"/>
              <a:gd name="connsiteY884" fmla="*/ 5331050 h 6819900"/>
              <a:gd name="connsiteX885" fmla="*/ 7010577 w 9915525"/>
              <a:gd name="connsiteY885" fmla="*/ 5387328 h 6819900"/>
              <a:gd name="connsiteX886" fmla="*/ 6986235 w 9915525"/>
              <a:gd name="connsiteY886" fmla="*/ 5444980 h 6819900"/>
              <a:gd name="connsiteX887" fmla="*/ 6968415 w 9915525"/>
              <a:gd name="connsiteY887" fmla="*/ 5426985 h 6819900"/>
              <a:gd name="connsiteX888" fmla="*/ 6949962 w 9915525"/>
              <a:gd name="connsiteY888" fmla="*/ 5386504 h 6819900"/>
              <a:gd name="connsiteX889" fmla="*/ 6914243 w 9915525"/>
              <a:gd name="connsiteY889" fmla="*/ 5374515 h 6819900"/>
              <a:gd name="connsiteX890" fmla="*/ 6900934 w 9915525"/>
              <a:gd name="connsiteY890" fmla="*/ 5438459 h 6819900"/>
              <a:gd name="connsiteX891" fmla="*/ 6896978 w 9915525"/>
              <a:gd name="connsiteY891" fmla="*/ 5473555 h 6819900"/>
              <a:gd name="connsiteX892" fmla="*/ 6882690 w 9915525"/>
              <a:gd name="connsiteY892" fmla="*/ 5464036 h 6819900"/>
              <a:gd name="connsiteX893" fmla="*/ 6804369 w 9915525"/>
              <a:gd name="connsiteY893" fmla="*/ 5468793 h 6819900"/>
              <a:gd name="connsiteX894" fmla="*/ 6816242 w 9915525"/>
              <a:gd name="connsiteY894" fmla="*/ 5587855 h 6819900"/>
              <a:gd name="connsiteX895" fmla="*/ 6853628 w 9915525"/>
              <a:gd name="connsiteY895" fmla="*/ 5754543 h 6819900"/>
              <a:gd name="connsiteX896" fmla="*/ 6853402 w 9915525"/>
              <a:gd name="connsiteY896" fmla="*/ 5847411 h 6819900"/>
              <a:gd name="connsiteX897" fmla="*/ 6830511 w 9915525"/>
              <a:gd name="connsiteY897" fmla="*/ 5921230 h 6819900"/>
              <a:gd name="connsiteX898" fmla="*/ 6806490 w 9915525"/>
              <a:gd name="connsiteY898" fmla="*/ 5887893 h 6819900"/>
              <a:gd name="connsiteX899" fmla="*/ 6798025 w 9915525"/>
              <a:gd name="connsiteY899" fmla="*/ 5854555 h 6819900"/>
              <a:gd name="connsiteX900" fmla="*/ 6783306 w 9915525"/>
              <a:gd name="connsiteY900" fmla="*/ 5821218 h 6819900"/>
              <a:gd name="connsiteX901" fmla="*/ 6769171 w 9915525"/>
              <a:gd name="connsiteY901" fmla="*/ 5787880 h 6819900"/>
              <a:gd name="connsiteX902" fmla="*/ 6756523 w 9915525"/>
              <a:gd name="connsiteY902" fmla="*/ 5738277 h 6819900"/>
              <a:gd name="connsiteX903" fmla="*/ 6741023 w 9915525"/>
              <a:gd name="connsiteY903" fmla="*/ 5685095 h 6819900"/>
              <a:gd name="connsiteX904" fmla="*/ 6730290 w 9915525"/>
              <a:gd name="connsiteY904" fmla="*/ 5630486 h 6819900"/>
              <a:gd name="connsiteX905" fmla="*/ 6720610 w 9915525"/>
              <a:gd name="connsiteY905" fmla="*/ 5573472 h 6819900"/>
              <a:gd name="connsiteX906" fmla="*/ 6716409 w 9915525"/>
              <a:gd name="connsiteY906" fmla="*/ 5558622 h 6819900"/>
              <a:gd name="connsiteX907" fmla="*/ 6711802 w 9915525"/>
              <a:gd name="connsiteY907" fmla="*/ 5549755 h 6819900"/>
              <a:gd name="connsiteX908" fmla="*/ 6701715 w 9915525"/>
              <a:gd name="connsiteY908" fmla="*/ 5502924 h 6819900"/>
              <a:gd name="connsiteX909" fmla="*/ 6690198 w 9915525"/>
              <a:gd name="connsiteY909" fmla="*/ 5452254 h 6819900"/>
              <a:gd name="connsiteX910" fmla="*/ 6677136 w 9915525"/>
              <a:gd name="connsiteY910" fmla="*/ 5425266 h 6819900"/>
              <a:gd name="connsiteX911" fmla="*/ 6668583 w 9915525"/>
              <a:gd name="connsiteY911" fmla="*/ 5385449 h 6819900"/>
              <a:gd name="connsiteX912" fmla="*/ 6666943 w 9915525"/>
              <a:gd name="connsiteY912" fmla="*/ 5354798 h 6819900"/>
              <a:gd name="connsiteX913" fmla="*/ 6663946 w 9915525"/>
              <a:gd name="connsiteY913" fmla="*/ 5335647 h 6819900"/>
              <a:gd name="connsiteX914" fmla="*/ 6648938 w 9915525"/>
              <a:gd name="connsiteY914" fmla="*/ 5268411 h 6819900"/>
              <a:gd name="connsiteX915" fmla="*/ 6580234 w 9915525"/>
              <a:gd name="connsiteY915" fmla="*/ 5178280 h 6819900"/>
              <a:gd name="connsiteX916" fmla="*/ 6563432 w 9915525"/>
              <a:gd name="connsiteY916" fmla="*/ 5238315 h 6819900"/>
              <a:gd name="connsiteX917" fmla="*/ 6558968 w 9915525"/>
              <a:gd name="connsiteY917" fmla="*/ 5273530 h 6819900"/>
              <a:gd name="connsiteX918" fmla="*/ 6539790 w 9915525"/>
              <a:gd name="connsiteY918" fmla="*/ 5290675 h 6819900"/>
              <a:gd name="connsiteX919" fmla="*/ 6529082 w 9915525"/>
              <a:gd name="connsiteY919" fmla="*/ 5318529 h 6819900"/>
              <a:gd name="connsiteX920" fmla="*/ 6529082 w 9915525"/>
              <a:gd name="connsiteY920" fmla="*/ 5359955 h 6819900"/>
              <a:gd name="connsiteX921" fmla="*/ 6501690 w 9915525"/>
              <a:gd name="connsiteY921" fmla="*/ 5411643 h 6819900"/>
              <a:gd name="connsiteX922" fmla="*/ 6481798 w 9915525"/>
              <a:gd name="connsiteY922" fmla="*/ 5378305 h 6819900"/>
              <a:gd name="connsiteX923" fmla="*/ 6468351 w 9915525"/>
              <a:gd name="connsiteY923" fmla="*/ 5321138 h 6819900"/>
              <a:gd name="connsiteX924" fmla="*/ 6453128 w 9915525"/>
              <a:gd name="connsiteY924" fmla="*/ 5258664 h 6819900"/>
              <a:gd name="connsiteX925" fmla="*/ 6444540 w 9915525"/>
              <a:gd name="connsiteY925" fmla="*/ 5193463 h 6819900"/>
              <a:gd name="connsiteX926" fmla="*/ 6425633 w 9915525"/>
              <a:gd name="connsiteY926" fmla="*/ 5111770 h 6819900"/>
              <a:gd name="connsiteX927" fmla="*/ 6412155 w 9915525"/>
              <a:gd name="connsiteY927" fmla="*/ 5068337 h 6819900"/>
              <a:gd name="connsiteX928" fmla="*/ 6385969 w 9915525"/>
              <a:gd name="connsiteY928" fmla="*/ 5017450 h 6819900"/>
              <a:gd name="connsiteX929" fmla="*/ 6378970 w 9915525"/>
              <a:gd name="connsiteY929" fmla="*/ 5016355 h 6819900"/>
              <a:gd name="connsiteX930" fmla="*/ 6373217 w 9915525"/>
              <a:gd name="connsiteY930" fmla="*/ 4984438 h 6819900"/>
              <a:gd name="connsiteX931" fmla="*/ 6378105 w 9915525"/>
              <a:gd name="connsiteY931" fmla="*/ 4959057 h 6819900"/>
              <a:gd name="connsiteX932" fmla="*/ 6340187 w 9915525"/>
              <a:gd name="connsiteY932" fmla="*/ 4902055 h 6819900"/>
              <a:gd name="connsiteX933" fmla="*/ 6329030 w 9915525"/>
              <a:gd name="connsiteY933" fmla="*/ 4960141 h 6819900"/>
              <a:gd name="connsiteX934" fmla="*/ 6299163 w 9915525"/>
              <a:gd name="connsiteY934" fmla="*/ 4983660 h 6819900"/>
              <a:gd name="connsiteX935" fmla="*/ 6257138 w 9915525"/>
              <a:gd name="connsiteY935" fmla="*/ 5053142 h 6819900"/>
              <a:gd name="connsiteX936" fmla="*/ 6251587 w 9915525"/>
              <a:gd name="connsiteY936" fmla="*/ 5093912 h 6819900"/>
              <a:gd name="connsiteX937" fmla="*/ 6205887 w 9915525"/>
              <a:gd name="connsiteY937" fmla="*/ 5139194 h 6819900"/>
              <a:gd name="connsiteX938" fmla="*/ 6196890 w 9915525"/>
              <a:gd name="connsiteY938" fmla="*/ 5187805 h 6819900"/>
              <a:gd name="connsiteX939" fmla="*/ 6177840 w 9915525"/>
              <a:gd name="connsiteY939" fmla="*/ 5174684 h 6819900"/>
              <a:gd name="connsiteX940" fmla="*/ 6162825 w 9915525"/>
              <a:gd name="connsiteY940" fmla="*/ 5149101 h 6819900"/>
              <a:gd name="connsiteX941" fmla="*/ 6153911 w 9915525"/>
              <a:gd name="connsiteY941" fmla="*/ 5104116 h 6819900"/>
              <a:gd name="connsiteX942" fmla="*/ 6143637 w 9915525"/>
              <a:gd name="connsiteY942" fmla="*/ 5053499 h 6819900"/>
              <a:gd name="connsiteX943" fmla="*/ 6134959 w 9915525"/>
              <a:gd name="connsiteY943" fmla="*/ 5035405 h 6819900"/>
              <a:gd name="connsiteX944" fmla="*/ 6123671 w 9915525"/>
              <a:gd name="connsiteY944" fmla="*/ 5018736 h 6819900"/>
              <a:gd name="connsiteX945" fmla="*/ 6098219 w 9915525"/>
              <a:gd name="connsiteY945" fmla="*/ 4975874 h 6819900"/>
              <a:gd name="connsiteX946" fmla="*/ 6075265 w 9915525"/>
              <a:gd name="connsiteY946" fmla="*/ 4949970 h 6819900"/>
              <a:gd name="connsiteX947" fmla="*/ 6075446 w 9915525"/>
              <a:gd name="connsiteY947" fmla="*/ 4959968 h 6819900"/>
              <a:gd name="connsiteX948" fmla="*/ 6084971 w 9915525"/>
              <a:gd name="connsiteY948" fmla="*/ 5006684 h 6819900"/>
              <a:gd name="connsiteX949" fmla="*/ 6053062 w 9915525"/>
              <a:gd name="connsiteY949" fmla="*/ 4980917 h 6819900"/>
              <a:gd name="connsiteX950" fmla="*/ 6026055 w 9915525"/>
              <a:gd name="connsiteY950" fmla="*/ 4980917 h 6819900"/>
              <a:gd name="connsiteX951" fmla="*/ 6005355 w 9915525"/>
              <a:gd name="connsiteY951" fmla="*/ 5053485 h 6819900"/>
              <a:gd name="connsiteX952" fmla="*/ 6020851 w 9915525"/>
              <a:gd name="connsiteY952" fmla="*/ 5127427 h 6819900"/>
              <a:gd name="connsiteX953" fmla="*/ 6032026 w 9915525"/>
              <a:gd name="connsiteY953" fmla="*/ 5199054 h 6819900"/>
              <a:gd name="connsiteX954" fmla="*/ 5997159 w 9915525"/>
              <a:gd name="connsiteY954" fmla="*/ 5240967 h 6819900"/>
              <a:gd name="connsiteX955" fmla="*/ 5973289 w 9915525"/>
              <a:gd name="connsiteY955" fmla="*/ 5216380 h 6819900"/>
              <a:gd name="connsiteX956" fmla="*/ 5958765 w 9915525"/>
              <a:gd name="connsiteY956" fmla="*/ 5203112 h 6819900"/>
              <a:gd name="connsiteX957" fmla="*/ 5915123 w 9915525"/>
              <a:gd name="connsiteY957" fmla="*/ 5178280 h 6819900"/>
              <a:gd name="connsiteX958" fmla="*/ 5901615 w 9915525"/>
              <a:gd name="connsiteY958" fmla="*/ 5209359 h 6819900"/>
              <a:gd name="connsiteX959" fmla="*/ 5880184 w 9915525"/>
              <a:gd name="connsiteY959" fmla="*/ 5249840 h 6819900"/>
              <a:gd name="connsiteX960" fmla="*/ 5861792 w 9915525"/>
              <a:gd name="connsiteY960" fmla="*/ 5287818 h 6819900"/>
              <a:gd name="connsiteX961" fmla="*/ 5866555 w 9915525"/>
              <a:gd name="connsiteY961" fmla="*/ 5359255 h 6819900"/>
              <a:gd name="connsiteX962" fmla="*/ 5876496 w 9915525"/>
              <a:gd name="connsiteY962" fmla="*/ 5414854 h 6819900"/>
              <a:gd name="connsiteX963" fmla="*/ 5849228 w 9915525"/>
              <a:gd name="connsiteY963" fmla="*/ 5446534 h 6819900"/>
              <a:gd name="connsiteX964" fmla="*/ 5834134 w 9915525"/>
              <a:gd name="connsiteY964" fmla="*/ 5505134 h 6819900"/>
              <a:gd name="connsiteX965" fmla="*/ 5845592 w 9915525"/>
              <a:gd name="connsiteY965" fmla="*/ 5554041 h 6819900"/>
              <a:gd name="connsiteX966" fmla="*/ 5852781 w 9915525"/>
              <a:gd name="connsiteY966" fmla="*/ 5564043 h 6819900"/>
              <a:gd name="connsiteX967" fmla="*/ 5886335 w 9915525"/>
              <a:gd name="connsiteY967" fmla="*/ 5532324 h 6819900"/>
              <a:gd name="connsiteX968" fmla="*/ 5908379 w 9915525"/>
              <a:gd name="connsiteY968" fmla="*/ 5556415 h 6819900"/>
              <a:gd name="connsiteX969" fmla="*/ 5930993 w 9915525"/>
              <a:gd name="connsiteY969" fmla="*/ 5605989 h 6819900"/>
              <a:gd name="connsiteX970" fmla="*/ 5957408 w 9915525"/>
              <a:gd name="connsiteY970" fmla="*/ 5639049 h 6819900"/>
              <a:gd name="connsiteX971" fmla="*/ 5963290 w 9915525"/>
              <a:gd name="connsiteY971" fmla="*/ 5667077 h 6819900"/>
              <a:gd name="connsiteX972" fmla="*/ 5961213 w 9915525"/>
              <a:gd name="connsiteY972" fmla="*/ 5693992 h 6819900"/>
              <a:gd name="connsiteX973" fmla="*/ 5941146 w 9915525"/>
              <a:gd name="connsiteY973" fmla="*/ 5673589 h 6819900"/>
              <a:gd name="connsiteX974" fmla="*/ 5908256 w 9915525"/>
              <a:gd name="connsiteY974" fmla="*/ 5616926 h 6819900"/>
              <a:gd name="connsiteX975" fmla="*/ 5885829 w 9915525"/>
              <a:gd name="connsiteY975" fmla="*/ 5590272 h 6819900"/>
              <a:gd name="connsiteX976" fmla="*/ 5876897 w 9915525"/>
              <a:gd name="connsiteY976" fmla="*/ 5615258 h 6819900"/>
              <a:gd name="connsiteX977" fmla="*/ 5896186 w 9915525"/>
              <a:gd name="connsiteY977" fmla="*/ 5752304 h 6819900"/>
              <a:gd name="connsiteX978" fmla="*/ 5898820 w 9915525"/>
              <a:gd name="connsiteY978" fmla="*/ 5788013 h 6819900"/>
              <a:gd name="connsiteX979" fmla="*/ 5902509 w 9915525"/>
              <a:gd name="connsiteY979" fmla="*/ 5812245 h 6819900"/>
              <a:gd name="connsiteX980" fmla="*/ 5896853 w 9915525"/>
              <a:gd name="connsiteY980" fmla="*/ 5864080 h 6819900"/>
              <a:gd name="connsiteX981" fmla="*/ 5882565 w 9915525"/>
              <a:gd name="connsiteY981" fmla="*/ 5851698 h 6819900"/>
              <a:gd name="connsiteX982" fmla="*/ 5872008 w 9915525"/>
              <a:gd name="connsiteY982" fmla="*/ 5828758 h 6819900"/>
              <a:gd name="connsiteX983" fmla="*/ 5857535 w 9915525"/>
              <a:gd name="connsiteY983" fmla="*/ 5768074 h 6819900"/>
              <a:gd name="connsiteX984" fmla="*/ 5845593 w 9915525"/>
              <a:gd name="connsiteY984" fmla="*/ 5707670 h 6819900"/>
              <a:gd name="connsiteX985" fmla="*/ 5830749 w 9915525"/>
              <a:gd name="connsiteY985" fmla="*/ 5668818 h 6819900"/>
              <a:gd name="connsiteX986" fmla="*/ 5811665 w 9915525"/>
              <a:gd name="connsiteY986" fmla="*/ 5625955 h 6819900"/>
              <a:gd name="connsiteX987" fmla="*/ 5793073 w 9915525"/>
              <a:gd name="connsiteY987" fmla="*/ 5585066 h 6819900"/>
              <a:gd name="connsiteX988" fmla="*/ 5744434 w 9915525"/>
              <a:gd name="connsiteY988" fmla="*/ 5565229 h 6819900"/>
              <a:gd name="connsiteX989" fmla="*/ 5744891 w 9915525"/>
              <a:gd name="connsiteY989" fmla="*/ 5593668 h 6819900"/>
              <a:gd name="connsiteX990" fmla="*/ 5758739 w 9915525"/>
              <a:gd name="connsiteY990" fmla="*/ 5630553 h 6819900"/>
              <a:gd name="connsiteX991" fmla="*/ 5744452 w 9915525"/>
              <a:gd name="connsiteY991" fmla="*/ 5645005 h 6819900"/>
              <a:gd name="connsiteX992" fmla="*/ 5730164 w 9915525"/>
              <a:gd name="connsiteY992" fmla="*/ 5620325 h 6819900"/>
              <a:gd name="connsiteX993" fmla="*/ 5716886 w 9915525"/>
              <a:gd name="connsiteY993" fmla="*/ 5612599 h 6819900"/>
              <a:gd name="connsiteX994" fmla="*/ 5696901 w 9915525"/>
              <a:gd name="connsiteY994" fmla="*/ 5559912 h 6819900"/>
              <a:gd name="connsiteX995" fmla="*/ 5681605 w 9915525"/>
              <a:gd name="connsiteY995" fmla="*/ 5502130 h 6819900"/>
              <a:gd name="connsiteX996" fmla="*/ 5672803 w 9915525"/>
              <a:gd name="connsiteY996" fmla="*/ 5475936 h 6819900"/>
              <a:gd name="connsiteX997" fmla="*/ 5621630 w 9915525"/>
              <a:gd name="connsiteY997" fmla="*/ 5409940 h 6819900"/>
              <a:gd name="connsiteX998" fmla="*/ 5609947 w 9915525"/>
              <a:gd name="connsiteY998" fmla="*/ 5462754 h 6819900"/>
              <a:gd name="connsiteX999" fmla="*/ 5612579 w 9915525"/>
              <a:gd name="connsiteY999" fmla="*/ 5521180 h 6819900"/>
              <a:gd name="connsiteX1000" fmla="*/ 5568240 w 9915525"/>
              <a:gd name="connsiteY1000" fmla="*/ 5470117 h 6819900"/>
              <a:gd name="connsiteX1001" fmla="*/ 5546809 w 9915525"/>
              <a:gd name="connsiteY1001" fmla="*/ 5445832 h 6819900"/>
              <a:gd name="connsiteX1002" fmla="*/ 5519283 w 9915525"/>
              <a:gd name="connsiteY1002" fmla="*/ 5484486 h 6819900"/>
              <a:gd name="connsiteX1003" fmla="*/ 5509877 w 9915525"/>
              <a:gd name="connsiteY1003" fmla="*/ 5586402 h 6819900"/>
              <a:gd name="connsiteX1004" fmla="*/ 5495646 w 9915525"/>
              <a:gd name="connsiteY1004" fmla="*/ 5650379 h 6819900"/>
              <a:gd name="connsiteX1005" fmla="*/ 5501678 w 9915525"/>
              <a:gd name="connsiteY1005" fmla="*/ 5701702 h 6819900"/>
              <a:gd name="connsiteX1006" fmla="*/ 5473766 w 9915525"/>
              <a:gd name="connsiteY1006" fmla="*/ 5696119 h 6819900"/>
              <a:gd name="connsiteX1007" fmla="*/ 5423943 w 9915525"/>
              <a:gd name="connsiteY1007" fmla="*/ 5755760 h 6819900"/>
              <a:gd name="connsiteX1008" fmla="*/ 5413203 w 9915525"/>
              <a:gd name="connsiteY1008" fmla="*/ 5797405 h 6819900"/>
              <a:gd name="connsiteX1009" fmla="*/ 5371843 w 9915525"/>
              <a:gd name="connsiteY1009" fmla="*/ 5741729 h 6819900"/>
              <a:gd name="connsiteX1010" fmla="*/ 5358431 w 9915525"/>
              <a:gd name="connsiteY1010" fmla="*/ 5711680 h 6819900"/>
              <a:gd name="connsiteX1011" fmla="*/ 5340808 w 9915525"/>
              <a:gd name="connsiteY1011" fmla="*/ 5682362 h 6819900"/>
              <a:gd name="connsiteX1012" fmla="*/ 5295475 w 9915525"/>
              <a:gd name="connsiteY1012" fmla="*/ 5676258 h 6819900"/>
              <a:gd name="connsiteX1013" fmla="*/ 5298445 w 9915525"/>
              <a:gd name="connsiteY1013" fmla="*/ 5678529 h 6819900"/>
              <a:gd name="connsiteX1014" fmla="*/ 5330115 w 9915525"/>
              <a:gd name="connsiteY1014" fmla="*/ 5673580 h 6819900"/>
              <a:gd name="connsiteX1015" fmla="*/ 5322971 w 9915525"/>
              <a:gd name="connsiteY1015" fmla="*/ 5683166 h 6819900"/>
              <a:gd name="connsiteX1016" fmla="*/ 5299159 w 9915525"/>
              <a:gd name="connsiteY1016" fmla="*/ 5712512 h 6819900"/>
              <a:gd name="connsiteX1017" fmla="*/ 5300767 w 9915525"/>
              <a:gd name="connsiteY1017" fmla="*/ 5834835 h 6819900"/>
              <a:gd name="connsiteX1018" fmla="*/ 5331407 w 9915525"/>
              <a:gd name="connsiteY1018" fmla="*/ 5912152 h 6819900"/>
              <a:gd name="connsiteX1019" fmla="*/ 5352235 w 9915525"/>
              <a:gd name="connsiteY1019" fmla="*/ 5979563 h 6819900"/>
              <a:gd name="connsiteX1020" fmla="*/ 5345697 w 9915525"/>
              <a:gd name="connsiteY1020" fmla="*/ 6008406 h 6819900"/>
              <a:gd name="connsiteX1021" fmla="*/ 5342407 w 9915525"/>
              <a:gd name="connsiteY1021" fmla="*/ 6165297 h 6819900"/>
              <a:gd name="connsiteX1022" fmla="*/ 5339223 w 9915525"/>
              <a:gd name="connsiteY1022" fmla="*/ 6240576 h 6819900"/>
              <a:gd name="connsiteX1023" fmla="*/ 5301540 w 9915525"/>
              <a:gd name="connsiteY1023" fmla="*/ 6202473 h 6819900"/>
              <a:gd name="connsiteX1024" fmla="*/ 5267271 w 9915525"/>
              <a:gd name="connsiteY1024" fmla="*/ 6121255 h 6819900"/>
              <a:gd name="connsiteX1025" fmla="*/ 5252724 w 9915525"/>
              <a:gd name="connsiteY1025" fmla="*/ 6111730 h 6819900"/>
              <a:gd name="connsiteX1026" fmla="*/ 5249153 w 9915525"/>
              <a:gd name="connsiteY1026" fmla="*/ 6092680 h 6819900"/>
              <a:gd name="connsiteX1027" fmla="*/ 5245581 w 9915525"/>
              <a:gd name="connsiteY1027" fmla="*/ 6012398 h 6819900"/>
              <a:gd name="connsiteX1028" fmla="*/ 5228083 w 9915525"/>
              <a:gd name="connsiteY1028" fmla="*/ 5925334 h 6819900"/>
              <a:gd name="connsiteX1029" fmla="*/ 5210349 w 9915525"/>
              <a:gd name="connsiteY1029" fmla="*/ 5898460 h 6819900"/>
              <a:gd name="connsiteX1030" fmla="*/ 5202014 w 9915525"/>
              <a:gd name="connsiteY1030" fmla="*/ 5806930 h 6819900"/>
              <a:gd name="connsiteX1031" fmla="*/ 5143553 w 9915525"/>
              <a:gd name="connsiteY1031" fmla="*/ 5691117 h 6819900"/>
              <a:gd name="connsiteX1032" fmla="*/ 5122131 w 9915525"/>
              <a:gd name="connsiteY1032" fmla="*/ 5668708 h 6819900"/>
              <a:gd name="connsiteX1033" fmla="*/ 5084614 w 9915525"/>
              <a:gd name="connsiteY1033" fmla="*/ 5639561 h 6819900"/>
              <a:gd name="connsiteX1034" fmla="*/ 5065655 w 9915525"/>
              <a:gd name="connsiteY1034" fmla="*/ 5709563 h 6819900"/>
              <a:gd name="connsiteX1035" fmla="*/ 5072673 w 9915525"/>
              <a:gd name="connsiteY1035" fmla="*/ 5783118 h 6819900"/>
              <a:gd name="connsiteX1036" fmla="*/ 5084502 w 9915525"/>
              <a:gd name="connsiteY1036" fmla="*/ 5886634 h 6819900"/>
              <a:gd name="connsiteX1037" fmla="*/ 5039998 w 9915525"/>
              <a:gd name="connsiteY1037" fmla="*/ 5840268 h 6819900"/>
              <a:gd name="connsiteX1038" fmla="*/ 5034388 w 9915525"/>
              <a:gd name="connsiteY1038" fmla="*/ 5755556 h 6819900"/>
              <a:gd name="connsiteX1039" fmla="*/ 4994487 w 9915525"/>
              <a:gd name="connsiteY1039" fmla="*/ 5683251 h 6819900"/>
              <a:gd name="connsiteX1040" fmla="*/ 4955412 w 9915525"/>
              <a:gd name="connsiteY1040" fmla="*/ 5761789 h 6819900"/>
              <a:gd name="connsiteX1041" fmla="*/ 4950587 w 9915525"/>
              <a:gd name="connsiteY1041" fmla="*/ 5764977 h 6819900"/>
              <a:gd name="connsiteX1042" fmla="*/ 4939590 w 9915525"/>
              <a:gd name="connsiteY1042" fmla="*/ 5773030 h 6819900"/>
              <a:gd name="connsiteX1043" fmla="*/ 4929308 w 9915525"/>
              <a:gd name="connsiteY1043" fmla="*/ 5787880 h 6819900"/>
              <a:gd name="connsiteX1044" fmla="*/ 4925303 w 9915525"/>
              <a:gd name="connsiteY1044" fmla="*/ 5759305 h 6819900"/>
              <a:gd name="connsiteX1045" fmla="*/ 4920617 w 9915525"/>
              <a:gd name="connsiteY1045" fmla="*/ 5730730 h 6819900"/>
              <a:gd name="connsiteX1046" fmla="*/ 4894141 w 9915525"/>
              <a:gd name="connsiteY1046" fmla="*/ 5715217 h 6819900"/>
              <a:gd name="connsiteX1047" fmla="*/ 4900452 w 9915525"/>
              <a:gd name="connsiteY1047" fmla="*/ 5682031 h 6819900"/>
              <a:gd name="connsiteX1048" fmla="*/ 4916661 w 9915525"/>
              <a:gd name="connsiteY1048" fmla="*/ 5624218 h 6819900"/>
              <a:gd name="connsiteX1049" fmla="*/ 4901506 w 9915525"/>
              <a:gd name="connsiteY1049" fmla="*/ 5574536 h 6819900"/>
              <a:gd name="connsiteX1050" fmla="*/ 4891965 w 9915525"/>
              <a:gd name="connsiteY1050" fmla="*/ 5549646 h 6819900"/>
              <a:gd name="connsiteX1051" fmla="*/ 4872915 w 9915525"/>
              <a:gd name="connsiteY1051" fmla="*/ 5513850 h 6819900"/>
              <a:gd name="connsiteX1052" fmla="*/ 4853865 w 9915525"/>
              <a:gd name="connsiteY1052" fmla="*/ 5473953 h 6819900"/>
              <a:gd name="connsiteX1053" fmla="*/ 4846721 w 9915525"/>
              <a:gd name="connsiteY1053" fmla="*/ 5453668 h 6819900"/>
              <a:gd name="connsiteX1054" fmla="*/ 4806240 w 9915525"/>
              <a:gd name="connsiteY1054" fmla="*/ 5451287 h 6819900"/>
              <a:gd name="connsiteX1055" fmla="*/ 4775604 w 9915525"/>
              <a:gd name="connsiteY1055" fmla="*/ 5484718 h 6819900"/>
              <a:gd name="connsiteX1056" fmla="*/ 4758246 w 9915525"/>
              <a:gd name="connsiteY1056" fmla="*/ 5526060 h 6819900"/>
              <a:gd name="connsiteX1057" fmla="*/ 4743747 w 9915525"/>
              <a:gd name="connsiteY1057" fmla="*/ 5546914 h 6819900"/>
              <a:gd name="connsiteX1058" fmla="*/ 4733063 w 9915525"/>
              <a:gd name="connsiteY1058" fmla="*/ 5555168 h 6819900"/>
              <a:gd name="connsiteX1059" fmla="*/ 4735284 w 9915525"/>
              <a:gd name="connsiteY1059" fmla="*/ 5569337 h 6819900"/>
              <a:gd name="connsiteX1060" fmla="*/ 4789519 w 9915525"/>
              <a:gd name="connsiteY1060" fmla="*/ 5584941 h 6819900"/>
              <a:gd name="connsiteX1061" fmla="*/ 4825290 w 9915525"/>
              <a:gd name="connsiteY1061" fmla="*/ 5610669 h 6819900"/>
              <a:gd name="connsiteX1062" fmla="*/ 4836156 w 9915525"/>
              <a:gd name="connsiteY1062" fmla="*/ 5652061 h 6819900"/>
              <a:gd name="connsiteX1063" fmla="*/ 4840023 w 9915525"/>
              <a:gd name="connsiteY1063" fmla="*/ 5778209 h 6819900"/>
              <a:gd name="connsiteX1064" fmla="*/ 4801908 w 9915525"/>
              <a:gd name="connsiteY1064" fmla="*/ 5716443 h 6819900"/>
              <a:gd name="connsiteX1065" fmla="*/ 4748759 w 9915525"/>
              <a:gd name="connsiteY1065" fmla="*/ 5657571 h 6819900"/>
              <a:gd name="connsiteX1066" fmla="*/ 4665224 w 9915525"/>
              <a:gd name="connsiteY1066" fmla="*/ 5588164 h 6819900"/>
              <a:gd name="connsiteX1067" fmla="*/ 4592968 w 9915525"/>
              <a:gd name="connsiteY1067" fmla="*/ 5533067 h 6819900"/>
              <a:gd name="connsiteX1068" fmla="*/ 4598439 w 9915525"/>
              <a:gd name="connsiteY1068" fmla="*/ 5578330 h 6819900"/>
              <a:gd name="connsiteX1069" fmla="*/ 4604726 w 9915525"/>
              <a:gd name="connsiteY1069" fmla="*/ 5612554 h 6819900"/>
              <a:gd name="connsiteX1070" fmla="*/ 4618284 w 9915525"/>
              <a:gd name="connsiteY1070" fmla="*/ 5658848 h 6819900"/>
              <a:gd name="connsiteX1071" fmla="*/ 4634790 w 9915525"/>
              <a:gd name="connsiteY1071" fmla="*/ 5691299 h 6819900"/>
              <a:gd name="connsiteX1072" fmla="*/ 4606396 w 9915525"/>
              <a:gd name="connsiteY1072" fmla="*/ 5711680 h 6819900"/>
              <a:gd name="connsiteX1073" fmla="*/ 4572158 w 9915525"/>
              <a:gd name="connsiteY1073" fmla="*/ 5734968 h 6819900"/>
              <a:gd name="connsiteX1074" fmla="*/ 4550545 w 9915525"/>
              <a:gd name="connsiteY1074" fmla="*/ 5762438 h 6819900"/>
              <a:gd name="connsiteX1075" fmla="*/ 4555567 w 9915525"/>
              <a:gd name="connsiteY1075" fmla="*/ 5767726 h 6819900"/>
              <a:gd name="connsiteX1076" fmla="*/ 4582132 w 9915525"/>
              <a:gd name="connsiteY1076" fmla="*/ 5787028 h 6819900"/>
              <a:gd name="connsiteX1077" fmla="*/ 4611869 w 9915525"/>
              <a:gd name="connsiteY1077" fmla="*/ 5820926 h 6819900"/>
              <a:gd name="connsiteX1078" fmla="*/ 4632929 w 9915525"/>
              <a:gd name="connsiteY1078" fmla="*/ 5876547 h 6819900"/>
              <a:gd name="connsiteX1079" fmla="*/ 4598540 w 9915525"/>
              <a:gd name="connsiteY1079" fmla="*/ 5892655 h 6819900"/>
              <a:gd name="connsiteX1080" fmla="*/ 4539016 w 9915525"/>
              <a:gd name="connsiteY1080" fmla="*/ 5799514 h 6819900"/>
              <a:gd name="connsiteX1081" fmla="*/ 4482390 w 9915525"/>
              <a:gd name="connsiteY1081" fmla="*/ 5812687 h 6819900"/>
              <a:gd name="connsiteX1082" fmla="*/ 4449153 w 9915525"/>
              <a:gd name="connsiteY1082" fmla="*/ 5820608 h 6819900"/>
              <a:gd name="connsiteX1083" fmla="*/ 4410034 w 9915525"/>
              <a:gd name="connsiteY1083" fmla="*/ 5829701 h 6819900"/>
              <a:gd name="connsiteX1084" fmla="*/ 4377615 w 9915525"/>
              <a:gd name="connsiteY1084" fmla="*/ 5826542 h 6819900"/>
              <a:gd name="connsiteX1085" fmla="*/ 4367935 w 9915525"/>
              <a:gd name="connsiteY1085" fmla="*/ 5802072 h 6819900"/>
              <a:gd name="connsiteX1086" fmla="*/ 4364205 w 9915525"/>
              <a:gd name="connsiteY1086" fmla="*/ 5786461 h 6819900"/>
              <a:gd name="connsiteX1087" fmla="*/ 4350073 w 9915525"/>
              <a:gd name="connsiteY1087" fmla="*/ 5762767 h 6819900"/>
              <a:gd name="connsiteX1088" fmla="*/ 4329990 w 9915525"/>
              <a:gd name="connsiteY1088" fmla="*/ 5717069 h 6819900"/>
              <a:gd name="connsiteX1089" fmla="*/ 4287128 w 9915525"/>
              <a:gd name="connsiteY1089" fmla="*/ 5673580 h 6819900"/>
              <a:gd name="connsiteX1090" fmla="*/ 4272840 w 9915525"/>
              <a:gd name="connsiteY1090" fmla="*/ 5698559 h 6819900"/>
              <a:gd name="connsiteX1091" fmla="*/ 4258553 w 9915525"/>
              <a:gd name="connsiteY1091" fmla="*/ 5711680 h 6819900"/>
              <a:gd name="connsiteX1092" fmla="*/ 4244265 w 9915525"/>
              <a:gd name="connsiteY1092" fmla="*/ 5702155 h 6819900"/>
              <a:gd name="connsiteX1093" fmla="*/ 4215690 w 9915525"/>
              <a:gd name="connsiteY1093" fmla="*/ 5692630 h 6819900"/>
              <a:gd name="connsiteX1094" fmla="*/ 4187115 w 9915525"/>
              <a:gd name="connsiteY1094" fmla="*/ 5669611 h 6819900"/>
              <a:gd name="connsiteX1095" fmla="*/ 4196837 w 9915525"/>
              <a:gd name="connsiteY1095" fmla="*/ 5643352 h 6819900"/>
              <a:gd name="connsiteX1096" fmla="*/ 4165001 w 9915525"/>
              <a:gd name="connsiteY1096" fmla="*/ 5582220 h 6819900"/>
              <a:gd name="connsiteX1097" fmla="*/ 4110915 w 9915525"/>
              <a:gd name="connsiteY1097" fmla="*/ 5628058 h 6819900"/>
              <a:gd name="connsiteX1098" fmla="*/ 4120775 w 9915525"/>
              <a:gd name="connsiteY1098" fmla="*/ 5664681 h 6819900"/>
              <a:gd name="connsiteX1099" fmla="*/ 4093373 w 9915525"/>
              <a:gd name="connsiteY1099" fmla="*/ 5671279 h 6819900"/>
              <a:gd name="connsiteX1100" fmla="*/ 4072564 w 9915525"/>
              <a:gd name="connsiteY1100" fmla="*/ 5673660 h 6819900"/>
              <a:gd name="connsiteX1101" fmla="*/ 4071782 w 9915525"/>
              <a:gd name="connsiteY1101" fmla="*/ 5721205 h 6819900"/>
              <a:gd name="connsiteX1102" fmla="*/ 4086251 w 9915525"/>
              <a:gd name="connsiteY1102" fmla="*/ 5745018 h 6819900"/>
              <a:gd name="connsiteX1103" fmla="*/ 4101571 w 9915525"/>
              <a:gd name="connsiteY1103" fmla="*/ 5768830 h 6819900"/>
              <a:gd name="connsiteX1104" fmla="*/ 4110915 w 9915525"/>
              <a:gd name="connsiteY1104" fmla="*/ 5792080 h 6819900"/>
              <a:gd name="connsiteX1105" fmla="*/ 4120942 w 9915525"/>
              <a:gd name="connsiteY1105" fmla="*/ 5821529 h 6819900"/>
              <a:gd name="connsiteX1106" fmla="*/ 4127445 w 9915525"/>
              <a:gd name="connsiteY1106" fmla="*/ 5838301 h 6819900"/>
              <a:gd name="connsiteX1107" fmla="*/ 4174944 w 9915525"/>
              <a:gd name="connsiteY1107" fmla="*/ 5883130 h 6819900"/>
              <a:gd name="connsiteX1108" fmla="*/ 4196640 w 9915525"/>
              <a:gd name="connsiteY1108" fmla="*/ 5897418 h 6819900"/>
              <a:gd name="connsiteX1109" fmla="*/ 4206165 w 9915525"/>
              <a:gd name="connsiteY1109" fmla="*/ 5911705 h 6819900"/>
              <a:gd name="connsiteX1110" fmla="*/ 4215690 w 9915525"/>
              <a:gd name="connsiteY1110" fmla="*/ 5930420 h 6819900"/>
              <a:gd name="connsiteX1111" fmla="*/ 4234740 w 9915525"/>
              <a:gd name="connsiteY1111" fmla="*/ 5959330 h 6819900"/>
              <a:gd name="connsiteX1112" fmla="*/ 4223307 w 9915525"/>
              <a:gd name="connsiteY1112" fmla="*/ 5984190 h 6819900"/>
              <a:gd name="connsiteX1113" fmla="*/ 4187588 w 9915525"/>
              <a:gd name="connsiteY1113" fmla="*/ 5970873 h 6819900"/>
              <a:gd name="connsiteX1114" fmla="*/ 4155733 w 9915525"/>
              <a:gd name="connsiteY1114" fmla="*/ 5946706 h 6819900"/>
              <a:gd name="connsiteX1115" fmla="*/ 4119978 w 9915525"/>
              <a:gd name="connsiteY1115" fmla="*/ 5905727 h 6819900"/>
              <a:gd name="connsiteX1116" fmla="*/ 4073495 w 9915525"/>
              <a:gd name="connsiteY1116" fmla="*/ 5854555 h 6819900"/>
              <a:gd name="connsiteX1117" fmla="*/ 4063290 w 9915525"/>
              <a:gd name="connsiteY1117" fmla="*/ 5836186 h 6819900"/>
              <a:gd name="connsiteX1118" fmla="*/ 4050851 w 9915525"/>
              <a:gd name="connsiteY1118" fmla="*/ 5805230 h 6819900"/>
              <a:gd name="connsiteX1119" fmla="*/ 4032100 w 9915525"/>
              <a:gd name="connsiteY1119" fmla="*/ 5775974 h 6819900"/>
              <a:gd name="connsiteX1120" fmla="*/ 3980525 w 9915525"/>
              <a:gd name="connsiteY1120" fmla="*/ 5774855 h 6819900"/>
              <a:gd name="connsiteX1121" fmla="*/ 3986247 w 9915525"/>
              <a:gd name="connsiteY1121" fmla="*/ 5809120 h 6819900"/>
              <a:gd name="connsiteX1122" fmla="*/ 3991995 w 9915525"/>
              <a:gd name="connsiteY1122" fmla="*/ 5833776 h 6819900"/>
              <a:gd name="connsiteX1123" fmla="*/ 3978112 w 9915525"/>
              <a:gd name="connsiteY1123" fmla="*/ 5826866 h 6819900"/>
              <a:gd name="connsiteX1124" fmla="*/ 3948990 w 9915525"/>
              <a:gd name="connsiteY1124" fmla="*/ 5846484 h 6819900"/>
              <a:gd name="connsiteX1125" fmla="*/ 3968040 w 9915525"/>
              <a:gd name="connsiteY1125" fmla="*/ 5870845 h 6819900"/>
              <a:gd name="connsiteX1126" fmla="*/ 3987090 w 9915525"/>
              <a:gd name="connsiteY1126" fmla="*/ 5898983 h 6819900"/>
              <a:gd name="connsiteX1127" fmla="*/ 4050393 w 9915525"/>
              <a:gd name="connsiteY1127" fmla="*/ 5968855 h 6819900"/>
              <a:gd name="connsiteX1128" fmla="*/ 4063290 w 9915525"/>
              <a:gd name="connsiteY1128" fmla="*/ 5987905 h 6819900"/>
              <a:gd name="connsiteX1129" fmla="*/ 4040644 w 9915525"/>
              <a:gd name="connsiteY1129" fmla="*/ 6006955 h 6819900"/>
              <a:gd name="connsiteX1130" fmla="*/ 4006140 w 9915525"/>
              <a:gd name="connsiteY1130" fmla="*/ 6021243 h 6819900"/>
              <a:gd name="connsiteX1131" fmla="*/ 3985924 w 9915525"/>
              <a:gd name="connsiteY1131" fmla="*/ 6035530 h 6819900"/>
              <a:gd name="connsiteX1132" fmla="*/ 3977565 w 9915525"/>
              <a:gd name="connsiteY1132" fmla="*/ 6021243 h 6819900"/>
              <a:gd name="connsiteX1133" fmla="*/ 3968040 w 9915525"/>
              <a:gd name="connsiteY1133" fmla="*/ 6006955 h 6819900"/>
              <a:gd name="connsiteX1134" fmla="*/ 3958515 w 9915525"/>
              <a:gd name="connsiteY1134" fmla="*/ 5991411 h 6819900"/>
              <a:gd name="connsiteX1135" fmla="*/ 3899474 w 9915525"/>
              <a:gd name="connsiteY1135" fmla="*/ 5891538 h 6819900"/>
              <a:gd name="connsiteX1136" fmla="*/ 3882315 w 9915525"/>
              <a:gd name="connsiteY1136" fmla="*/ 5855902 h 6819900"/>
              <a:gd name="connsiteX1137" fmla="*/ 3801405 w 9915525"/>
              <a:gd name="connsiteY1137" fmla="*/ 5733111 h 6819900"/>
              <a:gd name="connsiteX1138" fmla="*/ 3765898 w 9915525"/>
              <a:gd name="connsiteY1138" fmla="*/ 5711680 h 6819900"/>
              <a:gd name="connsiteX1139" fmla="*/ 3748965 w 9915525"/>
              <a:gd name="connsiteY1139" fmla="*/ 5696708 h 6819900"/>
              <a:gd name="connsiteX1140" fmla="*/ 3688500 w 9915525"/>
              <a:gd name="connsiteY1140" fmla="*/ 5590187 h 6819900"/>
              <a:gd name="connsiteX1141" fmla="*/ 3666982 w 9915525"/>
              <a:gd name="connsiteY1141" fmla="*/ 5564043 h 6819900"/>
              <a:gd name="connsiteX1142" fmla="*/ 3639923 w 9915525"/>
              <a:gd name="connsiteY1142" fmla="*/ 5541746 h 6819900"/>
              <a:gd name="connsiteX1143" fmla="*/ 3587040 w 9915525"/>
              <a:gd name="connsiteY1143" fmla="*/ 5493296 h 6819900"/>
              <a:gd name="connsiteX1144" fmla="*/ 3563227 w 9915525"/>
              <a:gd name="connsiteY1144" fmla="*/ 5465732 h 6819900"/>
              <a:gd name="connsiteX1145" fmla="*/ 3539415 w 9915525"/>
              <a:gd name="connsiteY1145" fmla="*/ 5422876 h 6819900"/>
              <a:gd name="connsiteX1146" fmla="*/ 3509413 w 9915525"/>
              <a:gd name="connsiteY1146" fmla="*/ 5383783 h 6819900"/>
              <a:gd name="connsiteX1147" fmla="*/ 3453690 w 9915525"/>
              <a:gd name="connsiteY1147" fmla="*/ 5408709 h 6819900"/>
              <a:gd name="connsiteX1148" fmla="*/ 3398491 w 9915525"/>
              <a:gd name="connsiteY1148" fmla="*/ 5394974 h 6819900"/>
              <a:gd name="connsiteX1149" fmla="*/ 3379351 w 9915525"/>
              <a:gd name="connsiteY1149" fmla="*/ 5367564 h 6819900"/>
              <a:gd name="connsiteX1150" fmla="*/ 3329865 w 9915525"/>
              <a:gd name="connsiteY1150" fmla="*/ 5370643 h 6819900"/>
              <a:gd name="connsiteX1151" fmla="*/ 3322063 w 9915525"/>
              <a:gd name="connsiteY1151" fmla="*/ 5374608 h 6819900"/>
              <a:gd name="connsiteX1152" fmla="*/ 3335664 w 9915525"/>
              <a:gd name="connsiteY1152" fmla="*/ 5436315 h 6819900"/>
              <a:gd name="connsiteX1153" fmla="*/ 3348915 w 9915525"/>
              <a:gd name="connsiteY1153" fmla="*/ 5465755 h 6819900"/>
              <a:gd name="connsiteX1154" fmla="*/ 3379081 w 9915525"/>
              <a:gd name="connsiteY1154" fmla="*/ 5521735 h 6819900"/>
              <a:gd name="connsiteX1155" fmla="*/ 3410959 w 9915525"/>
              <a:gd name="connsiteY1155" fmla="*/ 5575946 h 6819900"/>
              <a:gd name="connsiteX1156" fmla="*/ 3445190 w 9915525"/>
              <a:gd name="connsiteY1156" fmla="*/ 5666307 h 6819900"/>
              <a:gd name="connsiteX1157" fmla="*/ 3453690 w 9915525"/>
              <a:gd name="connsiteY1157" fmla="*/ 5702166 h 6819900"/>
              <a:gd name="connsiteX1158" fmla="*/ 3483218 w 9915525"/>
              <a:gd name="connsiteY1158" fmla="*/ 5739442 h 6819900"/>
              <a:gd name="connsiteX1159" fmla="*/ 3512746 w 9915525"/>
              <a:gd name="connsiteY1159" fmla="*/ 5757399 h 6819900"/>
              <a:gd name="connsiteX1160" fmla="*/ 3491751 w 9915525"/>
              <a:gd name="connsiteY1160" fmla="*/ 5778395 h 6819900"/>
              <a:gd name="connsiteX1161" fmla="*/ 3476473 w 9915525"/>
              <a:gd name="connsiteY1161" fmla="*/ 5827977 h 6819900"/>
              <a:gd name="connsiteX1162" fmla="*/ 3469040 w 9915525"/>
              <a:gd name="connsiteY1162" fmla="*/ 5851518 h 6819900"/>
              <a:gd name="connsiteX1163" fmla="*/ 3466403 w 9915525"/>
              <a:gd name="connsiteY1163" fmla="*/ 5874326 h 6819900"/>
              <a:gd name="connsiteX1164" fmla="*/ 3496820 w 9915525"/>
              <a:gd name="connsiteY1164" fmla="*/ 5902180 h 6819900"/>
              <a:gd name="connsiteX1165" fmla="*/ 3553629 w 9915525"/>
              <a:gd name="connsiteY1165" fmla="*/ 5950125 h 6819900"/>
              <a:gd name="connsiteX1166" fmla="*/ 3563788 w 9915525"/>
              <a:gd name="connsiteY1166" fmla="*/ 6009336 h 6819900"/>
              <a:gd name="connsiteX1167" fmla="*/ 3561831 w 9915525"/>
              <a:gd name="connsiteY1167" fmla="*/ 6045055 h 6819900"/>
              <a:gd name="connsiteX1168" fmla="*/ 3510840 w 9915525"/>
              <a:gd name="connsiteY1168" fmla="*/ 5992128 h 6819900"/>
              <a:gd name="connsiteX1169" fmla="*/ 3500753 w 9915525"/>
              <a:gd name="connsiteY1169" fmla="*/ 5968855 h 6819900"/>
              <a:gd name="connsiteX1170" fmla="*/ 3497480 w 9915525"/>
              <a:gd name="connsiteY1170" fmla="*/ 5957830 h 6819900"/>
              <a:gd name="connsiteX1171" fmla="*/ 3484191 w 9915525"/>
              <a:gd name="connsiteY1171" fmla="*/ 5952061 h 6819900"/>
              <a:gd name="connsiteX1172" fmla="*/ 3447864 w 9915525"/>
              <a:gd name="connsiteY1172" fmla="*/ 5932131 h 6819900"/>
              <a:gd name="connsiteX1173" fmla="*/ 3418853 w 9915525"/>
              <a:gd name="connsiteY1173" fmla="*/ 5899326 h 6819900"/>
              <a:gd name="connsiteX1174" fmla="*/ 3405764 w 9915525"/>
              <a:gd name="connsiteY1174" fmla="*/ 5865988 h 6819900"/>
              <a:gd name="connsiteX1175" fmla="*/ 3340389 w 9915525"/>
              <a:gd name="connsiteY1175" fmla="*/ 5794384 h 6819900"/>
              <a:gd name="connsiteX1176" fmla="*/ 3345891 w 9915525"/>
              <a:gd name="connsiteY1176" fmla="*/ 5755463 h 6819900"/>
              <a:gd name="connsiteX1177" fmla="*/ 3354969 w 9915525"/>
              <a:gd name="connsiteY1177" fmla="*/ 5698770 h 6819900"/>
              <a:gd name="connsiteX1178" fmla="*/ 3309784 w 9915525"/>
              <a:gd name="connsiteY1178" fmla="*/ 5664055 h 6819900"/>
              <a:gd name="connsiteX1179" fmla="*/ 3287225 w 9915525"/>
              <a:gd name="connsiteY1179" fmla="*/ 5623028 h 6819900"/>
              <a:gd name="connsiteX1180" fmla="*/ 3244590 w 9915525"/>
              <a:gd name="connsiteY1180" fmla="*/ 5563900 h 6819900"/>
              <a:gd name="connsiteX1181" fmla="*/ 3160003 w 9915525"/>
              <a:gd name="connsiteY1181" fmla="*/ 5519143 h 6819900"/>
              <a:gd name="connsiteX1182" fmla="*/ 3143334 w 9915525"/>
              <a:gd name="connsiteY1182" fmla="*/ 5511655 h 6819900"/>
              <a:gd name="connsiteX1183" fmla="*/ 3153652 w 9915525"/>
              <a:gd name="connsiteY1183" fmla="*/ 5483080 h 6819900"/>
              <a:gd name="connsiteX1184" fmla="*/ 3177465 w 9915525"/>
              <a:gd name="connsiteY1184" fmla="*/ 5458941 h 6819900"/>
              <a:gd name="connsiteX1185" fmla="*/ 3189371 w 9915525"/>
              <a:gd name="connsiteY1185" fmla="*/ 5449833 h 6819900"/>
              <a:gd name="connsiteX1186" fmla="*/ 3171676 w 9915525"/>
              <a:gd name="connsiteY1186" fmla="*/ 5428964 h 6819900"/>
              <a:gd name="connsiteX1187" fmla="*/ 3136721 w 9915525"/>
              <a:gd name="connsiteY1187" fmla="*/ 5360574 h 6819900"/>
              <a:gd name="connsiteX1188" fmla="*/ 3049897 w 9915525"/>
              <a:gd name="connsiteY1188" fmla="*/ 5279072 h 6819900"/>
              <a:gd name="connsiteX1189" fmla="*/ 3063552 w 9915525"/>
              <a:gd name="connsiteY1189" fmla="*/ 5340592 h 6819900"/>
              <a:gd name="connsiteX1190" fmla="*/ 3085427 w 9915525"/>
              <a:gd name="connsiteY1190" fmla="*/ 5422647 h 6819900"/>
              <a:gd name="connsiteX1191" fmla="*/ 3104090 w 9915525"/>
              <a:gd name="connsiteY1191" fmla="*/ 5497129 h 6819900"/>
              <a:gd name="connsiteX1192" fmla="*/ 3111614 w 9915525"/>
              <a:gd name="connsiteY1192" fmla="*/ 5530705 h 6819900"/>
              <a:gd name="connsiteX1193" fmla="*/ 3109874 w 9915525"/>
              <a:gd name="connsiteY1193" fmla="*/ 5556899 h 6819900"/>
              <a:gd name="connsiteX1194" fmla="*/ 3137625 w 9915525"/>
              <a:gd name="connsiteY1194" fmla="*/ 5586137 h 6819900"/>
              <a:gd name="connsiteX1195" fmla="*/ 3158415 w 9915525"/>
              <a:gd name="connsiteY1195" fmla="*/ 5621293 h 6819900"/>
              <a:gd name="connsiteX1196" fmla="*/ 3169063 w 9915525"/>
              <a:gd name="connsiteY1196" fmla="*/ 5659987 h 6819900"/>
              <a:gd name="connsiteX1197" fmla="*/ 3174003 w 9915525"/>
              <a:gd name="connsiteY1197" fmla="*/ 5708204 h 6819900"/>
              <a:gd name="connsiteX1198" fmla="*/ 3187168 w 9915525"/>
              <a:gd name="connsiteY1198" fmla="*/ 5761627 h 6819900"/>
              <a:gd name="connsiteX1199" fmla="*/ 3206040 w 9915525"/>
              <a:gd name="connsiteY1199" fmla="*/ 5784243 h 6819900"/>
              <a:gd name="connsiteX1200" fmla="*/ 3220990 w 9915525"/>
              <a:gd name="connsiteY1200" fmla="*/ 5807480 h 6819900"/>
              <a:gd name="connsiteX1201" fmla="*/ 3231955 w 9915525"/>
              <a:gd name="connsiteY1201" fmla="*/ 5835121 h 6819900"/>
              <a:gd name="connsiteX1202" fmla="*/ 3262788 w 9915525"/>
              <a:gd name="connsiteY1202" fmla="*/ 5873605 h 6819900"/>
              <a:gd name="connsiteX1203" fmla="*/ 3272715 w 9915525"/>
              <a:gd name="connsiteY1203" fmla="*/ 5906723 h 6819900"/>
              <a:gd name="connsiteX1204" fmla="*/ 3295337 w 9915525"/>
              <a:gd name="connsiteY1204" fmla="*/ 5954664 h 6819900"/>
              <a:gd name="connsiteX1205" fmla="*/ 3309624 w 9915525"/>
              <a:gd name="connsiteY1205" fmla="*/ 6021979 h 6819900"/>
              <a:gd name="connsiteX1206" fmla="*/ 3301290 w 9915525"/>
              <a:gd name="connsiteY1206" fmla="*/ 6017042 h 6819900"/>
              <a:gd name="connsiteX1207" fmla="*/ 3288035 w 9915525"/>
              <a:gd name="connsiteY1207" fmla="*/ 6006955 h 6819900"/>
              <a:gd name="connsiteX1208" fmla="*/ 3269298 w 9915525"/>
              <a:gd name="connsiteY1208" fmla="*/ 5985114 h 6819900"/>
              <a:gd name="connsiteX1209" fmla="*/ 3226965 w 9915525"/>
              <a:gd name="connsiteY1209" fmla="*/ 5947014 h 6819900"/>
              <a:gd name="connsiteX1210" fmla="*/ 3162754 w 9915525"/>
              <a:gd name="connsiteY1210" fmla="*/ 5951140 h 6819900"/>
              <a:gd name="connsiteX1211" fmla="*/ 3191217 w 9915525"/>
              <a:gd name="connsiteY1211" fmla="*/ 6003527 h 6819900"/>
              <a:gd name="connsiteX1212" fmla="*/ 3233979 w 9915525"/>
              <a:gd name="connsiteY1212" fmla="*/ 6035530 h 6819900"/>
              <a:gd name="connsiteX1213" fmla="*/ 3266785 w 9915525"/>
              <a:gd name="connsiteY1213" fmla="*/ 6087918 h 6819900"/>
              <a:gd name="connsiteX1214" fmla="*/ 3259784 w 9915525"/>
              <a:gd name="connsiteY1214" fmla="*/ 6099659 h 6819900"/>
              <a:gd name="connsiteX1215" fmla="*/ 3215565 w 9915525"/>
              <a:gd name="connsiteY1215" fmla="*/ 6146087 h 6819900"/>
              <a:gd name="connsiteX1216" fmla="*/ 3148298 w 9915525"/>
              <a:gd name="connsiteY1216" fmla="*/ 6198522 h 6819900"/>
              <a:gd name="connsiteX1217" fmla="*/ 3097325 w 9915525"/>
              <a:gd name="connsiteY1217" fmla="*/ 6221340 h 6819900"/>
              <a:gd name="connsiteX1218" fmla="*/ 3070755 w 9915525"/>
              <a:gd name="connsiteY1218" fmla="*/ 6245964 h 6819900"/>
              <a:gd name="connsiteX1219" fmla="*/ 3095535 w 9915525"/>
              <a:gd name="connsiteY1219" fmla="*/ 6267257 h 6819900"/>
              <a:gd name="connsiteX1220" fmla="*/ 3120315 w 9915525"/>
              <a:gd name="connsiteY1220" fmla="*/ 6297861 h 6819900"/>
              <a:gd name="connsiteX1221" fmla="*/ 3139365 w 9915525"/>
              <a:gd name="connsiteY1221" fmla="*/ 6319070 h 6819900"/>
              <a:gd name="connsiteX1222" fmla="*/ 3146509 w 9915525"/>
              <a:gd name="connsiteY1222" fmla="*/ 6359234 h 6819900"/>
              <a:gd name="connsiteX1223" fmla="*/ 3106669 w 9915525"/>
              <a:gd name="connsiteY1223" fmla="*/ 6323661 h 6819900"/>
              <a:gd name="connsiteX1224" fmla="*/ 3081573 w 9915525"/>
              <a:gd name="connsiteY1224" fmla="*/ 6302230 h 6819900"/>
              <a:gd name="connsiteX1225" fmla="*/ 3063165 w 9915525"/>
              <a:gd name="connsiteY1225" fmla="*/ 6285297 h 6819900"/>
              <a:gd name="connsiteX1226" fmla="*/ 3013159 w 9915525"/>
              <a:gd name="connsiteY1226" fmla="*/ 6233344 h 6819900"/>
              <a:gd name="connsiteX1227" fmla="*/ 3006015 w 9915525"/>
              <a:gd name="connsiteY1227" fmla="*/ 6221268 h 6819900"/>
              <a:gd name="connsiteX1228" fmla="*/ 2988574 w 9915525"/>
              <a:gd name="connsiteY1228" fmla="*/ 6206980 h 6819900"/>
              <a:gd name="connsiteX1229" fmla="*/ 2956491 w 9915525"/>
              <a:gd name="connsiteY1229" fmla="*/ 6132133 h 6819900"/>
              <a:gd name="connsiteX1230" fmla="*/ 2953386 w 9915525"/>
              <a:gd name="connsiteY1230" fmla="*/ 6092480 h 6819900"/>
              <a:gd name="connsiteX1231" fmla="*/ 2902989 w 9915525"/>
              <a:gd name="connsiteY1231" fmla="*/ 6114193 h 6819900"/>
              <a:gd name="connsiteX1232" fmla="*/ 2872018 w 9915525"/>
              <a:gd name="connsiteY1232" fmla="*/ 6142011 h 6819900"/>
              <a:gd name="connsiteX1233" fmla="*/ 2887989 w 9915525"/>
              <a:gd name="connsiteY1233" fmla="*/ 6207840 h 6819900"/>
              <a:gd name="connsiteX1234" fmla="*/ 2901240 w 9915525"/>
              <a:gd name="connsiteY1234" fmla="*/ 6235555 h 6819900"/>
              <a:gd name="connsiteX1235" fmla="*/ 2915527 w 9915525"/>
              <a:gd name="connsiteY1235" fmla="*/ 6264130 h 6819900"/>
              <a:gd name="connsiteX1236" fmla="*/ 2929815 w 9915525"/>
              <a:gd name="connsiteY1236" fmla="*/ 6298634 h 6819900"/>
              <a:gd name="connsiteX1237" fmla="*/ 2939340 w 9915525"/>
              <a:gd name="connsiteY1237" fmla="*/ 6321280 h 6819900"/>
              <a:gd name="connsiteX1238" fmla="*/ 2948865 w 9915525"/>
              <a:gd name="connsiteY1238" fmla="*/ 6335568 h 6819900"/>
              <a:gd name="connsiteX1239" fmla="*/ 2957079 w 9915525"/>
              <a:gd name="connsiteY1239" fmla="*/ 6349855 h 6819900"/>
              <a:gd name="connsiteX1240" fmla="*/ 2968502 w 9915525"/>
              <a:gd name="connsiteY1240" fmla="*/ 6467378 h 6819900"/>
              <a:gd name="connsiteX1241" fmla="*/ 2952277 w 9915525"/>
              <a:gd name="connsiteY1241" fmla="*/ 6458604 h 6819900"/>
              <a:gd name="connsiteX1242" fmla="*/ 2932914 w 9915525"/>
              <a:gd name="connsiteY1242" fmla="*/ 6432726 h 6819900"/>
              <a:gd name="connsiteX1243" fmla="*/ 2920290 w 9915525"/>
              <a:gd name="connsiteY1243" fmla="*/ 6407094 h 6819900"/>
              <a:gd name="connsiteX1244" fmla="*/ 2910765 w 9915525"/>
              <a:gd name="connsiteY1244" fmla="*/ 6383193 h 6819900"/>
              <a:gd name="connsiteX1245" fmla="*/ 2901240 w 9915525"/>
              <a:gd name="connsiteY1245" fmla="*/ 6360147 h 6819900"/>
              <a:gd name="connsiteX1246" fmla="*/ 2876880 w 9915525"/>
              <a:gd name="connsiteY1246" fmla="*/ 6307093 h 6819900"/>
              <a:gd name="connsiteX1247" fmla="*/ 2857531 w 9915525"/>
              <a:gd name="connsiteY1247" fmla="*/ 6258138 h 6819900"/>
              <a:gd name="connsiteX1248" fmla="*/ 2854005 w 9915525"/>
              <a:gd name="connsiteY1248" fmla="*/ 6245080 h 6819900"/>
              <a:gd name="connsiteX1249" fmla="*/ 2828659 w 9915525"/>
              <a:gd name="connsiteY1249" fmla="*/ 6206980 h 6819900"/>
              <a:gd name="connsiteX1250" fmla="*/ 2804157 w 9915525"/>
              <a:gd name="connsiteY1250" fmla="*/ 6168880 h 6819900"/>
              <a:gd name="connsiteX1251" fmla="*/ 2796465 w 9915525"/>
              <a:gd name="connsiteY1251" fmla="*/ 6155759 h 6819900"/>
              <a:gd name="connsiteX1252" fmla="*/ 2782177 w 9915525"/>
              <a:gd name="connsiteY1252" fmla="*/ 6130780 h 6819900"/>
              <a:gd name="connsiteX1253" fmla="*/ 2767725 w 9915525"/>
              <a:gd name="connsiteY1253" fmla="*/ 6093895 h 6819900"/>
              <a:gd name="connsiteX1254" fmla="*/ 2708359 w 9915525"/>
              <a:gd name="connsiteY1254" fmla="*/ 6023236 h 6819900"/>
              <a:gd name="connsiteX1255" fmla="*/ 2691690 w 9915525"/>
              <a:gd name="connsiteY1255" fmla="*/ 5998410 h 6819900"/>
              <a:gd name="connsiteX1256" fmla="*/ 2624335 w 9915525"/>
              <a:gd name="connsiteY1256" fmla="*/ 5949805 h 6819900"/>
              <a:gd name="connsiteX1257" fmla="*/ 2601357 w 9915525"/>
              <a:gd name="connsiteY1257" fmla="*/ 5911534 h 6819900"/>
              <a:gd name="connsiteX1258" fmla="*/ 2608127 w 9915525"/>
              <a:gd name="connsiteY1258" fmla="*/ 5858397 h 6819900"/>
              <a:gd name="connsiteX1259" fmla="*/ 2574635 w 9915525"/>
              <a:gd name="connsiteY1259" fmla="*/ 5818204 h 6819900"/>
              <a:gd name="connsiteX1260" fmla="*/ 2548815 w 9915525"/>
              <a:gd name="connsiteY1260" fmla="*/ 5848480 h 6819900"/>
              <a:gd name="connsiteX1261" fmla="*/ 2563102 w 9915525"/>
              <a:gd name="connsiteY1261" fmla="*/ 5896057 h 6819900"/>
              <a:gd name="connsiteX1262" fmla="*/ 2557703 w 9915525"/>
              <a:gd name="connsiteY1262" fmla="*/ 5940917 h 6819900"/>
              <a:gd name="connsiteX1263" fmla="*/ 2549344 w 9915525"/>
              <a:gd name="connsiteY1263" fmla="*/ 5974255 h 6819900"/>
              <a:gd name="connsiteX1264" fmla="*/ 2578083 w 9915525"/>
              <a:gd name="connsiteY1264" fmla="*/ 5987905 h 6819900"/>
              <a:gd name="connsiteX1265" fmla="*/ 2603110 w 9915525"/>
              <a:gd name="connsiteY1265" fmla="*/ 5999827 h 6819900"/>
              <a:gd name="connsiteX1266" fmla="*/ 2635408 w 9915525"/>
              <a:gd name="connsiteY1266" fmla="*/ 6024439 h 6819900"/>
              <a:gd name="connsiteX1267" fmla="*/ 2661399 w 9915525"/>
              <a:gd name="connsiteY1267" fmla="*/ 6071981 h 6819900"/>
              <a:gd name="connsiteX1268" fmla="*/ 2672607 w 9915525"/>
              <a:gd name="connsiteY1268" fmla="*/ 6110132 h 6819900"/>
              <a:gd name="connsiteX1269" fmla="*/ 2696622 w 9915525"/>
              <a:gd name="connsiteY1269" fmla="*/ 6127548 h 6819900"/>
              <a:gd name="connsiteX1270" fmla="*/ 2714709 w 9915525"/>
              <a:gd name="connsiteY1270" fmla="*/ 6214112 h 6819900"/>
              <a:gd name="connsiteX1271" fmla="*/ 2697523 w 9915525"/>
              <a:gd name="connsiteY1271" fmla="*/ 6230780 h 6819900"/>
              <a:gd name="connsiteX1272" fmla="*/ 2671647 w 9915525"/>
              <a:gd name="connsiteY1272" fmla="*/ 6272965 h 6819900"/>
              <a:gd name="connsiteX1273" fmla="*/ 2652196 w 9915525"/>
              <a:gd name="connsiteY1273" fmla="*/ 6306550 h 6819900"/>
              <a:gd name="connsiteX1274" fmla="*/ 2637752 w 9915525"/>
              <a:gd name="connsiteY1274" fmla="*/ 6315913 h 6819900"/>
              <a:gd name="connsiteX1275" fmla="*/ 2634431 w 9915525"/>
              <a:gd name="connsiteY1275" fmla="*/ 6325975 h 6819900"/>
              <a:gd name="connsiteX1276" fmla="*/ 2625015 w 9915525"/>
              <a:gd name="connsiteY1276" fmla="*/ 6335947 h 6819900"/>
              <a:gd name="connsiteX1277" fmla="*/ 2697877 w 9915525"/>
              <a:gd name="connsiteY1277" fmla="*/ 6407005 h 6819900"/>
              <a:gd name="connsiteX1278" fmla="*/ 2710029 w 9915525"/>
              <a:gd name="connsiteY1278" fmla="*/ 6418911 h 6819900"/>
              <a:gd name="connsiteX1279" fmla="*/ 2734552 w 9915525"/>
              <a:gd name="connsiteY1279" fmla="*/ 6454630 h 6819900"/>
              <a:gd name="connsiteX1280" fmla="*/ 2758365 w 9915525"/>
              <a:gd name="connsiteY1280" fmla="*/ 6469304 h 6819900"/>
              <a:gd name="connsiteX1281" fmla="*/ 2717884 w 9915525"/>
              <a:gd name="connsiteY1281" fmla="*/ 6481838 h 6819900"/>
              <a:gd name="connsiteX1282" fmla="*/ 2644065 w 9915525"/>
              <a:gd name="connsiteY1282" fmla="*/ 6446896 h 6819900"/>
              <a:gd name="connsiteX1283" fmla="*/ 2629690 w 9915525"/>
              <a:gd name="connsiteY1283" fmla="*/ 6419844 h 6819900"/>
              <a:gd name="connsiteX1284" fmla="*/ 2619891 w 9915525"/>
              <a:gd name="connsiteY1284" fmla="*/ 6398064 h 6819900"/>
              <a:gd name="connsiteX1285" fmla="*/ 2582730 w 9915525"/>
              <a:gd name="connsiteY1285" fmla="*/ 6345198 h 6819900"/>
              <a:gd name="connsiteX1286" fmla="*/ 2514043 w 9915525"/>
              <a:gd name="connsiteY1286" fmla="*/ 6306501 h 6819900"/>
              <a:gd name="connsiteX1287" fmla="*/ 2480000 w 9915525"/>
              <a:gd name="connsiteY1287" fmla="*/ 6324417 h 6819900"/>
              <a:gd name="connsiteX1288" fmla="*/ 2491086 w 9915525"/>
              <a:gd name="connsiteY1288" fmla="*/ 6399813 h 6819900"/>
              <a:gd name="connsiteX1289" fmla="*/ 2513039 w 9915525"/>
              <a:gd name="connsiteY1289" fmla="*/ 6438754 h 6819900"/>
              <a:gd name="connsiteX1290" fmla="*/ 2532668 w 9915525"/>
              <a:gd name="connsiteY1290" fmla="*/ 6483615 h 6819900"/>
              <a:gd name="connsiteX1291" fmla="*/ 2548815 w 9915525"/>
              <a:gd name="connsiteY1291" fmla="*/ 6515805 h 6819900"/>
              <a:gd name="connsiteX1292" fmla="*/ 2577390 w 9915525"/>
              <a:gd name="connsiteY1292" fmla="*/ 6553181 h 6819900"/>
              <a:gd name="connsiteX1293" fmla="*/ 2605965 w 9915525"/>
              <a:gd name="connsiteY1293" fmla="*/ 6584463 h 6819900"/>
              <a:gd name="connsiteX1294" fmla="*/ 2630818 w 9915525"/>
              <a:gd name="connsiteY1294" fmla="*/ 6617641 h 6819900"/>
              <a:gd name="connsiteX1295" fmla="*/ 2628814 w 9915525"/>
              <a:gd name="connsiteY1295" fmla="*/ 6660366 h 6819900"/>
              <a:gd name="connsiteX1296" fmla="*/ 2615490 w 9915525"/>
              <a:gd name="connsiteY1296" fmla="*/ 6664479 h 6819900"/>
              <a:gd name="connsiteX1297" fmla="*/ 2574310 w 9915525"/>
              <a:gd name="connsiteY1297" fmla="*/ 6666561 h 6819900"/>
              <a:gd name="connsiteX1298" fmla="*/ 2579528 w 9915525"/>
              <a:gd name="connsiteY1298" fmla="*/ 6201204 h 6819900"/>
              <a:gd name="connsiteX1299" fmla="*/ 2587992 w 9915525"/>
              <a:gd name="connsiteY1299" fmla="*/ 6168013 h 6819900"/>
              <a:gd name="connsiteX1300" fmla="*/ 2585644 w 9915525"/>
              <a:gd name="connsiteY1300" fmla="*/ 6159501 h 6819900"/>
              <a:gd name="connsiteX1301" fmla="*/ 2571185 w 9915525"/>
              <a:gd name="connsiteY1301" fmla="*/ 6216015 h 6819900"/>
              <a:gd name="connsiteX1302" fmla="*/ 2579528 w 9915525"/>
              <a:gd name="connsiteY1302" fmla="*/ 6201204 h 6819900"/>
              <a:gd name="connsiteX1303" fmla="*/ 2441659 w 9915525"/>
              <a:gd name="connsiteY1303" fmla="*/ 6190889 h 6819900"/>
              <a:gd name="connsiteX1304" fmla="*/ 2436896 w 9915525"/>
              <a:gd name="connsiteY1304" fmla="*/ 6137705 h 6819900"/>
              <a:gd name="connsiteX1305" fmla="*/ 2434624 w 9915525"/>
              <a:gd name="connsiteY1305" fmla="*/ 6134735 h 6819900"/>
              <a:gd name="connsiteX1306" fmla="*/ 2419123 w 9915525"/>
              <a:gd name="connsiteY1306" fmla="*/ 6183724 h 6819900"/>
              <a:gd name="connsiteX1307" fmla="*/ 2441360 w 9915525"/>
              <a:gd name="connsiteY1307" fmla="*/ 6196351 h 6819900"/>
              <a:gd name="connsiteX1308" fmla="*/ 2441659 w 9915525"/>
              <a:gd name="connsiteY1308" fmla="*/ 6190889 h 6819900"/>
              <a:gd name="connsiteX1309" fmla="*/ 3133711 w 9915525"/>
              <a:gd name="connsiteY1309" fmla="*/ 6157912 h 6819900"/>
              <a:gd name="connsiteX1310" fmla="*/ 3183791 w 9915525"/>
              <a:gd name="connsiteY1310" fmla="*/ 6153953 h 6819900"/>
              <a:gd name="connsiteX1311" fmla="*/ 3178730 w 9915525"/>
              <a:gd name="connsiteY1311" fmla="*/ 6128235 h 6819900"/>
              <a:gd name="connsiteX1312" fmla="*/ 3167940 w 9915525"/>
              <a:gd name="connsiteY1312" fmla="*/ 6100207 h 6819900"/>
              <a:gd name="connsiteX1313" fmla="*/ 3148890 w 9915525"/>
              <a:gd name="connsiteY1313" fmla="*/ 6066658 h 6819900"/>
              <a:gd name="connsiteX1314" fmla="*/ 3129840 w 9915525"/>
              <a:gd name="connsiteY1314" fmla="*/ 6038083 h 6819900"/>
              <a:gd name="connsiteX1315" fmla="*/ 3111278 w 9915525"/>
              <a:gd name="connsiteY1315" fmla="*/ 6009925 h 6819900"/>
              <a:gd name="connsiteX1316" fmla="*/ 3096927 w 9915525"/>
              <a:gd name="connsiteY1316" fmla="*/ 5987218 h 6819900"/>
              <a:gd name="connsiteX1317" fmla="*/ 3051397 w 9915525"/>
              <a:gd name="connsiteY1317" fmla="*/ 5897761 h 6819900"/>
              <a:gd name="connsiteX1318" fmla="*/ 3014014 w 9915525"/>
              <a:gd name="connsiteY1318" fmla="*/ 5901887 h 6819900"/>
              <a:gd name="connsiteX1319" fmla="*/ 2977440 w 9915525"/>
              <a:gd name="connsiteY1319" fmla="*/ 5911102 h 6819900"/>
              <a:gd name="connsiteX1320" fmla="*/ 2946484 w 9915525"/>
              <a:gd name="connsiteY1320" fmla="*/ 5903958 h 6819900"/>
              <a:gd name="connsiteX1321" fmla="*/ 2915528 w 9915525"/>
              <a:gd name="connsiteY1321" fmla="*/ 5930326 h 6819900"/>
              <a:gd name="connsiteX1322" fmla="*/ 2939340 w 9915525"/>
              <a:gd name="connsiteY1322" fmla="*/ 5959284 h 6819900"/>
              <a:gd name="connsiteX1323" fmla="*/ 2971947 w 9915525"/>
              <a:gd name="connsiteY1323" fmla="*/ 6000076 h 6819900"/>
              <a:gd name="connsiteX1324" fmla="*/ 3035436 w 9915525"/>
              <a:gd name="connsiteY1324" fmla="*/ 6024884 h 6819900"/>
              <a:gd name="connsiteX1325" fmla="*/ 3058173 w 9915525"/>
              <a:gd name="connsiteY1325" fmla="*/ 6042230 h 6819900"/>
              <a:gd name="connsiteX1326" fmla="*/ 3078958 w 9915525"/>
              <a:gd name="connsiteY1326" fmla="*/ 6157397 h 6819900"/>
              <a:gd name="connsiteX1327" fmla="*/ 3115121 w 9915525"/>
              <a:gd name="connsiteY1327" fmla="*/ 6163097 h 6819900"/>
              <a:gd name="connsiteX1328" fmla="*/ 3133711 w 9915525"/>
              <a:gd name="connsiteY1328" fmla="*/ 6157912 h 6819900"/>
              <a:gd name="connsiteX1329" fmla="*/ 2985179 w 9915525"/>
              <a:gd name="connsiteY1329" fmla="*/ 5933774 h 6819900"/>
              <a:gd name="connsiteX1330" fmla="*/ 3003435 w 9915525"/>
              <a:gd name="connsiteY1330" fmla="*/ 5934525 h 6819900"/>
              <a:gd name="connsiteX1331" fmla="*/ 2990934 w 9915525"/>
              <a:gd name="connsiteY1331" fmla="*/ 5939528 h 6819900"/>
              <a:gd name="connsiteX1332" fmla="*/ 2985179 w 9915525"/>
              <a:gd name="connsiteY1332" fmla="*/ 5933773 h 6819900"/>
              <a:gd name="connsiteX1333" fmla="*/ 2862877 w 9915525"/>
              <a:gd name="connsiteY1333" fmla="*/ 5787388 h 6819900"/>
              <a:gd name="connsiteX1334" fmla="*/ 2876104 w 9915525"/>
              <a:gd name="connsiteY1334" fmla="*/ 5770908 h 6819900"/>
              <a:gd name="connsiteX1335" fmla="*/ 2895627 w 9915525"/>
              <a:gd name="connsiteY1335" fmla="*/ 5767454 h 6819900"/>
              <a:gd name="connsiteX1336" fmla="*/ 2847488 w 9915525"/>
              <a:gd name="connsiteY1336" fmla="*/ 5773714 h 6819900"/>
              <a:gd name="connsiteX1337" fmla="*/ 2853907 w 9915525"/>
              <a:gd name="connsiteY1337" fmla="*/ 5802519 h 6819900"/>
              <a:gd name="connsiteX1338" fmla="*/ 2862877 w 9915525"/>
              <a:gd name="connsiteY1338" fmla="*/ 5787388 h 6819900"/>
              <a:gd name="connsiteX1339" fmla="*/ 3907688 w 9915525"/>
              <a:gd name="connsiteY1339" fmla="*/ 5721108 h 6819900"/>
              <a:gd name="connsiteX1340" fmla="*/ 3904721 w 9915525"/>
              <a:gd name="connsiteY1340" fmla="*/ 5718238 h 6819900"/>
              <a:gd name="connsiteX1341" fmla="*/ 3884111 w 9915525"/>
              <a:gd name="connsiteY1341" fmla="*/ 5743885 h 6819900"/>
              <a:gd name="connsiteX1342" fmla="*/ 3887078 w 9915525"/>
              <a:gd name="connsiteY1342" fmla="*/ 5746755 h 6819900"/>
              <a:gd name="connsiteX1343" fmla="*/ 3907688 w 9915525"/>
              <a:gd name="connsiteY1343" fmla="*/ 5721108 h 6819900"/>
              <a:gd name="connsiteX1344" fmla="*/ 4491915 w 9915525"/>
              <a:gd name="connsiteY1344" fmla="*/ 5742546 h 6819900"/>
              <a:gd name="connsiteX1345" fmla="*/ 4472865 w 9915525"/>
              <a:gd name="connsiteY1345" fmla="*/ 5723415 h 6819900"/>
              <a:gd name="connsiteX1346" fmla="*/ 4453815 w 9915525"/>
              <a:gd name="connsiteY1346" fmla="*/ 5726449 h 6819900"/>
              <a:gd name="connsiteX1347" fmla="*/ 4463340 w 9915525"/>
              <a:gd name="connsiteY1347" fmla="*/ 5735493 h 6819900"/>
              <a:gd name="connsiteX1348" fmla="*/ 4472865 w 9915525"/>
              <a:gd name="connsiteY1348" fmla="*/ 5739693 h 6819900"/>
              <a:gd name="connsiteX1349" fmla="*/ 4482390 w 9915525"/>
              <a:gd name="connsiteY1349" fmla="*/ 5749780 h 6819900"/>
              <a:gd name="connsiteX1350" fmla="*/ 4491915 w 9915525"/>
              <a:gd name="connsiteY1350" fmla="*/ 5742546 h 6819900"/>
              <a:gd name="connsiteX1351" fmla="*/ 4414361 w 9915525"/>
              <a:gd name="connsiteY1351" fmla="*/ 5716327 h 6819900"/>
              <a:gd name="connsiteX1352" fmla="*/ 4402455 w 9915525"/>
              <a:gd name="connsiteY1352" fmla="*/ 5714055 h 6819900"/>
              <a:gd name="connsiteX1353" fmla="*/ 4399047 w 9915525"/>
              <a:gd name="connsiteY1353" fmla="*/ 5737879 h 6819900"/>
              <a:gd name="connsiteX1354" fmla="*/ 4414361 w 9915525"/>
              <a:gd name="connsiteY1354" fmla="*/ 5716327 h 6819900"/>
              <a:gd name="connsiteX1355" fmla="*/ 4394869 w 9915525"/>
              <a:gd name="connsiteY1355" fmla="*/ 5689000 h 6819900"/>
              <a:gd name="connsiteX1356" fmla="*/ 4392012 w 9915525"/>
              <a:gd name="connsiteY1356" fmla="*/ 5686143 h 6819900"/>
              <a:gd name="connsiteX1357" fmla="*/ 4372045 w 9915525"/>
              <a:gd name="connsiteY1357" fmla="*/ 5702264 h 6819900"/>
              <a:gd name="connsiteX1358" fmla="*/ 4374902 w 9915525"/>
              <a:gd name="connsiteY1358" fmla="*/ 5705122 h 6819900"/>
              <a:gd name="connsiteX1359" fmla="*/ 4394869 w 9915525"/>
              <a:gd name="connsiteY1359" fmla="*/ 5689000 h 6819900"/>
              <a:gd name="connsiteX1360" fmla="*/ 3901365 w 9915525"/>
              <a:gd name="connsiteY1360" fmla="*/ 5670388 h 6819900"/>
              <a:gd name="connsiteX1361" fmla="*/ 3861360 w 9915525"/>
              <a:gd name="connsiteY1361" fmla="*/ 5635480 h 6819900"/>
              <a:gd name="connsiteX1362" fmla="*/ 3854140 w 9915525"/>
              <a:gd name="connsiteY1362" fmla="*/ 5683853 h 6819900"/>
              <a:gd name="connsiteX1363" fmla="*/ 3882715 w 9915525"/>
              <a:gd name="connsiteY1363" fmla="*/ 5692416 h 6819900"/>
              <a:gd name="connsiteX1364" fmla="*/ 3901365 w 9915525"/>
              <a:gd name="connsiteY1364" fmla="*/ 5670388 h 6819900"/>
              <a:gd name="connsiteX1365" fmla="*/ 4563341 w 9915525"/>
              <a:gd name="connsiteY1365" fmla="*/ 5690902 h 6819900"/>
              <a:gd name="connsiteX1366" fmla="*/ 4558590 w 9915525"/>
              <a:gd name="connsiteY1366" fmla="*/ 5636949 h 6819900"/>
              <a:gd name="connsiteX1367" fmla="*/ 4522393 w 9915525"/>
              <a:gd name="connsiteY1367" fmla="*/ 5623480 h 6819900"/>
              <a:gd name="connsiteX1368" fmla="*/ 4495221 w 9915525"/>
              <a:gd name="connsiteY1368" fmla="*/ 5628093 h 6819900"/>
              <a:gd name="connsiteX1369" fmla="*/ 4511607 w 9915525"/>
              <a:gd name="connsiteY1369" fmla="*/ 5683105 h 6819900"/>
              <a:gd name="connsiteX1370" fmla="*/ 4530015 w 9915525"/>
              <a:gd name="connsiteY1370" fmla="*/ 5692630 h 6819900"/>
              <a:gd name="connsiteX1371" fmla="*/ 4563341 w 9915525"/>
              <a:gd name="connsiteY1371" fmla="*/ 5690902 h 6819900"/>
              <a:gd name="connsiteX1372" fmla="*/ 8290395 w 9915525"/>
              <a:gd name="connsiteY1372" fmla="*/ 5639509 h 6819900"/>
              <a:gd name="connsiteX1373" fmla="*/ 8261324 w 9915525"/>
              <a:gd name="connsiteY1373" fmla="*/ 5526960 h 6819900"/>
              <a:gd name="connsiteX1374" fmla="*/ 8223623 w 9915525"/>
              <a:gd name="connsiteY1374" fmla="*/ 5538088 h 6819900"/>
              <a:gd name="connsiteX1375" fmla="*/ 8214289 w 9915525"/>
              <a:gd name="connsiteY1375" fmla="*/ 5578825 h 6819900"/>
              <a:gd name="connsiteX1376" fmla="*/ 8220714 w 9915525"/>
              <a:gd name="connsiteY1376" fmla="*/ 5607293 h 6819900"/>
              <a:gd name="connsiteX1377" fmla="*/ 8225153 w 9915525"/>
              <a:gd name="connsiteY1377" fmla="*/ 5616430 h 6819900"/>
              <a:gd name="connsiteX1378" fmla="*/ 8235240 w 9915525"/>
              <a:gd name="connsiteY1378" fmla="*/ 5627538 h 6819900"/>
              <a:gd name="connsiteX1379" fmla="*/ 8278103 w 9915525"/>
              <a:gd name="connsiteY1379" fmla="*/ 5669859 h 6819900"/>
              <a:gd name="connsiteX1380" fmla="*/ 8290395 w 9915525"/>
              <a:gd name="connsiteY1380" fmla="*/ 5639509 h 6819900"/>
              <a:gd name="connsiteX1381" fmla="*/ 4962275 w 9915525"/>
              <a:gd name="connsiteY1381" fmla="*/ 5639748 h 6819900"/>
              <a:gd name="connsiteX1382" fmla="*/ 4958531 w 9915525"/>
              <a:gd name="connsiteY1382" fmla="*/ 5630786 h 6819900"/>
              <a:gd name="connsiteX1383" fmla="*/ 4949115 w 9915525"/>
              <a:gd name="connsiteY1383" fmla="*/ 5645568 h 6819900"/>
              <a:gd name="connsiteX1384" fmla="*/ 4962275 w 9915525"/>
              <a:gd name="connsiteY1384" fmla="*/ 5639748 h 6819900"/>
              <a:gd name="connsiteX1385" fmla="*/ 4047294 w 9915525"/>
              <a:gd name="connsiteY1385" fmla="*/ 5586487 h 6819900"/>
              <a:gd name="connsiteX1386" fmla="*/ 4041171 w 9915525"/>
              <a:gd name="connsiteY1386" fmla="*/ 5554851 h 6819900"/>
              <a:gd name="connsiteX1387" fmla="*/ 4025190 w 9915525"/>
              <a:gd name="connsiteY1387" fmla="*/ 5525262 h 6819900"/>
              <a:gd name="connsiteX1388" fmla="*/ 4014646 w 9915525"/>
              <a:gd name="connsiteY1388" fmla="*/ 5511655 h 6819900"/>
              <a:gd name="connsiteX1389" fmla="*/ 4009723 w 9915525"/>
              <a:gd name="connsiteY1389" fmla="*/ 5497007 h 6819900"/>
              <a:gd name="connsiteX1390" fmla="*/ 4002340 w 9915525"/>
              <a:gd name="connsiteY1390" fmla="*/ 5477369 h 6819900"/>
              <a:gd name="connsiteX1391" fmla="*/ 3983595 w 9915525"/>
              <a:gd name="connsiteY1391" fmla="*/ 5436474 h 6819900"/>
              <a:gd name="connsiteX1392" fmla="*/ 3923505 w 9915525"/>
              <a:gd name="connsiteY1392" fmla="*/ 5370419 h 6819900"/>
              <a:gd name="connsiteX1393" fmla="*/ 3937451 w 9915525"/>
              <a:gd name="connsiteY1393" fmla="*/ 5559328 h 6819900"/>
              <a:gd name="connsiteX1394" fmla="*/ 3982328 w 9915525"/>
              <a:gd name="connsiteY1394" fmla="*/ 5582936 h 6819900"/>
              <a:gd name="connsiteX1395" fmla="*/ 4047294 w 9915525"/>
              <a:gd name="connsiteY1395" fmla="*/ 5586487 h 6819900"/>
              <a:gd name="connsiteX1396" fmla="*/ 4964600 w 9915525"/>
              <a:gd name="connsiteY1396" fmla="*/ 5573254 h 6819900"/>
              <a:gd name="connsiteX1397" fmla="*/ 4942271 w 9915525"/>
              <a:gd name="connsiteY1397" fmla="*/ 5559584 h 6819900"/>
              <a:gd name="connsiteX1398" fmla="*/ 4941971 w 9915525"/>
              <a:gd name="connsiteY1398" fmla="*/ 5572540 h 6819900"/>
              <a:gd name="connsiteX1399" fmla="*/ 4959392 w 9915525"/>
              <a:gd name="connsiteY1399" fmla="*/ 5598431 h 6819900"/>
              <a:gd name="connsiteX1400" fmla="*/ 4965053 w 9915525"/>
              <a:gd name="connsiteY1400" fmla="*/ 5599447 h 6819900"/>
              <a:gd name="connsiteX1401" fmla="*/ 4964600 w 9915525"/>
              <a:gd name="connsiteY1401" fmla="*/ 5573254 h 6819900"/>
              <a:gd name="connsiteX1402" fmla="*/ 4520490 w 9915525"/>
              <a:gd name="connsiteY1402" fmla="*/ 5496805 h 6819900"/>
              <a:gd name="connsiteX1403" fmla="*/ 4531251 w 9915525"/>
              <a:gd name="connsiteY1403" fmla="*/ 5488607 h 6819900"/>
              <a:gd name="connsiteX1404" fmla="*/ 4537714 w 9915525"/>
              <a:gd name="connsiteY1404" fmla="*/ 5486787 h 6819900"/>
              <a:gd name="connsiteX1405" fmla="*/ 4515807 w 9915525"/>
              <a:gd name="connsiteY1405" fmla="*/ 5437386 h 6819900"/>
              <a:gd name="connsiteX1406" fmla="*/ 4478387 w 9915525"/>
              <a:gd name="connsiteY1406" fmla="*/ 5399286 h 6819900"/>
              <a:gd name="connsiteX1407" fmla="*/ 4473844 w 9915525"/>
              <a:gd name="connsiteY1407" fmla="*/ 5488885 h 6819900"/>
              <a:gd name="connsiteX1408" fmla="*/ 4520490 w 9915525"/>
              <a:gd name="connsiteY1408" fmla="*/ 5496805 h 6819900"/>
              <a:gd name="connsiteX1409" fmla="*/ 3822029 w 9915525"/>
              <a:gd name="connsiteY1409" fmla="*/ 5487577 h 6819900"/>
              <a:gd name="connsiteX1410" fmla="*/ 3790661 w 9915525"/>
              <a:gd name="connsiteY1410" fmla="*/ 5444980 h 6819900"/>
              <a:gd name="connsiteX1411" fmla="*/ 3768015 w 9915525"/>
              <a:gd name="connsiteY1411" fmla="*/ 5467205 h 6819900"/>
              <a:gd name="connsiteX1412" fmla="*/ 3822029 w 9915525"/>
              <a:gd name="connsiteY1412" fmla="*/ 5487577 h 6819900"/>
              <a:gd name="connsiteX1413" fmla="*/ 4715753 w 9915525"/>
              <a:gd name="connsiteY1413" fmla="*/ 5436493 h 6819900"/>
              <a:gd name="connsiteX1414" fmla="*/ 4698813 w 9915525"/>
              <a:gd name="connsiteY1414" fmla="*/ 5384106 h 6819900"/>
              <a:gd name="connsiteX1415" fmla="*/ 4663511 w 9915525"/>
              <a:gd name="connsiteY1415" fmla="*/ 5436249 h 6819900"/>
              <a:gd name="connsiteX1416" fmla="*/ 4696311 w 9915525"/>
              <a:gd name="connsiteY1416" fmla="*/ 5481101 h 6819900"/>
              <a:gd name="connsiteX1417" fmla="*/ 4715753 w 9915525"/>
              <a:gd name="connsiteY1417" fmla="*/ 5436493 h 6819900"/>
              <a:gd name="connsiteX1418" fmla="*/ 4611823 w 9915525"/>
              <a:gd name="connsiteY1418" fmla="*/ 5449764 h 6819900"/>
              <a:gd name="connsiteX1419" fmla="*/ 4587165 w 9915525"/>
              <a:gd name="connsiteY1419" fmla="*/ 5397355 h 6819900"/>
              <a:gd name="connsiteX1420" fmla="*/ 4562507 w 9915525"/>
              <a:gd name="connsiteY1420" fmla="*/ 5449764 h 6819900"/>
              <a:gd name="connsiteX1421" fmla="*/ 4587165 w 9915525"/>
              <a:gd name="connsiteY1421" fmla="*/ 5473555 h 6819900"/>
              <a:gd name="connsiteX1422" fmla="*/ 4611823 w 9915525"/>
              <a:gd name="connsiteY1422" fmla="*/ 5449764 h 6819900"/>
              <a:gd name="connsiteX1423" fmla="*/ 7515084 w 9915525"/>
              <a:gd name="connsiteY1423" fmla="*/ 5439439 h 6819900"/>
              <a:gd name="connsiteX1424" fmla="*/ 7512571 w 9915525"/>
              <a:gd name="connsiteY1424" fmla="*/ 5378305 h 6819900"/>
              <a:gd name="connsiteX1425" fmla="*/ 7497810 w 9915525"/>
              <a:gd name="connsiteY1425" fmla="*/ 5321155 h 6819900"/>
              <a:gd name="connsiteX1426" fmla="*/ 7483284 w 9915525"/>
              <a:gd name="connsiteY1426" fmla="*/ 5264005 h 6819900"/>
              <a:gd name="connsiteX1427" fmla="*/ 7468478 w 9915525"/>
              <a:gd name="connsiteY1427" fmla="*/ 5187805 h 6819900"/>
              <a:gd name="connsiteX1428" fmla="*/ 7453199 w 9915525"/>
              <a:gd name="connsiteY1428" fmla="*/ 5111605 h 6819900"/>
              <a:gd name="connsiteX1429" fmla="*/ 7444665 w 9915525"/>
              <a:gd name="connsiteY1429" fmla="*/ 5084196 h 6819900"/>
              <a:gd name="connsiteX1430" fmla="*/ 7430848 w 9915525"/>
              <a:gd name="connsiteY1430" fmla="*/ 5045321 h 6819900"/>
              <a:gd name="connsiteX1431" fmla="*/ 7414180 w 9915525"/>
              <a:gd name="connsiteY1431" fmla="*/ 4985605 h 6819900"/>
              <a:gd name="connsiteX1432" fmla="*/ 7394388 w 9915525"/>
              <a:gd name="connsiteY1432" fmla="*/ 4926849 h 6819900"/>
              <a:gd name="connsiteX1433" fmla="*/ 7368340 w 9915525"/>
              <a:gd name="connsiteY1433" fmla="*/ 4930630 h 6819900"/>
              <a:gd name="connsiteX1434" fmla="*/ 7369211 w 9915525"/>
              <a:gd name="connsiteY1434" fmla="*/ 5056291 h 6819900"/>
              <a:gd name="connsiteX1435" fmla="*/ 7381117 w 9915525"/>
              <a:gd name="connsiteY1435" fmla="*/ 5092803 h 6819900"/>
              <a:gd name="connsiteX1436" fmla="*/ 7355322 w 9915525"/>
              <a:gd name="connsiteY1436" fmla="*/ 5129026 h 6819900"/>
              <a:gd name="connsiteX1437" fmla="*/ 7333528 w 9915525"/>
              <a:gd name="connsiteY1437" fmla="*/ 5179757 h 6819900"/>
              <a:gd name="connsiteX1438" fmla="*/ 7363340 w 9915525"/>
              <a:gd name="connsiteY1438" fmla="*/ 5246371 h 6819900"/>
              <a:gd name="connsiteX1439" fmla="*/ 7387516 w 9915525"/>
              <a:gd name="connsiteY1439" fmla="*/ 5283184 h 6819900"/>
              <a:gd name="connsiteX1440" fmla="*/ 7397041 w 9915525"/>
              <a:gd name="connsiteY1440" fmla="*/ 5306868 h 6819900"/>
              <a:gd name="connsiteX1441" fmla="*/ 7406566 w 9915525"/>
              <a:gd name="connsiteY1441" fmla="*/ 5330600 h 6819900"/>
              <a:gd name="connsiteX1442" fmla="*/ 7425616 w 9915525"/>
              <a:gd name="connsiteY1442" fmla="*/ 5354493 h 6819900"/>
              <a:gd name="connsiteX1443" fmla="*/ 7444666 w 9915525"/>
              <a:gd name="connsiteY1443" fmla="*/ 5378947 h 6819900"/>
              <a:gd name="connsiteX1444" fmla="*/ 7454191 w 9915525"/>
              <a:gd name="connsiteY1444" fmla="*/ 5397355 h 6819900"/>
              <a:gd name="connsiteX1445" fmla="*/ 7463716 w 9915525"/>
              <a:gd name="connsiteY1445" fmla="*/ 5419580 h 6819900"/>
              <a:gd name="connsiteX1446" fmla="*/ 7470066 w 9915525"/>
              <a:gd name="connsiteY1446" fmla="*/ 5448155 h 6819900"/>
              <a:gd name="connsiteX1447" fmla="*/ 7515084 w 9915525"/>
              <a:gd name="connsiteY1447" fmla="*/ 5439439 h 6819900"/>
              <a:gd name="connsiteX1448" fmla="*/ 4825290 w 9915525"/>
              <a:gd name="connsiteY1448" fmla="*/ 5435455 h 6819900"/>
              <a:gd name="connsiteX1449" fmla="*/ 4811003 w 9915525"/>
              <a:gd name="connsiteY1449" fmla="*/ 5425930 h 6819900"/>
              <a:gd name="connsiteX1450" fmla="*/ 4796715 w 9915525"/>
              <a:gd name="connsiteY1450" fmla="*/ 5435455 h 6819900"/>
              <a:gd name="connsiteX1451" fmla="*/ 4811003 w 9915525"/>
              <a:gd name="connsiteY1451" fmla="*/ 5444980 h 6819900"/>
              <a:gd name="connsiteX1452" fmla="*/ 4825290 w 9915525"/>
              <a:gd name="connsiteY1452" fmla="*/ 5435455 h 6819900"/>
              <a:gd name="connsiteX1453" fmla="*/ 5533833 w 9915525"/>
              <a:gd name="connsiteY1453" fmla="*/ 5375924 h 6819900"/>
              <a:gd name="connsiteX1454" fmla="*/ 5501565 w 9915525"/>
              <a:gd name="connsiteY1454" fmla="*/ 5325918 h 6819900"/>
              <a:gd name="connsiteX1455" fmla="*/ 5478780 w 9915525"/>
              <a:gd name="connsiteY1455" fmla="*/ 5376924 h 6819900"/>
              <a:gd name="connsiteX1456" fmla="*/ 5533833 w 9915525"/>
              <a:gd name="connsiteY1456" fmla="*/ 5375924 h 6819900"/>
              <a:gd name="connsiteX1457" fmla="*/ 3298272 w 9915525"/>
              <a:gd name="connsiteY1457" fmla="*/ 5347944 h 6819900"/>
              <a:gd name="connsiteX1458" fmla="*/ 3292517 w 9915525"/>
              <a:gd name="connsiteY1458" fmla="*/ 5353699 h 6819900"/>
              <a:gd name="connsiteX1459" fmla="*/ 3297520 w 9915525"/>
              <a:gd name="connsiteY1459" fmla="*/ 5366201 h 6819900"/>
              <a:gd name="connsiteX1460" fmla="*/ 3298271 w 9915525"/>
              <a:gd name="connsiteY1460" fmla="*/ 5347944 h 6819900"/>
              <a:gd name="connsiteX1461" fmla="*/ 3910890 w 9915525"/>
              <a:gd name="connsiteY1461" fmla="*/ 5335443 h 6819900"/>
              <a:gd name="connsiteX1462" fmla="*/ 3910890 w 9915525"/>
              <a:gd name="connsiteY1462" fmla="*/ 5306868 h 6819900"/>
              <a:gd name="connsiteX1463" fmla="*/ 3887078 w 9915525"/>
              <a:gd name="connsiteY1463" fmla="*/ 5292580 h 6819900"/>
              <a:gd name="connsiteX1464" fmla="*/ 3863265 w 9915525"/>
              <a:gd name="connsiteY1464" fmla="*/ 5306868 h 6819900"/>
              <a:gd name="connsiteX1465" fmla="*/ 3863265 w 9915525"/>
              <a:gd name="connsiteY1465" fmla="*/ 5335443 h 6819900"/>
              <a:gd name="connsiteX1466" fmla="*/ 3887078 w 9915525"/>
              <a:gd name="connsiteY1466" fmla="*/ 5349730 h 6819900"/>
              <a:gd name="connsiteX1467" fmla="*/ 3910890 w 9915525"/>
              <a:gd name="connsiteY1467" fmla="*/ 5335443 h 6819900"/>
              <a:gd name="connsiteX1468" fmla="*/ 3892592 w 9915525"/>
              <a:gd name="connsiteY1468" fmla="*/ 5325124 h 6819900"/>
              <a:gd name="connsiteX1469" fmla="*/ 3898347 w 9915525"/>
              <a:gd name="connsiteY1469" fmla="*/ 5319369 h 6819900"/>
              <a:gd name="connsiteX1470" fmla="*/ 3897595 w 9915525"/>
              <a:gd name="connsiteY1470" fmla="*/ 5337626 h 6819900"/>
              <a:gd name="connsiteX1471" fmla="*/ 3892592 w 9915525"/>
              <a:gd name="connsiteY1471" fmla="*/ 5325124 h 6819900"/>
              <a:gd name="connsiteX1472" fmla="*/ 9575685 w 9915525"/>
              <a:gd name="connsiteY1472" fmla="*/ 5343975 h 6819900"/>
              <a:gd name="connsiteX1473" fmla="*/ 9557429 w 9915525"/>
              <a:gd name="connsiteY1473" fmla="*/ 5343224 h 6819900"/>
              <a:gd name="connsiteX1474" fmla="*/ 9563184 w 9915525"/>
              <a:gd name="connsiteY1474" fmla="*/ 5348978 h 6819900"/>
              <a:gd name="connsiteX1475" fmla="*/ 9575685 w 9915525"/>
              <a:gd name="connsiteY1475" fmla="*/ 5343976 h 6819900"/>
              <a:gd name="connsiteX1476" fmla="*/ 6995085 w 9915525"/>
              <a:gd name="connsiteY1476" fmla="*/ 5290675 h 6819900"/>
              <a:gd name="connsiteX1477" fmla="*/ 6996990 w 9915525"/>
              <a:gd name="connsiteY1477" fmla="*/ 5244955 h 6819900"/>
              <a:gd name="connsiteX1478" fmla="*/ 7006515 w 9915525"/>
              <a:gd name="connsiteY1478" fmla="*/ 5213620 h 6819900"/>
              <a:gd name="connsiteX1479" fmla="*/ 7016185 w 9915525"/>
              <a:gd name="connsiteY1479" fmla="*/ 5168755 h 6819900"/>
              <a:gd name="connsiteX1480" fmla="*/ 6986480 w 9915525"/>
              <a:gd name="connsiteY1480" fmla="*/ 5167252 h 6819900"/>
              <a:gd name="connsiteX1481" fmla="*/ 6958853 w 9915525"/>
              <a:gd name="connsiteY1481" fmla="*/ 5168696 h 6819900"/>
              <a:gd name="connsiteX1482" fmla="*/ 6917437 w 9915525"/>
              <a:gd name="connsiteY1482" fmla="*/ 5188067 h 6819900"/>
              <a:gd name="connsiteX1483" fmla="*/ 6943679 w 9915525"/>
              <a:gd name="connsiteY1483" fmla="*/ 5285436 h 6819900"/>
              <a:gd name="connsiteX1484" fmla="*/ 6995085 w 9915525"/>
              <a:gd name="connsiteY1484" fmla="*/ 5290675 h 6819900"/>
              <a:gd name="connsiteX1485" fmla="*/ 9377735 w 9915525"/>
              <a:gd name="connsiteY1485" fmla="*/ 5193176 h 6819900"/>
              <a:gd name="connsiteX1486" fmla="*/ 9358855 w 9915525"/>
              <a:gd name="connsiteY1486" fmla="*/ 5140180 h 6819900"/>
              <a:gd name="connsiteX1487" fmla="*/ 9349665 w 9915525"/>
              <a:gd name="connsiteY1487" fmla="*/ 5112384 h 6819900"/>
              <a:gd name="connsiteX1488" fmla="*/ 9321090 w 9915525"/>
              <a:gd name="connsiteY1488" fmla="*/ 5054455 h 6819900"/>
              <a:gd name="connsiteX1489" fmla="*/ 9298296 w 9915525"/>
              <a:gd name="connsiteY1489" fmla="*/ 5069522 h 6819900"/>
              <a:gd name="connsiteX1490" fmla="*/ 9301673 w 9915525"/>
              <a:gd name="connsiteY1490" fmla="*/ 5130655 h 6819900"/>
              <a:gd name="connsiteX1491" fmla="*/ 9321090 w 9915525"/>
              <a:gd name="connsiteY1491" fmla="*/ 5168755 h 6819900"/>
              <a:gd name="connsiteX1492" fmla="*/ 9377735 w 9915525"/>
              <a:gd name="connsiteY1492" fmla="*/ 5193176 h 6819900"/>
              <a:gd name="connsiteX1493" fmla="*/ 9135528 w 9915525"/>
              <a:gd name="connsiteY1493" fmla="*/ 5168202 h 6819900"/>
              <a:gd name="connsiteX1494" fmla="*/ 9121204 w 9915525"/>
              <a:gd name="connsiteY1494" fmla="*/ 5054455 h 6819900"/>
              <a:gd name="connsiteX1495" fmla="*/ 9107629 w 9915525"/>
              <a:gd name="connsiteY1495" fmla="*/ 5030643 h 6819900"/>
              <a:gd name="connsiteX1496" fmla="*/ 9087510 w 9915525"/>
              <a:gd name="connsiteY1496" fmla="*/ 5006830 h 6819900"/>
              <a:gd name="connsiteX1497" fmla="*/ 9075785 w 9915525"/>
              <a:gd name="connsiteY1497" fmla="*/ 4975880 h 6819900"/>
              <a:gd name="connsiteX1498" fmla="*/ 9056729 w 9915525"/>
              <a:gd name="connsiteY1498" fmla="*/ 4941874 h 6819900"/>
              <a:gd name="connsiteX1499" fmla="*/ 9042563 w 9915525"/>
              <a:gd name="connsiteY1499" fmla="*/ 4987831 h 6819900"/>
              <a:gd name="connsiteX1500" fmla="*/ 9057184 w 9915525"/>
              <a:gd name="connsiteY1500" fmla="*/ 5043498 h 6819900"/>
              <a:gd name="connsiteX1501" fmla="*/ 9062661 w 9915525"/>
              <a:gd name="connsiteY1501" fmla="*/ 5083030 h 6819900"/>
              <a:gd name="connsiteX1502" fmla="*/ 9073440 w 9915525"/>
              <a:gd name="connsiteY1502" fmla="*/ 5113372 h 6819900"/>
              <a:gd name="connsiteX1503" fmla="*/ 9094150 w 9915525"/>
              <a:gd name="connsiteY1503" fmla="*/ 5165760 h 6819900"/>
              <a:gd name="connsiteX1504" fmla="*/ 9135528 w 9915525"/>
              <a:gd name="connsiteY1504" fmla="*/ 5168202 h 6819900"/>
              <a:gd name="connsiteX1505" fmla="*/ 1221575 w 9915525"/>
              <a:gd name="connsiteY1505" fmla="*/ 5162019 h 6819900"/>
              <a:gd name="connsiteX1506" fmla="*/ 1208777 w 9915525"/>
              <a:gd name="connsiteY1506" fmla="*/ 5139312 h 6819900"/>
              <a:gd name="connsiteX1507" fmla="*/ 1204898 w 9915525"/>
              <a:gd name="connsiteY1507" fmla="*/ 5121130 h 6819900"/>
              <a:gd name="connsiteX1508" fmla="*/ 1202615 w 9915525"/>
              <a:gd name="connsiteY1508" fmla="*/ 5162405 h 6819900"/>
              <a:gd name="connsiteX1509" fmla="*/ 1224046 w 9915525"/>
              <a:gd name="connsiteY1509" fmla="*/ 5167651 h 6819900"/>
              <a:gd name="connsiteX1510" fmla="*/ 1221575 w 9915525"/>
              <a:gd name="connsiteY1510" fmla="*/ 5162019 h 6819900"/>
              <a:gd name="connsiteX1511" fmla="*/ 5784120 w 9915525"/>
              <a:gd name="connsiteY1511" fmla="*/ 5128274 h 6819900"/>
              <a:gd name="connsiteX1512" fmla="*/ 5791826 w 9915525"/>
              <a:gd name="connsiteY1512" fmla="*/ 5102080 h 6819900"/>
              <a:gd name="connsiteX1513" fmla="*/ 5812818 w 9915525"/>
              <a:gd name="connsiteY1513" fmla="*/ 5084840 h 6819900"/>
              <a:gd name="connsiteX1514" fmla="*/ 5844465 w 9915525"/>
              <a:gd name="connsiteY1514" fmla="*/ 5040168 h 6819900"/>
              <a:gd name="connsiteX1515" fmla="*/ 5803945 w 9915525"/>
              <a:gd name="connsiteY1515" fmla="*/ 5037786 h 6819900"/>
              <a:gd name="connsiteX1516" fmla="*/ 5784559 w 9915525"/>
              <a:gd name="connsiteY1516" fmla="*/ 5037000 h 6819900"/>
              <a:gd name="connsiteX1517" fmla="*/ 5749673 w 9915525"/>
              <a:gd name="connsiteY1517" fmla="*/ 5030498 h 6819900"/>
              <a:gd name="connsiteX1518" fmla="*/ 5730165 w 9915525"/>
              <a:gd name="connsiteY1518" fmla="*/ 5082085 h 6819900"/>
              <a:gd name="connsiteX1519" fmla="*/ 5736515 w 9915525"/>
              <a:gd name="connsiteY1519" fmla="*/ 5133830 h 6819900"/>
              <a:gd name="connsiteX1520" fmla="*/ 5784120 w 9915525"/>
              <a:gd name="connsiteY1520" fmla="*/ 5128274 h 6819900"/>
              <a:gd name="connsiteX1521" fmla="*/ 1327710 w 9915525"/>
              <a:gd name="connsiteY1521" fmla="*/ 5090650 h 6819900"/>
              <a:gd name="connsiteX1522" fmla="*/ 1316800 w 9915525"/>
              <a:gd name="connsiteY1522" fmla="*/ 5045490 h 6819900"/>
              <a:gd name="connsiteX1523" fmla="*/ 1293597 w 9915525"/>
              <a:gd name="connsiteY1523" fmla="*/ 5006648 h 6819900"/>
              <a:gd name="connsiteX1524" fmla="*/ 1258021 w 9915525"/>
              <a:gd name="connsiteY1524" fmla="*/ 4972681 h 6819900"/>
              <a:gd name="connsiteX1525" fmla="*/ 1236146 w 9915525"/>
              <a:gd name="connsiteY1525" fmla="*/ 5004781 h 6819900"/>
              <a:gd name="connsiteX1526" fmla="*/ 1260559 w 9915525"/>
              <a:gd name="connsiteY1526" fmla="*/ 5033687 h 6819900"/>
              <a:gd name="connsiteX1527" fmla="*/ 1281990 w 9915525"/>
              <a:gd name="connsiteY1527" fmla="*/ 5054339 h 6819900"/>
              <a:gd name="connsiteX1528" fmla="*/ 1327710 w 9915525"/>
              <a:gd name="connsiteY1528" fmla="*/ 5090650 h 6819900"/>
              <a:gd name="connsiteX1529" fmla="*/ 1441638 w 9915525"/>
              <a:gd name="connsiteY1529" fmla="*/ 5077000 h 6819900"/>
              <a:gd name="connsiteX1530" fmla="*/ 1468864 w 9915525"/>
              <a:gd name="connsiteY1530" fmla="*/ 5048554 h 6819900"/>
              <a:gd name="connsiteX1531" fmla="*/ 1511867 w 9915525"/>
              <a:gd name="connsiteY1531" fmla="*/ 5041323 h 6819900"/>
              <a:gd name="connsiteX1532" fmla="*/ 1542451 w 9915525"/>
              <a:gd name="connsiteY1532" fmla="*/ 4995674 h 6819900"/>
              <a:gd name="connsiteX1533" fmla="*/ 1494985 w 9915525"/>
              <a:gd name="connsiteY1533" fmla="*/ 4992543 h 6819900"/>
              <a:gd name="connsiteX1534" fmla="*/ 1419461 w 9915525"/>
              <a:gd name="connsiteY1534" fmla="*/ 4944353 h 6819900"/>
              <a:gd name="connsiteX1535" fmla="*/ 1398917 w 9915525"/>
              <a:gd name="connsiteY1535" fmla="*/ 4900359 h 6819900"/>
              <a:gd name="connsiteX1536" fmla="*/ 1394299 w 9915525"/>
              <a:gd name="connsiteY1536" fmla="*/ 4867851 h 6819900"/>
              <a:gd name="connsiteX1537" fmla="*/ 1410085 w 9915525"/>
              <a:gd name="connsiteY1537" fmla="*/ 4871929 h 6819900"/>
              <a:gd name="connsiteX1538" fmla="*/ 1430269 w 9915525"/>
              <a:gd name="connsiteY1538" fmla="*/ 4892530 h 6819900"/>
              <a:gd name="connsiteX1539" fmla="*/ 1443915 w 9915525"/>
              <a:gd name="connsiteY1539" fmla="*/ 4905342 h 6819900"/>
              <a:gd name="connsiteX1540" fmla="*/ 1463498 w 9915525"/>
              <a:gd name="connsiteY1540" fmla="*/ 4935875 h 6819900"/>
              <a:gd name="connsiteX1541" fmla="*/ 1502874 w 9915525"/>
              <a:gd name="connsiteY1541" fmla="*/ 4941236 h 6819900"/>
              <a:gd name="connsiteX1542" fmla="*/ 1529677 w 9915525"/>
              <a:gd name="connsiteY1542" fmla="*/ 4940214 h 6819900"/>
              <a:gd name="connsiteX1543" fmla="*/ 1572503 w 9915525"/>
              <a:gd name="connsiteY1543" fmla="*/ 4920975 h 6819900"/>
              <a:gd name="connsiteX1544" fmla="*/ 1536784 w 9915525"/>
              <a:gd name="connsiteY1544" fmla="*/ 4894336 h 6819900"/>
              <a:gd name="connsiteX1545" fmla="*/ 1501065 w 9915525"/>
              <a:gd name="connsiteY1545" fmla="*/ 4849771 h 6819900"/>
              <a:gd name="connsiteX1546" fmla="*/ 1468984 w 9915525"/>
              <a:gd name="connsiteY1546" fmla="*/ 4774146 h 6819900"/>
              <a:gd name="connsiteX1547" fmla="*/ 1422817 w 9915525"/>
              <a:gd name="connsiteY1547" fmla="*/ 4740130 h 6819900"/>
              <a:gd name="connsiteX1548" fmla="*/ 1366080 w 9915525"/>
              <a:gd name="connsiteY1548" fmla="*/ 4673063 h 6819900"/>
              <a:gd name="connsiteX1549" fmla="*/ 1318996 w 9915525"/>
              <a:gd name="connsiteY1549" fmla="*/ 4646324 h 6819900"/>
              <a:gd name="connsiteX1550" fmla="*/ 1320593 w 9915525"/>
              <a:gd name="connsiteY1550" fmla="*/ 4716628 h 6819900"/>
              <a:gd name="connsiteX1551" fmla="*/ 1326716 w 9915525"/>
              <a:gd name="connsiteY1551" fmla="*/ 4733859 h 6819900"/>
              <a:gd name="connsiteX1552" fmla="*/ 1361931 w 9915525"/>
              <a:gd name="connsiteY1552" fmla="*/ 4787755 h 6819900"/>
              <a:gd name="connsiteX1553" fmla="*/ 1401053 w 9915525"/>
              <a:gd name="connsiteY1553" fmla="*/ 4830618 h 6819900"/>
              <a:gd name="connsiteX1554" fmla="*/ 1372542 w 9915525"/>
              <a:gd name="connsiteY1554" fmla="*/ 4833855 h 6819900"/>
              <a:gd name="connsiteX1555" fmla="*/ 1317773 w 9915525"/>
              <a:gd name="connsiteY1555" fmla="*/ 4805640 h 6819900"/>
              <a:gd name="connsiteX1556" fmla="*/ 1290911 w 9915525"/>
              <a:gd name="connsiteY1556" fmla="*/ 4783352 h 6819900"/>
              <a:gd name="connsiteX1557" fmla="*/ 1281467 w 9915525"/>
              <a:gd name="connsiteY1557" fmla="*/ 4770474 h 6819900"/>
              <a:gd name="connsiteX1558" fmla="*/ 1264397 w 9915525"/>
              <a:gd name="connsiteY1558" fmla="*/ 4753517 h 6819900"/>
              <a:gd name="connsiteX1559" fmla="*/ 1260664 w 9915525"/>
              <a:gd name="connsiteY1559" fmla="*/ 4735080 h 6819900"/>
              <a:gd name="connsiteX1560" fmla="*/ 1273576 w 9915525"/>
              <a:gd name="connsiteY1560" fmla="*/ 4711555 h 6819900"/>
              <a:gd name="connsiteX1561" fmla="*/ 1258479 w 9915525"/>
              <a:gd name="connsiteY1561" fmla="*/ 4675325 h 6819900"/>
              <a:gd name="connsiteX1562" fmla="*/ 1220379 w 9915525"/>
              <a:gd name="connsiteY1562" fmla="*/ 4685441 h 6819900"/>
              <a:gd name="connsiteX1563" fmla="*/ 1218488 w 9915525"/>
              <a:gd name="connsiteY1563" fmla="*/ 4725135 h 6819900"/>
              <a:gd name="connsiteX1564" fmla="*/ 1226919 w 9915525"/>
              <a:gd name="connsiteY1564" fmla="*/ 4749333 h 6819900"/>
              <a:gd name="connsiteX1565" fmla="*/ 1235280 w 9915525"/>
              <a:gd name="connsiteY1565" fmla="*/ 4793621 h 6819900"/>
              <a:gd name="connsiteX1566" fmla="*/ 1257806 w 9915525"/>
              <a:gd name="connsiteY1566" fmla="*/ 4825256 h 6819900"/>
              <a:gd name="connsiteX1567" fmla="*/ 1314378 w 9915525"/>
              <a:gd name="connsiteY1567" fmla="*/ 4890934 h 6819900"/>
              <a:gd name="connsiteX1568" fmla="*/ 1316325 w 9915525"/>
              <a:gd name="connsiteY1568" fmla="*/ 4899674 h 6819900"/>
              <a:gd name="connsiteX1569" fmla="*/ 1320800 w 9915525"/>
              <a:gd name="connsiteY1569" fmla="*/ 4921105 h 6819900"/>
              <a:gd name="connsiteX1570" fmla="*/ 1335510 w 9915525"/>
              <a:gd name="connsiteY1570" fmla="*/ 4947299 h 6819900"/>
              <a:gd name="connsiteX1571" fmla="*/ 1351145 w 9915525"/>
              <a:gd name="connsiteY1571" fmla="*/ 4985399 h 6819900"/>
              <a:gd name="connsiteX1572" fmla="*/ 1353137 w 9915525"/>
              <a:gd name="connsiteY1572" fmla="*/ 4997305 h 6819900"/>
              <a:gd name="connsiteX1573" fmla="*/ 1366258 w 9915525"/>
              <a:gd name="connsiteY1573" fmla="*/ 5015091 h 6819900"/>
              <a:gd name="connsiteX1574" fmla="*/ 1386765 w 9915525"/>
              <a:gd name="connsiteY1574" fmla="*/ 5051604 h 6819900"/>
              <a:gd name="connsiteX1575" fmla="*/ 1441638 w 9915525"/>
              <a:gd name="connsiteY1575" fmla="*/ 5077000 h 6819900"/>
              <a:gd name="connsiteX1576" fmla="*/ 7319133 w 9915525"/>
              <a:gd name="connsiteY1576" fmla="*/ 4956499 h 6819900"/>
              <a:gd name="connsiteX1577" fmla="*/ 7280357 w 9915525"/>
              <a:gd name="connsiteY1577" fmla="*/ 4900080 h 6819900"/>
              <a:gd name="connsiteX1578" fmla="*/ 7296423 w 9915525"/>
              <a:gd name="connsiteY1578" fmla="*/ 4968730 h 6819900"/>
              <a:gd name="connsiteX1579" fmla="*/ 7319133 w 9915525"/>
              <a:gd name="connsiteY1579" fmla="*/ 4956499 h 6819900"/>
              <a:gd name="connsiteX1580" fmla="*/ 9582860 w 9915525"/>
              <a:gd name="connsiteY1580" fmla="*/ 4921629 h 6819900"/>
              <a:gd name="connsiteX1581" fmla="*/ 9581431 w 9915525"/>
              <a:gd name="connsiteY1581" fmla="*/ 4768062 h 6819900"/>
              <a:gd name="connsiteX1582" fmla="*/ 9548407 w 9915525"/>
              <a:gd name="connsiteY1582" fmla="*/ 4760755 h 6819900"/>
              <a:gd name="connsiteX1583" fmla="*/ 9529318 w 9915525"/>
              <a:gd name="connsiteY1583" fmla="*/ 4840143 h 6819900"/>
              <a:gd name="connsiteX1584" fmla="*/ 9541223 w 9915525"/>
              <a:gd name="connsiteY1584" fmla="*/ 4919517 h 6819900"/>
              <a:gd name="connsiteX1585" fmla="*/ 9549690 w 9915525"/>
              <a:gd name="connsiteY1585" fmla="*/ 4935887 h 6819900"/>
              <a:gd name="connsiteX1586" fmla="*/ 9582860 w 9915525"/>
              <a:gd name="connsiteY1586" fmla="*/ 4921629 h 6819900"/>
              <a:gd name="connsiteX1587" fmla="*/ 9536082 w 9915525"/>
              <a:gd name="connsiteY1587" fmla="*/ 4583648 h 6819900"/>
              <a:gd name="connsiteX1588" fmla="*/ 9540165 w 9915525"/>
              <a:gd name="connsiteY1588" fmla="*/ 4535343 h 6819900"/>
              <a:gd name="connsiteX1589" fmla="*/ 9530640 w 9915525"/>
              <a:gd name="connsiteY1589" fmla="*/ 4487155 h 6819900"/>
              <a:gd name="connsiteX1590" fmla="*/ 9540165 w 9915525"/>
              <a:gd name="connsiteY1590" fmla="*/ 4444855 h 6819900"/>
              <a:gd name="connsiteX1591" fmla="*/ 9538022 w 9915525"/>
              <a:gd name="connsiteY1591" fmla="*/ 4398897 h 6819900"/>
              <a:gd name="connsiteX1592" fmla="*/ 9536209 w 9915525"/>
              <a:gd name="connsiteY1592" fmla="*/ 4370799 h 6819900"/>
              <a:gd name="connsiteX1593" fmla="*/ 9540463 w 9915525"/>
              <a:gd name="connsiteY1593" fmla="*/ 4282930 h 6819900"/>
              <a:gd name="connsiteX1594" fmla="*/ 9530640 w 9915525"/>
              <a:gd name="connsiteY1594" fmla="*/ 4272725 h 6819900"/>
              <a:gd name="connsiteX1595" fmla="*/ 9475978 w 9915525"/>
              <a:gd name="connsiteY1595" fmla="*/ 4232351 h 6819900"/>
              <a:gd name="connsiteX1596" fmla="*/ 9451657 w 9915525"/>
              <a:gd name="connsiteY1596" fmla="*/ 4250343 h 6819900"/>
              <a:gd name="connsiteX1597" fmla="*/ 9402641 w 9915525"/>
              <a:gd name="connsiteY1597" fmla="*/ 4265915 h 6819900"/>
              <a:gd name="connsiteX1598" fmla="*/ 9345034 w 9915525"/>
              <a:gd name="connsiteY1598" fmla="*/ 4282515 h 6819900"/>
              <a:gd name="connsiteX1599" fmla="*/ 9353569 w 9915525"/>
              <a:gd name="connsiteY1599" fmla="*/ 4320082 h 6819900"/>
              <a:gd name="connsiteX1600" fmla="*/ 9359190 w 9915525"/>
              <a:gd name="connsiteY1600" fmla="*/ 4359130 h 6819900"/>
              <a:gd name="connsiteX1601" fmla="*/ 9369777 w 9915525"/>
              <a:gd name="connsiteY1601" fmla="*/ 4392805 h 6819900"/>
              <a:gd name="connsiteX1602" fmla="*/ 9409196 w 9915525"/>
              <a:gd name="connsiteY1602" fmla="*/ 4361957 h 6819900"/>
              <a:gd name="connsiteX1603" fmla="*/ 9421723 w 9915525"/>
              <a:gd name="connsiteY1603" fmla="*/ 4320794 h 6819900"/>
              <a:gd name="connsiteX1604" fmla="*/ 9469634 w 9915525"/>
              <a:gd name="connsiteY1604" fmla="*/ 4345542 h 6819900"/>
              <a:gd name="connsiteX1605" fmla="*/ 9463323 w 9915525"/>
              <a:gd name="connsiteY1605" fmla="*/ 4416280 h 6819900"/>
              <a:gd name="connsiteX1606" fmla="*/ 9463115 w 9915525"/>
              <a:gd name="connsiteY1606" fmla="*/ 4446443 h 6819900"/>
              <a:gd name="connsiteX1607" fmla="*/ 9474414 w 9915525"/>
              <a:gd name="connsiteY1607" fmla="*/ 4487718 h 6819900"/>
              <a:gd name="connsiteX1608" fmla="*/ 9485688 w 9915525"/>
              <a:gd name="connsiteY1608" fmla="*/ 4537404 h 6819900"/>
              <a:gd name="connsiteX1609" fmla="*/ 9490223 w 9915525"/>
              <a:gd name="connsiteY1609" fmla="*/ 4561216 h 6819900"/>
              <a:gd name="connsiteX1610" fmla="*/ 9501229 w 9915525"/>
              <a:gd name="connsiteY1610" fmla="*/ 4585046 h 6819900"/>
              <a:gd name="connsiteX1611" fmla="*/ 9536082 w 9915525"/>
              <a:gd name="connsiteY1611" fmla="*/ 4583648 h 6819900"/>
              <a:gd name="connsiteX1612" fmla="*/ 9249652 w 9915525"/>
              <a:gd name="connsiteY1612" fmla="*/ 2559819 h 6819900"/>
              <a:gd name="connsiteX1613" fmla="*/ 9281471 w 9915525"/>
              <a:gd name="connsiteY1613" fmla="*/ 2526328 h 6819900"/>
              <a:gd name="connsiteX1614" fmla="*/ 9232726 w 9915525"/>
              <a:gd name="connsiteY1614" fmla="*/ 2466458 h 6819900"/>
              <a:gd name="connsiteX1615" fmla="*/ 9214054 w 9915525"/>
              <a:gd name="connsiteY1615" fmla="*/ 2435095 h 6819900"/>
              <a:gd name="connsiteX1616" fmla="*/ 9164982 w 9915525"/>
              <a:gd name="connsiteY1616" fmla="*/ 2387601 h 6819900"/>
              <a:gd name="connsiteX1617" fmla="*/ 9152443 w 9915525"/>
              <a:gd name="connsiteY1617" fmla="*/ 2432699 h 6819900"/>
              <a:gd name="connsiteX1618" fmla="*/ 9203155 w 9915525"/>
              <a:gd name="connsiteY1618" fmla="*/ 2571145 h 6819900"/>
              <a:gd name="connsiteX1619" fmla="*/ 9249652 w 9915525"/>
              <a:gd name="connsiteY1619" fmla="*/ 2559819 h 6819900"/>
              <a:gd name="connsiteX1620" fmla="*/ 8701965 w 9915525"/>
              <a:gd name="connsiteY1620" fmla="*/ 1506955 h 6819900"/>
              <a:gd name="connsiteX1621" fmla="*/ 8692440 w 9915525"/>
              <a:gd name="connsiteY1621" fmla="*/ 1496868 h 6819900"/>
              <a:gd name="connsiteX1622" fmla="*/ 8682915 w 9915525"/>
              <a:gd name="connsiteY1622" fmla="*/ 1501068 h 6819900"/>
              <a:gd name="connsiteX1623" fmla="*/ 8692440 w 9915525"/>
              <a:gd name="connsiteY1623" fmla="*/ 1511155 h 6819900"/>
              <a:gd name="connsiteX1624" fmla="*/ 8701965 w 9915525"/>
              <a:gd name="connsiteY1624" fmla="*/ 1506955 h 6819900"/>
              <a:gd name="connsiteX1625" fmla="*/ 8191598 w 9915525"/>
              <a:gd name="connsiteY1625" fmla="*/ 1476798 h 6819900"/>
              <a:gd name="connsiteX1626" fmla="*/ 8197416 w 9915525"/>
              <a:gd name="connsiteY1626" fmla="*/ 1392263 h 6819900"/>
              <a:gd name="connsiteX1627" fmla="*/ 8181902 w 9915525"/>
              <a:gd name="connsiteY1627" fmla="*/ 1339314 h 6819900"/>
              <a:gd name="connsiteX1628" fmla="*/ 8167338 w 9915525"/>
              <a:gd name="connsiteY1628" fmla="*/ 1292080 h 6819900"/>
              <a:gd name="connsiteX1629" fmla="*/ 8159040 w 9915525"/>
              <a:gd name="connsiteY1629" fmla="*/ 1249855 h 6819900"/>
              <a:gd name="connsiteX1630" fmla="*/ 8131311 w 9915525"/>
              <a:gd name="connsiteY1630" fmla="*/ 1208418 h 6819900"/>
              <a:gd name="connsiteX1631" fmla="*/ 8109117 w 9915525"/>
              <a:gd name="connsiteY1631" fmla="*/ 1223631 h 6819900"/>
              <a:gd name="connsiteX1632" fmla="*/ 8103509 w 9915525"/>
              <a:gd name="connsiteY1632" fmla="*/ 1231168 h 6819900"/>
              <a:gd name="connsiteX1633" fmla="*/ 8106653 w 9915525"/>
              <a:gd name="connsiteY1633" fmla="*/ 1257382 h 6819900"/>
              <a:gd name="connsiteX1634" fmla="*/ 8112670 w 9915525"/>
              <a:gd name="connsiteY1634" fmla="*/ 1292080 h 6819900"/>
              <a:gd name="connsiteX1635" fmla="*/ 8107585 w 9915525"/>
              <a:gd name="connsiteY1635" fmla="*/ 1394743 h 6819900"/>
              <a:gd name="connsiteX1636" fmla="*/ 8116368 w 9915525"/>
              <a:gd name="connsiteY1636" fmla="*/ 1425123 h 6819900"/>
              <a:gd name="connsiteX1637" fmla="*/ 8170070 w 9915525"/>
              <a:gd name="connsiteY1637" fmla="*/ 1482580 h 6819900"/>
              <a:gd name="connsiteX1638" fmla="*/ 8191598 w 9915525"/>
              <a:gd name="connsiteY1638" fmla="*/ 1476798 h 6819900"/>
              <a:gd name="connsiteX1639" fmla="*/ 3340242 w 9915525"/>
              <a:gd name="connsiteY1639" fmla="*/ 1310259 h 6819900"/>
              <a:gd name="connsiteX1640" fmla="*/ 3344153 w 9915525"/>
              <a:gd name="connsiteY1640" fmla="*/ 1240713 h 6819900"/>
              <a:gd name="connsiteX1641" fmla="*/ 3319262 w 9915525"/>
              <a:gd name="connsiteY1641" fmla="*/ 1222189 h 6819900"/>
              <a:gd name="connsiteX1642" fmla="*/ 3281162 w 9915525"/>
              <a:gd name="connsiteY1642" fmla="*/ 1212664 h 6819900"/>
              <a:gd name="connsiteX1643" fmla="*/ 3251132 w 9915525"/>
              <a:gd name="connsiteY1643" fmla="*/ 1244455 h 6819900"/>
              <a:gd name="connsiteX1644" fmla="*/ 3254033 w 9915525"/>
              <a:gd name="connsiteY1644" fmla="*/ 1295420 h 6819900"/>
              <a:gd name="connsiteX1645" fmla="*/ 3340242 w 9915525"/>
              <a:gd name="connsiteY1645" fmla="*/ 1310259 h 6819900"/>
              <a:gd name="connsiteX1646" fmla="*/ 8737047 w 9915525"/>
              <a:gd name="connsiteY1646" fmla="*/ 1318869 h 6819900"/>
              <a:gd name="connsiteX1647" fmla="*/ 8731292 w 9915525"/>
              <a:gd name="connsiteY1647" fmla="*/ 1324624 h 6819900"/>
              <a:gd name="connsiteX1648" fmla="*/ 8736295 w 9915525"/>
              <a:gd name="connsiteY1648" fmla="*/ 1337125 h 6819900"/>
              <a:gd name="connsiteX1649" fmla="*/ 8737046 w 9915525"/>
              <a:gd name="connsiteY1649" fmla="*/ 1318869 h 6819900"/>
              <a:gd name="connsiteX1650" fmla="*/ 4813860 w 9915525"/>
              <a:gd name="connsiteY1650" fmla="*/ 1147300 h 6819900"/>
              <a:gd name="connsiteX1651" fmla="*/ 4815765 w 9915525"/>
              <a:gd name="connsiteY1651" fmla="*/ 1120630 h 6819900"/>
              <a:gd name="connsiteX1652" fmla="*/ 4806240 w 9915525"/>
              <a:gd name="connsiteY1652" fmla="*/ 1134219 h 6819900"/>
              <a:gd name="connsiteX1653" fmla="*/ 4789572 w 9915525"/>
              <a:gd name="connsiteY1653" fmla="*/ 1152164 h 6819900"/>
              <a:gd name="connsiteX1654" fmla="*/ 4787666 w 9915525"/>
              <a:gd name="connsiteY1654" fmla="*/ 1157625 h 6819900"/>
              <a:gd name="connsiteX1655" fmla="*/ 4813860 w 9915525"/>
              <a:gd name="connsiteY1655" fmla="*/ 1147300 h 6819900"/>
              <a:gd name="connsiteX1656" fmla="*/ 5461570 w 9915525"/>
              <a:gd name="connsiteY1656" fmla="*/ 1048381 h 6819900"/>
              <a:gd name="connsiteX1657" fmla="*/ 5450329 w 9915525"/>
              <a:gd name="connsiteY1657" fmla="*/ 1007285 h 6819900"/>
              <a:gd name="connsiteX1658" fmla="*/ 5424337 w 9915525"/>
              <a:gd name="connsiteY1658" fmla="*/ 1017621 h 6819900"/>
              <a:gd name="connsiteX1659" fmla="*/ 5411433 w 9915525"/>
              <a:gd name="connsiteY1659" fmla="*/ 1061534 h 6819900"/>
              <a:gd name="connsiteX1660" fmla="*/ 5434557 w 9915525"/>
              <a:gd name="connsiteY1660" fmla="*/ 1080584 h 6819900"/>
              <a:gd name="connsiteX1661" fmla="*/ 5461570 w 9915525"/>
              <a:gd name="connsiteY1661" fmla="*/ 1048381 h 6819900"/>
              <a:gd name="connsiteX1662" fmla="*/ 5364133 w 9915525"/>
              <a:gd name="connsiteY1662" fmla="*/ 1059398 h 6819900"/>
              <a:gd name="connsiteX1663" fmla="*/ 5363453 w 9915525"/>
              <a:gd name="connsiteY1663" fmla="*/ 996805 h 6819900"/>
              <a:gd name="connsiteX1664" fmla="*/ 5364299 w 9915525"/>
              <a:gd name="connsiteY1664" fmla="*/ 971999 h 6819900"/>
              <a:gd name="connsiteX1665" fmla="*/ 5403683 w 9915525"/>
              <a:gd name="connsiteY1665" fmla="*/ 958731 h 6819900"/>
              <a:gd name="connsiteX1666" fmla="*/ 5417125 w 9915525"/>
              <a:gd name="connsiteY1666" fmla="*/ 939655 h 6819900"/>
              <a:gd name="connsiteX1667" fmla="*/ 5406315 w 9915525"/>
              <a:gd name="connsiteY1667" fmla="*/ 892030 h 6819900"/>
              <a:gd name="connsiteX1668" fmla="*/ 5420603 w 9915525"/>
              <a:gd name="connsiteY1668" fmla="*/ 844405 h 6819900"/>
              <a:gd name="connsiteX1669" fmla="*/ 5434890 w 9915525"/>
              <a:gd name="connsiteY1669" fmla="*/ 856693 h 6819900"/>
              <a:gd name="connsiteX1670" fmla="*/ 5471288 w 9915525"/>
              <a:gd name="connsiteY1670" fmla="*/ 909199 h 6819900"/>
              <a:gd name="connsiteX1671" fmla="*/ 5507686 w 9915525"/>
              <a:gd name="connsiteY1671" fmla="*/ 949418 h 6819900"/>
              <a:gd name="connsiteX1672" fmla="*/ 5537963 w 9915525"/>
              <a:gd name="connsiteY1672" fmla="*/ 934314 h 6819900"/>
              <a:gd name="connsiteX1673" fmla="*/ 5558066 w 9915525"/>
              <a:gd name="connsiteY1673" fmla="*/ 867816 h 6819900"/>
              <a:gd name="connsiteX1674" fmla="*/ 5553411 w 9915525"/>
              <a:gd name="connsiteY1674" fmla="*/ 847144 h 6819900"/>
              <a:gd name="connsiteX1675" fmla="*/ 5545021 w 9915525"/>
              <a:gd name="connsiteY1675" fmla="*/ 838097 h 6819900"/>
              <a:gd name="connsiteX1676" fmla="*/ 5535019 w 9915525"/>
              <a:gd name="connsiteY1676" fmla="*/ 832014 h 6819900"/>
              <a:gd name="connsiteX1677" fmla="*/ 5504774 w 9915525"/>
              <a:gd name="connsiteY1677" fmla="*/ 798813 h 6819900"/>
              <a:gd name="connsiteX1678" fmla="*/ 5438100 w 9915525"/>
              <a:gd name="connsiteY1678" fmla="*/ 787767 h 6819900"/>
              <a:gd name="connsiteX1679" fmla="*/ 5393658 w 9915525"/>
              <a:gd name="connsiteY1679" fmla="*/ 788608 h 6819900"/>
              <a:gd name="connsiteX1680" fmla="*/ 5292822 w 9915525"/>
              <a:gd name="connsiteY1680" fmla="*/ 822738 h 6819900"/>
              <a:gd name="connsiteX1681" fmla="*/ 5282378 w 9915525"/>
              <a:gd name="connsiteY1681" fmla="*/ 952878 h 6819900"/>
              <a:gd name="connsiteX1682" fmla="*/ 5292015 w 9915525"/>
              <a:gd name="connsiteY1682" fmla="*/ 983334 h 6819900"/>
              <a:gd name="connsiteX1683" fmla="*/ 5323584 w 9915525"/>
              <a:gd name="connsiteY1683" fmla="*/ 1061099 h 6819900"/>
              <a:gd name="connsiteX1684" fmla="*/ 5364133 w 9915525"/>
              <a:gd name="connsiteY1684" fmla="*/ 1059398 h 6819900"/>
              <a:gd name="connsiteX1685" fmla="*/ 7440207 w 9915525"/>
              <a:gd name="connsiteY1685" fmla="*/ 900596 h 6819900"/>
              <a:gd name="connsiteX1686" fmla="*/ 7412083 w 9915525"/>
              <a:gd name="connsiteY1686" fmla="*/ 857823 h 6819900"/>
              <a:gd name="connsiteX1687" fmla="*/ 7392704 w 9915525"/>
              <a:gd name="connsiteY1687" fmla="*/ 902897 h 6819900"/>
              <a:gd name="connsiteX1688" fmla="*/ 7440207 w 9915525"/>
              <a:gd name="connsiteY1688" fmla="*/ 900596 h 6819900"/>
              <a:gd name="connsiteX1689" fmla="*/ 7421698 w 9915525"/>
              <a:gd name="connsiteY1689" fmla="*/ 811089 h 6819900"/>
              <a:gd name="connsiteX1690" fmla="*/ 7401866 w 9915525"/>
              <a:gd name="connsiteY1690" fmla="*/ 758680 h 6819900"/>
              <a:gd name="connsiteX1691" fmla="*/ 7380431 w 9915525"/>
              <a:gd name="connsiteY1691" fmla="*/ 820695 h 6819900"/>
              <a:gd name="connsiteX1692" fmla="*/ 7421698 w 9915525"/>
              <a:gd name="connsiteY1692" fmla="*/ 811089 h 6819900"/>
              <a:gd name="connsiteX1693" fmla="*/ 7576137 w 9915525"/>
              <a:gd name="connsiteY1693" fmla="*/ 730105 h 6819900"/>
              <a:gd name="connsiteX1694" fmla="*/ 7588043 w 9915525"/>
              <a:gd name="connsiteY1694" fmla="*/ 659144 h 6819900"/>
              <a:gd name="connsiteX1695" fmla="*/ 7597065 w 9915525"/>
              <a:gd name="connsiteY1695" fmla="*/ 628187 h 6819900"/>
              <a:gd name="connsiteX1696" fmla="*/ 7611018 w 9915525"/>
              <a:gd name="connsiteY1696" fmla="*/ 606280 h 6819900"/>
              <a:gd name="connsiteX1697" fmla="*/ 7641229 w 9915525"/>
              <a:gd name="connsiteY1697" fmla="*/ 556077 h 6819900"/>
              <a:gd name="connsiteX1698" fmla="*/ 7591008 w 9915525"/>
              <a:gd name="connsiteY1698" fmla="*/ 501505 h 6819900"/>
              <a:gd name="connsiteX1699" fmla="*/ 7572401 w 9915525"/>
              <a:gd name="connsiteY1699" fmla="*/ 525317 h 6819900"/>
              <a:gd name="connsiteX1700" fmla="*/ 7524193 w 9915525"/>
              <a:gd name="connsiteY1700" fmla="*/ 549130 h 6819900"/>
              <a:gd name="connsiteX1701" fmla="*/ 7469546 w 9915525"/>
              <a:gd name="connsiteY1701" fmla="*/ 560727 h 6819900"/>
              <a:gd name="connsiteX1702" fmla="*/ 7489697 w 9915525"/>
              <a:gd name="connsiteY1702" fmla="*/ 653905 h 6819900"/>
              <a:gd name="connsiteX1703" fmla="*/ 7501192 w 9915525"/>
              <a:gd name="connsiteY1703" fmla="*/ 703911 h 6819900"/>
              <a:gd name="connsiteX1704" fmla="*/ 7508077 w 9915525"/>
              <a:gd name="connsiteY1704" fmla="*/ 739630 h 6819900"/>
              <a:gd name="connsiteX1705" fmla="*/ 7520865 w 9915525"/>
              <a:gd name="connsiteY1705" fmla="*/ 761855 h 6819900"/>
              <a:gd name="connsiteX1706" fmla="*/ 7553811 w 9915525"/>
              <a:gd name="connsiteY1706" fmla="*/ 794801 h 6819900"/>
              <a:gd name="connsiteX1707" fmla="*/ 7576137 w 9915525"/>
              <a:gd name="connsiteY1707" fmla="*/ 730105 h 6819900"/>
              <a:gd name="connsiteX1708" fmla="*/ 5410304 w 9915525"/>
              <a:gd name="connsiteY1708" fmla="*/ 755335 h 6819900"/>
              <a:gd name="connsiteX1709" fmla="*/ 5395887 w 9915525"/>
              <a:gd name="connsiteY1709" fmla="*/ 744951 h 6819900"/>
              <a:gd name="connsiteX1710" fmla="*/ 5399267 w 9915525"/>
              <a:gd name="connsiteY1710" fmla="*/ 762985 h 6819900"/>
              <a:gd name="connsiteX1711" fmla="*/ 5410304 w 9915525"/>
              <a:gd name="connsiteY1711" fmla="*/ 755335 h 6819900"/>
              <a:gd name="connsiteX1712" fmla="*/ 5642059 w 9915525"/>
              <a:gd name="connsiteY1712" fmla="*/ 761639 h 6819900"/>
              <a:gd name="connsiteX1713" fmla="*/ 5625390 w 9915525"/>
              <a:gd name="connsiteY1713" fmla="*/ 742107 h 6819900"/>
              <a:gd name="connsiteX1714" fmla="*/ 5619451 w 9915525"/>
              <a:gd name="connsiteY1714" fmla="*/ 732869 h 6819900"/>
              <a:gd name="connsiteX1715" fmla="*/ 5641760 w 9915525"/>
              <a:gd name="connsiteY1715" fmla="*/ 767100 h 6819900"/>
              <a:gd name="connsiteX1716" fmla="*/ 5642059 w 9915525"/>
              <a:gd name="connsiteY1716" fmla="*/ 761639 h 6819900"/>
              <a:gd name="connsiteX1717" fmla="*/ 5660060 w 9915525"/>
              <a:gd name="connsiteY1717" fmla="*/ 722593 h 6819900"/>
              <a:gd name="connsiteX1718" fmla="*/ 5639111 w 9915525"/>
              <a:gd name="connsiteY1718" fmla="*/ 713209 h 6819900"/>
              <a:gd name="connsiteX1719" fmla="*/ 5650790 w 9915525"/>
              <a:gd name="connsiteY1719" fmla="*/ 736852 h 6819900"/>
              <a:gd name="connsiteX1720" fmla="*/ 5671740 w 9915525"/>
              <a:gd name="connsiteY1720" fmla="*/ 746235 h 6819900"/>
              <a:gd name="connsiteX1721" fmla="*/ 5660060 w 9915525"/>
              <a:gd name="connsiteY1721" fmla="*/ 722593 h 6819900"/>
              <a:gd name="connsiteX1722" fmla="*/ 7466479 w 9915525"/>
              <a:gd name="connsiteY1722" fmla="*/ 720567 h 6819900"/>
              <a:gd name="connsiteX1723" fmla="*/ 7462827 w 9915525"/>
              <a:gd name="connsiteY1723" fmla="*/ 706841 h 6819900"/>
              <a:gd name="connsiteX1724" fmla="*/ 7454190 w 9915525"/>
              <a:gd name="connsiteY1724" fmla="*/ 725905 h 6819900"/>
              <a:gd name="connsiteX1725" fmla="*/ 7466479 w 9915525"/>
              <a:gd name="connsiteY1725" fmla="*/ 720567 h 6819900"/>
              <a:gd name="connsiteX1726" fmla="*/ 6996990 w 9915525"/>
              <a:gd name="connsiteY1726" fmla="*/ 645013 h 6819900"/>
              <a:gd name="connsiteX1727" fmla="*/ 7023184 w 9915525"/>
              <a:gd name="connsiteY1727" fmla="*/ 633106 h 6819900"/>
              <a:gd name="connsiteX1728" fmla="*/ 7052392 w 9915525"/>
              <a:gd name="connsiteY1728" fmla="*/ 603899 h 6819900"/>
              <a:gd name="connsiteX1729" fmla="*/ 7092240 w 9915525"/>
              <a:gd name="connsiteY1729" fmla="*/ 598231 h 6819900"/>
              <a:gd name="connsiteX1730" fmla="*/ 7111290 w 9915525"/>
              <a:gd name="connsiteY1730" fmla="*/ 601517 h 6819900"/>
              <a:gd name="connsiteX1731" fmla="*/ 7086668 w 9915525"/>
              <a:gd name="connsiteY1731" fmla="*/ 491980 h 6819900"/>
              <a:gd name="connsiteX1732" fmla="*/ 7018110 w 9915525"/>
              <a:gd name="connsiteY1732" fmla="*/ 527699 h 6819900"/>
              <a:gd name="connsiteX1733" fmla="*/ 6993664 w 9915525"/>
              <a:gd name="connsiteY1733" fmla="*/ 539605 h 6819900"/>
              <a:gd name="connsiteX1734" fmla="*/ 6944689 w 9915525"/>
              <a:gd name="connsiteY1734" fmla="*/ 596484 h 6819900"/>
              <a:gd name="connsiteX1735" fmla="*/ 6955630 w 9915525"/>
              <a:gd name="connsiteY1735" fmla="*/ 635036 h 6819900"/>
              <a:gd name="connsiteX1736" fmla="*/ 6996990 w 9915525"/>
              <a:gd name="connsiteY1736" fmla="*/ 645013 h 6819900"/>
              <a:gd name="connsiteX1737" fmla="*/ 7370846 w 9915525"/>
              <a:gd name="connsiteY1737" fmla="*/ 571397 h 6819900"/>
              <a:gd name="connsiteX1738" fmla="*/ 7358940 w 9915525"/>
              <a:gd name="connsiteY1738" fmla="*/ 547774 h 6819900"/>
              <a:gd name="connsiteX1739" fmla="*/ 7366539 w 9915525"/>
              <a:gd name="connsiteY1739" fmla="*/ 533652 h 6819900"/>
              <a:gd name="connsiteX1740" fmla="*/ 7387970 w 9915525"/>
              <a:gd name="connsiteY1740" fmla="*/ 529597 h 6819900"/>
              <a:gd name="connsiteX1741" fmla="*/ 7380072 w 9915525"/>
              <a:gd name="connsiteY1741" fmla="*/ 520701 h 6819900"/>
              <a:gd name="connsiteX1742" fmla="*/ 7352860 w 9915525"/>
              <a:gd name="connsiteY1742" fmla="*/ 563417 h 6819900"/>
              <a:gd name="connsiteX1743" fmla="*/ 7370547 w 9915525"/>
              <a:gd name="connsiteY1743" fmla="*/ 576953 h 6819900"/>
              <a:gd name="connsiteX1744" fmla="*/ 7370847 w 9915525"/>
              <a:gd name="connsiteY1744" fmla="*/ 571397 h 6819900"/>
              <a:gd name="connsiteX1745" fmla="*/ 5849228 w 9915525"/>
              <a:gd name="connsiteY1745" fmla="*/ 483493 h 6819900"/>
              <a:gd name="connsiteX1746" fmla="*/ 5832288 w 9915525"/>
              <a:gd name="connsiteY1746" fmla="*/ 431106 h 6819900"/>
              <a:gd name="connsiteX1747" fmla="*/ 5796986 w 9915525"/>
              <a:gd name="connsiteY1747" fmla="*/ 483249 h 6819900"/>
              <a:gd name="connsiteX1748" fmla="*/ 5829786 w 9915525"/>
              <a:gd name="connsiteY1748" fmla="*/ 528101 h 6819900"/>
              <a:gd name="connsiteX1749" fmla="*/ 5849228 w 9915525"/>
              <a:gd name="connsiteY1749" fmla="*/ 483493 h 6819900"/>
              <a:gd name="connsiteX1750" fmla="*/ 6073065 w 9915525"/>
              <a:gd name="connsiteY1750" fmla="*/ 373144 h 6819900"/>
              <a:gd name="connsiteX1751" fmla="*/ 6082590 w 9915525"/>
              <a:gd name="connsiteY1751" fmla="*/ 325292 h 6819900"/>
              <a:gd name="connsiteX1752" fmla="*/ 6077828 w 9915525"/>
              <a:gd name="connsiteY1752" fmla="*/ 266824 h 6819900"/>
              <a:gd name="connsiteX1753" fmla="*/ 6063540 w 9915525"/>
              <a:gd name="connsiteY1753" fmla="*/ 247675 h 6819900"/>
              <a:gd name="connsiteX1754" fmla="*/ 6005860 w 9915525"/>
              <a:gd name="connsiteY1754" fmla="*/ 201296 h 6819900"/>
              <a:gd name="connsiteX1755" fmla="*/ 6001628 w 9915525"/>
              <a:gd name="connsiteY1755" fmla="*/ 190724 h 6819900"/>
              <a:gd name="connsiteX1756" fmla="*/ 6002230 w 9915525"/>
              <a:gd name="connsiteY1756" fmla="*/ 179195 h 6819900"/>
              <a:gd name="connsiteX1757" fmla="*/ 5975334 w 9915525"/>
              <a:gd name="connsiteY1757" fmla="*/ 252897 h 6819900"/>
              <a:gd name="connsiteX1758" fmla="*/ 6011931 w 9915525"/>
              <a:gd name="connsiteY1758" fmla="*/ 363392 h 6819900"/>
              <a:gd name="connsiteX1759" fmla="*/ 6055016 w 9915525"/>
              <a:gd name="connsiteY1759" fmla="*/ 424770 h 6819900"/>
              <a:gd name="connsiteX1760" fmla="*/ 6073065 w 9915525"/>
              <a:gd name="connsiteY1760" fmla="*/ 373144 h 6819900"/>
              <a:gd name="connsiteX1761" fmla="*/ 2386890 w 9915525"/>
              <a:gd name="connsiteY1761" fmla="*/ 6630843 h 6819900"/>
              <a:gd name="connsiteX1762" fmla="*/ 2396415 w 9915525"/>
              <a:gd name="connsiteY1762" fmla="*/ 6616555 h 6819900"/>
              <a:gd name="connsiteX1763" fmla="*/ 2405940 w 9915525"/>
              <a:gd name="connsiteY1763" fmla="*/ 6630843 h 6819900"/>
              <a:gd name="connsiteX1764" fmla="*/ 2396415 w 9915525"/>
              <a:gd name="connsiteY1764" fmla="*/ 6645130 h 6819900"/>
              <a:gd name="connsiteX1765" fmla="*/ 2386890 w 9915525"/>
              <a:gd name="connsiteY1765" fmla="*/ 6630843 h 6819900"/>
              <a:gd name="connsiteX1766" fmla="*/ 8301915 w 9915525"/>
              <a:gd name="connsiteY1766" fmla="*/ 6616555 h 6819900"/>
              <a:gd name="connsiteX1767" fmla="*/ 8311440 w 9915525"/>
              <a:gd name="connsiteY1767" fmla="*/ 6607030 h 6819900"/>
              <a:gd name="connsiteX1768" fmla="*/ 8320965 w 9915525"/>
              <a:gd name="connsiteY1768" fmla="*/ 6616555 h 6819900"/>
              <a:gd name="connsiteX1769" fmla="*/ 8311440 w 9915525"/>
              <a:gd name="connsiteY1769" fmla="*/ 6626080 h 6819900"/>
              <a:gd name="connsiteX1770" fmla="*/ 8301915 w 9915525"/>
              <a:gd name="connsiteY1770" fmla="*/ 6616555 h 6819900"/>
              <a:gd name="connsiteX1771" fmla="*/ 2110665 w 9915525"/>
              <a:gd name="connsiteY1771" fmla="*/ 6573693 h 6819900"/>
              <a:gd name="connsiteX1772" fmla="*/ 2124953 w 9915525"/>
              <a:gd name="connsiteY1772" fmla="*/ 6559405 h 6819900"/>
              <a:gd name="connsiteX1773" fmla="*/ 2139240 w 9915525"/>
              <a:gd name="connsiteY1773" fmla="*/ 6573693 h 6819900"/>
              <a:gd name="connsiteX1774" fmla="*/ 2124953 w 9915525"/>
              <a:gd name="connsiteY1774" fmla="*/ 6587980 h 6819900"/>
              <a:gd name="connsiteX1775" fmla="*/ 2110665 w 9915525"/>
              <a:gd name="connsiteY1775" fmla="*/ 6573693 h 6819900"/>
              <a:gd name="connsiteX1776" fmla="*/ 8060645 w 9915525"/>
              <a:gd name="connsiteY1776" fmla="*/ 6528449 h 6819900"/>
              <a:gd name="connsiteX1777" fmla="*/ 8048762 w 9915525"/>
              <a:gd name="connsiteY1777" fmla="*/ 6476061 h 6819900"/>
              <a:gd name="connsiteX1778" fmla="*/ 8056806 w 9915525"/>
              <a:gd name="connsiteY1778" fmla="*/ 6454630 h 6819900"/>
              <a:gd name="connsiteX1779" fmla="*/ 8076837 w 9915525"/>
              <a:gd name="connsiteY1779" fmla="*/ 6476061 h 6819900"/>
              <a:gd name="connsiteX1780" fmla="*/ 8074561 w 9915525"/>
              <a:gd name="connsiteY1780" fmla="*/ 6559405 h 6819900"/>
              <a:gd name="connsiteX1781" fmla="*/ 8060645 w 9915525"/>
              <a:gd name="connsiteY1781" fmla="*/ 6528449 h 6819900"/>
              <a:gd name="connsiteX1782" fmla="*/ 8270825 w 9915525"/>
              <a:gd name="connsiteY1782" fmla="*/ 6436416 h 6819900"/>
              <a:gd name="connsiteX1783" fmla="*/ 8279152 w 9915525"/>
              <a:gd name="connsiteY1783" fmla="*/ 6408735 h 6819900"/>
              <a:gd name="connsiteX1784" fmla="*/ 8290738 w 9915525"/>
              <a:gd name="connsiteY1784" fmla="*/ 6446268 h 6819900"/>
              <a:gd name="connsiteX1785" fmla="*/ 8270825 w 9915525"/>
              <a:gd name="connsiteY1785" fmla="*/ 6436416 h 6819900"/>
              <a:gd name="connsiteX1786" fmla="*/ 2024940 w 9915525"/>
              <a:gd name="connsiteY1786" fmla="*/ 6378430 h 6819900"/>
              <a:gd name="connsiteX1787" fmla="*/ 2039228 w 9915525"/>
              <a:gd name="connsiteY1787" fmla="*/ 6359380 h 6819900"/>
              <a:gd name="connsiteX1788" fmla="*/ 2053515 w 9915525"/>
              <a:gd name="connsiteY1788" fmla="*/ 6378430 h 6819900"/>
              <a:gd name="connsiteX1789" fmla="*/ 2039228 w 9915525"/>
              <a:gd name="connsiteY1789" fmla="*/ 6397480 h 6819900"/>
              <a:gd name="connsiteX1790" fmla="*/ 2024940 w 9915525"/>
              <a:gd name="connsiteY1790" fmla="*/ 6378430 h 6819900"/>
              <a:gd name="connsiteX1791" fmla="*/ 4589547 w 9915525"/>
              <a:gd name="connsiteY1791" fmla="*/ 6378133 h 6819900"/>
              <a:gd name="connsiteX1792" fmla="*/ 4566486 w 9915525"/>
              <a:gd name="connsiteY1792" fmla="*/ 6352543 h 6819900"/>
              <a:gd name="connsiteX1793" fmla="*/ 4563784 w 9915525"/>
              <a:gd name="connsiteY1793" fmla="*/ 6320353 h 6819900"/>
              <a:gd name="connsiteX1794" fmla="*/ 4500054 w 9915525"/>
              <a:gd name="connsiteY1794" fmla="*/ 6252555 h 6819900"/>
              <a:gd name="connsiteX1795" fmla="*/ 4502625 w 9915525"/>
              <a:gd name="connsiteY1795" fmla="*/ 6205310 h 6819900"/>
              <a:gd name="connsiteX1796" fmla="*/ 4502336 w 9915525"/>
              <a:gd name="connsiteY1796" fmla="*/ 6105482 h 6819900"/>
              <a:gd name="connsiteX1797" fmla="*/ 4482761 w 9915525"/>
              <a:gd name="connsiteY1797" fmla="*/ 6035217 h 6819900"/>
              <a:gd name="connsiteX1798" fmla="*/ 4468774 w 9915525"/>
              <a:gd name="connsiteY1798" fmla="*/ 5990961 h 6819900"/>
              <a:gd name="connsiteX1799" fmla="*/ 4443751 w 9915525"/>
              <a:gd name="connsiteY1799" fmla="*/ 5944554 h 6819900"/>
              <a:gd name="connsiteX1800" fmla="*/ 4425240 w 9915525"/>
              <a:gd name="connsiteY1800" fmla="*/ 5916468 h 6819900"/>
              <a:gd name="connsiteX1801" fmla="*/ 4405965 w 9915525"/>
              <a:gd name="connsiteY1801" fmla="*/ 5887689 h 6819900"/>
              <a:gd name="connsiteX1802" fmla="*/ 4396440 w 9915525"/>
              <a:gd name="connsiteY1802" fmla="*/ 5860495 h 6819900"/>
              <a:gd name="connsiteX1803" fmla="*/ 4417620 w 9915525"/>
              <a:gd name="connsiteY1803" fmla="*/ 5862175 h 6819900"/>
              <a:gd name="connsiteX1804" fmla="*/ 4455720 w 9915525"/>
              <a:gd name="connsiteY1804" fmla="*/ 5873605 h 6819900"/>
              <a:gd name="connsiteX1805" fmla="*/ 4482390 w 9915525"/>
              <a:gd name="connsiteY1805" fmla="*/ 5888834 h 6819900"/>
              <a:gd name="connsiteX1806" fmla="*/ 4519994 w 9915525"/>
              <a:gd name="connsiteY1806" fmla="*/ 5978380 h 6819900"/>
              <a:gd name="connsiteX1807" fmla="*/ 4563085 w 9915525"/>
              <a:gd name="connsiteY1807" fmla="*/ 6053060 h 6819900"/>
              <a:gd name="connsiteX1808" fmla="*/ 4567578 w 9915525"/>
              <a:gd name="connsiteY1808" fmla="*/ 6103208 h 6819900"/>
              <a:gd name="connsiteX1809" fmla="*/ 4573607 w 9915525"/>
              <a:gd name="connsiteY1809" fmla="*/ 6127616 h 6819900"/>
              <a:gd name="connsiteX1810" fmla="*/ 4583305 w 9915525"/>
              <a:gd name="connsiteY1810" fmla="*/ 6185942 h 6819900"/>
              <a:gd name="connsiteX1811" fmla="*/ 4596452 w 9915525"/>
              <a:gd name="connsiteY1811" fmla="*/ 6251701 h 6819900"/>
              <a:gd name="connsiteX1812" fmla="*/ 4615740 w 9915525"/>
              <a:gd name="connsiteY1812" fmla="*/ 6281815 h 6819900"/>
              <a:gd name="connsiteX1813" fmla="*/ 4626459 w 9915525"/>
              <a:gd name="connsiteY1813" fmla="*/ 6309139 h 6819900"/>
              <a:gd name="connsiteX1814" fmla="*/ 4617690 w 9915525"/>
              <a:gd name="connsiteY1814" fmla="*/ 6387352 h 6819900"/>
              <a:gd name="connsiteX1815" fmla="*/ 4589547 w 9915525"/>
              <a:gd name="connsiteY1815" fmla="*/ 6378134 h 6819900"/>
              <a:gd name="connsiteX1816" fmla="*/ 2750205 w 9915525"/>
              <a:gd name="connsiteY1816" fmla="*/ 6360425 h 6819900"/>
              <a:gd name="connsiteX1817" fmla="*/ 2747823 w 9915525"/>
              <a:gd name="connsiteY1817" fmla="*/ 6345721 h 6819900"/>
              <a:gd name="connsiteX1818" fmla="*/ 2777415 w 9915525"/>
              <a:gd name="connsiteY1818" fmla="*/ 6359942 h 6819900"/>
              <a:gd name="connsiteX1819" fmla="*/ 2750205 w 9915525"/>
              <a:gd name="connsiteY1819" fmla="*/ 6360425 h 6819900"/>
              <a:gd name="connsiteX1820" fmla="*/ 2716254 w 9915525"/>
              <a:gd name="connsiteY1820" fmla="*/ 6306594 h 6819900"/>
              <a:gd name="connsiteX1821" fmla="*/ 2724673 w 9915525"/>
              <a:gd name="connsiteY1821" fmla="*/ 6267886 h 6819900"/>
              <a:gd name="connsiteX1822" fmla="*/ 2758365 w 9915525"/>
              <a:gd name="connsiteY1822" fmla="*/ 6298030 h 6819900"/>
              <a:gd name="connsiteX1823" fmla="*/ 2740348 w 9915525"/>
              <a:gd name="connsiteY1823" fmla="*/ 6330805 h 6819900"/>
              <a:gd name="connsiteX1824" fmla="*/ 2716254 w 9915525"/>
              <a:gd name="connsiteY1824" fmla="*/ 6306594 h 6819900"/>
              <a:gd name="connsiteX1825" fmla="*/ 3407946 w 9915525"/>
              <a:gd name="connsiteY1825" fmla="*/ 6261710 h 6819900"/>
              <a:gd name="connsiteX1826" fmla="*/ 3320486 w 9915525"/>
              <a:gd name="connsiteY1826" fmla="*/ 6156974 h 6819900"/>
              <a:gd name="connsiteX1827" fmla="*/ 3351338 w 9915525"/>
              <a:gd name="connsiteY1827" fmla="*/ 6161736 h 6819900"/>
              <a:gd name="connsiteX1828" fmla="*/ 3362321 w 9915525"/>
              <a:gd name="connsiteY1828" fmla="*/ 6136683 h 6819900"/>
              <a:gd name="connsiteX1829" fmla="*/ 3359104 w 9915525"/>
              <a:gd name="connsiteY1829" fmla="*/ 6089534 h 6819900"/>
              <a:gd name="connsiteX1830" fmla="*/ 3377490 w 9915525"/>
              <a:gd name="connsiteY1830" fmla="*/ 6076546 h 6819900"/>
              <a:gd name="connsiteX1831" fmla="*/ 3397599 w 9915525"/>
              <a:gd name="connsiteY1831" fmla="*/ 6111730 h 6819900"/>
              <a:gd name="connsiteX1832" fmla="*/ 3396540 w 9915525"/>
              <a:gd name="connsiteY1832" fmla="*/ 6149830 h 6819900"/>
              <a:gd name="connsiteX1833" fmla="*/ 3425115 w 9915525"/>
              <a:gd name="connsiteY1833" fmla="*/ 6210155 h 6819900"/>
              <a:gd name="connsiteX1834" fmla="*/ 3444165 w 9915525"/>
              <a:gd name="connsiteY1834" fmla="*/ 6245080 h 6819900"/>
              <a:gd name="connsiteX1835" fmla="*/ 3463215 w 9915525"/>
              <a:gd name="connsiteY1835" fmla="*/ 6278856 h 6819900"/>
              <a:gd name="connsiteX1836" fmla="*/ 3477503 w 9915525"/>
              <a:gd name="connsiteY1836" fmla="*/ 6296149 h 6819900"/>
              <a:gd name="connsiteX1837" fmla="*/ 3484646 w 9915525"/>
              <a:gd name="connsiteY1837" fmla="*/ 6330767 h 6819900"/>
              <a:gd name="connsiteX1838" fmla="*/ 3407946 w 9915525"/>
              <a:gd name="connsiteY1838" fmla="*/ 6261710 h 6819900"/>
              <a:gd name="connsiteX1839" fmla="*/ 7854240 w 9915525"/>
              <a:gd name="connsiteY1839" fmla="*/ 6273655 h 6819900"/>
              <a:gd name="connsiteX1840" fmla="*/ 7863765 w 9915525"/>
              <a:gd name="connsiteY1840" fmla="*/ 6264130 h 6819900"/>
              <a:gd name="connsiteX1841" fmla="*/ 7873290 w 9915525"/>
              <a:gd name="connsiteY1841" fmla="*/ 6273655 h 6819900"/>
              <a:gd name="connsiteX1842" fmla="*/ 7863765 w 9915525"/>
              <a:gd name="connsiteY1842" fmla="*/ 6283180 h 6819900"/>
              <a:gd name="connsiteX1843" fmla="*/ 7854240 w 9915525"/>
              <a:gd name="connsiteY1843" fmla="*/ 6273655 h 6819900"/>
              <a:gd name="connsiteX1844" fmla="*/ 5336724 w 9915525"/>
              <a:gd name="connsiteY1844" fmla="*/ 6267564 h 6819900"/>
              <a:gd name="connsiteX1845" fmla="*/ 5349727 w 9915525"/>
              <a:gd name="connsiteY1845" fmla="*/ 6245080 h 6819900"/>
              <a:gd name="connsiteX1846" fmla="*/ 5358690 w 9915525"/>
              <a:gd name="connsiteY1846" fmla="*/ 6259368 h 6819900"/>
              <a:gd name="connsiteX1847" fmla="*/ 5336724 w 9915525"/>
              <a:gd name="connsiteY1847" fmla="*/ 6267564 h 6819900"/>
              <a:gd name="connsiteX1848" fmla="*/ 8060615 w 9915525"/>
              <a:gd name="connsiteY1848" fmla="*/ 6238730 h 6819900"/>
              <a:gd name="connsiteX1849" fmla="*/ 8068553 w 9915525"/>
              <a:gd name="connsiteY1849" fmla="*/ 6216505 h 6819900"/>
              <a:gd name="connsiteX1850" fmla="*/ 8082840 w 9915525"/>
              <a:gd name="connsiteY1850" fmla="*/ 6230793 h 6819900"/>
              <a:gd name="connsiteX1851" fmla="*/ 8060615 w 9915525"/>
              <a:gd name="connsiteY1851" fmla="*/ 6238730 h 6819900"/>
              <a:gd name="connsiteX1852" fmla="*/ 1917584 w 9915525"/>
              <a:gd name="connsiteY1852" fmla="*/ 6225155 h 6819900"/>
              <a:gd name="connsiteX1853" fmla="*/ 1906239 w 9915525"/>
              <a:gd name="connsiteY1853" fmla="*/ 6206395 h 6819900"/>
              <a:gd name="connsiteX1854" fmla="*/ 1939215 w 9915525"/>
              <a:gd name="connsiteY1854" fmla="*/ 6216505 h 6819900"/>
              <a:gd name="connsiteX1855" fmla="*/ 1917584 w 9915525"/>
              <a:gd name="connsiteY1855" fmla="*/ 6225155 h 6819900"/>
              <a:gd name="connsiteX1856" fmla="*/ 8566234 w 9915525"/>
              <a:gd name="connsiteY1856" fmla="*/ 6205914 h 6819900"/>
              <a:gd name="connsiteX1857" fmla="*/ 8549565 w 9915525"/>
              <a:gd name="connsiteY1857" fmla="*/ 6154682 h 6819900"/>
              <a:gd name="connsiteX1858" fmla="*/ 8539896 w 9915525"/>
              <a:gd name="connsiteY1858" fmla="*/ 6106879 h 6819900"/>
              <a:gd name="connsiteX1859" fmla="*/ 8516569 w 9915525"/>
              <a:gd name="connsiteY1859" fmla="*/ 6068216 h 6819900"/>
              <a:gd name="connsiteX1860" fmla="*/ 8484409 w 9915525"/>
              <a:gd name="connsiteY1860" fmla="*/ 6035530 h 6819900"/>
              <a:gd name="connsiteX1861" fmla="*/ 8470106 w 9915525"/>
              <a:gd name="connsiteY1861" fmla="*/ 5955437 h 6819900"/>
              <a:gd name="connsiteX1862" fmla="*/ 8501940 w 9915525"/>
              <a:gd name="connsiteY1862" fmla="*/ 5964859 h 6819900"/>
              <a:gd name="connsiteX1863" fmla="*/ 8526871 w 9915525"/>
              <a:gd name="connsiteY1863" fmla="*/ 6009198 h 6819900"/>
              <a:gd name="connsiteX1864" fmla="*/ 8568879 w 9915525"/>
              <a:gd name="connsiteY1864" fmla="*/ 5999469 h 6819900"/>
              <a:gd name="connsiteX1865" fmla="*/ 8610737 w 9915525"/>
              <a:gd name="connsiteY1865" fmla="*/ 6002631 h 6819900"/>
              <a:gd name="connsiteX1866" fmla="*/ 8587986 w 9915525"/>
              <a:gd name="connsiteY1866" fmla="*/ 6040395 h 6819900"/>
              <a:gd name="connsiteX1867" fmla="*/ 8566871 w 9915525"/>
              <a:gd name="connsiteY1867" fmla="*/ 6062145 h 6819900"/>
              <a:gd name="connsiteX1868" fmla="*/ 8574660 w 9915525"/>
              <a:gd name="connsiteY1868" fmla="*/ 6100333 h 6819900"/>
              <a:gd name="connsiteX1869" fmla="*/ 8591235 w 9915525"/>
              <a:gd name="connsiteY1869" fmla="*/ 6207103 h 6819900"/>
              <a:gd name="connsiteX1870" fmla="*/ 8566234 w 9915525"/>
              <a:gd name="connsiteY1870" fmla="*/ 6205914 h 6819900"/>
              <a:gd name="connsiteX1871" fmla="*/ 4053765 w 9915525"/>
              <a:gd name="connsiteY1871" fmla="*/ 6197455 h 6819900"/>
              <a:gd name="connsiteX1872" fmla="*/ 4063290 w 9915525"/>
              <a:gd name="connsiteY1872" fmla="*/ 6187930 h 6819900"/>
              <a:gd name="connsiteX1873" fmla="*/ 4072815 w 9915525"/>
              <a:gd name="connsiteY1873" fmla="*/ 6197455 h 6819900"/>
              <a:gd name="connsiteX1874" fmla="*/ 4063290 w 9915525"/>
              <a:gd name="connsiteY1874" fmla="*/ 6206980 h 6819900"/>
              <a:gd name="connsiteX1875" fmla="*/ 4053765 w 9915525"/>
              <a:gd name="connsiteY1875" fmla="*/ 6197455 h 6819900"/>
              <a:gd name="connsiteX1876" fmla="*/ 8165390 w 9915525"/>
              <a:gd name="connsiteY1876" fmla="*/ 6181580 h 6819900"/>
              <a:gd name="connsiteX1877" fmla="*/ 8159040 w 9915525"/>
              <a:gd name="connsiteY1877" fmla="*/ 6157767 h 6819900"/>
              <a:gd name="connsiteX1878" fmla="*/ 8195235 w 9915525"/>
              <a:gd name="connsiteY1878" fmla="*/ 6151735 h 6819900"/>
              <a:gd name="connsiteX1879" fmla="*/ 8189203 w 9915525"/>
              <a:gd name="connsiteY1879" fmla="*/ 6187930 h 6819900"/>
              <a:gd name="connsiteX1880" fmla="*/ 8165390 w 9915525"/>
              <a:gd name="connsiteY1880" fmla="*/ 6181580 h 6819900"/>
              <a:gd name="connsiteX1881" fmla="*/ 4039884 w 9915525"/>
              <a:gd name="connsiteY1881" fmla="*/ 6160013 h 6819900"/>
              <a:gd name="connsiteX1882" fmla="*/ 4057199 w 9915525"/>
              <a:gd name="connsiteY1882" fmla="*/ 6146914 h 6819900"/>
              <a:gd name="connsiteX1883" fmla="*/ 4054327 w 9915525"/>
              <a:gd name="connsiteY1883" fmla="*/ 6168880 h 6819900"/>
              <a:gd name="connsiteX1884" fmla="*/ 4039884 w 9915525"/>
              <a:gd name="connsiteY1884" fmla="*/ 6160013 h 6819900"/>
              <a:gd name="connsiteX1885" fmla="*/ 4368033 w 9915525"/>
              <a:gd name="connsiteY1885" fmla="*/ 6130673 h 6819900"/>
              <a:gd name="connsiteX1886" fmla="*/ 4360171 w 9915525"/>
              <a:gd name="connsiteY1886" fmla="*/ 6099716 h 6819900"/>
              <a:gd name="connsiteX1887" fmla="*/ 4320130 w 9915525"/>
              <a:gd name="connsiteY1887" fmla="*/ 6045055 h 6819900"/>
              <a:gd name="connsiteX1888" fmla="*/ 4301415 w 9915525"/>
              <a:gd name="connsiteY1888" fmla="*/ 6030768 h 6819900"/>
              <a:gd name="connsiteX1889" fmla="*/ 4310940 w 9915525"/>
              <a:gd name="connsiteY1889" fmla="*/ 6016480 h 6819900"/>
              <a:gd name="connsiteX1890" fmla="*/ 4311461 w 9915525"/>
              <a:gd name="connsiteY1890" fmla="*/ 5976792 h 6819900"/>
              <a:gd name="connsiteX1891" fmla="*/ 4301824 w 9915525"/>
              <a:gd name="connsiteY1891" fmla="*/ 5811440 h 6819900"/>
              <a:gd name="connsiteX1892" fmla="*/ 4333188 w 9915525"/>
              <a:gd name="connsiteY1892" fmla="*/ 5890983 h 6819900"/>
              <a:gd name="connsiteX1893" fmla="*/ 4338685 w 9915525"/>
              <a:gd name="connsiteY1893" fmla="*/ 5915955 h 6819900"/>
              <a:gd name="connsiteX1894" fmla="*/ 4349040 w 9915525"/>
              <a:gd name="connsiteY1894" fmla="*/ 5953964 h 6819900"/>
              <a:gd name="connsiteX1895" fmla="*/ 4362375 w 9915525"/>
              <a:gd name="connsiteY1895" fmla="*/ 5996639 h 6819900"/>
              <a:gd name="connsiteX1896" fmla="*/ 4375710 w 9915525"/>
              <a:gd name="connsiteY1896" fmla="*/ 6041899 h 6819900"/>
              <a:gd name="connsiteX1897" fmla="*/ 4384690 w 9915525"/>
              <a:gd name="connsiteY1897" fmla="*/ 6082005 h 6819900"/>
              <a:gd name="connsiteX1898" fmla="*/ 4399692 w 9915525"/>
              <a:gd name="connsiteY1898" fmla="*/ 6118874 h 6819900"/>
              <a:gd name="connsiteX1899" fmla="*/ 4368033 w 9915525"/>
              <a:gd name="connsiteY1899" fmla="*/ 6130673 h 6819900"/>
              <a:gd name="connsiteX1900" fmla="*/ 4137126 w 9915525"/>
              <a:gd name="connsiteY1900" fmla="*/ 6122765 h 6819900"/>
              <a:gd name="connsiteX1901" fmla="*/ 4124505 w 9915525"/>
              <a:gd name="connsiteY1901" fmla="*/ 6083155 h 6819900"/>
              <a:gd name="connsiteX1902" fmla="*/ 4152350 w 9915525"/>
              <a:gd name="connsiteY1902" fmla="*/ 6111730 h 6819900"/>
              <a:gd name="connsiteX1903" fmla="*/ 4164954 w 9915525"/>
              <a:gd name="connsiteY1903" fmla="*/ 6139434 h 6819900"/>
              <a:gd name="connsiteX1904" fmla="*/ 4137126 w 9915525"/>
              <a:gd name="connsiteY1904" fmla="*/ 6122765 h 6819900"/>
              <a:gd name="connsiteX1905" fmla="*/ 5130090 w 9915525"/>
              <a:gd name="connsiteY1905" fmla="*/ 6107530 h 6819900"/>
              <a:gd name="connsiteX1906" fmla="*/ 5139615 w 9915525"/>
              <a:gd name="connsiteY1906" fmla="*/ 6092680 h 6819900"/>
              <a:gd name="connsiteX1907" fmla="*/ 5149140 w 9915525"/>
              <a:gd name="connsiteY1907" fmla="*/ 6101643 h 6819900"/>
              <a:gd name="connsiteX1908" fmla="*/ 5139615 w 9915525"/>
              <a:gd name="connsiteY1908" fmla="*/ 6116493 h 6819900"/>
              <a:gd name="connsiteX1909" fmla="*/ 5130090 w 9915525"/>
              <a:gd name="connsiteY1909" fmla="*/ 6107530 h 6819900"/>
              <a:gd name="connsiteX1910" fmla="*/ 1834440 w 9915525"/>
              <a:gd name="connsiteY1910" fmla="*/ 6078393 h 6819900"/>
              <a:gd name="connsiteX1911" fmla="*/ 1844679 w 9915525"/>
              <a:gd name="connsiteY1911" fmla="*/ 6065931 h 6819900"/>
              <a:gd name="connsiteX1912" fmla="*/ 1854919 w 9915525"/>
              <a:gd name="connsiteY1912" fmla="*/ 6078393 h 6819900"/>
              <a:gd name="connsiteX1913" fmla="*/ 1844679 w 9915525"/>
              <a:gd name="connsiteY1913" fmla="*/ 6090855 h 6819900"/>
              <a:gd name="connsiteX1914" fmla="*/ 1834440 w 9915525"/>
              <a:gd name="connsiteY1914" fmla="*/ 6078393 h 6819900"/>
              <a:gd name="connsiteX1915" fmla="*/ 5094173 w 9915525"/>
              <a:gd name="connsiteY1915" fmla="*/ 6052794 h 6819900"/>
              <a:gd name="connsiteX1916" fmla="*/ 5120565 w 9915525"/>
              <a:gd name="connsiteY1916" fmla="*/ 6049024 h 6819900"/>
              <a:gd name="connsiteX1917" fmla="*/ 5105484 w 9915525"/>
              <a:gd name="connsiteY1917" fmla="*/ 6064105 h 6819900"/>
              <a:gd name="connsiteX1918" fmla="*/ 5094173 w 9915525"/>
              <a:gd name="connsiteY1918" fmla="*/ 6052794 h 6819900"/>
              <a:gd name="connsiteX1919" fmla="*/ 8120338 w 9915525"/>
              <a:gd name="connsiteY1919" fmla="*/ 6049091 h 6819900"/>
              <a:gd name="connsiteX1920" fmla="*/ 8120716 w 9915525"/>
              <a:gd name="connsiteY1920" fmla="*/ 6026143 h 6819900"/>
              <a:gd name="connsiteX1921" fmla="*/ 8159040 w 9915525"/>
              <a:gd name="connsiteY1921" fmla="*/ 6053900 h 6819900"/>
              <a:gd name="connsiteX1922" fmla="*/ 8120338 w 9915525"/>
              <a:gd name="connsiteY1922" fmla="*/ 6049091 h 6819900"/>
              <a:gd name="connsiteX1923" fmla="*/ 5441185 w 9915525"/>
              <a:gd name="connsiteY1923" fmla="*/ 6047436 h 6819900"/>
              <a:gd name="connsiteX1924" fmla="*/ 5442394 w 9915525"/>
              <a:gd name="connsiteY1924" fmla="*/ 5931058 h 6819900"/>
              <a:gd name="connsiteX1925" fmla="*/ 5465846 w 9915525"/>
              <a:gd name="connsiteY1925" fmla="*/ 5944015 h 6819900"/>
              <a:gd name="connsiteX1926" fmla="*/ 5471880 w 9915525"/>
              <a:gd name="connsiteY1926" fmla="*/ 6006955 h 6819900"/>
              <a:gd name="connsiteX1927" fmla="*/ 5465796 w 9915525"/>
              <a:gd name="connsiteY1927" fmla="*/ 6030768 h 6819900"/>
              <a:gd name="connsiteX1928" fmla="*/ 5441185 w 9915525"/>
              <a:gd name="connsiteY1928" fmla="*/ 6047436 h 6819900"/>
              <a:gd name="connsiteX1929" fmla="*/ 5077896 w 9915525"/>
              <a:gd name="connsiteY1929" fmla="*/ 5959940 h 6819900"/>
              <a:gd name="connsiteX1930" fmla="*/ 5097948 w 9915525"/>
              <a:gd name="connsiteY1930" fmla="*/ 5921230 h 6819900"/>
              <a:gd name="connsiteX1931" fmla="*/ 5109292 w 9915525"/>
              <a:gd name="connsiteY1931" fmla="*/ 5946690 h 6819900"/>
              <a:gd name="connsiteX1932" fmla="*/ 5077896 w 9915525"/>
              <a:gd name="connsiteY1932" fmla="*/ 5959940 h 6819900"/>
              <a:gd name="connsiteX1933" fmla="*/ 1153403 w 9915525"/>
              <a:gd name="connsiteY1933" fmla="*/ 5921230 h 6819900"/>
              <a:gd name="connsiteX1934" fmla="*/ 1138473 w 9915525"/>
              <a:gd name="connsiteY1934" fmla="*/ 5902180 h 6819900"/>
              <a:gd name="connsiteX1935" fmla="*/ 1129590 w 9915525"/>
              <a:gd name="connsiteY1935" fmla="*/ 5887893 h 6819900"/>
              <a:gd name="connsiteX1936" fmla="*/ 1147545 w 9915525"/>
              <a:gd name="connsiteY1936" fmla="*/ 5873605 h 6819900"/>
              <a:gd name="connsiteX1937" fmla="*/ 1191336 w 9915525"/>
              <a:gd name="connsiteY1937" fmla="*/ 5931024 h 6819900"/>
              <a:gd name="connsiteX1938" fmla="*/ 1153403 w 9915525"/>
              <a:gd name="connsiteY1938" fmla="*/ 5921230 h 6819900"/>
              <a:gd name="connsiteX1939" fmla="*/ 4840285 w 9915525"/>
              <a:gd name="connsiteY1939" fmla="*/ 5924400 h 6819900"/>
              <a:gd name="connsiteX1940" fmla="*/ 4864655 w 9915525"/>
              <a:gd name="connsiteY1940" fmla="*/ 5899635 h 6819900"/>
              <a:gd name="connsiteX1941" fmla="*/ 4855183 w 9915525"/>
              <a:gd name="connsiteY1941" fmla="*/ 5940280 h 6819900"/>
              <a:gd name="connsiteX1942" fmla="*/ 4840285 w 9915525"/>
              <a:gd name="connsiteY1942" fmla="*/ 5924400 h 6819900"/>
              <a:gd name="connsiteX1943" fmla="*/ 8823300 w 9915525"/>
              <a:gd name="connsiteY1943" fmla="*/ 5900543 h 6819900"/>
              <a:gd name="connsiteX1944" fmla="*/ 8806740 w 9915525"/>
              <a:gd name="connsiteY1944" fmla="*/ 5854555 h 6819900"/>
              <a:gd name="connsiteX1945" fmla="*/ 8816265 w 9915525"/>
              <a:gd name="connsiteY1945" fmla="*/ 5839605 h 6819900"/>
              <a:gd name="connsiteX1946" fmla="*/ 8837696 w 9915525"/>
              <a:gd name="connsiteY1946" fmla="*/ 5827699 h 6819900"/>
              <a:gd name="connsiteX1947" fmla="*/ 8860009 w 9915525"/>
              <a:gd name="connsiteY1947" fmla="*/ 5871589 h 6819900"/>
              <a:gd name="connsiteX1948" fmla="*/ 8855138 w 9915525"/>
              <a:gd name="connsiteY1948" fmla="*/ 5915990 h 6819900"/>
              <a:gd name="connsiteX1949" fmla="*/ 8823300 w 9915525"/>
              <a:gd name="connsiteY1949" fmla="*/ 5900543 h 6819900"/>
              <a:gd name="connsiteX1950" fmla="*/ 6330240 w 9915525"/>
              <a:gd name="connsiteY1950" fmla="*/ 5887893 h 6819900"/>
              <a:gd name="connsiteX1951" fmla="*/ 6344528 w 9915525"/>
              <a:gd name="connsiteY1951" fmla="*/ 5864080 h 6819900"/>
              <a:gd name="connsiteX1952" fmla="*/ 6358815 w 9915525"/>
              <a:gd name="connsiteY1952" fmla="*/ 5887893 h 6819900"/>
              <a:gd name="connsiteX1953" fmla="*/ 6344528 w 9915525"/>
              <a:gd name="connsiteY1953" fmla="*/ 5911705 h 6819900"/>
              <a:gd name="connsiteX1954" fmla="*/ 6330240 w 9915525"/>
              <a:gd name="connsiteY1954" fmla="*/ 5887893 h 6819900"/>
              <a:gd name="connsiteX1955" fmla="*/ 8189364 w 9915525"/>
              <a:gd name="connsiteY1955" fmla="*/ 5876721 h 6819900"/>
              <a:gd name="connsiteX1956" fmla="*/ 8222216 w 9915525"/>
              <a:gd name="connsiteY1956" fmla="*/ 5868454 h 6819900"/>
              <a:gd name="connsiteX1957" fmla="*/ 8204445 w 9915525"/>
              <a:gd name="connsiteY1957" fmla="*/ 5902180 h 6819900"/>
              <a:gd name="connsiteX1958" fmla="*/ 8189364 w 9915525"/>
              <a:gd name="connsiteY1958" fmla="*/ 5876721 h 6819900"/>
              <a:gd name="connsiteX1959" fmla="*/ 5783882 w 9915525"/>
              <a:gd name="connsiteY1959" fmla="*/ 5886046 h 6819900"/>
              <a:gd name="connsiteX1960" fmla="*/ 5792078 w 9915525"/>
              <a:gd name="connsiteY1960" fmla="*/ 5864080 h 6819900"/>
              <a:gd name="connsiteX1961" fmla="*/ 5806365 w 9915525"/>
              <a:gd name="connsiteY1961" fmla="*/ 5873043 h 6819900"/>
              <a:gd name="connsiteX1962" fmla="*/ 5783882 w 9915525"/>
              <a:gd name="connsiteY1962" fmla="*/ 5886046 h 6819900"/>
              <a:gd name="connsiteX1963" fmla="*/ 5992004 w 9915525"/>
              <a:gd name="connsiteY1963" fmla="*/ 5870047 h 6819900"/>
              <a:gd name="connsiteX1964" fmla="*/ 5984681 w 9915525"/>
              <a:gd name="connsiteY1964" fmla="*/ 5825980 h 6819900"/>
              <a:gd name="connsiteX1965" fmla="*/ 5973074 w 9915525"/>
              <a:gd name="connsiteY1965" fmla="*/ 5774903 h 6819900"/>
              <a:gd name="connsiteX1966" fmla="*/ 5997817 w 9915525"/>
              <a:gd name="connsiteY1966" fmla="*/ 5764109 h 6819900"/>
              <a:gd name="connsiteX1967" fmla="*/ 6031294 w 9915525"/>
              <a:gd name="connsiteY1967" fmla="*/ 5772324 h 6819900"/>
              <a:gd name="connsiteX1968" fmla="*/ 6038614 w 9915525"/>
              <a:gd name="connsiteY1968" fmla="*/ 5822455 h 6819900"/>
              <a:gd name="connsiteX1969" fmla="*/ 6020103 w 9915525"/>
              <a:gd name="connsiteY1969" fmla="*/ 5876046 h 6819900"/>
              <a:gd name="connsiteX1970" fmla="*/ 5992004 w 9915525"/>
              <a:gd name="connsiteY1970" fmla="*/ 5870047 h 6819900"/>
              <a:gd name="connsiteX1971" fmla="*/ 8940090 w 9915525"/>
              <a:gd name="connsiteY1971" fmla="*/ 5873605 h 6819900"/>
              <a:gd name="connsiteX1972" fmla="*/ 8949615 w 9915525"/>
              <a:gd name="connsiteY1972" fmla="*/ 5864080 h 6819900"/>
              <a:gd name="connsiteX1973" fmla="*/ 8959140 w 9915525"/>
              <a:gd name="connsiteY1973" fmla="*/ 5873605 h 6819900"/>
              <a:gd name="connsiteX1974" fmla="*/ 8949615 w 9915525"/>
              <a:gd name="connsiteY1974" fmla="*/ 5883130 h 6819900"/>
              <a:gd name="connsiteX1975" fmla="*/ 8940090 w 9915525"/>
              <a:gd name="connsiteY1975" fmla="*/ 5873605 h 6819900"/>
              <a:gd name="connsiteX1976" fmla="*/ 4898728 w 9915525"/>
              <a:gd name="connsiteY1976" fmla="*/ 5847187 h 6819900"/>
              <a:gd name="connsiteX1977" fmla="*/ 4896123 w 9915525"/>
              <a:gd name="connsiteY1977" fmla="*/ 5814074 h 6819900"/>
              <a:gd name="connsiteX1978" fmla="*/ 4930065 w 9915525"/>
              <a:gd name="connsiteY1978" fmla="*/ 5825418 h 6819900"/>
              <a:gd name="connsiteX1979" fmla="*/ 4898728 w 9915525"/>
              <a:gd name="connsiteY1979" fmla="*/ 5847187 h 6819900"/>
              <a:gd name="connsiteX1980" fmla="*/ 4825290 w 9915525"/>
              <a:gd name="connsiteY1980" fmla="*/ 5840268 h 6819900"/>
              <a:gd name="connsiteX1981" fmla="*/ 4838559 w 9915525"/>
              <a:gd name="connsiteY1981" fmla="*/ 5825980 h 6819900"/>
              <a:gd name="connsiteX1982" fmla="*/ 4857310 w 9915525"/>
              <a:gd name="connsiteY1982" fmla="*/ 5840268 h 6819900"/>
              <a:gd name="connsiteX1983" fmla="*/ 4844041 w 9915525"/>
              <a:gd name="connsiteY1983" fmla="*/ 5854555 h 6819900"/>
              <a:gd name="connsiteX1984" fmla="*/ 4825290 w 9915525"/>
              <a:gd name="connsiteY1984" fmla="*/ 5840268 h 6819900"/>
              <a:gd name="connsiteX1985" fmla="*/ 3646571 w 9915525"/>
              <a:gd name="connsiteY1985" fmla="*/ 5827786 h 6819900"/>
              <a:gd name="connsiteX1986" fmla="*/ 3615615 w 9915525"/>
              <a:gd name="connsiteY1986" fmla="*/ 5800922 h 6819900"/>
              <a:gd name="connsiteX1987" fmla="*/ 3598946 w 9915525"/>
              <a:gd name="connsiteY1987" fmla="*/ 5778275 h 6819900"/>
              <a:gd name="connsiteX1988" fmla="*/ 3594184 w 9915525"/>
              <a:gd name="connsiteY1988" fmla="*/ 5762721 h 6819900"/>
              <a:gd name="connsiteX1989" fmla="*/ 3606090 w 9915525"/>
              <a:gd name="connsiteY1989" fmla="*/ 5740628 h 6819900"/>
              <a:gd name="connsiteX1990" fmla="*/ 3563228 w 9915525"/>
              <a:gd name="connsiteY1990" fmla="*/ 5712188 h 6819900"/>
              <a:gd name="connsiteX1991" fmla="*/ 3529890 w 9915525"/>
              <a:gd name="connsiteY1991" fmla="*/ 5707458 h 6819900"/>
              <a:gd name="connsiteX1992" fmla="*/ 3549913 w 9915525"/>
              <a:gd name="connsiteY1992" fmla="*/ 5679686 h 6819900"/>
              <a:gd name="connsiteX1993" fmla="*/ 3563576 w 9915525"/>
              <a:gd name="connsiteY1993" fmla="*/ 5628017 h 6819900"/>
              <a:gd name="connsiteX1994" fmla="*/ 3572623 w 9915525"/>
              <a:gd name="connsiteY1994" fmla="*/ 5584461 h 6819900"/>
              <a:gd name="connsiteX1995" fmla="*/ 3582199 w 9915525"/>
              <a:gd name="connsiteY1995" fmla="*/ 5587982 h 6819900"/>
              <a:gd name="connsiteX1996" fmla="*/ 3600298 w 9915525"/>
              <a:gd name="connsiteY1996" fmla="*/ 5606514 h 6819900"/>
              <a:gd name="connsiteX1997" fmla="*/ 3637996 w 9915525"/>
              <a:gd name="connsiteY1997" fmla="*/ 5642237 h 6819900"/>
              <a:gd name="connsiteX1998" fmla="*/ 3671790 w 9915525"/>
              <a:gd name="connsiteY1998" fmla="*/ 5686985 h 6819900"/>
              <a:gd name="connsiteX1999" fmla="*/ 3691815 w 9915525"/>
              <a:gd name="connsiteY1999" fmla="*/ 5721903 h 6819900"/>
              <a:gd name="connsiteX2000" fmla="*/ 3726172 w 9915525"/>
              <a:gd name="connsiteY2000" fmla="*/ 5768830 h 6819900"/>
              <a:gd name="connsiteX2001" fmla="*/ 3722771 w 9915525"/>
              <a:gd name="connsiteY2001" fmla="*/ 5799154 h 6819900"/>
              <a:gd name="connsiteX2002" fmla="*/ 3693534 w 9915525"/>
              <a:gd name="connsiteY2002" fmla="*/ 5823599 h 6819900"/>
              <a:gd name="connsiteX2003" fmla="*/ 3646571 w 9915525"/>
              <a:gd name="connsiteY2003" fmla="*/ 5827786 h 6819900"/>
              <a:gd name="connsiteX2004" fmla="*/ 8520990 w 9915525"/>
              <a:gd name="connsiteY2004" fmla="*/ 5822012 h 6819900"/>
              <a:gd name="connsiteX2005" fmla="*/ 8494796 w 9915525"/>
              <a:gd name="connsiteY2005" fmla="*/ 5779828 h 6819900"/>
              <a:gd name="connsiteX2006" fmla="*/ 8484957 w 9915525"/>
              <a:gd name="connsiteY2006" fmla="*/ 5754323 h 6819900"/>
              <a:gd name="connsiteX2007" fmla="*/ 8526570 w 9915525"/>
              <a:gd name="connsiteY2007" fmla="*/ 5756403 h 6819900"/>
              <a:gd name="connsiteX2008" fmla="*/ 8555441 w 9915525"/>
              <a:gd name="connsiteY2008" fmla="*/ 5804926 h 6819900"/>
              <a:gd name="connsiteX2009" fmla="*/ 8540022 w 9915525"/>
              <a:gd name="connsiteY2009" fmla="*/ 5845030 h 6819900"/>
              <a:gd name="connsiteX2010" fmla="*/ 8520990 w 9915525"/>
              <a:gd name="connsiteY2010" fmla="*/ 5822012 h 6819900"/>
              <a:gd name="connsiteX2011" fmla="*/ 1091490 w 9915525"/>
              <a:gd name="connsiteY2011" fmla="*/ 5817017 h 6819900"/>
              <a:gd name="connsiteX2012" fmla="*/ 1101015 w 9915525"/>
              <a:gd name="connsiteY2012" fmla="*/ 5802168 h 6819900"/>
              <a:gd name="connsiteX2013" fmla="*/ 1110540 w 9915525"/>
              <a:gd name="connsiteY2013" fmla="*/ 5811130 h 6819900"/>
              <a:gd name="connsiteX2014" fmla="*/ 1101015 w 9915525"/>
              <a:gd name="connsiteY2014" fmla="*/ 5825980 h 6819900"/>
              <a:gd name="connsiteX2015" fmla="*/ 1091490 w 9915525"/>
              <a:gd name="connsiteY2015" fmla="*/ 5817017 h 6819900"/>
              <a:gd name="connsiteX2016" fmla="*/ 4281237 w 9915525"/>
              <a:gd name="connsiteY2016" fmla="*/ 5792166 h 6819900"/>
              <a:gd name="connsiteX2017" fmla="*/ 4281237 w 9915525"/>
              <a:gd name="connsiteY2017" fmla="*/ 5775974 h 6819900"/>
              <a:gd name="connsiteX2018" fmla="*/ 4272840 w 9915525"/>
              <a:gd name="connsiteY2018" fmla="*/ 5768830 h 6819900"/>
              <a:gd name="connsiteX2019" fmla="*/ 4263315 w 9915525"/>
              <a:gd name="connsiteY2019" fmla="*/ 5753749 h 6819900"/>
              <a:gd name="connsiteX2020" fmla="*/ 4295758 w 9915525"/>
              <a:gd name="connsiteY2020" fmla="*/ 5761991 h 6819900"/>
              <a:gd name="connsiteX2021" fmla="*/ 4294057 w 9915525"/>
              <a:gd name="connsiteY2021" fmla="*/ 5789523 h 6819900"/>
              <a:gd name="connsiteX2022" fmla="*/ 4281237 w 9915525"/>
              <a:gd name="connsiteY2022" fmla="*/ 5792166 h 6819900"/>
              <a:gd name="connsiteX2023" fmla="*/ 7432224 w 9915525"/>
              <a:gd name="connsiteY2023" fmla="*/ 5791314 h 6819900"/>
              <a:gd name="connsiteX2024" fmla="*/ 7449990 w 9915525"/>
              <a:gd name="connsiteY2024" fmla="*/ 5768830 h 6819900"/>
              <a:gd name="connsiteX2025" fmla="*/ 7463715 w 9915525"/>
              <a:gd name="connsiteY2025" fmla="*/ 5783118 h 6819900"/>
              <a:gd name="connsiteX2026" fmla="*/ 7432224 w 9915525"/>
              <a:gd name="connsiteY2026" fmla="*/ 5791314 h 6819900"/>
              <a:gd name="connsiteX2027" fmla="*/ 8911515 w 9915525"/>
              <a:gd name="connsiteY2027" fmla="*/ 5769941 h 6819900"/>
              <a:gd name="connsiteX2028" fmla="*/ 8933306 w 9915525"/>
              <a:gd name="connsiteY2028" fmla="*/ 5738310 h 6819900"/>
              <a:gd name="connsiteX2029" fmla="*/ 8966643 w 9915525"/>
              <a:gd name="connsiteY2029" fmla="*/ 5737994 h 6819900"/>
              <a:gd name="connsiteX2030" fmla="*/ 8959782 w 9915525"/>
              <a:gd name="connsiteY2030" fmla="*/ 5759306 h 6819900"/>
              <a:gd name="connsiteX2031" fmla="*/ 8935327 w 9915525"/>
              <a:gd name="connsiteY2031" fmla="*/ 5778356 h 6819900"/>
              <a:gd name="connsiteX2032" fmla="*/ 8911515 w 9915525"/>
              <a:gd name="connsiteY2032" fmla="*/ 5769941 h 6819900"/>
              <a:gd name="connsiteX2033" fmla="*/ 1053390 w 9915525"/>
              <a:gd name="connsiteY2033" fmla="*/ 5754543 h 6819900"/>
              <a:gd name="connsiteX2034" fmla="*/ 1067678 w 9915525"/>
              <a:gd name="connsiteY2034" fmla="*/ 5740255 h 6819900"/>
              <a:gd name="connsiteX2035" fmla="*/ 1081965 w 9915525"/>
              <a:gd name="connsiteY2035" fmla="*/ 5754543 h 6819900"/>
              <a:gd name="connsiteX2036" fmla="*/ 1067678 w 9915525"/>
              <a:gd name="connsiteY2036" fmla="*/ 5768830 h 6819900"/>
              <a:gd name="connsiteX2037" fmla="*/ 1053390 w 9915525"/>
              <a:gd name="connsiteY2037" fmla="*/ 5754543 h 6819900"/>
              <a:gd name="connsiteX2038" fmla="*/ 9594338 w 9915525"/>
              <a:gd name="connsiteY2038" fmla="*/ 5734104 h 6819900"/>
              <a:gd name="connsiteX2039" fmla="*/ 9587790 w 9915525"/>
              <a:gd name="connsiteY2039" fmla="*/ 5701248 h 6819900"/>
              <a:gd name="connsiteX2040" fmla="*/ 9573502 w 9915525"/>
              <a:gd name="connsiteY2040" fmla="*/ 5660654 h 6819900"/>
              <a:gd name="connsiteX2041" fmla="*/ 9559215 w 9915525"/>
              <a:gd name="connsiteY2041" fmla="*/ 5617111 h 6819900"/>
              <a:gd name="connsiteX2042" fmla="*/ 9544927 w 9915525"/>
              <a:gd name="connsiteY2042" fmla="*/ 5587855 h 6819900"/>
              <a:gd name="connsiteX2043" fmla="*/ 9530786 w 9915525"/>
              <a:gd name="connsiteY2043" fmla="*/ 5580711 h 6819900"/>
              <a:gd name="connsiteX2044" fmla="*/ 9577046 w 9915525"/>
              <a:gd name="connsiteY2044" fmla="*/ 5551943 h 6819900"/>
              <a:gd name="connsiteX2045" fmla="*/ 9602868 w 9915525"/>
              <a:gd name="connsiteY2045" fmla="*/ 5570993 h 6819900"/>
              <a:gd name="connsiteX2046" fmla="*/ 9606300 w 9915525"/>
              <a:gd name="connsiteY2046" fmla="*/ 5663766 h 6819900"/>
              <a:gd name="connsiteX2047" fmla="*/ 9624065 w 9915525"/>
              <a:gd name="connsiteY2047" fmla="*/ 5704436 h 6819900"/>
              <a:gd name="connsiteX2048" fmla="*/ 9594338 w 9915525"/>
              <a:gd name="connsiteY2048" fmla="*/ 5734104 h 6819900"/>
              <a:gd name="connsiteX2049" fmla="*/ 5730165 w 9915525"/>
              <a:gd name="connsiteY2049" fmla="*/ 5678343 h 6819900"/>
              <a:gd name="connsiteX2050" fmla="*/ 5744453 w 9915525"/>
              <a:gd name="connsiteY2050" fmla="*/ 5664055 h 6819900"/>
              <a:gd name="connsiteX2051" fmla="*/ 5758740 w 9915525"/>
              <a:gd name="connsiteY2051" fmla="*/ 5678343 h 6819900"/>
              <a:gd name="connsiteX2052" fmla="*/ 5744453 w 9915525"/>
              <a:gd name="connsiteY2052" fmla="*/ 5692630 h 6819900"/>
              <a:gd name="connsiteX2053" fmla="*/ 5730165 w 9915525"/>
              <a:gd name="connsiteY2053" fmla="*/ 5678343 h 6819900"/>
              <a:gd name="connsiteX2054" fmla="*/ 8940090 w 9915525"/>
              <a:gd name="connsiteY2054" fmla="*/ 5669116 h 6819900"/>
              <a:gd name="connsiteX2055" fmla="*/ 8954377 w 9915525"/>
              <a:gd name="connsiteY2055" fmla="*/ 5651086 h 6819900"/>
              <a:gd name="connsiteX2056" fmla="*/ 8962884 w 9915525"/>
              <a:gd name="connsiteY2056" fmla="*/ 5677564 h 6819900"/>
              <a:gd name="connsiteX2057" fmla="*/ 8940090 w 9915525"/>
              <a:gd name="connsiteY2057" fmla="*/ 5669116 h 6819900"/>
              <a:gd name="connsiteX2058" fmla="*/ 6917218 w 9915525"/>
              <a:gd name="connsiteY2058" fmla="*/ 5634289 h 6819900"/>
              <a:gd name="connsiteX2059" fmla="*/ 6911265 w 9915525"/>
              <a:gd name="connsiteY2059" fmla="*/ 5577139 h 6819900"/>
              <a:gd name="connsiteX2060" fmla="*/ 6901740 w 9915525"/>
              <a:gd name="connsiteY2060" fmla="*/ 5549755 h 6819900"/>
              <a:gd name="connsiteX2061" fmla="*/ 6902570 w 9915525"/>
              <a:gd name="connsiteY2061" fmla="*/ 5487330 h 6819900"/>
              <a:gd name="connsiteX2062" fmla="*/ 6935935 w 9915525"/>
              <a:gd name="connsiteY2062" fmla="*/ 5555376 h 6819900"/>
              <a:gd name="connsiteX2063" fmla="*/ 6949332 w 9915525"/>
              <a:gd name="connsiteY2063" fmla="*/ 5620207 h 6819900"/>
              <a:gd name="connsiteX2064" fmla="*/ 6941031 w 9915525"/>
              <a:gd name="connsiteY2064" fmla="*/ 5664055 h 6819900"/>
              <a:gd name="connsiteX2065" fmla="*/ 6917218 w 9915525"/>
              <a:gd name="connsiteY2065" fmla="*/ 5634289 h 6819900"/>
              <a:gd name="connsiteX2066" fmla="*/ 9130590 w 9915525"/>
              <a:gd name="connsiteY2066" fmla="*/ 5649768 h 6819900"/>
              <a:gd name="connsiteX2067" fmla="*/ 9120032 w 9915525"/>
              <a:gd name="connsiteY2067" fmla="*/ 5635480 h 6819900"/>
              <a:gd name="connsiteX2068" fmla="*/ 9115650 w 9915525"/>
              <a:gd name="connsiteY2068" fmla="*/ 5610875 h 6819900"/>
              <a:gd name="connsiteX2069" fmla="*/ 9103350 w 9915525"/>
              <a:gd name="connsiteY2069" fmla="*/ 5581439 h 6819900"/>
              <a:gd name="connsiteX2070" fmla="*/ 9081009 w 9915525"/>
              <a:gd name="connsiteY2070" fmla="*/ 5550270 h 6819900"/>
              <a:gd name="connsiteX2071" fmla="*/ 9093898 w 9915525"/>
              <a:gd name="connsiteY2071" fmla="*/ 5528313 h 6819900"/>
              <a:gd name="connsiteX2072" fmla="*/ 9142902 w 9915525"/>
              <a:gd name="connsiteY2072" fmla="*/ 5607170 h 6819900"/>
              <a:gd name="connsiteX2073" fmla="*/ 9152021 w 9915525"/>
              <a:gd name="connsiteY2073" fmla="*/ 5635462 h 6819900"/>
              <a:gd name="connsiteX2074" fmla="*/ 9159165 w 9915525"/>
              <a:gd name="connsiteY2074" fmla="*/ 5649768 h 6819900"/>
              <a:gd name="connsiteX2075" fmla="*/ 9144877 w 9915525"/>
              <a:gd name="connsiteY2075" fmla="*/ 5664055 h 6819900"/>
              <a:gd name="connsiteX2076" fmla="*/ 9130590 w 9915525"/>
              <a:gd name="connsiteY2076" fmla="*/ 5649768 h 6819900"/>
              <a:gd name="connsiteX2077" fmla="*/ 3215565 w 9915525"/>
              <a:gd name="connsiteY2077" fmla="*/ 5630718 h 6819900"/>
              <a:gd name="connsiteX2078" fmla="*/ 3229853 w 9915525"/>
              <a:gd name="connsiteY2078" fmla="*/ 5616430 h 6819900"/>
              <a:gd name="connsiteX2079" fmla="*/ 3244140 w 9915525"/>
              <a:gd name="connsiteY2079" fmla="*/ 5630718 h 6819900"/>
              <a:gd name="connsiteX2080" fmla="*/ 3229853 w 9915525"/>
              <a:gd name="connsiteY2080" fmla="*/ 5645005 h 6819900"/>
              <a:gd name="connsiteX2081" fmla="*/ 3215565 w 9915525"/>
              <a:gd name="connsiteY2081" fmla="*/ 5630718 h 6819900"/>
              <a:gd name="connsiteX2082" fmla="*/ 5664993 w 9915525"/>
              <a:gd name="connsiteY2082" fmla="*/ 5626884 h 6819900"/>
              <a:gd name="connsiteX2083" fmla="*/ 5668818 w 9915525"/>
              <a:gd name="connsiteY2083" fmla="*/ 5612769 h 6819900"/>
              <a:gd name="connsiteX2084" fmla="*/ 5686588 w 9915525"/>
              <a:gd name="connsiteY2084" fmla="*/ 5625717 h 6819900"/>
              <a:gd name="connsiteX2085" fmla="*/ 5664993 w 9915525"/>
              <a:gd name="connsiteY2085" fmla="*/ 5626884 h 6819900"/>
              <a:gd name="connsiteX2086" fmla="*/ 1693470 w 9915525"/>
              <a:gd name="connsiteY2086" fmla="*/ 5605000 h 6819900"/>
              <a:gd name="connsiteX2087" fmla="*/ 1701090 w 9915525"/>
              <a:gd name="connsiteY2087" fmla="*/ 5578330 h 6819900"/>
              <a:gd name="connsiteX2088" fmla="*/ 1720140 w 9915525"/>
              <a:gd name="connsiteY2088" fmla="*/ 5597380 h 6819900"/>
              <a:gd name="connsiteX2089" fmla="*/ 1693470 w 9915525"/>
              <a:gd name="connsiteY2089" fmla="*/ 5605000 h 6819900"/>
              <a:gd name="connsiteX2090" fmla="*/ 5617691 w 9915525"/>
              <a:gd name="connsiteY2090" fmla="*/ 5606191 h 6819900"/>
              <a:gd name="connsiteX2091" fmla="*/ 5630153 w 9915525"/>
              <a:gd name="connsiteY2091" fmla="*/ 5595952 h 6819900"/>
              <a:gd name="connsiteX2092" fmla="*/ 5642615 w 9915525"/>
              <a:gd name="connsiteY2092" fmla="*/ 5606191 h 6819900"/>
              <a:gd name="connsiteX2093" fmla="*/ 5630153 w 9915525"/>
              <a:gd name="connsiteY2093" fmla="*/ 5616430 h 6819900"/>
              <a:gd name="connsiteX2094" fmla="*/ 5617691 w 9915525"/>
              <a:gd name="connsiteY2094" fmla="*/ 5606191 h 6819900"/>
              <a:gd name="connsiteX2095" fmla="*/ 967665 w 9915525"/>
              <a:gd name="connsiteY2095" fmla="*/ 5564043 h 6819900"/>
              <a:gd name="connsiteX2096" fmla="*/ 994335 w 9915525"/>
              <a:gd name="connsiteY2096" fmla="*/ 5551660 h 6819900"/>
              <a:gd name="connsiteX2097" fmla="*/ 986715 w 9915525"/>
              <a:gd name="connsiteY2097" fmla="*/ 5587855 h 6819900"/>
              <a:gd name="connsiteX2098" fmla="*/ 967665 w 9915525"/>
              <a:gd name="connsiteY2098" fmla="*/ 5564043 h 6819900"/>
              <a:gd name="connsiteX2099" fmla="*/ 9735427 w 9915525"/>
              <a:gd name="connsiteY2099" fmla="*/ 5540230 h 6819900"/>
              <a:gd name="connsiteX2100" fmla="*/ 9745514 w 9915525"/>
              <a:gd name="connsiteY2100" fmla="*/ 5530705 h 6819900"/>
              <a:gd name="connsiteX2101" fmla="*/ 9749715 w 9915525"/>
              <a:gd name="connsiteY2101" fmla="*/ 5540230 h 6819900"/>
              <a:gd name="connsiteX2102" fmla="*/ 9739628 w 9915525"/>
              <a:gd name="connsiteY2102" fmla="*/ 5549755 h 6819900"/>
              <a:gd name="connsiteX2103" fmla="*/ 9735427 w 9915525"/>
              <a:gd name="connsiteY2103" fmla="*/ 5540230 h 6819900"/>
              <a:gd name="connsiteX2104" fmla="*/ 9526356 w 9915525"/>
              <a:gd name="connsiteY2104" fmla="*/ 5533700 h 6819900"/>
              <a:gd name="connsiteX2105" fmla="*/ 9505817 w 9915525"/>
              <a:gd name="connsiteY2105" fmla="*/ 5506748 h 6819900"/>
              <a:gd name="connsiteX2106" fmla="*/ 9484120 w 9915525"/>
              <a:gd name="connsiteY2106" fmla="*/ 5466844 h 6819900"/>
              <a:gd name="connsiteX2107" fmla="*/ 9489581 w 9915525"/>
              <a:gd name="connsiteY2107" fmla="*/ 5466412 h 6819900"/>
              <a:gd name="connsiteX2108" fmla="*/ 9511178 w 9915525"/>
              <a:gd name="connsiteY2108" fmla="*/ 5483081 h 6819900"/>
              <a:gd name="connsiteX2109" fmla="*/ 9531816 w 9915525"/>
              <a:gd name="connsiteY2109" fmla="*/ 5531732 h 6819900"/>
              <a:gd name="connsiteX2110" fmla="*/ 9526356 w 9915525"/>
              <a:gd name="connsiteY2110" fmla="*/ 5533700 h 6819900"/>
              <a:gd name="connsiteX2111" fmla="*/ 958140 w 9915525"/>
              <a:gd name="connsiteY2111" fmla="*/ 5516980 h 6819900"/>
              <a:gd name="connsiteX2112" fmla="*/ 967665 w 9915525"/>
              <a:gd name="connsiteY2112" fmla="*/ 5502130 h 6819900"/>
              <a:gd name="connsiteX2113" fmla="*/ 977190 w 9915525"/>
              <a:gd name="connsiteY2113" fmla="*/ 5511093 h 6819900"/>
              <a:gd name="connsiteX2114" fmla="*/ 967665 w 9915525"/>
              <a:gd name="connsiteY2114" fmla="*/ 5525943 h 6819900"/>
              <a:gd name="connsiteX2115" fmla="*/ 958140 w 9915525"/>
              <a:gd name="connsiteY2115" fmla="*/ 5516980 h 6819900"/>
              <a:gd name="connsiteX2116" fmla="*/ 1507273 w 9915525"/>
              <a:gd name="connsiteY2116" fmla="*/ 5506194 h 6819900"/>
              <a:gd name="connsiteX2117" fmla="*/ 1492985 w 9915525"/>
              <a:gd name="connsiteY2117" fmla="*/ 5479018 h 6819900"/>
              <a:gd name="connsiteX2118" fmla="*/ 1532539 w 9915525"/>
              <a:gd name="connsiteY2118" fmla="*/ 5480772 h 6819900"/>
              <a:gd name="connsiteX2119" fmla="*/ 1565877 w 9915525"/>
              <a:gd name="connsiteY2119" fmla="*/ 5505614 h 6819900"/>
              <a:gd name="connsiteX2120" fmla="*/ 1507273 w 9915525"/>
              <a:gd name="connsiteY2120" fmla="*/ 5506194 h 6819900"/>
              <a:gd name="connsiteX2121" fmla="*/ 9431159 w 9915525"/>
              <a:gd name="connsiteY2121" fmla="*/ 5522040 h 6819900"/>
              <a:gd name="connsiteX2122" fmla="*/ 9445934 w 9915525"/>
              <a:gd name="connsiteY2122" fmla="*/ 5483080 h 6819900"/>
              <a:gd name="connsiteX2123" fmla="*/ 9454440 w 9915525"/>
              <a:gd name="connsiteY2123" fmla="*/ 5506893 h 6819900"/>
              <a:gd name="connsiteX2124" fmla="*/ 9431159 w 9915525"/>
              <a:gd name="connsiteY2124" fmla="*/ 5522040 h 6819900"/>
              <a:gd name="connsiteX2125" fmla="*/ 3477880 w 9915525"/>
              <a:gd name="connsiteY2125" fmla="*/ 5498822 h 6819900"/>
              <a:gd name="connsiteX2126" fmla="*/ 3472362 w 9915525"/>
              <a:gd name="connsiteY2126" fmla="*/ 5478551 h 6819900"/>
              <a:gd name="connsiteX2127" fmla="*/ 3501169 w 9915525"/>
              <a:gd name="connsiteY2127" fmla="*/ 5504511 h 6819900"/>
              <a:gd name="connsiteX2128" fmla="*/ 3477880 w 9915525"/>
              <a:gd name="connsiteY2128" fmla="*/ 5498822 h 6819900"/>
              <a:gd name="connsiteX2129" fmla="*/ 6944603 w 9915525"/>
              <a:gd name="connsiteY2129" fmla="*/ 5492605 h 6819900"/>
              <a:gd name="connsiteX2130" fmla="*/ 6954690 w 9915525"/>
              <a:gd name="connsiteY2130" fmla="*/ 5483080 h 6819900"/>
              <a:gd name="connsiteX2131" fmla="*/ 6958890 w 9915525"/>
              <a:gd name="connsiteY2131" fmla="*/ 5492605 h 6819900"/>
              <a:gd name="connsiteX2132" fmla="*/ 6948803 w 9915525"/>
              <a:gd name="connsiteY2132" fmla="*/ 5502130 h 6819900"/>
              <a:gd name="connsiteX2133" fmla="*/ 6944603 w 9915525"/>
              <a:gd name="connsiteY2133" fmla="*/ 5492605 h 6819900"/>
              <a:gd name="connsiteX2134" fmla="*/ 6034457 w 9915525"/>
              <a:gd name="connsiteY2134" fmla="*/ 5472606 h 6819900"/>
              <a:gd name="connsiteX2135" fmla="*/ 5998770 w 9915525"/>
              <a:gd name="connsiteY2135" fmla="*/ 5457383 h 6819900"/>
              <a:gd name="connsiteX2136" fmla="*/ 5961815 w 9915525"/>
              <a:gd name="connsiteY2136" fmla="*/ 5446426 h 6819900"/>
              <a:gd name="connsiteX2137" fmla="*/ 5964208 w 9915525"/>
              <a:gd name="connsiteY2137" fmla="*/ 5416405 h 6819900"/>
              <a:gd name="connsiteX2138" fmla="*/ 6014013 w 9915525"/>
              <a:gd name="connsiteY2138" fmla="*/ 5334443 h 6819900"/>
              <a:gd name="connsiteX2139" fmla="*/ 6031382 w 9915525"/>
              <a:gd name="connsiteY2139" fmla="*/ 5283055 h 6819900"/>
              <a:gd name="connsiteX2140" fmla="*/ 6044859 w 9915525"/>
              <a:gd name="connsiteY2140" fmla="*/ 5347974 h 6819900"/>
              <a:gd name="connsiteX2141" fmla="*/ 6057061 w 9915525"/>
              <a:gd name="connsiteY2141" fmla="*/ 5405124 h 6819900"/>
              <a:gd name="connsiteX2142" fmla="*/ 6057225 w 9915525"/>
              <a:gd name="connsiteY2142" fmla="*/ 5492605 h 6819900"/>
              <a:gd name="connsiteX2143" fmla="*/ 6034457 w 9915525"/>
              <a:gd name="connsiteY2143" fmla="*/ 5472606 h 6819900"/>
              <a:gd name="connsiteX2144" fmla="*/ 1744872 w 9915525"/>
              <a:gd name="connsiteY2144" fmla="*/ 5455993 h 6819900"/>
              <a:gd name="connsiteX2145" fmla="*/ 1749193 w 9915525"/>
              <a:gd name="connsiteY2145" fmla="*/ 5439922 h 6819900"/>
              <a:gd name="connsiteX2146" fmla="*/ 1761061 w 9915525"/>
              <a:gd name="connsiteY2146" fmla="*/ 5455494 h 6819900"/>
              <a:gd name="connsiteX2147" fmla="*/ 1744872 w 9915525"/>
              <a:gd name="connsiteY2147" fmla="*/ 5455993 h 6819900"/>
              <a:gd name="connsiteX2148" fmla="*/ 6250215 w 9915525"/>
              <a:gd name="connsiteY2148" fmla="*/ 5424378 h 6819900"/>
              <a:gd name="connsiteX2149" fmla="*/ 6240970 w 9915525"/>
              <a:gd name="connsiteY2149" fmla="*/ 5395385 h 6819900"/>
              <a:gd name="connsiteX2150" fmla="*/ 6234753 w 9915525"/>
              <a:gd name="connsiteY2150" fmla="*/ 5373257 h 6819900"/>
              <a:gd name="connsiteX2151" fmla="*/ 6227157 w 9915525"/>
              <a:gd name="connsiteY2151" fmla="*/ 5326913 h 6819900"/>
              <a:gd name="connsiteX2152" fmla="*/ 6204588 w 9915525"/>
              <a:gd name="connsiteY2152" fmla="*/ 5278729 h 6819900"/>
              <a:gd name="connsiteX2153" fmla="*/ 6189933 w 9915525"/>
              <a:gd name="connsiteY2153" fmla="*/ 5242146 h 6819900"/>
              <a:gd name="connsiteX2154" fmla="*/ 6203107 w 9915525"/>
              <a:gd name="connsiteY2154" fmla="*/ 5218102 h 6819900"/>
              <a:gd name="connsiteX2155" fmla="*/ 6224300 w 9915525"/>
              <a:gd name="connsiteY2155" fmla="*/ 5227388 h 6819900"/>
              <a:gd name="connsiteX2156" fmla="*/ 6255707 w 9915525"/>
              <a:gd name="connsiteY2156" fmla="*/ 5228048 h 6819900"/>
              <a:gd name="connsiteX2157" fmla="*/ 6284520 w 9915525"/>
              <a:gd name="connsiteY2157" fmla="*/ 5216380 h 6819900"/>
              <a:gd name="connsiteX2158" fmla="*/ 6277315 w 9915525"/>
              <a:gd name="connsiteY2158" fmla="*/ 5265983 h 6819900"/>
              <a:gd name="connsiteX2159" fmla="*/ 6257083 w 9915525"/>
              <a:gd name="connsiteY2159" fmla="*/ 5307638 h 6819900"/>
              <a:gd name="connsiteX2160" fmla="*/ 6293264 w 9915525"/>
              <a:gd name="connsiteY2160" fmla="*/ 5359255 h 6819900"/>
              <a:gd name="connsiteX2161" fmla="*/ 6306428 w 9915525"/>
              <a:gd name="connsiteY2161" fmla="*/ 5349730 h 6819900"/>
              <a:gd name="connsiteX2162" fmla="*/ 6320637 w 9915525"/>
              <a:gd name="connsiteY2162" fmla="*/ 5340205 h 6819900"/>
              <a:gd name="connsiteX2163" fmla="*/ 6336968 w 9915525"/>
              <a:gd name="connsiteY2163" fmla="*/ 5380686 h 6819900"/>
              <a:gd name="connsiteX2164" fmla="*/ 6315053 w 9915525"/>
              <a:gd name="connsiteY2164" fmla="*/ 5424473 h 6819900"/>
              <a:gd name="connsiteX2165" fmla="*/ 6287854 w 9915525"/>
              <a:gd name="connsiteY2165" fmla="*/ 5436379 h 6819900"/>
              <a:gd name="connsiteX2166" fmla="*/ 6250215 w 9915525"/>
              <a:gd name="connsiteY2166" fmla="*/ 5424378 h 6819900"/>
              <a:gd name="connsiteX2167" fmla="*/ 879041 w 9915525"/>
              <a:gd name="connsiteY2167" fmla="*/ 5396329 h 6819900"/>
              <a:gd name="connsiteX2168" fmla="*/ 822341 w 9915525"/>
              <a:gd name="connsiteY2168" fmla="*/ 5318073 h 6819900"/>
              <a:gd name="connsiteX2169" fmla="*/ 784759 w 9915525"/>
              <a:gd name="connsiteY2169" fmla="*/ 5265846 h 6819900"/>
              <a:gd name="connsiteX2170" fmla="*/ 767640 w 9915525"/>
              <a:gd name="connsiteY2170" fmla="*/ 5231258 h 6819900"/>
              <a:gd name="connsiteX2171" fmla="*/ 734303 w 9915525"/>
              <a:gd name="connsiteY2171" fmla="*/ 5183688 h 6819900"/>
              <a:gd name="connsiteX2172" fmla="*/ 700965 w 9915525"/>
              <a:gd name="connsiteY2172" fmla="*/ 5139241 h 6819900"/>
              <a:gd name="connsiteX2173" fmla="*/ 677153 w 9915525"/>
              <a:gd name="connsiteY2173" fmla="*/ 5098152 h 6819900"/>
              <a:gd name="connsiteX2174" fmla="*/ 653340 w 9915525"/>
              <a:gd name="connsiteY2174" fmla="*/ 5065140 h 6819900"/>
              <a:gd name="connsiteX2175" fmla="*/ 641434 w 9915525"/>
              <a:gd name="connsiteY2175" fmla="*/ 5034031 h 6819900"/>
              <a:gd name="connsiteX2176" fmla="*/ 641434 w 9915525"/>
              <a:gd name="connsiteY2176" fmla="*/ 5009554 h 6819900"/>
              <a:gd name="connsiteX2177" fmla="*/ 643815 w 9915525"/>
              <a:gd name="connsiteY2177" fmla="*/ 4954443 h 6819900"/>
              <a:gd name="connsiteX2178" fmla="*/ 634290 w 9915525"/>
              <a:gd name="connsiteY2178" fmla="*/ 4924414 h 6819900"/>
              <a:gd name="connsiteX2179" fmla="*/ 615540 w 9915525"/>
              <a:gd name="connsiteY2179" fmla="*/ 4895368 h 6819900"/>
              <a:gd name="connsiteX2180" fmla="*/ 598872 w 9915525"/>
              <a:gd name="connsiteY2180" fmla="*/ 4836073 h 6819900"/>
              <a:gd name="connsiteX2181" fmla="*/ 564372 w 9915525"/>
              <a:gd name="connsiteY2181" fmla="*/ 4748138 h 6819900"/>
              <a:gd name="connsiteX2182" fmla="*/ 531034 w 9915525"/>
              <a:gd name="connsiteY2182" fmla="*/ 4692365 h 6819900"/>
              <a:gd name="connsiteX2183" fmla="*/ 606930 w 9915525"/>
              <a:gd name="connsiteY2183" fmla="*/ 4636051 h 6819900"/>
              <a:gd name="connsiteX2184" fmla="*/ 632313 w 9915525"/>
              <a:gd name="connsiteY2184" fmla="*/ 4623449 h 6819900"/>
              <a:gd name="connsiteX2185" fmla="*/ 599031 w 9915525"/>
              <a:gd name="connsiteY2185" fmla="*/ 4549537 h 6819900"/>
              <a:gd name="connsiteX2186" fmla="*/ 548565 w 9915525"/>
              <a:gd name="connsiteY2186" fmla="*/ 4511530 h 6819900"/>
              <a:gd name="connsiteX2187" fmla="*/ 485367 w 9915525"/>
              <a:gd name="connsiteY2187" fmla="*/ 4473524 h 6819900"/>
              <a:gd name="connsiteX2188" fmla="*/ 439619 w 9915525"/>
              <a:gd name="connsiteY2188" fmla="*/ 4449184 h 6819900"/>
              <a:gd name="connsiteX2189" fmla="*/ 463300 w 9915525"/>
              <a:gd name="connsiteY2189" fmla="*/ 4387705 h 6819900"/>
              <a:gd name="connsiteX2190" fmla="*/ 497574 w 9915525"/>
              <a:gd name="connsiteY2190" fmla="*/ 4361511 h 6819900"/>
              <a:gd name="connsiteX2191" fmla="*/ 542454 w 9915525"/>
              <a:gd name="connsiteY2191" fmla="*/ 4311808 h 6819900"/>
              <a:gd name="connsiteX2192" fmla="*/ 545179 w 9915525"/>
              <a:gd name="connsiteY2192" fmla="*/ 4333224 h 6819900"/>
              <a:gd name="connsiteX2193" fmla="*/ 606398 w 9915525"/>
              <a:gd name="connsiteY2193" fmla="*/ 4391850 h 6819900"/>
              <a:gd name="connsiteX2194" fmla="*/ 609477 w 9915525"/>
              <a:gd name="connsiteY2194" fmla="*/ 4325602 h 6819900"/>
              <a:gd name="connsiteX2195" fmla="*/ 620644 w 9915525"/>
              <a:gd name="connsiteY2195" fmla="*/ 4292211 h 6819900"/>
              <a:gd name="connsiteX2196" fmla="*/ 672390 w 9915525"/>
              <a:gd name="connsiteY2196" fmla="*/ 4309087 h 6819900"/>
              <a:gd name="connsiteX2197" fmla="*/ 687504 w 9915525"/>
              <a:gd name="connsiteY2197" fmla="*/ 4347895 h 6819900"/>
              <a:gd name="connsiteX2198" fmla="*/ 691101 w 9915525"/>
              <a:gd name="connsiteY2198" fmla="*/ 4383352 h 6819900"/>
              <a:gd name="connsiteX2199" fmla="*/ 667480 w 9915525"/>
              <a:gd name="connsiteY2199" fmla="*/ 4397230 h 6819900"/>
              <a:gd name="connsiteX2200" fmla="*/ 650202 w 9915525"/>
              <a:gd name="connsiteY2200" fmla="*/ 4410718 h 6819900"/>
              <a:gd name="connsiteX2201" fmla="*/ 662842 w 9915525"/>
              <a:gd name="connsiteY2201" fmla="*/ 4544868 h 6819900"/>
              <a:gd name="connsiteX2202" fmla="*/ 676021 w 9915525"/>
              <a:gd name="connsiteY2202" fmla="*/ 4580586 h 6819900"/>
              <a:gd name="connsiteX2203" fmla="*/ 691621 w 9915525"/>
              <a:gd name="connsiteY2203" fmla="*/ 4606780 h 6819900"/>
              <a:gd name="connsiteX2204" fmla="*/ 686678 w 9915525"/>
              <a:gd name="connsiteY2204" fmla="*/ 4702030 h 6819900"/>
              <a:gd name="connsiteX2205" fmla="*/ 692027 w 9915525"/>
              <a:gd name="connsiteY2205" fmla="*/ 4762094 h 6819900"/>
              <a:gd name="connsiteX2206" fmla="*/ 709949 w 9915525"/>
              <a:gd name="connsiteY2206" fmla="*/ 4779873 h 6819900"/>
              <a:gd name="connsiteX2207" fmla="*/ 732693 w 9915525"/>
              <a:gd name="connsiteY2207" fmla="*/ 4816330 h 6819900"/>
              <a:gd name="connsiteX2208" fmla="*/ 773148 w 9915525"/>
              <a:gd name="connsiteY2208" fmla="*/ 4888189 h 6819900"/>
              <a:gd name="connsiteX2209" fmla="*/ 786219 w 9915525"/>
              <a:gd name="connsiteY2209" fmla="*/ 4927562 h 6819900"/>
              <a:gd name="connsiteX2210" fmla="*/ 791453 w 9915525"/>
              <a:gd name="connsiteY2210" fmla="*/ 4972175 h 6819900"/>
              <a:gd name="connsiteX2211" fmla="*/ 796215 w 9915525"/>
              <a:gd name="connsiteY2211" fmla="*/ 5040168 h 6819900"/>
              <a:gd name="connsiteX2212" fmla="*/ 815265 w 9915525"/>
              <a:gd name="connsiteY2212" fmla="*/ 5079744 h 6819900"/>
              <a:gd name="connsiteX2213" fmla="*/ 791154 w 9915525"/>
              <a:gd name="connsiteY2213" fmla="*/ 5102080 h 6819900"/>
              <a:gd name="connsiteX2214" fmla="*/ 765926 w 9915525"/>
              <a:gd name="connsiteY2214" fmla="*/ 5138022 h 6819900"/>
              <a:gd name="connsiteX2215" fmla="*/ 777165 w 9915525"/>
              <a:gd name="connsiteY2215" fmla="*/ 5170377 h 6819900"/>
              <a:gd name="connsiteX2216" fmla="*/ 805043 w 9915525"/>
              <a:gd name="connsiteY2216" fmla="*/ 5209508 h 6819900"/>
              <a:gd name="connsiteX2217" fmla="*/ 853365 w 9915525"/>
              <a:gd name="connsiteY2217" fmla="*/ 5278406 h 6819900"/>
              <a:gd name="connsiteX2218" fmla="*/ 872415 w 9915525"/>
              <a:gd name="connsiteY2218" fmla="*/ 5302105 h 6819900"/>
              <a:gd name="connsiteX2219" fmla="*/ 891465 w 9915525"/>
              <a:gd name="connsiteY2219" fmla="*/ 5331651 h 6819900"/>
              <a:gd name="connsiteX2220" fmla="*/ 915278 w 9915525"/>
              <a:gd name="connsiteY2220" fmla="*/ 5382221 h 6819900"/>
              <a:gd name="connsiteX2221" fmla="*/ 879041 w 9915525"/>
              <a:gd name="connsiteY2221" fmla="*/ 5396329 h 6819900"/>
              <a:gd name="connsiteX2222" fmla="*/ 723758 w 9915525"/>
              <a:gd name="connsiteY2222" fmla="*/ 4953664 h 6819900"/>
              <a:gd name="connsiteX2223" fmla="*/ 689535 w 9915525"/>
              <a:gd name="connsiteY2223" fmla="*/ 4873480 h 6819900"/>
              <a:gd name="connsiteX2224" fmla="*/ 672390 w 9915525"/>
              <a:gd name="connsiteY2224" fmla="*/ 4906039 h 6819900"/>
              <a:gd name="connsiteX2225" fmla="*/ 700965 w 9915525"/>
              <a:gd name="connsiteY2225" fmla="*/ 4968730 h 6819900"/>
              <a:gd name="connsiteX2226" fmla="*/ 723758 w 9915525"/>
              <a:gd name="connsiteY2226" fmla="*/ 4953664 h 6819900"/>
              <a:gd name="connsiteX2227" fmla="*/ 9042484 w 9915525"/>
              <a:gd name="connsiteY2227" fmla="*/ 5399666 h 6819900"/>
              <a:gd name="connsiteX2228" fmla="*/ 9038992 w 9915525"/>
              <a:gd name="connsiteY2228" fmla="*/ 5359255 h 6819900"/>
              <a:gd name="connsiteX2229" fmla="*/ 9057664 w 9915525"/>
              <a:gd name="connsiteY2229" fmla="*/ 5380271 h 6819900"/>
              <a:gd name="connsiteX2230" fmla="*/ 9042484 w 9915525"/>
              <a:gd name="connsiteY2230" fmla="*/ 5399666 h 6819900"/>
              <a:gd name="connsiteX2231" fmla="*/ 5892090 w 9915525"/>
              <a:gd name="connsiteY2231" fmla="*/ 5335144 h 6819900"/>
              <a:gd name="connsiteX2232" fmla="*/ 5931006 w 9915525"/>
              <a:gd name="connsiteY2232" fmla="*/ 5322149 h 6819900"/>
              <a:gd name="connsiteX2233" fmla="*/ 5915903 w 9915525"/>
              <a:gd name="connsiteY2233" fmla="*/ 5349730 h 6819900"/>
              <a:gd name="connsiteX2234" fmla="*/ 5892090 w 9915525"/>
              <a:gd name="connsiteY2234" fmla="*/ 5335144 h 6819900"/>
              <a:gd name="connsiteX2235" fmla="*/ 9694748 w 9915525"/>
              <a:gd name="connsiteY2235" fmla="*/ 5328894 h 6819900"/>
              <a:gd name="connsiteX2236" fmla="*/ 9721140 w 9915525"/>
              <a:gd name="connsiteY2236" fmla="*/ 5325124 h 6819900"/>
              <a:gd name="connsiteX2237" fmla="*/ 9706059 w 9915525"/>
              <a:gd name="connsiteY2237" fmla="*/ 5340205 h 6819900"/>
              <a:gd name="connsiteX2238" fmla="*/ 9694748 w 9915525"/>
              <a:gd name="connsiteY2238" fmla="*/ 5328894 h 6819900"/>
              <a:gd name="connsiteX2239" fmla="*/ 9442534 w 9915525"/>
              <a:gd name="connsiteY2239" fmla="*/ 5324114 h 6819900"/>
              <a:gd name="connsiteX2240" fmla="*/ 9440152 w 9915525"/>
              <a:gd name="connsiteY2240" fmla="*/ 5292580 h 6819900"/>
              <a:gd name="connsiteX2241" fmla="*/ 9454440 w 9915525"/>
              <a:gd name="connsiteY2241" fmla="*/ 5307430 h 6819900"/>
              <a:gd name="connsiteX2242" fmla="*/ 9463965 w 9915525"/>
              <a:gd name="connsiteY2242" fmla="*/ 5316393 h 6819900"/>
              <a:gd name="connsiteX2243" fmla="*/ 9473490 w 9915525"/>
              <a:gd name="connsiteY2243" fmla="*/ 5320593 h 6819900"/>
              <a:gd name="connsiteX2244" fmla="*/ 9442534 w 9915525"/>
              <a:gd name="connsiteY2244" fmla="*/ 5324114 h 6819900"/>
              <a:gd name="connsiteX2245" fmla="*/ 9821248 w 9915525"/>
              <a:gd name="connsiteY2245" fmla="*/ 5321000 h 6819900"/>
              <a:gd name="connsiteX2246" fmla="*/ 9836098 w 9915525"/>
              <a:gd name="connsiteY2246" fmla="*/ 5316800 h 6819900"/>
              <a:gd name="connsiteX2247" fmla="*/ 9830115 w 9915525"/>
              <a:gd name="connsiteY2247" fmla="*/ 5330680 h 6819900"/>
              <a:gd name="connsiteX2248" fmla="*/ 9821248 w 9915525"/>
              <a:gd name="connsiteY2248" fmla="*/ 5321000 h 6819900"/>
              <a:gd name="connsiteX2249" fmla="*/ 1605840 w 9915525"/>
              <a:gd name="connsiteY2249" fmla="*/ 5249718 h 6819900"/>
              <a:gd name="connsiteX2250" fmla="*/ 1620128 w 9915525"/>
              <a:gd name="connsiteY2250" fmla="*/ 5235430 h 6819900"/>
              <a:gd name="connsiteX2251" fmla="*/ 1634415 w 9915525"/>
              <a:gd name="connsiteY2251" fmla="*/ 5249718 h 6819900"/>
              <a:gd name="connsiteX2252" fmla="*/ 1620128 w 9915525"/>
              <a:gd name="connsiteY2252" fmla="*/ 5264005 h 6819900"/>
              <a:gd name="connsiteX2253" fmla="*/ 1605840 w 9915525"/>
              <a:gd name="connsiteY2253" fmla="*/ 5249718 h 6819900"/>
              <a:gd name="connsiteX2254" fmla="*/ 9816389 w 9915525"/>
              <a:gd name="connsiteY2254" fmla="*/ 5212411 h 6819900"/>
              <a:gd name="connsiteX2255" fmla="*/ 9808227 w 9915525"/>
              <a:gd name="connsiteY2255" fmla="*/ 5186217 h 6819900"/>
              <a:gd name="connsiteX2256" fmla="*/ 9795390 w 9915525"/>
              <a:gd name="connsiteY2256" fmla="*/ 5063980 h 6819900"/>
              <a:gd name="connsiteX2257" fmla="*/ 9842043 w 9915525"/>
              <a:gd name="connsiteY2257" fmla="*/ 5167632 h 6819900"/>
              <a:gd name="connsiteX2258" fmla="*/ 9832058 w 9915525"/>
              <a:gd name="connsiteY2258" fmla="*/ 5235430 h 6819900"/>
              <a:gd name="connsiteX2259" fmla="*/ 9816389 w 9915525"/>
              <a:gd name="connsiteY2259" fmla="*/ 5212411 h 6819900"/>
              <a:gd name="connsiteX2260" fmla="*/ 9656584 w 9915525"/>
              <a:gd name="connsiteY2260" fmla="*/ 5182503 h 6819900"/>
              <a:gd name="connsiteX2261" fmla="*/ 9659227 w 9915525"/>
              <a:gd name="connsiteY2261" fmla="*/ 5130655 h 6819900"/>
              <a:gd name="connsiteX2262" fmla="*/ 9683040 w 9915525"/>
              <a:gd name="connsiteY2262" fmla="*/ 5148926 h 6819900"/>
              <a:gd name="connsiteX2263" fmla="*/ 9688821 w 9915525"/>
              <a:gd name="connsiteY2263" fmla="*/ 5182264 h 6819900"/>
              <a:gd name="connsiteX2264" fmla="*/ 9656584 w 9915525"/>
              <a:gd name="connsiteY2264" fmla="*/ 5182503 h 6819900"/>
              <a:gd name="connsiteX2265" fmla="*/ 6342146 w 9915525"/>
              <a:gd name="connsiteY2265" fmla="*/ 5105297 h 6819900"/>
              <a:gd name="connsiteX2266" fmla="*/ 6344528 w 9915525"/>
              <a:gd name="connsiteY2266" fmla="*/ 5063980 h 6819900"/>
              <a:gd name="connsiteX2267" fmla="*/ 6358815 w 9915525"/>
              <a:gd name="connsiteY2267" fmla="*/ 5087793 h 6819900"/>
              <a:gd name="connsiteX2268" fmla="*/ 6356434 w 9915525"/>
              <a:gd name="connsiteY2268" fmla="*/ 5110853 h 6819900"/>
              <a:gd name="connsiteX2269" fmla="*/ 6342146 w 9915525"/>
              <a:gd name="connsiteY2269" fmla="*/ 5105297 h 6819900"/>
              <a:gd name="connsiteX2270" fmla="*/ 519990 w 9915525"/>
              <a:gd name="connsiteY2270" fmla="*/ 4249593 h 6819900"/>
              <a:gd name="connsiteX2271" fmla="*/ 495011 w 9915525"/>
              <a:gd name="connsiteY2271" fmla="*/ 4235305 h 6819900"/>
              <a:gd name="connsiteX2272" fmla="*/ 491253 w 9915525"/>
              <a:gd name="connsiteY2272" fmla="*/ 4202068 h 6819900"/>
              <a:gd name="connsiteX2273" fmla="*/ 534116 w 9915525"/>
              <a:gd name="connsiteY2273" fmla="*/ 4202566 h 6819900"/>
              <a:gd name="connsiteX2274" fmla="*/ 567615 w 9915525"/>
              <a:gd name="connsiteY2274" fmla="*/ 4236365 h 6819900"/>
              <a:gd name="connsiteX2275" fmla="*/ 549731 w 9915525"/>
              <a:gd name="connsiteY2275" fmla="*/ 4263880 h 6819900"/>
              <a:gd name="connsiteX2276" fmla="*/ 519990 w 9915525"/>
              <a:gd name="connsiteY2276" fmla="*/ 4249593 h 6819900"/>
              <a:gd name="connsiteX2277" fmla="*/ 396165 w 9915525"/>
              <a:gd name="connsiteY2277" fmla="*/ 4239769 h 6819900"/>
              <a:gd name="connsiteX2278" fmla="*/ 448969 w 9915525"/>
              <a:gd name="connsiteY2278" fmla="*/ 4225938 h 6819900"/>
              <a:gd name="connsiteX2279" fmla="*/ 462517 w 9915525"/>
              <a:gd name="connsiteY2279" fmla="*/ 4245231 h 6819900"/>
              <a:gd name="connsiteX2280" fmla="*/ 396165 w 9915525"/>
              <a:gd name="connsiteY2280" fmla="*/ 4239769 h 6819900"/>
              <a:gd name="connsiteX2281" fmla="*/ 9626489 w 9915525"/>
              <a:gd name="connsiteY2281" fmla="*/ 4236425 h 6819900"/>
              <a:gd name="connsiteX2282" fmla="*/ 9610318 w 9915525"/>
              <a:gd name="connsiteY2282" fmla="*/ 4136145 h 6819900"/>
              <a:gd name="connsiteX2283" fmla="*/ 9617430 w 9915525"/>
              <a:gd name="connsiteY2283" fmla="*/ 4054330 h 6819900"/>
              <a:gd name="connsiteX2284" fmla="*/ 9653597 w 9915525"/>
              <a:gd name="connsiteY2284" fmla="*/ 4169540 h 6819900"/>
              <a:gd name="connsiteX2285" fmla="*/ 9626489 w 9915525"/>
              <a:gd name="connsiteY2285" fmla="*/ 4236425 h 6819900"/>
              <a:gd name="connsiteX2286" fmla="*/ 9810688 w 9915525"/>
              <a:gd name="connsiteY2286" fmla="*/ 4227832 h 6819900"/>
              <a:gd name="connsiteX2287" fmla="*/ 9780670 w 9915525"/>
              <a:gd name="connsiteY2287" fmla="*/ 4210540 h 6819900"/>
              <a:gd name="connsiteX2288" fmla="*/ 9754477 w 9915525"/>
              <a:gd name="connsiteY2288" fmla="*/ 4208159 h 6819900"/>
              <a:gd name="connsiteX2289" fmla="*/ 9740190 w 9915525"/>
              <a:gd name="connsiteY2289" fmla="*/ 4182917 h 6819900"/>
              <a:gd name="connsiteX2290" fmla="*/ 9730665 w 9915525"/>
              <a:gd name="connsiteY2290" fmla="*/ 4159105 h 6819900"/>
              <a:gd name="connsiteX2291" fmla="*/ 9721140 w 9915525"/>
              <a:gd name="connsiteY2291" fmla="*/ 4140617 h 6819900"/>
              <a:gd name="connsiteX2292" fmla="*/ 9730665 w 9915525"/>
              <a:gd name="connsiteY2292" fmla="*/ 4116242 h 6819900"/>
              <a:gd name="connsiteX2293" fmla="*/ 9729554 w 9915525"/>
              <a:gd name="connsiteY2293" fmla="*/ 4054330 h 6819900"/>
              <a:gd name="connsiteX2294" fmla="*/ 9723899 w 9915525"/>
              <a:gd name="connsiteY2294" fmla="*/ 4035280 h 6819900"/>
              <a:gd name="connsiteX2295" fmla="*/ 9720248 w 9915525"/>
              <a:gd name="connsiteY2295" fmla="*/ 4016230 h 6819900"/>
              <a:gd name="connsiteX2296" fmla="*/ 9711615 w 9915525"/>
              <a:gd name="connsiteY2296" fmla="*/ 3962732 h 6819900"/>
              <a:gd name="connsiteX2297" fmla="*/ 9732205 w 9915525"/>
              <a:gd name="connsiteY2297" fmla="*/ 3914618 h 6819900"/>
              <a:gd name="connsiteX2298" fmla="*/ 9774207 w 9915525"/>
              <a:gd name="connsiteY2298" fmla="*/ 3848862 h 6819900"/>
              <a:gd name="connsiteX2299" fmla="*/ 9730366 w 9915525"/>
              <a:gd name="connsiteY2299" fmla="*/ 3849814 h 6819900"/>
              <a:gd name="connsiteX2300" fmla="*/ 9628271 w 9915525"/>
              <a:gd name="connsiteY2300" fmla="*/ 3806981 h 6819900"/>
              <a:gd name="connsiteX2301" fmla="*/ 9587790 w 9915525"/>
              <a:gd name="connsiteY2301" fmla="*/ 3743603 h 6819900"/>
              <a:gd name="connsiteX2302" fmla="*/ 9621127 w 9915525"/>
              <a:gd name="connsiteY2302" fmla="*/ 3726347 h 6819900"/>
              <a:gd name="connsiteX2303" fmla="*/ 9654465 w 9915525"/>
              <a:gd name="connsiteY2303" fmla="*/ 3722016 h 6819900"/>
              <a:gd name="connsiteX2304" fmla="*/ 9702579 w 9915525"/>
              <a:gd name="connsiteY2304" fmla="*/ 3731045 h 6819900"/>
              <a:gd name="connsiteX2305" fmla="*/ 9739415 w 9915525"/>
              <a:gd name="connsiteY2305" fmla="*/ 3738279 h 6819900"/>
              <a:gd name="connsiteX2306" fmla="*/ 9759240 w 9915525"/>
              <a:gd name="connsiteY2306" fmla="*/ 3713720 h 6819900"/>
              <a:gd name="connsiteX2307" fmla="*/ 9785433 w 9915525"/>
              <a:gd name="connsiteY2307" fmla="*/ 3707803 h 6819900"/>
              <a:gd name="connsiteX2308" fmla="*/ 9825914 w 9915525"/>
              <a:gd name="connsiteY2308" fmla="*/ 3754061 h 6819900"/>
              <a:gd name="connsiteX2309" fmla="*/ 9837153 w 9915525"/>
              <a:gd name="connsiteY2309" fmla="*/ 3789789 h 6819900"/>
              <a:gd name="connsiteX2310" fmla="*/ 9840404 w 9915525"/>
              <a:gd name="connsiteY2310" fmla="*/ 3812014 h 6819900"/>
              <a:gd name="connsiteX2311" fmla="*/ 9834131 w 9915525"/>
              <a:gd name="connsiteY2311" fmla="*/ 3838246 h 6819900"/>
              <a:gd name="connsiteX2312" fmla="*/ 9825368 w 9915525"/>
              <a:gd name="connsiteY2312" fmla="*/ 3884912 h 6819900"/>
              <a:gd name="connsiteX2313" fmla="*/ 9837576 w 9915525"/>
              <a:gd name="connsiteY2313" fmla="*/ 3943834 h 6819900"/>
              <a:gd name="connsiteX2314" fmla="*/ 9878240 w 9915525"/>
              <a:gd name="connsiteY2314" fmla="*/ 3974049 h 6819900"/>
              <a:gd name="connsiteX2315" fmla="*/ 9905054 w 9915525"/>
              <a:gd name="connsiteY2315" fmla="*/ 4010759 h 6819900"/>
              <a:gd name="connsiteX2316" fmla="*/ 9894675 w 9915525"/>
              <a:gd name="connsiteY2316" fmla="*/ 4056479 h 6819900"/>
              <a:gd name="connsiteX2317" fmla="*/ 9854489 w 9915525"/>
              <a:gd name="connsiteY2317" fmla="*/ 4043945 h 6819900"/>
              <a:gd name="connsiteX2318" fmla="*/ 9840202 w 9915525"/>
              <a:gd name="connsiteY2318" fmla="*/ 4019675 h 6819900"/>
              <a:gd name="connsiteX2319" fmla="*/ 9825914 w 9915525"/>
              <a:gd name="connsiteY2319" fmla="*/ 3992178 h 6819900"/>
              <a:gd name="connsiteX2320" fmla="*/ 9757976 w 9915525"/>
              <a:gd name="connsiteY2320" fmla="*/ 3960538 h 6819900"/>
              <a:gd name="connsiteX2321" fmla="*/ 9748484 w 9915525"/>
              <a:gd name="connsiteY2321" fmla="*/ 4001183 h 6819900"/>
              <a:gd name="connsiteX2322" fmla="*/ 9762260 w 9915525"/>
              <a:gd name="connsiteY2322" fmla="*/ 4033715 h 6819900"/>
              <a:gd name="connsiteX2323" fmla="*/ 9845480 w 9915525"/>
              <a:gd name="connsiteY2323" fmla="*/ 4080011 h 6819900"/>
              <a:gd name="connsiteX2324" fmla="*/ 9860407 w 9915525"/>
              <a:gd name="connsiteY2324" fmla="*/ 4119729 h 6819900"/>
              <a:gd name="connsiteX2325" fmla="*/ 9844964 w 9915525"/>
              <a:gd name="connsiteY2325" fmla="*/ 4185487 h 6819900"/>
              <a:gd name="connsiteX2326" fmla="*/ 9810688 w 9915525"/>
              <a:gd name="connsiteY2326" fmla="*/ 4227833 h 6819900"/>
              <a:gd name="connsiteX2327" fmla="*/ 415215 w 9915525"/>
              <a:gd name="connsiteY2327" fmla="*/ 4117036 h 6819900"/>
              <a:gd name="connsiteX2328" fmla="*/ 404250 w 9915525"/>
              <a:gd name="connsiteY2328" fmla="*/ 4071313 h 6819900"/>
              <a:gd name="connsiteX2329" fmla="*/ 388769 w 9915525"/>
              <a:gd name="connsiteY2329" fmla="*/ 4013193 h 6819900"/>
              <a:gd name="connsiteX2330" fmla="*/ 375921 w 9915525"/>
              <a:gd name="connsiteY2330" fmla="*/ 3953580 h 6819900"/>
              <a:gd name="connsiteX2331" fmla="*/ 367590 w 9915525"/>
              <a:gd name="connsiteY2331" fmla="*/ 3920418 h 6819900"/>
              <a:gd name="connsiteX2332" fmla="*/ 390840 w 9915525"/>
              <a:gd name="connsiteY2332" fmla="*/ 3892405 h 6819900"/>
              <a:gd name="connsiteX2333" fmla="*/ 429306 w 9915525"/>
              <a:gd name="connsiteY2333" fmla="*/ 3816550 h 6819900"/>
              <a:gd name="connsiteX2334" fmla="*/ 447267 w 9915525"/>
              <a:gd name="connsiteY2334" fmla="*/ 3760657 h 6819900"/>
              <a:gd name="connsiteX2335" fmla="*/ 461223 w 9915525"/>
              <a:gd name="connsiteY2335" fmla="*/ 3779639 h 6819900"/>
              <a:gd name="connsiteX2336" fmla="*/ 479499 w 9915525"/>
              <a:gd name="connsiteY2336" fmla="*/ 3819278 h 6819900"/>
              <a:gd name="connsiteX2337" fmla="*/ 500940 w 9915525"/>
              <a:gd name="connsiteY2337" fmla="*/ 3853091 h 6819900"/>
              <a:gd name="connsiteX2338" fmla="*/ 511595 w 9915525"/>
              <a:gd name="connsiteY2338" fmla="*/ 3880200 h 6819900"/>
              <a:gd name="connsiteX2339" fmla="*/ 502070 w 9915525"/>
              <a:gd name="connsiteY2339" fmla="*/ 3955147 h 6819900"/>
              <a:gd name="connsiteX2340" fmla="*/ 496941 w 9915525"/>
              <a:gd name="connsiteY2340" fmla="*/ 4064489 h 6819900"/>
              <a:gd name="connsiteX2341" fmla="*/ 539804 w 9915525"/>
              <a:gd name="connsiteY2341" fmla="*/ 4066482 h 6819900"/>
              <a:gd name="connsiteX2342" fmla="*/ 567615 w 9915525"/>
              <a:gd name="connsiteY2342" fmla="*/ 4078970 h 6819900"/>
              <a:gd name="connsiteX2343" fmla="*/ 536400 w 9915525"/>
              <a:gd name="connsiteY2343" fmla="*/ 4101955 h 6819900"/>
              <a:gd name="connsiteX2344" fmla="*/ 473900 w 9915525"/>
              <a:gd name="connsiteY2344" fmla="*/ 4130530 h 6819900"/>
              <a:gd name="connsiteX2345" fmla="*/ 415215 w 9915525"/>
              <a:gd name="connsiteY2345" fmla="*/ 4117036 h 6819900"/>
              <a:gd name="connsiteX2346" fmla="*/ 262815 w 9915525"/>
              <a:gd name="connsiteY2346" fmla="*/ 3986993 h 6819900"/>
              <a:gd name="connsiteX2347" fmla="*/ 284246 w 9915525"/>
              <a:gd name="connsiteY2347" fmla="*/ 3951274 h 6819900"/>
              <a:gd name="connsiteX2348" fmla="*/ 274721 w 9915525"/>
              <a:gd name="connsiteY2348" fmla="*/ 4025609 h 6819900"/>
              <a:gd name="connsiteX2349" fmla="*/ 262815 w 9915525"/>
              <a:gd name="connsiteY2349" fmla="*/ 3986993 h 6819900"/>
              <a:gd name="connsiteX2350" fmla="*/ 312821 w 9915525"/>
              <a:gd name="connsiteY2350" fmla="*/ 3854008 h 6819900"/>
              <a:gd name="connsiteX2351" fmla="*/ 310841 w 9915525"/>
              <a:gd name="connsiteY2351" fmla="*/ 3813186 h 6819900"/>
              <a:gd name="connsiteX2352" fmla="*/ 328763 w 9915525"/>
              <a:gd name="connsiteY2352" fmla="*/ 3791215 h 6819900"/>
              <a:gd name="connsiteX2353" fmla="*/ 342587 w 9915525"/>
              <a:gd name="connsiteY2353" fmla="*/ 3749530 h 6819900"/>
              <a:gd name="connsiteX2354" fmla="*/ 367590 w 9915525"/>
              <a:gd name="connsiteY2354" fmla="*/ 3836446 h 6819900"/>
              <a:gd name="connsiteX2355" fmla="*/ 312821 w 9915525"/>
              <a:gd name="connsiteY2355" fmla="*/ 3854008 h 6819900"/>
              <a:gd name="connsiteX2356" fmla="*/ 15035 w 9915525"/>
              <a:gd name="connsiteY2356" fmla="*/ 3762230 h 6819900"/>
              <a:gd name="connsiteX2357" fmla="*/ 9162 w 9915525"/>
              <a:gd name="connsiteY2357" fmla="*/ 3694761 h 6819900"/>
              <a:gd name="connsiteX2358" fmla="*/ 24014 w 9915525"/>
              <a:gd name="connsiteY2358" fmla="*/ 3673330 h 6819900"/>
              <a:gd name="connsiteX2359" fmla="*/ 41794 w 9915525"/>
              <a:gd name="connsiteY2359" fmla="*/ 3736865 h 6819900"/>
              <a:gd name="connsiteX2360" fmla="*/ 27071 w 9915525"/>
              <a:gd name="connsiteY2360" fmla="*/ 3804334 h 6819900"/>
              <a:gd name="connsiteX2361" fmla="*/ 15035 w 9915525"/>
              <a:gd name="connsiteY2361" fmla="*/ 3762230 h 6819900"/>
              <a:gd name="connsiteX2362" fmla="*/ 236621 w 9915525"/>
              <a:gd name="connsiteY2362" fmla="*/ 3714065 h 6819900"/>
              <a:gd name="connsiteX2363" fmla="*/ 205665 w 9915525"/>
              <a:gd name="connsiteY2363" fmla="*/ 3682252 h 6819900"/>
              <a:gd name="connsiteX2364" fmla="*/ 195388 w 9915525"/>
              <a:gd name="connsiteY2364" fmla="*/ 3654280 h 6819900"/>
              <a:gd name="connsiteX2365" fmla="*/ 188244 w 9915525"/>
              <a:gd name="connsiteY2365" fmla="*/ 3582820 h 6819900"/>
              <a:gd name="connsiteX2366" fmla="*/ 184234 w 9915525"/>
              <a:gd name="connsiteY2366" fmla="*/ 3511383 h 6819900"/>
              <a:gd name="connsiteX2367" fmla="*/ 177090 w 9915525"/>
              <a:gd name="connsiteY2367" fmla="*/ 3441788 h 6819900"/>
              <a:gd name="connsiteX2368" fmla="*/ 129303 w 9915525"/>
              <a:gd name="connsiteY2368" fmla="*/ 3327420 h 6819900"/>
              <a:gd name="connsiteX2369" fmla="*/ 100890 w 9915525"/>
              <a:gd name="connsiteY2369" fmla="*/ 3244473 h 6819900"/>
              <a:gd name="connsiteX2370" fmla="*/ 74696 w 9915525"/>
              <a:gd name="connsiteY2370" fmla="*/ 3170224 h 6819900"/>
              <a:gd name="connsiteX2371" fmla="*/ 53265 w 9915525"/>
              <a:gd name="connsiteY2371" fmla="*/ 3144030 h 6819900"/>
              <a:gd name="connsiteX2372" fmla="*/ 82520 w 9915525"/>
              <a:gd name="connsiteY2372" fmla="*/ 3120880 h 6819900"/>
              <a:gd name="connsiteX2373" fmla="*/ 124216 w 9915525"/>
              <a:gd name="connsiteY2373" fmla="*/ 3132786 h 6819900"/>
              <a:gd name="connsiteX2374" fmla="*/ 156873 w 9915525"/>
              <a:gd name="connsiteY2374" fmla="*/ 3158702 h 6819900"/>
              <a:gd name="connsiteX2375" fmla="*/ 177393 w 9915525"/>
              <a:gd name="connsiteY2375" fmla="*/ 3187277 h 6819900"/>
              <a:gd name="connsiteX2376" fmla="*/ 191680 w 9915525"/>
              <a:gd name="connsiteY2376" fmla="*/ 3220332 h 6819900"/>
              <a:gd name="connsiteX2377" fmla="*/ 205665 w 9915525"/>
              <a:gd name="connsiteY2377" fmla="*/ 3255577 h 6819900"/>
              <a:gd name="connsiteX2378" fmla="*/ 222016 w 9915525"/>
              <a:gd name="connsiteY2378" fmla="*/ 3281484 h 6819900"/>
              <a:gd name="connsiteX2379" fmla="*/ 226435 w 9915525"/>
              <a:gd name="connsiteY2379" fmla="*/ 3312928 h 6819900"/>
              <a:gd name="connsiteX2380" fmla="*/ 212466 w 9915525"/>
              <a:gd name="connsiteY2380" fmla="*/ 3377987 h 6819900"/>
              <a:gd name="connsiteX2381" fmla="*/ 231990 w 9915525"/>
              <a:gd name="connsiteY2381" fmla="*/ 3430294 h 6819900"/>
              <a:gd name="connsiteX2382" fmla="*/ 249260 w 9915525"/>
              <a:gd name="connsiteY2382" fmla="*/ 3451019 h 6819900"/>
              <a:gd name="connsiteX2383" fmla="*/ 257967 w 9915525"/>
              <a:gd name="connsiteY2383" fmla="*/ 3467192 h 6819900"/>
              <a:gd name="connsiteX2384" fmla="*/ 268171 w 9915525"/>
              <a:gd name="connsiteY2384" fmla="*/ 3520368 h 6819900"/>
              <a:gd name="connsiteX2385" fmla="*/ 271239 w 9915525"/>
              <a:gd name="connsiteY2385" fmla="*/ 3568629 h 6819900"/>
              <a:gd name="connsiteX2386" fmla="*/ 300915 w 9915525"/>
              <a:gd name="connsiteY2386" fmla="*/ 3670466 h 6819900"/>
              <a:gd name="connsiteX2387" fmla="*/ 236621 w 9915525"/>
              <a:gd name="connsiteY2387" fmla="*/ 3714065 h 6819900"/>
              <a:gd name="connsiteX2388" fmla="*/ 9675896 w 9915525"/>
              <a:gd name="connsiteY2388" fmla="*/ 3466997 h 6819900"/>
              <a:gd name="connsiteX2389" fmla="*/ 9675420 w 9915525"/>
              <a:gd name="connsiteY2389" fmla="*/ 3389485 h 6819900"/>
              <a:gd name="connsiteX2390" fmla="*/ 9675420 w 9915525"/>
              <a:gd name="connsiteY2390" fmla="*/ 3378055 h 6819900"/>
              <a:gd name="connsiteX2391" fmla="*/ 9663990 w 9915525"/>
              <a:gd name="connsiteY2391" fmla="*/ 3359005 h 6819900"/>
              <a:gd name="connsiteX2392" fmla="*/ 9673515 w 9915525"/>
              <a:gd name="connsiteY2392" fmla="*/ 3339955 h 6819900"/>
              <a:gd name="connsiteX2393" fmla="*/ 9683040 w 9915525"/>
              <a:gd name="connsiteY2393" fmla="*/ 3325667 h 6819900"/>
              <a:gd name="connsiteX2394" fmla="*/ 9693127 w 9915525"/>
              <a:gd name="connsiteY2394" fmla="*/ 3311380 h 6819900"/>
              <a:gd name="connsiteX2395" fmla="*/ 9697734 w 9915525"/>
              <a:gd name="connsiteY2395" fmla="*/ 3302513 h 6819900"/>
              <a:gd name="connsiteX2396" fmla="*/ 9724351 w 9915525"/>
              <a:gd name="connsiteY2396" fmla="*/ 3292446 h 6819900"/>
              <a:gd name="connsiteX2397" fmla="*/ 9723522 w 9915525"/>
              <a:gd name="connsiteY2397" fmla="*/ 3308602 h 6819900"/>
              <a:gd name="connsiteX2398" fmla="*/ 9711616 w 9915525"/>
              <a:gd name="connsiteY2398" fmla="*/ 3345511 h 6819900"/>
              <a:gd name="connsiteX2399" fmla="*/ 9702091 w 9915525"/>
              <a:gd name="connsiteY2399" fmla="*/ 3378055 h 6819900"/>
              <a:gd name="connsiteX2400" fmla="*/ 9706853 w 9915525"/>
              <a:gd name="connsiteY2400" fmla="*/ 3425680 h 6819900"/>
              <a:gd name="connsiteX2401" fmla="*/ 9706072 w 9915525"/>
              <a:gd name="connsiteY2401" fmla="*/ 3467524 h 6819900"/>
              <a:gd name="connsiteX2402" fmla="*/ 9689403 w 9915525"/>
              <a:gd name="connsiteY2402" fmla="*/ 3472553 h 6819900"/>
              <a:gd name="connsiteX2403" fmla="*/ 9675895 w 9915525"/>
              <a:gd name="connsiteY2403" fmla="*/ 3466997 h 6819900"/>
              <a:gd name="connsiteX2404" fmla="*/ 9654465 w 9915525"/>
              <a:gd name="connsiteY2404" fmla="*/ 3182792 h 6819900"/>
              <a:gd name="connsiteX2405" fmla="*/ 9644940 w 9915525"/>
              <a:gd name="connsiteY2405" fmla="*/ 3168505 h 6819900"/>
              <a:gd name="connsiteX2406" fmla="*/ 9635415 w 9915525"/>
              <a:gd name="connsiteY2406" fmla="*/ 3155011 h 6819900"/>
              <a:gd name="connsiteX2407" fmla="*/ 9624176 w 9915525"/>
              <a:gd name="connsiteY2407" fmla="*/ 3137771 h 6819900"/>
              <a:gd name="connsiteX2408" fmla="*/ 9653000 w 9915525"/>
              <a:gd name="connsiteY2408" fmla="*/ 3101830 h 6819900"/>
              <a:gd name="connsiteX2409" fmla="*/ 9692565 w 9915525"/>
              <a:gd name="connsiteY2409" fmla="*/ 3087542 h 6819900"/>
              <a:gd name="connsiteX2410" fmla="*/ 9723143 w 9915525"/>
              <a:gd name="connsiteY2410" fmla="*/ 3073255 h 6819900"/>
              <a:gd name="connsiteX2411" fmla="*/ 9735165 w 9915525"/>
              <a:gd name="connsiteY2411" fmla="*/ 3113736 h 6819900"/>
              <a:gd name="connsiteX2412" fmla="*/ 9707456 w 9915525"/>
              <a:gd name="connsiteY2412" fmla="*/ 3168505 h 6819900"/>
              <a:gd name="connsiteX2413" fmla="*/ 9683040 w 9915525"/>
              <a:gd name="connsiteY2413" fmla="*/ 3182792 h 6819900"/>
              <a:gd name="connsiteX2414" fmla="*/ 9662824 w 9915525"/>
              <a:gd name="connsiteY2414" fmla="*/ 3197080 h 6819900"/>
              <a:gd name="connsiteX2415" fmla="*/ 9654465 w 9915525"/>
              <a:gd name="connsiteY2415" fmla="*/ 3182792 h 6819900"/>
              <a:gd name="connsiteX2416" fmla="*/ 224715 w 9915525"/>
              <a:gd name="connsiteY2416" fmla="*/ 3030955 h 6819900"/>
              <a:gd name="connsiteX2417" fmla="*/ 233242 w 9915525"/>
              <a:gd name="connsiteY2417" fmla="*/ 3011959 h 6819900"/>
              <a:gd name="connsiteX2418" fmla="*/ 246284 w 9915525"/>
              <a:gd name="connsiteY2418" fmla="*/ 3038986 h 6819900"/>
              <a:gd name="connsiteX2419" fmla="*/ 224715 w 9915525"/>
              <a:gd name="connsiteY2419" fmla="*/ 3030955 h 6819900"/>
              <a:gd name="connsiteX2420" fmla="*/ 9613190 w 9915525"/>
              <a:gd name="connsiteY2420" fmla="*/ 2971655 h 6819900"/>
              <a:gd name="connsiteX2421" fmla="*/ 9606840 w 9915525"/>
              <a:gd name="connsiteY2421" fmla="*/ 2938998 h 6819900"/>
              <a:gd name="connsiteX2422" fmla="*/ 9592552 w 9915525"/>
              <a:gd name="connsiteY2422" fmla="*/ 2898403 h 6819900"/>
              <a:gd name="connsiteX2423" fmla="*/ 9587790 w 9915525"/>
              <a:gd name="connsiteY2423" fmla="*/ 2806555 h 6819900"/>
              <a:gd name="connsiteX2424" fmla="*/ 9594934 w 9915525"/>
              <a:gd name="connsiteY2424" fmla="*/ 2794649 h 6819900"/>
              <a:gd name="connsiteX2425" fmla="*/ 9678942 w 9915525"/>
              <a:gd name="connsiteY2425" fmla="*/ 2788057 h 6819900"/>
              <a:gd name="connsiteX2426" fmla="*/ 9692565 w 9915525"/>
              <a:gd name="connsiteY2426" fmla="*/ 2859781 h 6819900"/>
              <a:gd name="connsiteX2427" fmla="*/ 9664311 w 9915525"/>
              <a:gd name="connsiteY2427" fmla="*/ 2949102 h 6819900"/>
              <a:gd name="connsiteX2428" fmla="*/ 9613190 w 9915525"/>
              <a:gd name="connsiteY2428" fmla="*/ 2971655 h 6819900"/>
              <a:gd name="connsiteX2429" fmla="*/ 9454440 w 9915525"/>
              <a:gd name="connsiteY2429" fmla="*/ 2454130 h 6819900"/>
              <a:gd name="connsiteX2430" fmla="*/ 9471109 w 9915525"/>
              <a:gd name="connsiteY2430" fmla="*/ 2436893 h 6819900"/>
              <a:gd name="connsiteX2431" fmla="*/ 9487777 w 9915525"/>
              <a:gd name="connsiteY2431" fmla="*/ 2454130 h 6819900"/>
              <a:gd name="connsiteX2432" fmla="*/ 9471109 w 9915525"/>
              <a:gd name="connsiteY2432" fmla="*/ 2471367 h 6819900"/>
              <a:gd name="connsiteX2433" fmla="*/ 9454440 w 9915525"/>
              <a:gd name="connsiteY2433" fmla="*/ 2454130 h 6819900"/>
              <a:gd name="connsiteX2434" fmla="*/ 9433552 w 9915525"/>
              <a:gd name="connsiteY2434" fmla="*/ 2289824 h 6819900"/>
              <a:gd name="connsiteX2435" fmla="*/ 9411891 w 9915525"/>
              <a:gd name="connsiteY2435" fmla="*/ 2225530 h 6819900"/>
              <a:gd name="connsiteX2436" fmla="*/ 9473490 w 9915525"/>
              <a:gd name="connsiteY2436" fmla="*/ 2291264 h 6819900"/>
              <a:gd name="connsiteX2437" fmla="*/ 9433552 w 9915525"/>
              <a:gd name="connsiteY2437" fmla="*/ 2289824 h 6819900"/>
              <a:gd name="connsiteX2438" fmla="*/ 9597315 w 9915525"/>
              <a:gd name="connsiteY2438" fmla="*/ 2258868 h 6819900"/>
              <a:gd name="connsiteX2439" fmla="*/ 9606840 w 9915525"/>
              <a:gd name="connsiteY2439" fmla="*/ 2244580 h 6819900"/>
              <a:gd name="connsiteX2440" fmla="*/ 9616365 w 9915525"/>
              <a:gd name="connsiteY2440" fmla="*/ 2258868 h 6819900"/>
              <a:gd name="connsiteX2441" fmla="*/ 9606840 w 9915525"/>
              <a:gd name="connsiteY2441" fmla="*/ 2273155 h 6819900"/>
              <a:gd name="connsiteX2442" fmla="*/ 9597315 w 9915525"/>
              <a:gd name="connsiteY2442" fmla="*/ 2258868 h 6819900"/>
              <a:gd name="connsiteX2443" fmla="*/ 9374367 w 9915525"/>
              <a:gd name="connsiteY2443" fmla="*/ 2088077 h 6819900"/>
              <a:gd name="connsiteX2444" fmla="*/ 9340626 w 9915525"/>
              <a:gd name="connsiteY2444" fmla="*/ 2054080 h 6819900"/>
              <a:gd name="connsiteX2445" fmla="*/ 9335377 w 9915525"/>
              <a:gd name="connsiteY2445" fmla="*/ 2015980 h 6819900"/>
              <a:gd name="connsiteX2446" fmla="*/ 9349665 w 9915525"/>
              <a:gd name="connsiteY2446" fmla="*/ 1991563 h 6819900"/>
              <a:gd name="connsiteX2447" fmla="*/ 9380694 w 9915525"/>
              <a:gd name="connsiteY2447" fmla="*/ 1979654 h 6819900"/>
              <a:gd name="connsiteX2448" fmla="*/ 9414638 w 9915525"/>
              <a:gd name="connsiteY2448" fmla="*/ 2077798 h 6819900"/>
              <a:gd name="connsiteX2449" fmla="*/ 9374367 w 9915525"/>
              <a:gd name="connsiteY2449" fmla="*/ 2088077 h 6819900"/>
              <a:gd name="connsiteX2450" fmla="*/ 9473490 w 9915525"/>
              <a:gd name="connsiteY2450" fmla="*/ 1839768 h 6819900"/>
              <a:gd name="connsiteX2451" fmla="*/ 9463965 w 9915525"/>
              <a:gd name="connsiteY2451" fmla="*/ 1825480 h 6819900"/>
              <a:gd name="connsiteX2452" fmla="*/ 9454440 w 9915525"/>
              <a:gd name="connsiteY2452" fmla="*/ 1801668 h 6819900"/>
              <a:gd name="connsiteX2453" fmla="*/ 9471830 w 9915525"/>
              <a:gd name="connsiteY2453" fmla="*/ 1777855 h 6819900"/>
              <a:gd name="connsiteX2454" fmla="*/ 9527381 w 9915525"/>
              <a:gd name="connsiteY2454" fmla="*/ 1839283 h 6819900"/>
              <a:gd name="connsiteX2455" fmla="*/ 9473490 w 9915525"/>
              <a:gd name="connsiteY2455" fmla="*/ 1839768 h 6819900"/>
              <a:gd name="connsiteX2456" fmla="*/ 9340140 w 9915525"/>
              <a:gd name="connsiteY2456" fmla="*/ 1797467 h 6819900"/>
              <a:gd name="connsiteX2457" fmla="*/ 9349665 w 9915525"/>
              <a:gd name="connsiteY2457" fmla="*/ 1782618 h 6819900"/>
              <a:gd name="connsiteX2458" fmla="*/ 9359190 w 9915525"/>
              <a:gd name="connsiteY2458" fmla="*/ 1791580 h 6819900"/>
              <a:gd name="connsiteX2459" fmla="*/ 9349665 w 9915525"/>
              <a:gd name="connsiteY2459" fmla="*/ 1806430 h 6819900"/>
              <a:gd name="connsiteX2460" fmla="*/ 9340140 w 9915525"/>
              <a:gd name="connsiteY2460" fmla="*/ 1797467 h 6819900"/>
              <a:gd name="connsiteX2461" fmla="*/ 8762973 w 9915525"/>
              <a:gd name="connsiteY2461" fmla="*/ 1747888 h 6819900"/>
              <a:gd name="connsiteX2462" fmla="*/ 8756734 w 9915525"/>
              <a:gd name="connsiteY2462" fmla="*/ 1723282 h 6819900"/>
              <a:gd name="connsiteX2463" fmla="*/ 8768640 w 9915525"/>
              <a:gd name="connsiteY2463" fmla="*/ 1705624 h 6819900"/>
              <a:gd name="connsiteX2464" fmla="*/ 8782927 w 9915525"/>
              <a:gd name="connsiteY2464" fmla="*/ 1692130 h 6819900"/>
              <a:gd name="connsiteX2465" fmla="*/ 8797215 w 9915525"/>
              <a:gd name="connsiteY2465" fmla="*/ 1682605 h 6819900"/>
              <a:gd name="connsiteX2466" fmla="*/ 8806740 w 9915525"/>
              <a:gd name="connsiteY2466" fmla="*/ 1673080 h 6819900"/>
              <a:gd name="connsiteX2467" fmla="*/ 8804835 w 9915525"/>
              <a:gd name="connsiteY2467" fmla="*/ 1756900 h 6819900"/>
              <a:gd name="connsiteX2468" fmla="*/ 8762973 w 9915525"/>
              <a:gd name="connsiteY2468" fmla="*/ 1747888 h 6819900"/>
              <a:gd name="connsiteX2469" fmla="*/ 9241743 w 9915525"/>
              <a:gd name="connsiteY2469" fmla="*/ 1675461 h 6819900"/>
              <a:gd name="connsiteX2470" fmla="*/ 9239181 w 9915525"/>
              <a:gd name="connsiteY2470" fmla="*/ 1596880 h 6819900"/>
              <a:gd name="connsiteX2471" fmla="*/ 9235321 w 9915525"/>
              <a:gd name="connsiteY2471" fmla="*/ 1492105 h 6819900"/>
              <a:gd name="connsiteX2472" fmla="*/ 9236657 w 9915525"/>
              <a:gd name="connsiteY2472" fmla="*/ 1411619 h 6819900"/>
              <a:gd name="connsiteX2473" fmla="*/ 9244890 w 9915525"/>
              <a:gd name="connsiteY2473" fmla="*/ 1385425 h 6819900"/>
              <a:gd name="connsiteX2474" fmla="*/ 9254415 w 9915525"/>
              <a:gd name="connsiteY2474" fmla="*/ 1368280 h 6819900"/>
              <a:gd name="connsiteX2475" fmla="*/ 9263940 w 9915525"/>
              <a:gd name="connsiteY2475" fmla="*/ 1321674 h 6819900"/>
              <a:gd name="connsiteX2476" fmla="*/ 9279007 w 9915525"/>
              <a:gd name="connsiteY2476" fmla="*/ 1269287 h 6819900"/>
              <a:gd name="connsiteX2477" fmla="*/ 9313314 w 9915525"/>
              <a:gd name="connsiteY2477" fmla="*/ 1289617 h 6819900"/>
              <a:gd name="connsiteX2478" fmla="*/ 9369080 w 9915525"/>
              <a:gd name="connsiteY2478" fmla="*/ 1301122 h 6819900"/>
              <a:gd name="connsiteX2479" fmla="*/ 9416340 w 9915525"/>
              <a:gd name="connsiteY2479" fmla="*/ 1348369 h 6819900"/>
              <a:gd name="connsiteX2480" fmla="*/ 9406041 w 9915525"/>
              <a:gd name="connsiteY2480" fmla="*/ 1411621 h 6819900"/>
              <a:gd name="connsiteX2481" fmla="*/ 9366472 w 9915525"/>
              <a:gd name="connsiteY2481" fmla="*/ 1390752 h 6819900"/>
              <a:gd name="connsiteX2482" fmla="*/ 9343107 w 9915525"/>
              <a:gd name="connsiteY2482" fmla="*/ 1380115 h 6819900"/>
              <a:gd name="connsiteX2483" fmla="*/ 9336742 w 9915525"/>
              <a:gd name="connsiteY2483" fmla="*/ 1408175 h 6819900"/>
              <a:gd name="connsiteX2484" fmla="*/ 9339186 w 9915525"/>
              <a:gd name="connsiteY2484" fmla="*/ 1436821 h 6819900"/>
              <a:gd name="connsiteX2485" fmla="*/ 9393846 w 9915525"/>
              <a:gd name="connsiteY2485" fmla="*/ 1439718 h 6819900"/>
              <a:gd name="connsiteX2486" fmla="*/ 9425865 w 9915525"/>
              <a:gd name="connsiteY2486" fmla="*/ 1433577 h 6819900"/>
              <a:gd name="connsiteX2487" fmla="*/ 9456821 w 9915525"/>
              <a:gd name="connsiteY2487" fmla="*/ 1450564 h 6819900"/>
              <a:gd name="connsiteX2488" fmla="*/ 9490731 w 9915525"/>
              <a:gd name="connsiteY2488" fmla="*/ 1479825 h 6819900"/>
              <a:gd name="connsiteX2489" fmla="*/ 9507399 w 9915525"/>
              <a:gd name="connsiteY2489" fmla="*/ 1511630 h 6819900"/>
              <a:gd name="connsiteX2490" fmla="*/ 9521115 w 9915525"/>
              <a:gd name="connsiteY2490" fmla="*/ 1540216 h 6819900"/>
              <a:gd name="connsiteX2491" fmla="*/ 9534713 w 9915525"/>
              <a:gd name="connsiteY2491" fmla="*/ 1571018 h 6819900"/>
              <a:gd name="connsiteX2492" fmla="*/ 9551312 w 9915525"/>
              <a:gd name="connsiteY2492" fmla="*/ 1654030 h 6819900"/>
              <a:gd name="connsiteX2493" fmla="*/ 9535192 w 9915525"/>
              <a:gd name="connsiteY2493" fmla="*/ 1644165 h 6819900"/>
              <a:gd name="connsiteX2494" fmla="*/ 9494149 w 9915525"/>
              <a:gd name="connsiteY2494" fmla="*/ 1635808 h 6819900"/>
              <a:gd name="connsiteX2495" fmla="*/ 9383191 w 9915525"/>
              <a:gd name="connsiteY2495" fmla="*/ 1629874 h 6819900"/>
              <a:gd name="connsiteX2496" fmla="*/ 9323660 w 9915525"/>
              <a:gd name="connsiteY2496" fmla="*/ 1638910 h 6819900"/>
              <a:gd name="connsiteX2497" fmla="*/ 9340140 w 9915525"/>
              <a:gd name="connsiteY2497" fmla="*/ 1665867 h 6819900"/>
              <a:gd name="connsiteX2498" fmla="*/ 9355957 w 9915525"/>
              <a:gd name="connsiteY2498" fmla="*/ 1693820 h 6819900"/>
              <a:gd name="connsiteX2499" fmla="*/ 9331149 w 9915525"/>
              <a:gd name="connsiteY2499" fmla="*/ 1711333 h 6819900"/>
              <a:gd name="connsiteX2500" fmla="*/ 9282400 w 9915525"/>
              <a:gd name="connsiteY2500" fmla="*/ 1711496 h 6819900"/>
              <a:gd name="connsiteX2501" fmla="*/ 9241743 w 9915525"/>
              <a:gd name="connsiteY2501" fmla="*/ 1675461 h 6819900"/>
              <a:gd name="connsiteX2502" fmla="*/ 9011934 w 9915525"/>
              <a:gd name="connsiteY2502" fmla="*/ 1607063 h 6819900"/>
              <a:gd name="connsiteX2503" fmla="*/ 9035496 w 9915525"/>
              <a:gd name="connsiteY2503" fmla="*/ 1592213 h 6819900"/>
              <a:gd name="connsiteX2504" fmla="*/ 9025815 w 9915525"/>
              <a:gd name="connsiteY2504" fmla="*/ 1615930 h 6819900"/>
              <a:gd name="connsiteX2505" fmla="*/ 9011934 w 9915525"/>
              <a:gd name="connsiteY2505" fmla="*/ 1607063 h 6819900"/>
              <a:gd name="connsiteX2506" fmla="*/ 9076962 w 9915525"/>
              <a:gd name="connsiteY2506" fmla="*/ 1403999 h 6819900"/>
              <a:gd name="connsiteX2507" fmla="*/ 9082835 w 9915525"/>
              <a:gd name="connsiteY2507" fmla="*/ 1365899 h 6819900"/>
              <a:gd name="connsiteX2508" fmla="*/ 9117083 w 9915525"/>
              <a:gd name="connsiteY2508" fmla="*/ 1372761 h 6819900"/>
              <a:gd name="connsiteX2509" fmla="*/ 9108420 w 9915525"/>
              <a:gd name="connsiteY2509" fmla="*/ 1410861 h 6819900"/>
              <a:gd name="connsiteX2510" fmla="*/ 9076962 w 9915525"/>
              <a:gd name="connsiteY2510" fmla="*/ 1403999 h 6819900"/>
              <a:gd name="connsiteX2511" fmla="*/ 9161456 w 9915525"/>
              <a:gd name="connsiteY2511" fmla="*/ 1211327 h 6819900"/>
              <a:gd name="connsiteX2512" fmla="*/ 9148279 w 9915525"/>
              <a:gd name="connsiteY2512" fmla="*/ 1182111 h 6819900"/>
              <a:gd name="connsiteX2513" fmla="*/ 9130590 w 9915525"/>
              <a:gd name="connsiteY2513" fmla="*/ 1158088 h 6819900"/>
              <a:gd name="connsiteX2514" fmla="*/ 9184658 w 9915525"/>
              <a:gd name="connsiteY2514" fmla="*/ 1200579 h 6819900"/>
              <a:gd name="connsiteX2515" fmla="*/ 9173588 w 9915525"/>
              <a:gd name="connsiteY2515" fmla="*/ 1234930 h 6819900"/>
              <a:gd name="connsiteX2516" fmla="*/ 9161456 w 9915525"/>
              <a:gd name="connsiteY2516" fmla="*/ 1211327 h 6819900"/>
              <a:gd name="connsiteX2517" fmla="*/ 8798934 w 9915525"/>
              <a:gd name="connsiteY2517" fmla="*/ 1165874 h 6819900"/>
              <a:gd name="connsiteX2518" fmla="*/ 8816265 w 9915525"/>
              <a:gd name="connsiteY2518" fmla="*/ 1144443 h 6819900"/>
              <a:gd name="connsiteX2519" fmla="*/ 8833596 w 9915525"/>
              <a:gd name="connsiteY2519" fmla="*/ 1165874 h 6819900"/>
              <a:gd name="connsiteX2520" fmla="*/ 8816265 w 9915525"/>
              <a:gd name="connsiteY2520" fmla="*/ 1187305 h 6819900"/>
              <a:gd name="connsiteX2521" fmla="*/ 8798934 w 9915525"/>
              <a:gd name="connsiteY2521" fmla="*/ 1165874 h 6819900"/>
              <a:gd name="connsiteX2522" fmla="*/ 9299266 w 9915525"/>
              <a:gd name="connsiteY2522" fmla="*/ 1169973 h 6819900"/>
              <a:gd name="connsiteX2523" fmla="*/ 9277789 w 9915525"/>
              <a:gd name="connsiteY2523" fmla="*/ 1142151 h 6819900"/>
              <a:gd name="connsiteX2524" fmla="*/ 9273166 w 9915525"/>
              <a:gd name="connsiteY2524" fmla="*/ 1130155 h 6819900"/>
              <a:gd name="connsiteX2525" fmla="*/ 9263940 w 9915525"/>
              <a:gd name="connsiteY2525" fmla="*/ 1106044 h 6819900"/>
              <a:gd name="connsiteX2526" fmla="*/ 9247271 w 9915525"/>
              <a:gd name="connsiteY2526" fmla="*/ 1076049 h 6819900"/>
              <a:gd name="connsiteX2527" fmla="*/ 9187740 w 9915525"/>
              <a:gd name="connsiteY2527" fmla="*/ 1014195 h 6819900"/>
              <a:gd name="connsiteX2528" fmla="*/ 9196232 w 9915525"/>
              <a:gd name="connsiteY2528" fmla="*/ 996805 h 6819900"/>
              <a:gd name="connsiteX2529" fmla="*/ 9210701 w 9915525"/>
              <a:gd name="connsiteY2529" fmla="*/ 972993 h 6819900"/>
              <a:gd name="connsiteX2530" fmla="*/ 9228658 w 9915525"/>
              <a:gd name="connsiteY2530" fmla="*/ 949180 h 6819900"/>
              <a:gd name="connsiteX2531" fmla="*/ 9368715 w 9915525"/>
              <a:gd name="connsiteY2531" fmla="*/ 1088894 h 6819900"/>
              <a:gd name="connsiteX2532" fmla="*/ 9354427 w 9915525"/>
              <a:gd name="connsiteY2532" fmla="*/ 1105025 h 6819900"/>
              <a:gd name="connsiteX2533" fmla="*/ 9340140 w 9915525"/>
              <a:gd name="connsiteY2533" fmla="*/ 1143581 h 6819900"/>
              <a:gd name="connsiteX2534" fmla="*/ 9299266 w 9915525"/>
              <a:gd name="connsiteY2534" fmla="*/ 1169973 h 6819900"/>
              <a:gd name="connsiteX2535" fmla="*/ 8797215 w 9915525"/>
              <a:gd name="connsiteY2535" fmla="*/ 1096818 h 6819900"/>
              <a:gd name="connsiteX2536" fmla="*/ 8806740 w 9915525"/>
              <a:gd name="connsiteY2536" fmla="*/ 1082530 h 6819900"/>
              <a:gd name="connsiteX2537" fmla="*/ 8805347 w 9915525"/>
              <a:gd name="connsiteY2537" fmla="*/ 1017163 h 6819900"/>
              <a:gd name="connsiteX2538" fmla="*/ 8815816 w 9915525"/>
              <a:gd name="connsiteY2538" fmla="*/ 953665 h 6819900"/>
              <a:gd name="connsiteX2539" fmla="*/ 8844272 w 9915525"/>
              <a:gd name="connsiteY2539" fmla="*/ 930928 h 6819900"/>
              <a:gd name="connsiteX2540" fmla="*/ 8898114 w 9915525"/>
              <a:gd name="connsiteY2540" fmla="*/ 891737 h 6819900"/>
              <a:gd name="connsiteX2541" fmla="*/ 8953336 w 9915525"/>
              <a:gd name="connsiteY2541" fmla="*/ 900577 h 6819900"/>
              <a:gd name="connsiteX2542" fmla="*/ 8999456 w 9915525"/>
              <a:gd name="connsiteY2542" fmla="*/ 920605 h 6819900"/>
              <a:gd name="connsiteX2543" fmla="*/ 9054390 w 9915525"/>
              <a:gd name="connsiteY2543" fmla="*/ 955524 h 6819900"/>
              <a:gd name="connsiteX2544" fmla="*/ 9044699 w 9915525"/>
              <a:gd name="connsiteY2544" fmla="*/ 972890 h 6819900"/>
              <a:gd name="connsiteX2545" fmla="*/ 8982370 w 9915525"/>
              <a:gd name="connsiteY2545" fmla="*/ 973478 h 6819900"/>
              <a:gd name="connsiteX2546" fmla="*/ 8866832 w 9915525"/>
              <a:gd name="connsiteY2546" fmla="*/ 1065439 h 6819900"/>
              <a:gd name="connsiteX2547" fmla="*/ 8797215 w 9915525"/>
              <a:gd name="connsiteY2547" fmla="*/ 1096818 h 6819900"/>
              <a:gd name="connsiteX2548" fmla="*/ 8282865 w 9915525"/>
              <a:gd name="connsiteY2548" fmla="*/ 1039538 h 6819900"/>
              <a:gd name="connsiteX2549" fmla="*/ 8274035 w 9915525"/>
              <a:gd name="connsiteY2549" fmla="*/ 1008582 h 6819900"/>
              <a:gd name="connsiteX2550" fmla="*/ 8259992 w 9915525"/>
              <a:gd name="connsiteY2550" fmla="*/ 975231 h 6819900"/>
              <a:gd name="connsiteX2551" fmla="*/ 8232183 w 9915525"/>
              <a:gd name="connsiteY2551" fmla="*/ 949828 h 6819900"/>
              <a:gd name="connsiteX2552" fmla="*/ 8192430 w 9915525"/>
              <a:gd name="connsiteY2552" fmla="*/ 904727 h 6819900"/>
              <a:gd name="connsiteX2553" fmla="*/ 8165769 w 9915525"/>
              <a:gd name="connsiteY2553" fmla="*/ 862035 h 6819900"/>
              <a:gd name="connsiteX2554" fmla="*/ 8182426 w 9915525"/>
              <a:gd name="connsiteY2554" fmla="*/ 825355 h 6819900"/>
              <a:gd name="connsiteX2555" fmla="*/ 8263557 w 9915525"/>
              <a:gd name="connsiteY2555" fmla="*/ 908699 h 6819900"/>
              <a:gd name="connsiteX2556" fmla="*/ 8272909 w 9915525"/>
              <a:gd name="connsiteY2556" fmla="*/ 920605 h 6819900"/>
              <a:gd name="connsiteX2557" fmla="*/ 8294319 w 9915525"/>
              <a:gd name="connsiteY2557" fmla="*/ 999186 h 6819900"/>
              <a:gd name="connsiteX2558" fmla="*/ 8301915 w 9915525"/>
              <a:gd name="connsiteY2558" fmla="*/ 1006330 h 6819900"/>
              <a:gd name="connsiteX2559" fmla="*/ 8311440 w 9915525"/>
              <a:gd name="connsiteY2559" fmla="*/ 1030143 h 6819900"/>
              <a:gd name="connsiteX2560" fmla="*/ 8297153 w 9915525"/>
              <a:gd name="connsiteY2560" fmla="*/ 1053955 h 6819900"/>
              <a:gd name="connsiteX2561" fmla="*/ 8282865 w 9915525"/>
              <a:gd name="connsiteY2561" fmla="*/ 1039538 h 6819900"/>
              <a:gd name="connsiteX2562" fmla="*/ 3351098 w 9915525"/>
              <a:gd name="connsiteY2562" fmla="*/ 995019 h 6819900"/>
              <a:gd name="connsiteX2563" fmla="*/ 3377490 w 9915525"/>
              <a:gd name="connsiteY2563" fmla="*/ 991249 h 6819900"/>
              <a:gd name="connsiteX2564" fmla="*/ 3362409 w 9915525"/>
              <a:gd name="connsiteY2564" fmla="*/ 1006330 h 6819900"/>
              <a:gd name="connsiteX2565" fmla="*/ 3351098 w 9915525"/>
              <a:gd name="connsiteY2565" fmla="*/ 995019 h 6819900"/>
              <a:gd name="connsiteX2566" fmla="*/ 4583990 w 9915525"/>
              <a:gd name="connsiteY2566" fmla="*/ 961880 h 6819900"/>
              <a:gd name="connsiteX2567" fmla="*/ 4577640 w 9915525"/>
              <a:gd name="connsiteY2567" fmla="*/ 937426 h 6819900"/>
              <a:gd name="connsiteX2568" fmla="*/ 4599072 w 9915525"/>
              <a:gd name="connsiteY2568" fmla="*/ 925796 h 6819900"/>
              <a:gd name="connsiteX2569" fmla="*/ 4630541 w 9915525"/>
              <a:gd name="connsiteY2569" fmla="*/ 957875 h 6819900"/>
              <a:gd name="connsiteX2570" fmla="*/ 4583990 w 9915525"/>
              <a:gd name="connsiteY2570" fmla="*/ 961880 h 6819900"/>
              <a:gd name="connsiteX2571" fmla="*/ 8730540 w 9915525"/>
              <a:gd name="connsiteY2571" fmla="*/ 934893 h 6819900"/>
              <a:gd name="connsiteX2572" fmla="*/ 8740779 w 9915525"/>
              <a:gd name="connsiteY2572" fmla="*/ 922431 h 6819900"/>
              <a:gd name="connsiteX2573" fmla="*/ 8751019 w 9915525"/>
              <a:gd name="connsiteY2573" fmla="*/ 934893 h 6819900"/>
              <a:gd name="connsiteX2574" fmla="*/ 8740779 w 9915525"/>
              <a:gd name="connsiteY2574" fmla="*/ 947354 h 6819900"/>
              <a:gd name="connsiteX2575" fmla="*/ 8730540 w 9915525"/>
              <a:gd name="connsiteY2575" fmla="*/ 934893 h 6819900"/>
              <a:gd name="connsiteX2576" fmla="*/ 8275721 w 9915525"/>
              <a:gd name="connsiteY2576" fmla="*/ 744432 h 6819900"/>
              <a:gd name="connsiteX2577" fmla="*/ 8263815 w 9915525"/>
              <a:gd name="connsiteY2577" fmla="*/ 722148 h 6819900"/>
              <a:gd name="connsiteX2578" fmla="*/ 8250094 w 9915525"/>
              <a:gd name="connsiteY2578" fmla="*/ 702000 h 6819900"/>
              <a:gd name="connsiteX2579" fmla="*/ 8259737 w 9915525"/>
              <a:gd name="connsiteY2579" fmla="*/ 663430 h 6819900"/>
              <a:gd name="connsiteX2580" fmla="*/ 8284025 w 9915525"/>
              <a:gd name="connsiteY2580" fmla="*/ 684861 h 6819900"/>
              <a:gd name="connsiteX2581" fmla="*/ 8313810 w 9915525"/>
              <a:gd name="connsiteY2581" fmla="*/ 722456 h 6819900"/>
              <a:gd name="connsiteX2582" fmla="*/ 8326040 w 9915525"/>
              <a:gd name="connsiteY2582" fmla="*/ 748649 h 6819900"/>
              <a:gd name="connsiteX2583" fmla="*/ 8275721 w 9915525"/>
              <a:gd name="connsiteY2583" fmla="*/ 744432 h 6819900"/>
              <a:gd name="connsiteX2584" fmla="*/ 5255598 w 9915525"/>
              <a:gd name="connsiteY2584" fmla="*/ 618976 h 6819900"/>
              <a:gd name="connsiteX2585" fmla="*/ 5282490 w 9915525"/>
              <a:gd name="connsiteY2585" fmla="*/ 615011 h 6819900"/>
              <a:gd name="connsiteX2586" fmla="*/ 5267504 w 9915525"/>
              <a:gd name="connsiteY2586" fmla="*/ 634855 h 6819900"/>
              <a:gd name="connsiteX2587" fmla="*/ 5255598 w 9915525"/>
              <a:gd name="connsiteY2587" fmla="*/ 618976 h 6819900"/>
              <a:gd name="connsiteX2588" fmla="*/ 8145858 w 9915525"/>
              <a:gd name="connsiteY2588" fmla="*/ 503886 h 6819900"/>
              <a:gd name="connsiteX2589" fmla="*/ 8134428 w 9915525"/>
              <a:gd name="connsiteY2589" fmla="*/ 475311 h 6819900"/>
              <a:gd name="connsiteX2590" fmla="*/ 8143959 w 9915525"/>
              <a:gd name="connsiteY2590" fmla="*/ 463405 h 6819900"/>
              <a:gd name="connsiteX2591" fmla="*/ 8159040 w 9915525"/>
              <a:gd name="connsiteY2591" fmla="*/ 476899 h 6819900"/>
              <a:gd name="connsiteX2592" fmla="*/ 8170252 w 9915525"/>
              <a:gd name="connsiteY2592" fmla="*/ 494130 h 6819900"/>
              <a:gd name="connsiteX2593" fmla="*/ 8174452 w 9915525"/>
              <a:gd name="connsiteY2593" fmla="*/ 509211 h 6819900"/>
              <a:gd name="connsiteX2594" fmla="*/ 8145858 w 9915525"/>
              <a:gd name="connsiteY2594" fmla="*/ 503886 h 6819900"/>
              <a:gd name="connsiteX2595" fmla="*/ 5387265 w 9915525"/>
              <a:gd name="connsiteY2595" fmla="*/ 377587 h 6819900"/>
              <a:gd name="connsiteX2596" fmla="*/ 5368215 w 9915525"/>
              <a:gd name="connsiteY2596" fmla="*/ 342132 h 6819900"/>
              <a:gd name="connsiteX2597" fmla="*/ 5349165 w 9915525"/>
              <a:gd name="connsiteY2597" fmla="*/ 308888 h 6819900"/>
              <a:gd name="connsiteX2598" fmla="*/ 5383182 w 9915525"/>
              <a:gd name="connsiteY2598" fmla="*/ 302579 h 6819900"/>
              <a:gd name="connsiteX2599" fmla="*/ 5430514 w 9915525"/>
              <a:gd name="connsiteY2599" fmla="*/ 308608 h 6819900"/>
              <a:gd name="connsiteX2600" fmla="*/ 5491953 w 9915525"/>
              <a:gd name="connsiteY2600" fmla="*/ 331975 h 6819900"/>
              <a:gd name="connsiteX2601" fmla="*/ 5507395 w 9915525"/>
              <a:gd name="connsiteY2601" fmla="*/ 373571 h 6819900"/>
              <a:gd name="connsiteX2602" fmla="*/ 5477630 w 9915525"/>
              <a:gd name="connsiteY2602" fmla="*/ 365829 h 6819900"/>
              <a:gd name="connsiteX2603" fmla="*/ 5428842 w 9915525"/>
              <a:gd name="connsiteY2603" fmla="*/ 367438 h 6819900"/>
              <a:gd name="connsiteX2604" fmla="*/ 5387265 w 9915525"/>
              <a:gd name="connsiteY2604" fmla="*/ 377587 h 6819900"/>
              <a:gd name="connsiteX2605" fmla="*/ 5227523 w 9915525"/>
              <a:gd name="connsiteY2605" fmla="*/ 356844 h 6819900"/>
              <a:gd name="connsiteX2606" fmla="*/ 5253915 w 9915525"/>
              <a:gd name="connsiteY2606" fmla="*/ 353074 h 6819900"/>
              <a:gd name="connsiteX2607" fmla="*/ 5238834 w 9915525"/>
              <a:gd name="connsiteY2607" fmla="*/ 368155 h 6819900"/>
              <a:gd name="connsiteX2608" fmla="*/ 5227523 w 9915525"/>
              <a:gd name="connsiteY2608" fmla="*/ 356844 h 6819900"/>
              <a:gd name="connsiteX2609" fmla="*/ 7968540 w 9915525"/>
              <a:gd name="connsiteY2609" fmla="*/ 349105 h 6819900"/>
              <a:gd name="connsiteX2610" fmla="*/ 7982828 w 9915525"/>
              <a:gd name="connsiteY2610" fmla="*/ 330055 h 6819900"/>
              <a:gd name="connsiteX2611" fmla="*/ 7997115 w 9915525"/>
              <a:gd name="connsiteY2611" fmla="*/ 349105 h 6819900"/>
              <a:gd name="connsiteX2612" fmla="*/ 7982828 w 9915525"/>
              <a:gd name="connsiteY2612" fmla="*/ 368155 h 6819900"/>
              <a:gd name="connsiteX2613" fmla="*/ 7968540 w 9915525"/>
              <a:gd name="connsiteY2613" fmla="*/ 349105 h 6819900"/>
              <a:gd name="connsiteX2614" fmla="*/ 5738562 w 9915525"/>
              <a:gd name="connsiteY2614" fmla="*/ 351486 h 6819900"/>
              <a:gd name="connsiteX2615" fmla="*/ 5738562 w 9915525"/>
              <a:gd name="connsiteY2615" fmla="*/ 337199 h 6819900"/>
              <a:gd name="connsiteX2616" fmla="*/ 5730165 w 9915525"/>
              <a:gd name="connsiteY2616" fmla="*/ 330055 h 6819900"/>
              <a:gd name="connsiteX2617" fmla="*/ 5739419 w 9915525"/>
              <a:gd name="connsiteY2617" fmla="*/ 274957 h 6819900"/>
              <a:gd name="connsiteX2618" fmla="*/ 5806365 w 9915525"/>
              <a:gd name="connsiteY2618" fmla="*/ 288225 h 6819900"/>
              <a:gd name="connsiteX2619" fmla="*/ 5797022 w 9915525"/>
              <a:gd name="connsiteY2619" fmla="*/ 311005 h 6819900"/>
              <a:gd name="connsiteX2620" fmla="*/ 5781701 w 9915525"/>
              <a:gd name="connsiteY2620" fmla="*/ 334817 h 6819900"/>
              <a:gd name="connsiteX2621" fmla="*/ 5738562 w 9915525"/>
              <a:gd name="connsiteY2621" fmla="*/ 351486 h 6819900"/>
              <a:gd name="connsiteX2622" fmla="*/ 7028698 w 9915525"/>
              <a:gd name="connsiteY2622" fmla="*/ 332746 h 6819900"/>
              <a:gd name="connsiteX2623" fmla="*/ 6953351 w 9915525"/>
              <a:gd name="connsiteY2623" fmla="*/ 251780 h 6819900"/>
              <a:gd name="connsiteX2624" fmla="*/ 6965037 w 9915525"/>
              <a:gd name="connsiteY2624" fmla="*/ 194641 h 6819900"/>
              <a:gd name="connsiteX2625" fmla="*/ 7016040 w 9915525"/>
              <a:gd name="connsiteY2625" fmla="*/ 182045 h 6819900"/>
              <a:gd name="connsiteX2626" fmla="*/ 7030328 w 9915525"/>
              <a:gd name="connsiteY2626" fmla="*/ 225280 h 6819900"/>
              <a:gd name="connsiteX2627" fmla="*/ 7044615 w 9915525"/>
              <a:gd name="connsiteY2627" fmla="*/ 260464 h 6819900"/>
              <a:gd name="connsiteX2628" fmla="*/ 7058903 w 9915525"/>
              <a:gd name="connsiteY2628" fmla="*/ 298078 h 6819900"/>
              <a:gd name="connsiteX2629" fmla="*/ 7066046 w 9915525"/>
              <a:gd name="connsiteY2629" fmla="*/ 338056 h 6819900"/>
              <a:gd name="connsiteX2630" fmla="*/ 7028698 w 9915525"/>
              <a:gd name="connsiteY2630" fmla="*/ 332746 h 6819900"/>
              <a:gd name="connsiteX2631" fmla="*/ 5573003 w 9915525"/>
              <a:gd name="connsiteY2631" fmla="*/ 301480 h 6819900"/>
              <a:gd name="connsiteX2632" fmla="*/ 5548628 w 9915525"/>
              <a:gd name="connsiteY2632" fmla="*/ 291955 h 6819900"/>
              <a:gd name="connsiteX2633" fmla="*/ 5530140 w 9915525"/>
              <a:gd name="connsiteY2633" fmla="*/ 279739 h 6819900"/>
              <a:gd name="connsiteX2634" fmla="*/ 5632241 w 9915525"/>
              <a:gd name="connsiteY2634" fmla="*/ 274638 h 6819900"/>
              <a:gd name="connsiteX2635" fmla="*/ 5615289 w 9915525"/>
              <a:gd name="connsiteY2635" fmla="*/ 298313 h 6819900"/>
              <a:gd name="connsiteX2636" fmla="*/ 5573003 w 9915525"/>
              <a:gd name="connsiteY2636" fmla="*/ 301480 h 6819900"/>
              <a:gd name="connsiteX2637" fmla="*/ 5468228 w 9915525"/>
              <a:gd name="connsiteY2637" fmla="*/ 282430 h 6819900"/>
              <a:gd name="connsiteX2638" fmla="*/ 5477190 w 9915525"/>
              <a:gd name="connsiteY2638" fmla="*/ 272905 h 6819900"/>
              <a:gd name="connsiteX2639" fmla="*/ 5492040 w 9915525"/>
              <a:gd name="connsiteY2639" fmla="*/ 282430 h 6819900"/>
              <a:gd name="connsiteX2640" fmla="*/ 5483077 w 9915525"/>
              <a:gd name="connsiteY2640" fmla="*/ 291955 h 6819900"/>
              <a:gd name="connsiteX2641" fmla="*/ 5468228 w 9915525"/>
              <a:gd name="connsiteY2641" fmla="*/ 282430 h 6819900"/>
              <a:gd name="connsiteX2642" fmla="*/ 7168440 w 9915525"/>
              <a:gd name="connsiteY2642" fmla="*/ 268936 h 6819900"/>
              <a:gd name="connsiteX2643" fmla="*/ 7183522 w 9915525"/>
              <a:gd name="connsiteY2643" fmla="*/ 253855 h 6819900"/>
              <a:gd name="connsiteX2644" fmla="*/ 7179751 w 9915525"/>
              <a:gd name="connsiteY2644" fmla="*/ 280247 h 6819900"/>
              <a:gd name="connsiteX2645" fmla="*/ 7168440 w 9915525"/>
              <a:gd name="connsiteY2645" fmla="*/ 268936 h 6819900"/>
              <a:gd name="connsiteX2646" fmla="*/ 7818323 w 9915525"/>
              <a:gd name="connsiteY2646" fmla="*/ 252069 h 6819900"/>
              <a:gd name="connsiteX2647" fmla="*/ 7844715 w 9915525"/>
              <a:gd name="connsiteY2647" fmla="*/ 248299 h 6819900"/>
              <a:gd name="connsiteX2648" fmla="*/ 7829634 w 9915525"/>
              <a:gd name="connsiteY2648" fmla="*/ 263380 h 6819900"/>
              <a:gd name="connsiteX2649" fmla="*/ 7818323 w 9915525"/>
              <a:gd name="connsiteY2649" fmla="*/ 252069 h 6819900"/>
              <a:gd name="connsiteX2650" fmla="*/ 5314264 w 9915525"/>
              <a:gd name="connsiteY2650" fmla="*/ 219877 h 6819900"/>
              <a:gd name="connsiteX2651" fmla="*/ 5338810 w 9915525"/>
              <a:gd name="connsiteY2651" fmla="*/ 191430 h 6819900"/>
              <a:gd name="connsiteX2652" fmla="*/ 5334579 w 9915525"/>
              <a:gd name="connsiteY2652" fmla="*/ 234805 h 6819900"/>
              <a:gd name="connsiteX2653" fmla="*/ 5314264 w 9915525"/>
              <a:gd name="connsiteY2653" fmla="*/ 219877 h 6819900"/>
              <a:gd name="connsiteX2654" fmla="*/ 7485087 w 9915525"/>
              <a:gd name="connsiteY2654" fmla="*/ 189844 h 6819900"/>
              <a:gd name="connsiteX2655" fmla="*/ 7478505 w 9915525"/>
              <a:gd name="connsiteY2655" fmla="*/ 176841 h 6819900"/>
              <a:gd name="connsiteX2656" fmla="*/ 7473802 w 9915525"/>
              <a:gd name="connsiteY2656" fmla="*/ 168130 h 6819900"/>
              <a:gd name="connsiteX2657" fmla="*/ 7463715 w 9915525"/>
              <a:gd name="connsiteY2657" fmla="*/ 149080 h 6819900"/>
              <a:gd name="connsiteX2658" fmla="*/ 7454190 w 9915525"/>
              <a:gd name="connsiteY2658" fmla="*/ 130030 h 6819900"/>
              <a:gd name="connsiteX2659" fmla="*/ 7444665 w 9915525"/>
              <a:gd name="connsiteY2659" fmla="*/ 115742 h 6819900"/>
              <a:gd name="connsiteX2660" fmla="*/ 7458953 w 9915525"/>
              <a:gd name="connsiteY2660" fmla="*/ 101455 h 6819900"/>
              <a:gd name="connsiteX2661" fmla="*/ 7473240 w 9915525"/>
              <a:gd name="connsiteY2661" fmla="*/ 115742 h 6819900"/>
              <a:gd name="connsiteX2662" fmla="*/ 7480677 w 9915525"/>
              <a:gd name="connsiteY2662" fmla="*/ 130030 h 6819900"/>
              <a:gd name="connsiteX2663" fmla="*/ 7503353 w 9915525"/>
              <a:gd name="connsiteY2663" fmla="*/ 190616 h 6819900"/>
              <a:gd name="connsiteX2664" fmla="*/ 7485087 w 9915525"/>
              <a:gd name="connsiteY2664" fmla="*/ 189844 h 6819900"/>
              <a:gd name="connsiteX2665" fmla="*/ 6841745 w 9915525"/>
              <a:gd name="connsiteY2665" fmla="*/ 171634 h 6819900"/>
              <a:gd name="connsiteX2666" fmla="*/ 6844772 w 9915525"/>
              <a:gd name="connsiteY2666" fmla="*/ 130030 h 6819900"/>
              <a:gd name="connsiteX2667" fmla="*/ 6848524 w 9915525"/>
              <a:gd name="connsiteY2667" fmla="*/ 106306 h 6819900"/>
              <a:gd name="connsiteX2668" fmla="*/ 6860249 w 9915525"/>
              <a:gd name="connsiteY2668" fmla="*/ 77036 h 6819900"/>
              <a:gd name="connsiteX2669" fmla="*/ 6894467 w 9915525"/>
              <a:gd name="connsiteY2669" fmla="*/ 62660 h 6819900"/>
              <a:gd name="connsiteX2670" fmla="*/ 6925423 w 9915525"/>
              <a:gd name="connsiteY2670" fmla="*/ 53830 h 6819900"/>
              <a:gd name="connsiteX2671" fmla="*/ 6939840 w 9915525"/>
              <a:gd name="connsiteY2671" fmla="*/ 34780 h 6819900"/>
              <a:gd name="connsiteX2672" fmla="*/ 6970796 w 9915525"/>
              <a:gd name="connsiteY2672" fmla="*/ 15625 h 6819900"/>
              <a:gd name="connsiteX2673" fmla="*/ 7035910 w 9915525"/>
              <a:gd name="connsiteY2673" fmla="*/ 9870 h 6819900"/>
              <a:gd name="connsiteX2674" fmla="*/ 7095441 w 9915525"/>
              <a:gd name="connsiteY2674" fmla="*/ 27736 h 6819900"/>
              <a:gd name="connsiteX2675" fmla="*/ 7120815 w 9915525"/>
              <a:gd name="connsiteY2675" fmla="*/ 57624 h 6819900"/>
              <a:gd name="connsiteX2676" fmla="*/ 7093359 w 9915525"/>
              <a:gd name="connsiteY2676" fmla="*/ 90837 h 6819900"/>
              <a:gd name="connsiteX2677" fmla="*/ 6993296 w 9915525"/>
              <a:gd name="connsiteY2677" fmla="*/ 115846 h 6819900"/>
              <a:gd name="connsiteX2678" fmla="*/ 6886345 w 9915525"/>
              <a:gd name="connsiteY2678" fmla="*/ 104151 h 6819900"/>
              <a:gd name="connsiteX2679" fmla="*/ 6878098 w 9915525"/>
              <a:gd name="connsiteY2679" fmla="*/ 141415 h 6819900"/>
              <a:gd name="connsiteX2680" fmla="*/ 6841745 w 9915525"/>
              <a:gd name="connsiteY2680" fmla="*/ 171634 h 6819900"/>
              <a:gd name="connsiteX2681" fmla="*/ 7287503 w 9915525"/>
              <a:gd name="connsiteY2681" fmla="*/ 158605 h 6819900"/>
              <a:gd name="connsiteX2682" fmla="*/ 7259532 w 9915525"/>
              <a:gd name="connsiteY2682" fmla="*/ 149080 h 6819900"/>
              <a:gd name="connsiteX2683" fmla="*/ 7225590 w 9915525"/>
              <a:gd name="connsiteY2683" fmla="*/ 134792 h 6819900"/>
              <a:gd name="connsiteX2684" fmla="*/ 7195849 w 9915525"/>
              <a:gd name="connsiteY2684" fmla="*/ 120505 h 6819900"/>
              <a:gd name="connsiteX2685" fmla="*/ 7177965 w 9915525"/>
              <a:gd name="connsiteY2685" fmla="*/ 113239 h 6819900"/>
              <a:gd name="connsiteX2686" fmla="*/ 7156534 w 9915525"/>
              <a:gd name="connsiteY2686" fmla="*/ 96570 h 6819900"/>
              <a:gd name="connsiteX2687" fmla="*/ 7187490 w 9915525"/>
              <a:gd name="connsiteY2687" fmla="*/ 48764 h 6819900"/>
              <a:gd name="connsiteX2688" fmla="*/ 7276760 w 9915525"/>
              <a:gd name="connsiteY2688" fmla="*/ 22571 h 6819900"/>
              <a:gd name="connsiteX2689" fmla="*/ 7336117 w 9915525"/>
              <a:gd name="connsiteY2689" fmla="*/ 75768 h 6819900"/>
              <a:gd name="connsiteX2690" fmla="*/ 7326761 w 9915525"/>
              <a:gd name="connsiteY2690" fmla="*/ 156731 h 6819900"/>
              <a:gd name="connsiteX2691" fmla="*/ 7287503 w 9915525"/>
              <a:gd name="connsiteY2691" fmla="*/ 158605 h 6819900"/>
              <a:gd name="connsiteX2692" fmla="*/ 6812027 w 9915525"/>
              <a:gd name="connsiteY2692" fmla="*/ 85749 h 6819900"/>
              <a:gd name="connsiteX2693" fmla="*/ 6824645 w 9915525"/>
              <a:gd name="connsiteY2693" fmla="*/ 76564 h 6819900"/>
              <a:gd name="connsiteX2694" fmla="*/ 6827001 w 9915525"/>
              <a:gd name="connsiteY2694" fmla="*/ 95790 h 6819900"/>
              <a:gd name="connsiteX2695" fmla="*/ 6812027 w 9915525"/>
              <a:gd name="connsiteY2695" fmla="*/ 85749 h 681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</a:cxnLst>
            <a:rect l="l" t="t" r="r" b="b"/>
            <a:pathLst>
              <a:path w="9915525" h="6819900">
                <a:moveTo>
                  <a:pt x="2739315" y="6807055"/>
                </a:moveTo>
                <a:cubicBezTo>
                  <a:pt x="2739315" y="6801816"/>
                  <a:pt x="2745744" y="6797530"/>
                  <a:pt x="2753603" y="6797530"/>
                </a:cubicBezTo>
                <a:cubicBezTo>
                  <a:pt x="2761461" y="6797530"/>
                  <a:pt x="2767890" y="6801816"/>
                  <a:pt x="2767890" y="6807055"/>
                </a:cubicBezTo>
                <a:cubicBezTo>
                  <a:pt x="2767890" y="6812294"/>
                  <a:pt x="2761461" y="6816580"/>
                  <a:pt x="2753603" y="6816580"/>
                </a:cubicBezTo>
                <a:cubicBezTo>
                  <a:pt x="2745744" y="6816580"/>
                  <a:pt x="2739315" y="6812294"/>
                  <a:pt x="2739315" y="6807055"/>
                </a:cubicBezTo>
                <a:close/>
                <a:moveTo>
                  <a:pt x="2574310" y="6666561"/>
                </a:moveTo>
                <a:cubicBezTo>
                  <a:pt x="2571997" y="6662633"/>
                  <a:pt x="2567118" y="6645488"/>
                  <a:pt x="2563466" y="6628461"/>
                </a:cubicBezTo>
                <a:cubicBezTo>
                  <a:pt x="2559814" y="6611436"/>
                  <a:pt x="2553856" y="6597505"/>
                  <a:pt x="2550224" y="6597505"/>
                </a:cubicBezTo>
                <a:cubicBezTo>
                  <a:pt x="2546593" y="6597505"/>
                  <a:pt x="2535610" y="6582626"/>
                  <a:pt x="2525816" y="6564441"/>
                </a:cubicBezTo>
                <a:cubicBezTo>
                  <a:pt x="2516023" y="6546256"/>
                  <a:pt x="2504332" y="6533650"/>
                  <a:pt x="2499838" y="6536429"/>
                </a:cubicBezTo>
                <a:cubicBezTo>
                  <a:pt x="2495343" y="6539206"/>
                  <a:pt x="2491665" y="6537200"/>
                  <a:pt x="2491665" y="6531970"/>
                </a:cubicBezTo>
                <a:cubicBezTo>
                  <a:pt x="2491665" y="6526740"/>
                  <a:pt x="2473449" y="6523272"/>
                  <a:pt x="2451184" y="6524264"/>
                </a:cubicBezTo>
                <a:cubicBezTo>
                  <a:pt x="2420749" y="6525620"/>
                  <a:pt x="2410703" y="6522522"/>
                  <a:pt x="2410703" y="6511780"/>
                </a:cubicBezTo>
                <a:cubicBezTo>
                  <a:pt x="2410703" y="6503412"/>
                  <a:pt x="2421153" y="6496283"/>
                  <a:pt x="2435926" y="6494572"/>
                </a:cubicBezTo>
                <a:cubicBezTo>
                  <a:pt x="2464931" y="6491214"/>
                  <a:pt x="2477717" y="6461197"/>
                  <a:pt x="2457344" y="6444289"/>
                </a:cubicBezTo>
                <a:cubicBezTo>
                  <a:pt x="2450027" y="6438217"/>
                  <a:pt x="2444040" y="6427343"/>
                  <a:pt x="2444040" y="6420126"/>
                </a:cubicBezTo>
                <a:cubicBezTo>
                  <a:pt x="2444040" y="6412910"/>
                  <a:pt x="2439754" y="6407005"/>
                  <a:pt x="2434515" y="6407005"/>
                </a:cubicBezTo>
                <a:cubicBezTo>
                  <a:pt x="2429276" y="6407005"/>
                  <a:pt x="2424990" y="6401035"/>
                  <a:pt x="2424990" y="6393737"/>
                </a:cubicBezTo>
                <a:cubicBezTo>
                  <a:pt x="2424990" y="6386439"/>
                  <a:pt x="2418338" y="6377916"/>
                  <a:pt x="2410208" y="6374796"/>
                </a:cubicBezTo>
                <a:cubicBezTo>
                  <a:pt x="2400625" y="6371118"/>
                  <a:pt x="2397799" y="6372962"/>
                  <a:pt x="2402172" y="6380040"/>
                </a:cubicBezTo>
                <a:cubicBezTo>
                  <a:pt x="2406802" y="6387531"/>
                  <a:pt x="2402180" y="6389193"/>
                  <a:pt x="2387438" y="6385338"/>
                </a:cubicBezTo>
                <a:cubicBezTo>
                  <a:pt x="2368847" y="6380477"/>
                  <a:pt x="2366816" y="6382518"/>
                  <a:pt x="2372350" y="6400507"/>
                </a:cubicBezTo>
                <a:cubicBezTo>
                  <a:pt x="2379777" y="6424648"/>
                  <a:pt x="2379728" y="6429796"/>
                  <a:pt x="2371681" y="6471299"/>
                </a:cubicBezTo>
                <a:cubicBezTo>
                  <a:pt x="2368379" y="6488325"/>
                  <a:pt x="2362368" y="6502255"/>
                  <a:pt x="2358323" y="6502255"/>
                </a:cubicBezTo>
                <a:cubicBezTo>
                  <a:pt x="2330123" y="6502255"/>
                  <a:pt x="2244015" y="6434323"/>
                  <a:pt x="2244015" y="6412076"/>
                </a:cubicBezTo>
                <a:cubicBezTo>
                  <a:pt x="2244015" y="6403711"/>
                  <a:pt x="2236514" y="6393790"/>
                  <a:pt x="2227346" y="6390029"/>
                </a:cubicBezTo>
                <a:cubicBezTo>
                  <a:pt x="2218179" y="6386269"/>
                  <a:pt x="2210076" y="6378906"/>
                  <a:pt x="2209340" y="6373668"/>
                </a:cubicBezTo>
                <a:cubicBezTo>
                  <a:pt x="2208605" y="6368429"/>
                  <a:pt x="2205049" y="6350213"/>
                  <a:pt x="2201440" y="6333186"/>
                </a:cubicBezTo>
                <a:cubicBezTo>
                  <a:pt x="2197581" y="6314984"/>
                  <a:pt x="2198693" y="6302230"/>
                  <a:pt x="2204139" y="6302230"/>
                </a:cubicBezTo>
                <a:cubicBezTo>
                  <a:pt x="2224505" y="6302230"/>
                  <a:pt x="2224197" y="6270741"/>
                  <a:pt x="2203594" y="6246527"/>
                </a:cubicBezTo>
                <a:cubicBezTo>
                  <a:pt x="2188487" y="6228772"/>
                  <a:pt x="2174679" y="6222129"/>
                  <a:pt x="2157116" y="6224165"/>
                </a:cubicBezTo>
                <a:cubicBezTo>
                  <a:pt x="2133606" y="6226891"/>
                  <a:pt x="2132190" y="6224756"/>
                  <a:pt x="2133154" y="6188006"/>
                </a:cubicBezTo>
                <a:cubicBezTo>
                  <a:pt x="2133717" y="6166526"/>
                  <a:pt x="2129227" y="6145891"/>
                  <a:pt x="2123176" y="6142151"/>
                </a:cubicBezTo>
                <a:cubicBezTo>
                  <a:pt x="2117126" y="6138412"/>
                  <a:pt x="2109228" y="6123608"/>
                  <a:pt x="2105625" y="6109254"/>
                </a:cubicBezTo>
                <a:cubicBezTo>
                  <a:pt x="2102023" y="6094900"/>
                  <a:pt x="2096300" y="6083155"/>
                  <a:pt x="2092908" y="6083155"/>
                </a:cubicBezTo>
                <a:cubicBezTo>
                  <a:pt x="2089516" y="6083155"/>
                  <a:pt x="2080918" y="6070001"/>
                  <a:pt x="2073802" y="6053924"/>
                </a:cubicBezTo>
                <a:cubicBezTo>
                  <a:pt x="2066685" y="6037848"/>
                  <a:pt x="2050637" y="6014468"/>
                  <a:pt x="2038139" y="6001970"/>
                </a:cubicBezTo>
                <a:cubicBezTo>
                  <a:pt x="2025641" y="5989472"/>
                  <a:pt x="2015481" y="5973693"/>
                  <a:pt x="2015561" y="5966907"/>
                </a:cubicBezTo>
                <a:cubicBezTo>
                  <a:pt x="2015665" y="5958105"/>
                  <a:pt x="2018354" y="5958663"/>
                  <a:pt x="2024940" y="5968855"/>
                </a:cubicBezTo>
                <a:cubicBezTo>
                  <a:pt x="2030018" y="5976713"/>
                  <a:pt x="2034239" y="5978310"/>
                  <a:pt x="2034319" y="5972403"/>
                </a:cubicBezTo>
                <a:cubicBezTo>
                  <a:pt x="2034396" y="5966496"/>
                  <a:pt x="2028036" y="5956327"/>
                  <a:pt x="2020178" y="5949805"/>
                </a:cubicBezTo>
                <a:cubicBezTo>
                  <a:pt x="2012320" y="5943283"/>
                  <a:pt x="2005890" y="5930564"/>
                  <a:pt x="2005890" y="5921540"/>
                </a:cubicBezTo>
                <a:cubicBezTo>
                  <a:pt x="2005890" y="5912516"/>
                  <a:pt x="1997318" y="5897375"/>
                  <a:pt x="1986840" y="5887893"/>
                </a:cubicBezTo>
                <a:cubicBezTo>
                  <a:pt x="1974868" y="5877058"/>
                  <a:pt x="1967790" y="5858556"/>
                  <a:pt x="1967790" y="5838094"/>
                </a:cubicBezTo>
                <a:cubicBezTo>
                  <a:pt x="1967790" y="5812161"/>
                  <a:pt x="1960038" y="5798578"/>
                  <a:pt x="1929690" y="5771333"/>
                </a:cubicBezTo>
                <a:cubicBezTo>
                  <a:pt x="1898166" y="5743034"/>
                  <a:pt x="1891590" y="5730999"/>
                  <a:pt x="1891590" y="5701612"/>
                </a:cubicBezTo>
                <a:cubicBezTo>
                  <a:pt x="1891590" y="5678827"/>
                  <a:pt x="1886468" y="5664128"/>
                  <a:pt x="1877303" y="5660611"/>
                </a:cubicBezTo>
                <a:cubicBezTo>
                  <a:pt x="1866871" y="5656608"/>
                  <a:pt x="1863015" y="5640193"/>
                  <a:pt x="1863015" y="5599796"/>
                </a:cubicBezTo>
                <a:cubicBezTo>
                  <a:pt x="1863015" y="5556251"/>
                  <a:pt x="1858957" y="5540989"/>
                  <a:pt x="1843965" y="5528153"/>
                </a:cubicBezTo>
                <a:cubicBezTo>
                  <a:pt x="1833488" y="5519182"/>
                  <a:pt x="1824915" y="5505117"/>
                  <a:pt x="1824915" y="5496899"/>
                </a:cubicBezTo>
                <a:cubicBezTo>
                  <a:pt x="1824915" y="5488680"/>
                  <a:pt x="1821248" y="5484222"/>
                  <a:pt x="1816766" y="5486992"/>
                </a:cubicBezTo>
                <a:cubicBezTo>
                  <a:pt x="1812284" y="5489762"/>
                  <a:pt x="1810625" y="5481522"/>
                  <a:pt x="1813080" y="5468680"/>
                </a:cubicBezTo>
                <a:cubicBezTo>
                  <a:pt x="1824495" y="5408968"/>
                  <a:pt x="1782812" y="5370493"/>
                  <a:pt x="1757647" y="5417514"/>
                </a:cubicBezTo>
                <a:cubicBezTo>
                  <a:pt x="1747233" y="5436973"/>
                  <a:pt x="1745237" y="5436076"/>
                  <a:pt x="1700162" y="5391678"/>
                </a:cubicBezTo>
                <a:cubicBezTo>
                  <a:pt x="1674479" y="5366381"/>
                  <a:pt x="1653465" y="5340165"/>
                  <a:pt x="1653465" y="5333419"/>
                </a:cubicBezTo>
                <a:cubicBezTo>
                  <a:pt x="1653465" y="5326674"/>
                  <a:pt x="1649179" y="5321155"/>
                  <a:pt x="1643940" y="5321155"/>
                </a:cubicBezTo>
                <a:cubicBezTo>
                  <a:pt x="1638701" y="5321155"/>
                  <a:pt x="1634415" y="5310439"/>
                  <a:pt x="1634415" y="5297343"/>
                </a:cubicBezTo>
                <a:cubicBezTo>
                  <a:pt x="1634415" y="5269368"/>
                  <a:pt x="1637158" y="5268647"/>
                  <a:pt x="1667621" y="5288608"/>
                </a:cubicBezTo>
                <a:cubicBezTo>
                  <a:pt x="1702840" y="5311684"/>
                  <a:pt x="1731479" y="5298461"/>
                  <a:pt x="1727827" y="5260810"/>
                </a:cubicBezTo>
                <a:cubicBezTo>
                  <a:pt x="1725426" y="5236064"/>
                  <a:pt x="1719361" y="5229036"/>
                  <a:pt x="1693946" y="5221554"/>
                </a:cubicBezTo>
                <a:cubicBezTo>
                  <a:pt x="1670670" y="5214702"/>
                  <a:pt x="1662990" y="5207021"/>
                  <a:pt x="1662990" y="5190598"/>
                </a:cubicBezTo>
                <a:cubicBezTo>
                  <a:pt x="1662990" y="5178584"/>
                  <a:pt x="1668695" y="5168755"/>
                  <a:pt x="1675668" y="5168755"/>
                </a:cubicBezTo>
                <a:cubicBezTo>
                  <a:pt x="1682641" y="5168755"/>
                  <a:pt x="1694195" y="5157826"/>
                  <a:pt x="1701345" y="5144466"/>
                </a:cubicBezTo>
                <a:cubicBezTo>
                  <a:pt x="1713374" y="5121990"/>
                  <a:pt x="1712332" y="5118449"/>
                  <a:pt x="1687369" y="5097000"/>
                </a:cubicBezTo>
                <a:cubicBezTo>
                  <a:pt x="1665388" y="5078111"/>
                  <a:pt x="1662533" y="5071245"/>
                  <a:pt x="1671949" y="5059900"/>
                </a:cubicBezTo>
                <a:cubicBezTo>
                  <a:pt x="1678303" y="5052244"/>
                  <a:pt x="1682102" y="5036099"/>
                  <a:pt x="1680390" y="5024023"/>
                </a:cubicBezTo>
                <a:cubicBezTo>
                  <a:pt x="1675768" y="4991415"/>
                  <a:pt x="1630931" y="4992955"/>
                  <a:pt x="1626311" y="5025880"/>
                </a:cubicBezTo>
                <a:cubicBezTo>
                  <a:pt x="1622303" y="5054440"/>
                  <a:pt x="1609838" y="5063639"/>
                  <a:pt x="1574884" y="5063834"/>
                </a:cubicBezTo>
                <a:cubicBezTo>
                  <a:pt x="1553539" y="5063953"/>
                  <a:pt x="1548690" y="5068262"/>
                  <a:pt x="1548690" y="5087112"/>
                </a:cubicBezTo>
                <a:cubicBezTo>
                  <a:pt x="1548690" y="5113322"/>
                  <a:pt x="1571330" y="5140180"/>
                  <a:pt x="1593424" y="5140180"/>
                </a:cubicBezTo>
                <a:cubicBezTo>
                  <a:pt x="1604917" y="5140180"/>
                  <a:pt x="1606892" y="5146827"/>
                  <a:pt x="1602268" y="5169946"/>
                </a:cubicBezTo>
                <a:cubicBezTo>
                  <a:pt x="1598994" y="5186317"/>
                  <a:pt x="1596315" y="5203462"/>
                  <a:pt x="1596315" y="5208046"/>
                </a:cubicBezTo>
                <a:cubicBezTo>
                  <a:pt x="1596315" y="5212630"/>
                  <a:pt x="1588083" y="5216380"/>
                  <a:pt x="1578022" y="5216380"/>
                </a:cubicBezTo>
                <a:cubicBezTo>
                  <a:pt x="1565441" y="5216380"/>
                  <a:pt x="1557769" y="5207457"/>
                  <a:pt x="1553453" y="5187805"/>
                </a:cubicBezTo>
                <a:cubicBezTo>
                  <a:pt x="1550001" y="5172089"/>
                  <a:pt x="1543696" y="5159230"/>
                  <a:pt x="1539441" y="5159230"/>
                </a:cubicBezTo>
                <a:cubicBezTo>
                  <a:pt x="1535186" y="5159230"/>
                  <a:pt x="1529200" y="5149249"/>
                  <a:pt x="1526138" y="5137051"/>
                </a:cubicBezTo>
                <a:cubicBezTo>
                  <a:pt x="1520678" y="5115296"/>
                  <a:pt x="1476830" y="5086715"/>
                  <a:pt x="1469385" y="5100058"/>
                </a:cubicBezTo>
                <a:cubicBezTo>
                  <a:pt x="1459887" y="5117079"/>
                  <a:pt x="1453879" y="5159230"/>
                  <a:pt x="1460951" y="5159230"/>
                </a:cubicBezTo>
                <a:cubicBezTo>
                  <a:pt x="1465281" y="5159230"/>
                  <a:pt x="1476388" y="5176375"/>
                  <a:pt x="1485634" y="5197330"/>
                </a:cubicBezTo>
                <a:cubicBezTo>
                  <a:pt x="1494879" y="5218285"/>
                  <a:pt x="1505926" y="5235430"/>
                  <a:pt x="1510182" y="5235430"/>
                </a:cubicBezTo>
                <a:cubicBezTo>
                  <a:pt x="1514438" y="5235430"/>
                  <a:pt x="1520828" y="5258705"/>
                  <a:pt x="1524382" y="5287151"/>
                </a:cubicBezTo>
                <a:cubicBezTo>
                  <a:pt x="1527936" y="5315598"/>
                  <a:pt x="1537003" y="5343983"/>
                  <a:pt x="1544530" y="5350230"/>
                </a:cubicBezTo>
                <a:cubicBezTo>
                  <a:pt x="1567138" y="5368993"/>
                  <a:pt x="1560317" y="5381107"/>
                  <a:pt x="1530502" y="5375144"/>
                </a:cubicBezTo>
                <a:cubicBezTo>
                  <a:pt x="1511133" y="5371270"/>
                  <a:pt x="1501185" y="5373779"/>
                  <a:pt x="1497463" y="5383478"/>
                </a:cubicBezTo>
                <a:cubicBezTo>
                  <a:pt x="1494534" y="5391111"/>
                  <a:pt x="1481577" y="5397355"/>
                  <a:pt x="1468668" y="5397355"/>
                </a:cubicBezTo>
                <a:cubicBezTo>
                  <a:pt x="1434628" y="5397355"/>
                  <a:pt x="1426627" y="5363984"/>
                  <a:pt x="1453746" y="5335117"/>
                </a:cubicBezTo>
                <a:cubicBezTo>
                  <a:pt x="1465381" y="5322732"/>
                  <a:pt x="1472577" y="5306547"/>
                  <a:pt x="1469739" y="5299149"/>
                </a:cubicBezTo>
                <a:cubicBezTo>
                  <a:pt x="1463847" y="5283795"/>
                  <a:pt x="1424865" y="5270739"/>
                  <a:pt x="1424865" y="5284120"/>
                </a:cubicBezTo>
                <a:cubicBezTo>
                  <a:pt x="1424865" y="5288963"/>
                  <a:pt x="1406649" y="5291777"/>
                  <a:pt x="1384384" y="5290372"/>
                </a:cubicBezTo>
                <a:cubicBezTo>
                  <a:pt x="1348338" y="5288098"/>
                  <a:pt x="1343558" y="5290252"/>
                  <a:pt x="1340756" y="5310034"/>
                </a:cubicBezTo>
                <a:cubicBezTo>
                  <a:pt x="1339025" y="5322254"/>
                  <a:pt x="1343554" y="5339399"/>
                  <a:pt x="1350820" y="5348134"/>
                </a:cubicBezTo>
                <a:cubicBezTo>
                  <a:pt x="1403723" y="5411737"/>
                  <a:pt x="1380341" y="5454974"/>
                  <a:pt x="1324059" y="5397620"/>
                </a:cubicBezTo>
                <a:cubicBezTo>
                  <a:pt x="1305974" y="5379190"/>
                  <a:pt x="1286305" y="5369111"/>
                  <a:pt x="1267703" y="5368742"/>
                </a:cubicBezTo>
                <a:cubicBezTo>
                  <a:pt x="1221248" y="5367819"/>
                  <a:pt x="1205790" y="5349391"/>
                  <a:pt x="1205790" y="5294931"/>
                </a:cubicBezTo>
                <a:cubicBezTo>
                  <a:pt x="1205790" y="5261106"/>
                  <a:pt x="1201584" y="5245379"/>
                  <a:pt x="1191503" y="5241511"/>
                </a:cubicBezTo>
                <a:cubicBezTo>
                  <a:pt x="1183644" y="5238495"/>
                  <a:pt x="1177215" y="5225178"/>
                  <a:pt x="1177215" y="5211916"/>
                </a:cubicBezTo>
                <a:cubicBezTo>
                  <a:pt x="1177215" y="5198656"/>
                  <a:pt x="1172929" y="5187805"/>
                  <a:pt x="1167690" y="5187805"/>
                </a:cubicBezTo>
                <a:cubicBezTo>
                  <a:pt x="1162451" y="5187805"/>
                  <a:pt x="1158165" y="5180207"/>
                  <a:pt x="1158165" y="5170921"/>
                </a:cubicBezTo>
                <a:cubicBezTo>
                  <a:pt x="1158165" y="5161635"/>
                  <a:pt x="1141020" y="5139229"/>
                  <a:pt x="1120065" y="5121130"/>
                </a:cubicBezTo>
                <a:cubicBezTo>
                  <a:pt x="1099110" y="5103031"/>
                  <a:pt x="1081965" y="5081151"/>
                  <a:pt x="1081965" y="5072506"/>
                </a:cubicBezTo>
                <a:cubicBezTo>
                  <a:pt x="1081965" y="5063861"/>
                  <a:pt x="1075625" y="5051526"/>
                  <a:pt x="1067875" y="5045094"/>
                </a:cubicBezTo>
                <a:cubicBezTo>
                  <a:pt x="1049554" y="5029889"/>
                  <a:pt x="1024815" y="4980027"/>
                  <a:pt x="1024815" y="4958304"/>
                </a:cubicBezTo>
                <a:cubicBezTo>
                  <a:pt x="1024815" y="4948941"/>
                  <a:pt x="1020459" y="4938587"/>
                  <a:pt x="1015135" y="4935297"/>
                </a:cubicBezTo>
                <a:cubicBezTo>
                  <a:pt x="1009811" y="4932006"/>
                  <a:pt x="1007566" y="4925897"/>
                  <a:pt x="1010148" y="4921720"/>
                </a:cubicBezTo>
                <a:cubicBezTo>
                  <a:pt x="1012729" y="4917544"/>
                  <a:pt x="1006304" y="4906401"/>
                  <a:pt x="995871" y="4896959"/>
                </a:cubicBezTo>
                <a:cubicBezTo>
                  <a:pt x="985438" y="4887516"/>
                  <a:pt x="974229" y="4863079"/>
                  <a:pt x="970962" y="4842653"/>
                </a:cubicBezTo>
                <a:cubicBezTo>
                  <a:pt x="967094" y="4818460"/>
                  <a:pt x="957183" y="4800376"/>
                  <a:pt x="942532" y="4790776"/>
                </a:cubicBezTo>
                <a:cubicBezTo>
                  <a:pt x="922816" y="4777858"/>
                  <a:pt x="920040" y="4768602"/>
                  <a:pt x="920040" y="4715784"/>
                </a:cubicBezTo>
                <a:cubicBezTo>
                  <a:pt x="920040" y="4682644"/>
                  <a:pt x="915754" y="4652880"/>
                  <a:pt x="910515" y="4649643"/>
                </a:cubicBezTo>
                <a:cubicBezTo>
                  <a:pt x="897416" y="4641547"/>
                  <a:pt x="898498" y="4609198"/>
                  <a:pt x="912019" y="4604691"/>
                </a:cubicBezTo>
                <a:cubicBezTo>
                  <a:pt x="935496" y="4596866"/>
                  <a:pt x="909980" y="4553635"/>
                  <a:pt x="863182" y="4521946"/>
                </a:cubicBezTo>
                <a:cubicBezTo>
                  <a:pt x="815904" y="4489932"/>
                  <a:pt x="815265" y="4488835"/>
                  <a:pt x="815265" y="4439768"/>
                </a:cubicBezTo>
                <a:cubicBezTo>
                  <a:pt x="815265" y="4407184"/>
                  <a:pt x="810339" y="4385950"/>
                  <a:pt x="800978" y="4378180"/>
                </a:cubicBezTo>
                <a:cubicBezTo>
                  <a:pt x="793119" y="4371658"/>
                  <a:pt x="786690" y="4353989"/>
                  <a:pt x="786690" y="4338914"/>
                </a:cubicBezTo>
                <a:cubicBezTo>
                  <a:pt x="786690" y="4323839"/>
                  <a:pt x="782119" y="4311505"/>
                  <a:pt x="776532" y="4311505"/>
                </a:cubicBezTo>
                <a:cubicBezTo>
                  <a:pt x="770946" y="4311505"/>
                  <a:pt x="767731" y="4299718"/>
                  <a:pt x="769389" y="4285311"/>
                </a:cubicBezTo>
                <a:cubicBezTo>
                  <a:pt x="771501" y="4266953"/>
                  <a:pt x="765326" y="4252757"/>
                  <a:pt x="748747" y="4237853"/>
                </a:cubicBezTo>
                <a:cubicBezTo>
                  <a:pt x="730080" y="4221073"/>
                  <a:pt x="725327" y="4208017"/>
                  <a:pt x="726211" y="4175941"/>
                </a:cubicBezTo>
                <a:cubicBezTo>
                  <a:pt x="726827" y="4153584"/>
                  <a:pt x="724613" y="4133150"/>
                  <a:pt x="721292" y="4130530"/>
                </a:cubicBezTo>
                <a:cubicBezTo>
                  <a:pt x="707940" y="4120001"/>
                  <a:pt x="672390" y="4033262"/>
                  <a:pt x="672390" y="4011213"/>
                </a:cubicBezTo>
                <a:cubicBezTo>
                  <a:pt x="672390" y="3998256"/>
                  <a:pt x="668104" y="3987655"/>
                  <a:pt x="662865" y="3987655"/>
                </a:cubicBezTo>
                <a:cubicBezTo>
                  <a:pt x="657626" y="3987655"/>
                  <a:pt x="653340" y="3964889"/>
                  <a:pt x="653340" y="3937064"/>
                </a:cubicBezTo>
                <a:cubicBezTo>
                  <a:pt x="653340" y="3897756"/>
                  <a:pt x="648560" y="3881348"/>
                  <a:pt x="631909" y="3863496"/>
                </a:cubicBezTo>
                <a:cubicBezTo>
                  <a:pt x="620122" y="3850859"/>
                  <a:pt x="609689" y="3833978"/>
                  <a:pt x="608725" y="3825981"/>
                </a:cubicBezTo>
                <a:cubicBezTo>
                  <a:pt x="598060" y="3737513"/>
                  <a:pt x="591030" y="3704909"/>
                  <a:pt x="580306" y="3694185"/>
                </a:cubicBezTo>
                <a:cubicBezTo>
                  <a:pt x="573326" y="3687205"/>
                  <a:pt x="567615" y="3675371"/>
                  <a:pt x="567615" y="3667887"/>
                </a:cubicBezTo>
                <a:cubicBezTo>
                  <a:pt x="567615" y="3660403"/>
                  <a:pt x="563329" y="3654280"/>
                  <a:pt x="558090" y="3654280"/>
                </a:cubicBezTo>
                <a:cubicBezTo>
                  <a:pt x="552851" y="3654280"/>
                  <a:pt x="548565" y="3634992"/>
                  <a:pt x="548565" y="3611417"/>
                </a:cubicBezTo>
                <a:cubicBezTo>
                  <a:pt x="548565" y="3586431"/>
                  <a:pt x="544168" y="3568555"/>
                  <a:pt x="538021" y="3568555"/>
                </a:cubicBezTo>
                <a:cubicBezTo>
                  <a:pt x="532222" y="3568555"/>
                  <a:pt x="529790" y="3562528"/>
                  <a:pt x="532616" y="3555162"/>
                </a:cubicBezTo>
                <a:cubicBezTo>
                  <a:pt x="535443" y="3547797"/>
                  <a:pt x="529472" y="3534274"/>
                  <a:pt x="519348" y="3525111"/>
                </a:cubicBezTo>
                <a:cubicBezTo>
                  <a:pt x="508641" y="3515422"/>
                  <a:pt x="500940" y="3496010"/>
                  <a:pt x="500940" y="3478711"/>
                </a:cubicBezTo>
                <a:cubicBezTo>
                  <a:pt x="500940" y="3462353"/>
                  <a:pt x="494865" y="3440295"/>
                  <a:pt x="487440" y="3429694"/>
                </a:cubicBezTo>
                <a:cubicBezTo>
                  <a:pt x="480014" y="3419093"/>
                  <a:pt x="471025" y="3393494"/>
                  <a:pt x="467463" y="3372806"/>
                </a:cubicBezTo>
                <a:cubicBezTo>
                  <a:pt x="459425" y="3326118"/>
                  <a:pt x="441828" y="3282805"/>
                  <a:pt x="430898" y="3282805"/>
                </a:cubicBezTo>
                <a:cubicBezTo>
                  <a:pt x="426365" y="3282805"/>
                  <a:pt x="424407" y="3267803"/>
                  <a:pt x="426548" y="3249467"/>
                </a:cubicBezTo>
                <a:cubicBezTo>
                  <a:pt x="428688" y="3231132"/>
                  <a:pt x="427015" y="3216130"/>
                  <a:pt x="422827" y="3216130"/>
                </a:cubicBezTo>
                <a:cubicBezTo>
                  <a:pt x="418641" y="3216130"/>
                  <a:pt x="415215" y="3207558"/>
                  <a:pt x="415215" y="3197080"/>
                </a:cubicBezTo>
                <a:cubicBezTo>
                  <a:pt x="415215" y="3186603"/>
                  <a:pt x="411123" y="3178030"/>
                  <a:pt x="406122" y="3178030"/>
                </a:cubicBezTo>
                <a:cubicBezTo>
                  <a:pt x="401120" y="3178030"/>
                  <a:pt x="394214" y="3163028"/>
                  <a:pt x="390774" y="3144692"/>
                </a:cubicBezTo>
                <a:cubicBezTo>
                  <a:pt x="387334" y="3126357"/>
                  <a:pt x="380711" y="3111355"/>
                  <a:pt x="376055" y="3111355"/>
                </a:cubicBezTo>
                <a:cubicBezTo>
                  <a:pt x="371399" y="3111355"/>
                  <a:pt x="367590" y="3102648"/>
                  <a:pt x="367590" y="3092006"/>
                </a:cubicBezTo>
                <a:cubicBezTo>
                  <a:pt x="367590" y="3081364"/>
                  <a:pt x="361161" y="3070190"/>
                  <a:pt x="353303" y="3067175"/>
                </a:cubicBezTo>
                <a:cubicBezTo>
                  <a:pt x="345401" y="3064142"/>
                  <a:pt x="339015" y="3049998"/>
                  <a:pt x="339015" y="3035527"/>
                </a:cubicBezTo>
                <a:cubicBezTo>
                  <a:pt x="339015" y="3004046"/>
                  <a:pt x="300020" y="2958955"/>
                  <a:pt x="272795" y="2958955"/>
                </a:cubicBezTo>
                <a:cubicBezTo>
                  <a:pt x="262067" y="2958955"/>
                  <a:pt x="253290" y="2952883"/>
                  <a:pt x="253290" y="2945461"/>
                </a:cubicBezTo>
                <a:cubicBezTo>
                  <a:pt x="253290" y="2938040"/>
                  <a:pt x="248233" y="2930282"/>
                  <a:pt x="242051" y="2928221"/>
                </a:cubicBezTo>
                <a:cubicBezTo>
                  <a:pt x="235870" y="2926161"/>
                  <a:pt x="233533" y="2917387"/>
                  <a:pt x="236857" y="2908723"/>
                </a:cubicBezTo>
                <a:cubicBezTo>
                  <a:pt x="241947" y="2895461"/>
                  <a:pt x="247618" y="2894614"/>
                  <a:pt x="272731" y="2903369"/>
                </a:cubicBezTo>
                <a:cubicBezTo>
                  <a:pt x="297244" y="2911914"/>
                  <a:pt x="305351" y="2910976"/>
                  <a:pt x="318220" y="2898107"/>
                </a:cubicBezTo>
                <a:cubicBezTo>
                  <a:pt x="331109" y="2885218"/>
                  <a:pt x="331806" y="2879126"/>
                  <a:pt x="322160" y="2863680"/>
                </a:cubicBezTo>
                <a:cubicBezTo>
                  <a:pt x="315714" y="2853359"/>
                  <a:pt x="310440" y="2834997"/>
                  <a:pt x="310440" y="2822877"/>
                </a:cubicBezTo>
                <a:cubicBezTo>
                  <a:pt x="310440" y="2810757"/>
                  <a:pt x="306484" y="2796768"/>
                  <a:pt x="301649" y="2791791"/>
                </a:cubicBezTo>
                <a:cubicBezTo>
                  <a:pt x="296814" y="2786815"/>
                  <a:pt x="288440" y="2742023"/>
                  <a:pt x="283040" y="2692255"/>
                </a:cubicBezTo>
                <a:cubicBezTo>
                  <a:pt x="273548" y="2604766"/>
                  <a:pt x="255045" y="2521092"/>
                  <a:pt x="243022" y="2511280"/>
                </a:cubicBezTo>
                <a:cubicBezTo>
                  <a:pt x="239812" y="2508661"/>
                  <a:pt x="234587" y="2490062"/>
                  <a:pt x="231411" y="2469949"/>
                </a:cubicBezTo>
                <a:cubicBezTo>
                  <a:pt x="228235" y="2449836"/>
                  <a:pt x="220139" y="2426756"/>
                  <a:pt x="213419" y="2418659"/>
                </a:cubicBezTo>
                <a:cubicBezTo>
                  <a:pt x="195829" y="2397464"/>
                  <a:pt x="202233" y="2204733"/>
                  <a:pt x="220881" y="2194101"/>
                </a:cubicBezTo>
                <a:cubicBezTo>
                  <a:pt x="228228" y="2189911"/>
                  <a:pt x="234240" y="2172153"/>
                  <a:pt x="234240" y="2154638"/>
                </a:cubicBezTo>
                <a:cubicBezTo>
                  <a:pt x="234240" y="2135118"/>
                  <a:pt x="239770" y="2120671"/>
                  <a:pt x="248528" y="2117311"/>
                </a:cubicBezTo>
                <a:cubicBezTo>
                  <a:pt x="256386" y="2114295"/>
                  <a:pt x="262815" y="2103646"/>
                  <a:pt x="262815" y="2093645"/>
                </a:cubicBezTo>
                <a:cubicBezTo>
                  <a:pt x="262815" y="2083645"/>
                  <a:pt x="269244" y="2070127"/>
                  <a:pt x="277103" y="2063605"/>
                </a:cubicBezTo>
                <a:cubicBezTo>
                  <a:pt x="284961" y="2057083"/>
                  <a:pt x="291390" y="2039938"/>
                  <a:pt x="291390" y="2025505"/>
                </a:cubicBezTo>
                <a:cubicBezTo>
                  <a:pt x="291390" y="1990231"/>
                  <a:pt x="307019" y="1979459"/>
                  <a:pt x="363180" y="1976025"/>
                </a:cubicBezTo>
                <a:cubicBezTo>
                  <a:pt x="431082" y="1971872"/>
                  <a:pt x="448061" y="1953479"/>
                  <a:pt x="440011" y="1892795"/>
                </a:cubicBezTo>
                <a:cubicBezTo>
                  <a:pt x="434563" y="1851723"/>
                  <a:pt x="436422" y="1842496"/>
                  <a:pt x="453009" y="1828294"/>
                </a:cubicBezTo>
                <a:cubicBezTo>
                  <a:pt x="463655" y="1819179"/>
                  <a:pt x="472365" y="1806992"/>
                  <a:pt x="472365" y="1801211"/>
                </a:cubicBezTo>
                <a:cubicBezTo>
                  <a:pt x="472365" y="1795430"/>
                  <a:pt x="483081" y="1780634"/>
                  <a:pt x="496178" y="1768330"/>
                </a:cubicBezTo>
                <a:cubicBezTo>
                  <a:pt x="509274" y="1756026"/>
                  <a:pt x="519990" y="1738659"/>
                  <a:pt x="519990" y="1729736"/>
                </a:cubicBezTo>
                <a:cubicBezTo>
                  <a:pt x="519990" y="1720813"/>
                  <a:pt x="526419" y="1708177"/>
                  <a:pt x="534278" y="1701655"/>
                </a:cubicBezTo>
                <a:cubicBezTo>
                  <a:pt x="542136" y="1695133"/>
                  <a:pt x="548565" y="1683893"/>
                  <a:pt x="548565" y="1676676"/>
                </a:cubicBezTo>
                <a:cubicBezTo>
                  <a:pt x="548565" y="1669460"/>
                  <a:pt x="552466" y="1663555"/>
                  <a:pt x="557235" y="1663555"/>
                </a:cubicBezTo>
                <a:cubicBezTo>
                  <a:pt x="562003" y="1663555"/>
                  <a:pt x="568940" y="1627122"/>
                  <a:pt x="572649" y="1582593"/>
                </a:cubicBezTo>
                <a:cubicBezTo>
                  <a:pt x="576358" y="1538063"/>
                  <a:pt x="583173" y="1501630"/>
                  <a:pt x="587792" y="1501630"/>
                </a:cubicBezTo>
                <a:cubicBezTo>
                  <a:pt x="592411" y="1501630"/>
                  <a:pt x="596190" y="1496155"/>
                  <a:pt x="596190" y="1489464"/>
                </a:cubicBezTo>
                <a:cubicBezTo>
                  <a:pt x="596190" y="1476269"/>
                  <a:pt x="649904" y="1425430"/>
                  <a:pt x="663845" y="1425430"/>
                </a:cubicBezTo>
                <a:cubicBezTo>
                  <a:pt x="668545" y="1425430"/>
                  <a:pt x="672390" y="1420960"/>
                  <a:pt x="672390" y="1415497"/>
                </a:cubicBezTo>
                <a:cubicBezTo>
                  <a:pt x="672390" y="1410034"/>
                  <a:pt x="691678" y="1384943"/>
                  <a:pt x="715253" y="1359740"/>
                </a:cubicBezTo>
                <a:cubicBezTo>
                  <a:pt x="738827" y="1334537"/>
                  <a:pt x="758115" y="1310934"/>
                  <a:pt x="758115" y="1307289"/>
                </a:cubicBezTo>
                <a:cubicBezTo>
                  <a:pt x="758115" y="1299413"/>
                  <a:pt x="819639" y="1234930"/>
                  <a:pt x="827154" y="1234930"/>
                </a:cubicBezTo>
                <a:cubicBezTo>
                  <a:pt x="834787" y="1234930"/>
                  <a:pt x="891465" y="1184073"/>
                  <a:pt x="891465" y="1177225"/>
                </a:cubicBezTo>
                <a:cubicBezTo>
                  <a:pt x="891465" y="1160952"/>
                  <a:pt x="1006555" y="1053955"/>
                  <a:pt x="1024058" y="1053955"/>
                </a:cubicBezTo>
                <a:cubicBezTo>
                  <a:pt x="1034952" y="1053955"/>
                  <a:pt x="1043865" y="1049958"/>
                  <a:pt x="1043865" y="1045072"/>
                </a:cubicBezTo>
                <a:cubicBezTo>
                  <a:pt x="1043865" y="1040186"/>
                  <a:pt x="1053309" y="1033191"/>
                  <a:pt x="1064852" y="1029528"/>
                </a:cubicBezTo>
                <a:cubicBezTo>
                  <a:pt x="1076395" y="1025864"/>
                  <a:pt x="1091703" y="1017003"/>
                  <a:pt x="1098870" y="1009836"/>
                </a:cubicBezTo>
                <a:cubicBezTo>
                  <a:pt x="1106037" y="1002669"/>
                  <a:pt x="1126596" y="996805"/>
                  <a:pt x="1144558" y="996805"/>
                </a:cubicBezTo>
                <a:cubicBezTo>
                  <a:pt x="1162519" y="996805"/>
                  <a:pt x="1177215" y="992519"/>
                  <a:pt x="1177215" y="987280"/>
                </a:cubicBezTo>
                <a:cubicBezTo>
                  <a:pt x="1177215" y="982041"/>
                  <a:pt x="1187330" y="977755"/>
                  <a:pt x="1199693" y="977755"/>
                </a:cubicBezTo>
                <a:cubicBezTo>
                  <a:pt x="1212552" y="977755"/>
                  <a:pt x="1229825" y="967564"/>
                  <a:pt x="1240054" y="953943"/>
                </a:cubicBezTo>
                <a:cubicBezTo>
                  <a:pt x="1249889" y="940846"/>
                  <a:pt x="1265186" y="930130"/>
                  <a:pt x="1274046" y="930130"/>
                </a:cubicBezTo>
                <a:cubicBezTo>
                  <a:pt x="1282905" y="930130"/>
                  <a:pt x="1296584" y="923701"/>
                  <a:pt x="1304442" y="915843"/>
                </a:cubicBezTo>
                <a:cubicBezTo>
                  <a:pt x="1312300" y="907984"/>
                  <a:pt x="1321603" y="901555"/>
                  <a:pt x="1325114" y="901555"/>
                </a:cubicBezTo>
                <a:cubicBezTo>
                  <a:pt x="1328626" y="901555"/>
                  <a:pt x="1345005" y="895215"/>
                  <a:pt x="1361513" y="887465"/>
                </a:cubicBezTo>
                <a:cubicBezTo>
                  <a:pt x="1397895" y="870386"/>
                  <a:pt x="1516550" y="853712"/>
                  <a:pt x="1659197" y="845632"/>
                </a:cubicBezTo>
                <a:cubicBezTo>
                  <a:pt x="1762570" y="839777"/>
                  <a:pt x="1787740" y="831954"/>
                  <a:pt x="1808720" y="799161"/>
                </a:cubicBezTo>
                <a:cubicBezTo>
                  <a:pt x="1812909" y="792613"/>
                  <a:pt x="1821751" y="787255"/>
                  <a:pt x="1828369" y="787255"/>
                </a:cubicBezTo>
                <a:cubicBezTo>
                  <a:pt x="1834987" y="787255"/>
                  <a:pt x="1852721" y="774396"/>
                  <a:pt x="1867778" y="758680"/>
                </a:cubicBezTo>
                <a:cubicBezTo>
                  <a:pt x="1882835" y="742964"/>
                  <a:pt x="1902672" y="730105"/>
                  <a:pt x="1911860" y="730105"/>
                </a:cubicBezTo>
                <a:cubicBezTo>
                  <a:pt x="1921048" y="730105"/>
                  <a:pt x="1931215" y="725819"/>
                  <a:pt x="1934453" y="720580"/>
                </a:cubicBezTo>
                <a:cubicBezTo>
                  <a:pt x="1937690" y="715341"/>
                  <a:pt x="1948301" y="711055"/>
                  <a:pt x="1958033" y="711055"/>
                </a:cubicBezTo>
                <a:cubicBezTo>
                  <a:pt x="1967764" y="711055"/>
                  <a:pt x="1984369" y="699268"/>
                  <a:pt x="1994932" y="684861"/>
                </a:cubicBezTo>
                <a:cubicBezTo>
                  <a:pt x="2010340" y="663847"/>
                  <a:pt x="2016523" y="661022"/>
                  <a:pt x="2026206" y="670574"/>
                </a:cubicBezTo>
                <a:cubicBezTo>
                  <a:pt x="2032844" y="677122"/>
                  <a:pt x="2045465" y="682480"/>
                  <a:pt x="2054254" y="682480"/>
                </a:cubicBezTo>
                <a:cubicBezTo>
                  <a:pt x="2063042" y="682480"/>
                  <a:pt x="2075465" y="688784"/>
                  <a:pt x="2081859" y="696489"/>
                </a:cubicBezTo>
                <a:cubicBezTo>
                  <a:pt x="2090821" y="707288"/>
                  <a:pt x="2113805" y="710016"/>
                  <a:pt x="2182143" y="708395"/>
                </a:cubicBezTo>
                <a:cubicBezTo>
                  <a:pt x="2230904" y="707239"/>
                  <a:pt x="2268807" y="709507"/>
                  <a:pt x="2266370" y="713436"/>
                </a:cubicBezTo>
                <a:cubicBezTo>
                  <a:pt x="2263934" y="717365"/>
                  <a:pt x="2268876" y="720580"/>
                  <a:pt x="2277353" y="720580"/>
                </a:cubicBezTo>
                <a:cubicBezTo>
                  <a:pt x="2285829" y="720580"/>
                  <a:pt x="2290115" y="716294"/>
                  <a:pt x="2286878" y="711055"/>
                </a:cubicBezTo>
                <a:cubicBezTo>
                  <a:pt x="2274900" y="691675"/>
                  <a:pt x="2298420" y="702324"/>
                  <a:pt x="2318434" y="725343"/>
                </a:cubicBezTo>
                <a:cubicBezTo>
                  <a:pt x="2343382" y="754034"/>
                  <a:pt x="2367806" y="756105"/>
                  <a:pt x="2374605" y="730105"/>
                </a:cubicBezTo>
                <a:cubicBezTo>
                  <a:pt x="2382242" y="700901"/>
                  <a:pt x="2412086" y="706707"/>
                  <a:pt x="2423563" y="739630"/>
                </a:cubicBezTo>
                <a:cubicBezTo>
                  <a:pt x="2429042" y="755346"/>
                  <a:pt x="2438033" y="768205"/>
                  <a:pt x="2443545" y="768205"/>
                </a:cubicBezTo>
                <a:cubicBezTo>
                  <a:pt x="2449056" y="768205"/>
                  <a:pt x="2453565" y="774829"/>
                  <a:pt x="2453565" y="782925"/>
                </a:cubicBezTo>
                <a:cubicBezTo>
                  <a:pt x="2453565" y="791022"/>
                  <a:pt x="2464281" y="808362"/>
                  <a:pt x="2477378" y="821458"/>
                </a:cubicBezTo>
                <a:cubicBezTo>
                  <a:pt x="2490475" y="834555"/>
                  <a:pt x="2501190" y="851505"/>
                  <a:pt x="2501190" y="859125"/>
                </a:cubicBezTo>
                <a:cubicBezTo>
                  <a:pt x="2501190" y="866745"/>
                  <a:pt x="2505477" y="872980"/>
                  <a:pt x="2510715" y="872980"/>
                </a:cubicBezTo>
                <a:cubicBezTo>
                  <a:pt x="2515954" y="872980"/>
                  <a:pt x="2520240" y="879004"/>
                  <a:pt x="2520240" y="886366"/>
                </a:cubicBezTo>
                <a:cubicBezTo>
                  <a:pt x="2520240" y="897632"/>
                  <a:pt x="2570480" y="967490"/>
                  <a:pt x="2594072" y="989028"/>
                </a:cubicBezTo>
                <a:cubicBezTo>
                  <a:pt x="2661599" y="1050676"/>
                  <a:pt x="2739315" y="1128686"/>
                  <a:pt x="2739315" y="1134819"/>
                </a:cubicBezTo>
                <a:cubicBezTo>
                  <a:pt x="2739315" y="1146334"/>
                  <a:pt x="2796445" y="1195540"/>
                  <a:pt x="2817616" y="1202259"/>
                </a:cubicBezTo>
                <a:cubicBezTo>
                  <a:pt x="2829249" y="1205951"/>
                  <a:pt x="2841693" y="1201051"/>
                  <a:pt x="2852589" y="1188488"/>
                </a:cubicBezTo>
                <a:cubicBezTo>
                  <a:pt x="2861892" y="1177762"/>
                  <a:pt x="2886456" y="1166275"/>
                  <a:pt x="2907177" y="1162961"/>
                </a:cubicBezTo>
                <a:cubicBezTo>
                  <a:pt x="2940220" y="1157678"/>
                  <a:pt x="2947131" y="1159974"/>
                  <a:pt x="2963406" y="1181646"/>
                </a:cubicBezTo>
                <a:cubicBezTo>
                  <a:pt x="2973612" y="1195236"/>
                  <a:pt x="2987374" y="1206355"/>
                  <a:pt x="2993988" y="1206355"/>
                </a:cubicBezTo>
                <a:cubicBezTo>
                  <a:pt x="3000603" y="1206355"/>
                  <a:pt x="3006015" y="1214263"/>
                  <a:pt x="3006015" y="1223929"/>
                </a:cubicBezTo>
                <a:cubicBezTo>
                  <a:pt x="3006015" y="1243045"/>
                  <a:pt x="3034102" y="1273030"/>
                  <a:pt x="3052009" y="1273030"/>
                </a:cubicBezTo>
                <a:cubicBezTo>
                  <a:pt x="3058145" y="1273030"/>
                  <a:pt x="3063701" y="1281603"/>
                  <a:pt x="3064356" y="1292080"/>
                </a:cubicBezTo>
                <a:cubicBezTo>
                  <a:pt x="3066701" y="1329609"/>
                  <a:pt x="3068170" y="1333004"/>
                  <a:pt x="3086575" y="1343429"/>
                </a:cubicBezTo>
                <a:cubicBezTo>
                  <a:pt x="3117533" y="1360965"/>
                  <a:pt x="3127951" y="1373589"/>
                  <a:pt x="3131356" y="1397691"/>
                </a:cubicBezTo>
                <a:cubicBezTo>
                  <a:pt x="3135044" y="1423793"/>
                  <a:pt x="3166382" y="1429716"/>
                  <a:pt x="3177328" y="1406380"/>
                </a:cubicBezTo>
                <a:cubicBezTo>
                  <a:pt x="3181014" y="1398522"/>
                  <a:pt x="3189320" y="1381965"/>
                  <a:pt x="3195787" y="1369586"/>
                </a:cubicBezTo>
                <a:cubicBezTo>
                  <a:pt x="3206137" y="1349774"/>
                  <a:pt x="3204603" y="1344010"/>
                  <a:pt x="3182980" y="1321440"/>
                </a:cubicBezTo>
                <a:cubicBezTo>
                  <a:pt x="3169469" y="1307338"/>
                  <a:pt x="3158415" y="1288534"/>
                  <a:pt x="3158415" y="1279653"/>
                </a:cubicBezTo>
                <a:cubicBezTo>
                  <a:pt x="3158415" y="1270771"/>
                  <a:pt x="3154414" y="1263505"/>
                  <a:pt x="3149523" y="1263505"/>
                </a:cubicBezTo>
                <a:cubicBezTo>
                  <a:pt x="3144632" y="1263505"/>
                  <a:pt x="3139274" y="1251718"/>
                  <a:pt x="3137616" y="1237311"/>
                </a:cubicBezTo>
                <a:cubicBezTo>
                  <a:pt x="3135433" y="1218331"/>
                  <a:pt x="3128547" y="1210259"/>
                  <a:pt x="3112615" y="1208001"/>
                </a:cubicBezTo>
                <a:cubicBezTo>
                  <a:pt x="3082733" y="1203765"/>
                  <a:pt x="3088999" y="1178717"/>
                  <a:pt x="3124918" y="1158814"/>
                </a:cubicBezTo>
                <a:cubicBezTo>
                  <a:pt x="3142076" y="1149307"/>
                  <a:pt x="3156773" y="1131077"/>
                  <a:pt x="3162015" y="1112800"/>
                </a:cubicBezTo>
                <a:cubicBezTo>
                  <a:pt x="3168313" y="1090838"/>
                  <a:pt x="3176331" y="1082530"/>
                  <a:pt x="3191226" y="1082530"/>
                </a:cubicBezTo>
                <a:cubicBezTo>
                  <a:pt x="3202517" y="1082530"/>
                  <a:pt x="3215827" y="1078577"/>
                  <a:pt x="3220804" y="1073746"/>
                </a:cubicBezTo>
                <a:cubicBezTo>
                  <a:pt x="3225781" y="1068915"/>
                  <a:pt x="3244910" y="1062199"/>
                  <a:pt x="3263313" y="1058822"/>
                </a:cubicBezTo>
                <a:cubicBezTo>
                  <a:pt x="3291370" y="1053674"/>
                  <a:pt x="3300483" y="1056630"/>
                  <a:pt x="3319742" y="1077131"/>
                </a:cubicBezTo>
                <a:cubicBezTo>
                  <a:pt x="3342952" y="1101836"/>
                  <a:pt x="3367965" y="1109578"/>
                  <a:pt x="3367965" y="1092055"/>
                </a:cubicBezTo>
                <a:cubicBezTo>
                  <a:pt x="3367965" y="1086816"/>
                  <a:pt x="3373088" y="1082530"/>
                  <a:pt x="3379350" y="1082530"/>
                </a:cubicBezTo>
                <a:cubicBezTo>
                  <a:pt x="3385612" y="1082530"/>
                  <a:pt x="3402630" y="1071134"/>
                  <a:pt x="3417169" y="1057205"/>
                </a:cubicBezTo>
                <a:cubicBezTo>
                  <a:pt x="3440628" y="1034730"/>
                  <a:pt x="3444311" y="1033726"/>
                  <a:pt x="3449898" y="1048287"/>
                </a:cubicBezTo>
                <a:cubicBezTo>
                  <a:pt x="3453361" y="1057312"/>
                  <a:pt x="3451905" y="1074110"/>
                  <a:pt x="3446662" y="1085617"/>
                </a:cubicBezTo>
                <a:cubicBezTo>
                  <a:pt x="3435527" y="1110056"/>
                  <a:pt x="3455053" y="1135325"/>
                  <a:pt x="3478207" y="1126440"/>
                </a:cubicBezTo>
                <a:cubicBezTo>
                  <a:pt x="3496865" y="1119281"/>
                  <a:pt x="3507793" y="1089452"/>
                  <a:pt x="3493504" y="1084689"/>
                </a:cubicBezTo>
                <a:cubicBezTo>
                  <a:pt x="3476070" y="1078877"/>
                  <a:pt x="3480236" y="1046459"/>
                  <a:pt x="3501099" y="1025596"/>
                </a:cubicBezTo>
                <a:cubicBezTo>
                  <a:pt x="3511458" y="1015237"/>
                  <a:pt x="3517595" y="1000669"/>
                  <a:pt x="3514737" y="993222"/>
                </a:cubicBezTo>
                <a:cubicBezTo>
                  <a:pt x="3505818" y="969978"/>
                  <a:pt x="3528623" y="966307"/>
                  <a:pt x="3551198" y="987353"/>
                </a:cubicBezTo>
                <a:cubicBezTo>
                  <a:pt x="3569347" y="1004272"/>
                  <a:pt x="3579896" y="1006467"/>
                  <a:pt x="3617955" y="1001238"/>
                </a:cubicBezTo>
                <a:cubicBezTo>
                  <a:pt x="3652974" y="996428"/>
                  <a:pt x="3664359" y="998163"/>
                  <a:pt x="3668496" y="1008944"/>
                </a:cubicBezTo>
                <a:cubicBezTo>
                  <a:pt x="3672033" y="1018161"/>
                  <a:pt x="3694804" y="1025007"/>
                  <a:pt x="3735941" y="1029222"/>
                </a:cubicBezTo>
                <a:cubicBezTo>
                  <a:pt x="3777048" y="1033433"/>
                  <a:pt x="3810617" y="1043521"/>
                  <a:pt x="3835229" y="1059057"/>
                </a:cubicBezTo>
                <a:cubicBezTo>
                  <a:pt x="3855679" y="1071967"/>
                  <a:pt x="3878926" y="1082530"/>
                  <a:pt x="3886888" y="1082530"/>
                </a:cubicBezTo>
                <a:cubicBezTo>
                  <a:pt x="3894851" y="1082530"/>
                  <a:pt x="3901365" y="1086396"/>
                  <a:pt x="3901365" y="1091121"/>
                </a:cubicBezTo>
                <a:cubicBezTo>
                  <a:pt x="3901365" y="1095846"/>
                  <a:pt x="3917338" y="1108002"/>
                  <a:pt x="3936861" y="1118133"/>
                </a:cubicBezTo>
                <a:cubicBezTo>
                  <a:pt x="3962862" y="1131626"/>
                  <a:pt x="3973997" y="1144577"/>
                  <a:pt x="3978491" y="1166548"/>
                </a:cubicBezTo>
                <a:cubicBezTo>
                  <a:pt x="3986601" y="1206201"/>
                  <a:pt x="4023338" y="1236592"/>
                  <a:pt x="4047518" y="1223651"/>
                </a:cubicBezTo>
                <a:cubicBezTo>
                  <a:pt x="4061445" y="1216197"/>
                  <a:pt x="4070727" y="1219441"/>
                  <a:pt x="4090974" y="1238839"/>
                </a:cubicBezTo>
                <a:cubicBezTo>
                  <a:pt x="4105134" y="1252405"/>
                  <a:pt x="4119966" y="1263505"/>
                  <a:pt x="4123933" y="1263505"/>
                </a:cubicBezTo>
                <a:cubicBezTo>
                  <a:pt x="4127900" y="1263505"/>
                  <a:pt x="4161237" y="1293835"/>
                  <a:pt x="4198015" y="1330906"/>
                </a:cubicBezTo>
                <a:cubicBezTo>
                  <a:pt x="4250044" y="1383350"/>
                  <a:pt x="4272636" y="1399496"/>
                  <a:pt x="4299818" y="1403665"/>
                </a:cubicBezTo>
                <a:cubicBezTo>
                  <a:pt x="4319032" y="1406612"/>
                  <a:pt x="4340056" y="1413194"/>
                  <a:pt x="4346538" y="1418292"/>
                </a:cubicBezTo>
                <a:cubicBezTo>
                  <a:pt x="4353019" y="1423390"/>
                  <a:pt x="4365107" y="1424958"/>
                  <a:pt x="4373400" y="1421776"/>
                </a:cubicBezTo>
                <a:cubicBezTo>
                  <a:pt x="4394289" y="1413760"/>
                  <a:pt x="4387136" y="1374145"/>
                  <a:pt x="4364001" y="1369731"/>
                </a:cubicBezTo>
                <a:cubicBezTo>
                  <a:pt x="4342814" y="1365689"/>
                  <a:pt x="4320465" y="1345735"/>
                  <a:pt x="4320465" y="1330860"/>
                </a:cubicBezTo>
                <a:cubicBezTo>
                  <a:pt x="4320465" y="1317897"/>
                  <a:pt x="4326201" y="1318052"/>
                  <a:pt x="4364933" y="1332058"/>
                </a:cubicBezTo>
                <a:cubicBezTo>
                  <a:pt x="4394177" y="1342632"/>
                  <a:pt x="4398547" y="1341466"/>
                  <a:pt x="4425141" y="1315988"/>
                </a:cubicBezTo>
                <a:cubicBezTo>
                  <a:pt x="4440912" y="1300878"/>
                  <a:pt x="4453815" y="1278602"/>
                  <a:pt x="4453815" y="1266486"/>
                </a:cubicBezTo>
                <a:cubicBezTo>
                  <a:pt x="4453815" y="1253253"/>
                  <a:pt x="4459521" y="1244455"/>
                  <a:pt x="4468103" y="1244455"/>
                </a:cubicBezTo>
                <a:cubicBezTo>
                  <a:pt x="4475961" y="1244455"/>
                  <a:pt x="4482390" y="1248770"/>
                  <a:pt x="4482390" y="1254043"/>
                </a:cubicBezTo>
                <a:cubicBezTo>
                  <a:pt x="4482390" y="1259316"/>
                  <a:pt x="4492846" y="1272722"/>
                  <a:pt x="4505626" y="1283834"/>
                </a:cubicBezTo>
                <a:cubicBezTo>
                  <a:pt x="4526990" y="1302410"/>
                  <a:pt x="4527733" y="1305758"/>
                  <a:pt x="4514858" y="1325409"/>
                </a:cubicBezTo>
                <a:cubicBezTo>
                  <a:pt x="4501561" y="1345701"/>
                  <a:pt x="4502553" y="1347587"/>
                  <a:pt x="4534485" y="1362740"/>
                </a:cubicBezTo>
                <a:cubicBezTo>
                  <a:pt x="4552981" y="1371517"/>
                  <a:pt x="4568115" y="1382784"/>
                  <a:pt x="4568115" y="1387777"/>
                </a:cubicBezTo>
                <a:cubicBezTo>
                  <a:pt x="4568115" y="1392770"/>
                  <a:pt x="4574545" y="1396855"/>
                  <a:pt x="4582403" y="1396855"/>
                </a:cubicBezTo>
                <a:cubicBezTo>
                  <a:pt x="4597566" y="1396855"/>
                  <a:pt x="4601028" y="1413782"/>
                  <a:pt x="4589401" y="1431076"/>
                </a:cubicBezTo>
                <a:cubicBezTo>
                  <a:pt x="4585552" y="1436801"/>
                  <a:pt x="4568224" y="1444244"/>
                  <a:pt x="4550894" y="1447617"/>
                </a:cubicBezTo>
                <a:cubicBezTo>
                  <a:pt x="4511419" y="1455300"/>
                  <a:pt x="4490592" y="1474669"/>
                  <a:pt x="4502159" y="1492941"/>
                </a:cubicBezTo>
                <a:cubicBezTo>
                  <a:pt x="4506842" y="1500340"/>
                  <a:pt x="4510739" y="1527943"/>
                  <a:pt x="4510819" y="1554282"/>
                </a:cubicBezTo>
                <a:cubicBezTo>
                  <a:pt x="4510977" y="1606047"/>
                  <a:pt x="4531559" y="1634980"/>
                  <a:pt x="4568224" y="1634980"/>
                </a:cubicBezTo>
                <a:cubicBezTo>
                  <a:pt x="4582741" y="1634980"/>
                  <a:pt x="4587165" y="1641383"/>
                  <a:pt x="4587165" y="1662389"/>
                </a:cubicBezTo>
                <a:cubicBezTo>
                  <a:pt x="4587165" y="1700859"/>
                  <a:pt x="4611309" y="1719705"/>
                  <a:pt x="4632887" y="1698078"/>
                </a:cubicBezTo>
                <a:cubicBezTo>
                  <a:pt x="4645473" y="1685463"/>
                  <a:pt x="4648535" y="1667713"/>
                  <a:pt x="4646639" y="1618353"/>
                </a:cubicBezTo>
                <a:cubicBezTo>
                  <a:pt x="4645298" y="1583429"/>
                  <a:pt x="4639940" y="1550595"/>
                  <a:pt x="4634733" y="1545388"/>
                </a:cubicBezTo>
                <a:cubicBezTo>
                  <a:pt x="4620602" y="1531257"/>
                  <a:pt x="4623302" y="1496067"/>
                  <a:pt x="4639553" y="1482580"/>
                </a:cubicBezTo>
                <a:cubicBezTo>
                  <a:pt x="4655952" y="1468970"/>
                  <a:pt x="4658503" y="1438961"/>
                  <a:pt x="4644023" y="1430012"/>
                </a:cubicBezTo>
                <a:cubicBezTo>
                  <a:pt x="4638401" y="1426538"/>
                  <a:pt x="4636753" y="1410368"/>
                  <a:pt x="4640165" y="1392178"/>
                </a:cubicBezTo>
                <a:cubicBezTo>
                  <a:pt x="4643443" y="1374706"/>
                  <a:pt x="4643143" y="1351017"/>
                  <a:pt x="4639498" y="1339534"/>
                </a:cubicBezTo>
                <a:cubicBezTo>
                  <a:pt x="4634093" y="1322502"/>
                  <a:pt x="4627854" y="1319661"/>
                  <a:pt x="4605626" y="1324107"/>
                </a:cubicBezTo>
                <a:cubicBezTo>
                  <a:pt x="4578302" y="1329572"/>
                  <a:pt x="4559335" y="1317681"/>
                  <a:pt x="4577485" y="1306463"/>
                </a:cubicBezTo>
                <a:cubicBezTo>
                  <a:pt x="4590006" y="1298725"/>
                  <a:pt x="4590142" y="1244455"/>
                  <a:pt x="4577640" y="1244455"/>
                </a:cubicBezTo>
                <a:cubicBezTo>
                  <a:pt x="4572401" y="1244455"/>
                  <a:pt x="4568115" y="1231596"/>
                  <a:pt x="4568115" y="1215880"/>
                </a:cubicBezTo>
                <a:cubicBezTo>
                  <a:pt x="4568115" y="1200164"/>
                  <a:pt x="4572742" y="1187305"/>
                  <a:pt x="4578397" y="1187305"/>
                </a:cubicBezTo>
                <a:cubicBezTo>
                  <a:pt x="4584712" y="1187305"/>
                  <a:pt x="4586410" y="1176976"/>
                  <a:pt x="4582798" y="1160533"/>
                </a:cubicBezTo>
                <a:cubicBezTo>
                  <a:pt x="4578049" y="1138909"/>
                  <a:pt x="4581109" y="1131658"/>
                  <a:pt x="4598711" y="1122829"/>
                </a:cubicBezTo>
                <a:cubicBezTo>
                  <a:pt x="4610696" y="1116817"/>
                  <a:pt x="4631218" y="1110648"/>
                  <a:pt x="4644315" y="1109120"/>
                </a:cubicBezTo>
                <a:cubicBezTo>
                  <a:pt x="4662354" y="1107016"/>
                  <a:pt x="4668858" y="1099992"/>
                  <a:pt x="4671142" y="1080149"/>
                </a:cubicBezTo>
                <a:cubicBezTo>
                  <a:pt x="4673533" y="1059365"/>
                  <a:pt x="4679072" y="1053955"/>
                  <a:pt x="4697961" y="1053955"/>
                </a:cubicBezTo>
                <a:cubicBezTo>
                  <a:pt x="4711055" y="1053955"/>
                  <a:pt x="4729218" y="1049968"/>
                  <a:pt x="4738323" y="1045095"/>
                </a:cubicBezTo>
                <a:cubicBezTo>
                  <a:pt x="4748100" y="1039862"/>
                  <a:pt x="4760500" y="1039708"/>
                  <a:pt x="4768607" y="1044718"/>
                </a:cubicBezTo>
                <a:cubicBezTo>
                  <a:pt x="4780070" y="1051803"/>
                  <a:pt x="4779200" y="1055571"/>
                  <a:pt x="4763331" y="1067563"/>
                </a:cubicBezTo>
                <a:cubicBezTo>
                  <a:pt x="4748961" y="1078423"/>
                  <a:pt x="4747833" y="1081998"/>
                  <a:pt x="4758705" y="1082227"/>
                </a:cubicBezTo>
                <a:cubicBezTo>
                  <a:pt x="4766613" y="1082394"/>
                  <a:pt x="4778208" y="1074323"/>
                  <a:pt x="4784472" y="1064292"/>
                </a:cubicBezTo>
                <a:cubicBezTo>
                  <a:pt x="4797384" y="1043617"/>
                  <a:pt x="4787045" y="1030000"/>
                  <a:pt x="4753853" y="1023968"/>
                </a:cubicBezTo>
                <a:cubicBezTo>
                  <a:pt x="4743375" y="1022064"/>
                  <a:pt x="4730571" y="1010887"/>
                  <a:pt x="4725400" y="999131"/>
                </a:cubicBezTo>
                <a:cubicBezTo>
                  <a:pt x="4720229" y="987374"/>
                  <a:pt x="4712728" y="977755"/>
                  <a:pt x="4708731" y="977755"/>
                </a:cubicBezTo>
                <a:cubicBezTo>
                  <a:pt x="4704735" y="977755"/>
                  <a:pt x="4701465" y="971326"/>
                  <a:pt x="4701465" y="963468"/>
                </a:cubicBezTo>
                <a:cubicBezTo>
                  <a:pt x="4701465" y="940263"/>
                  <a:pt x="4738487" y="947035"/>
                  <a:pt x="4764383" y="974978"/>
                </a:cubicBezTo>
                <a:cubicBezTo>
                  <a:pt x="4783391" y="995488"/>
                  <a:pt x="4791595" y="998705"/>
                  <a:pt x="4804410" y="990674"/>
                </a:cubicBezTo>
                <a:cubicBezTo>
                  <a:pt x="4827948" y="975921"/>
                  <a:pt x="4828888" y="946719"/>
                  <a:pt x="4806650" y="921077"/>
                </a:cubicBezTo>
                <a:cubicBezTo>
                  <a:pt x="4783908" y="894856"/>
                  <a:pt x="4781926" y="882505"/>
                  <a:pt x="4800458" y="882505"/>
                </a:cubicBezTo>
                <a:cubicBezTo>
                  <a:pt x="4807756" y="882505"/>
                  <a:pt x="4816329" y="875725"/>
                  <a:pt x="4819508" y="867439"/>
                </a:cubicBezTo>
                <a:cubicBezTo>
                  <a:pt x="4828420" y="844216"/>
                  <a:pt x="4826361" y="815830"/>
                  <a:pt x="4815765" y="815830"/>
                </a:cubicBezTo>
                <a:cubicBezTo>
                  <a:pt x="4799594" y="815830"/>
                  <a:pt x="4805245" y="792178"/>
                  <a:pt x="4824780" y="778098"/>
                </a:cubicBezTo>
                <a:cubicBezTo>
                  <a:pt x="4834977" y="770748"/>
                  <a:pt x="4841507" y="761802"/>
                  <a:pt x="4839292" y="758218"/>
                </a:cubicBezTo>
                <a:cubicBezTo>
                  <a:pt x="4832519" y="747259"/>
                  <a:pt x="4866436" y="723065"/>
                  <a:pt x="4897950" y="716375"/>
                </a:cubicBezTo>
                <a:cubicBezTo>
                  <a:pt x="4924283" y="710786"/>
                  <a:pt x="4928453" y="712860"/>
                  <a:pt x="4933814" y="734220"/>
                </a:cubicBezTo>
                <a:cubicBezTo>
                  <a:pt x="4941561" y="765086"/>
                  <a:pt x="4984701" y="778505"/>
                  <a:pt x="5001653" y="755322"/>
                </a:cubicBezTo>
                <a:cubicBezTo>
                  <a:pt x="5020210" y="729944"/>
                  <a:pt x="5084751" y="741388"/>
                  <a:pt x="5068783" y="767225"/>
                </a:cubicBezTo>
                <a:cubicBezTo>
                  <a:pt x="5058293" y="784198"/>
                  <a:pt x="5072629" y="815830"/>
                  <a:pt x="5090812" y="815830"/>
                </a:cubicBezTo>
                <a:cubicBezTo>
                  <a:pt x="5099935" y="815830"/>
                  <a:pt x="5115719" y="809537"/>
                  <a:pt x="5125889" y="801845"/>
                </a:cubicBezTo>
                <a:cubicBezTo>
                  <a:pt x="5136058" y="794154"/>
                  <a:pt x="5154022" y="787725"/>
                  <a:pt x="5165809" y="787558"/>
                </a:cubicBezTo>
                <a:cubicBezTo>
                  <a:pt x="5177596" y="787391"/>
                  <a:pt x="5187240" y="782969"/>
                  <a:pt x="5187240" y="777730"/>
                </a:cubicBezTo>
                <a:cubicBezTo>
                  <a:pt x="5187240" y="772491"/>
                  <a:pt x="5193669" y="768205"/>
                  <a:pt x="5201528" y="768205"/>
                </a:cubicBezTo>
                <a:cubicBezTo>
                  <a:pt x="5209386" y="768205"/>
                  <a:pt x="5215815" y="763919"/>
                  <a:pt x="5215815" y="758680"/>
                </a:cubicBezTo>
                <a:cubicBezTo>
                  <a:pt x="5215815" y="753441"/>
                  <a:pt x="5222244" y="749155"/>
                  <a:pt x="5230103" y="749155"/>
                </a:cubicBezTo>
                <a:cubicBezTo>
                  <a:pt x="5237961" y="749155"/>
                  <a:pt x="5244390" y="757475"/>
                  <a:pt x="5244390" y="767643"/>
                </a:cubicBezTo>
                <a:cubicBezTo>
                  <a:pt x="5244390" y="790938"/>
                  <a:pt x="5258183" y="799732"/>
                  <a:pt x="5282575" y="791990"/>
                </a:cubicBezTo>
                <a:cubicBezTo>
                  <a:pt x="5294665" y="788153"/>
                  <a:pt x="5301540" y="777571"/>
                  <a:pt x="5301540" y="762801"/>
                </a:cubicBezTo>
                <a:cubicBezTo>
                  <a:pt x="5301540" y="739056"/>
                  <a:pt x="5325266" y="729844"/>
                  <a:pt x="5332274" y="750869"/>
                </a:cubicBezTo>
                <a:cubicBezTo>
                  <a:pt x="5337411" y="766280"/>
                  <a:pt x="5367196" y="753561"/>
                  <a:pt x="5374815" y="732702"/>
                </a:cubicBezTo>
                <a:cubicBezTo>
                  <a:pt x="5378207" y="723416"/>
                  <a:pt x="5388825" y="705595"/>
                  <a:pt x="5398411" y="693102"/>
                </a:cubicBezTo>
                <a:cubicBezTo>
                  <a:pt x="5419534" y="665571"/>
                  <a:pt x="5420967" y="636224"/>
                  <a:pt x="5401553" y="628775"/>
                </a:cubicBezTo>
                <a:cubicBezTo>
                  <a:pt x="5392701" y="625378"/>
                  <a:pt x="5387265" y="610881"/>
                  <a:pt x="5387265" y="590674"/>
                </a:cubicBezTo>
                <a:cubicBezTo>
                  <a:pt x="5387265" y="570468"/>
                  <a:pt x="5381829" y="555971"/>
                  <a:pt x="5372978" y="552574"/>
                </a:cubicBezTo>
                <a:cubicBezTo>
                  <a:pt x="5365119" y="549559"/>
                  <a:pt x="5358724" y="535763"/>
                  <a:pt x="5358764" y="521917"/>
                </a:cubicBezTo>
                <a:cubicBezTo>
                  <a:pt x="5358850" y="493532"/>
                  <a:pt x="5391662" y="472930"/>
                  <a:pt x="5436789" y="472930"/>
                </a:cubicBezTo>
                <a:cubicBezTo>
                  <a:pt x="5451461" y="472930"/>
                  <a:pt x="5463465" y="468644"/>
                  <a:pt x="5463465" y="463405"/>
                </a:cubicBezTo>
                <a:cubicBezTo>
                  <a:pt x="5463465" y="447098"/>
                  <a:pt x="5486885" y="452963"/>
                  <a:pt x="5498956" y="472293"/>
                </a:cubicBezTo>
                <a:cubicBezTo>
                  <a:pt x="5508564" y="487676"/>
                  <a:pt x="5507766" y="491271"/>
                  <a:pt x="5494104" y="494145"/>
                </a:cubicBezTo>
                <a:cubicBezTo>
                  <a:pt x="5485111" y="496037"/>
                  <a:pt x="5500560" y="498231"/>
                  <a:pt x="5528437" y="499021"/>
                </a:cubicBezTo>
                <a:cubicBezTo>
                  <a:pt x="5576496" y="500382"/>
                  <a:pt x="5579628" y="499004"/>
                  <a:pt x="5588900" y="472405"/>
                </a:cubicBezTo>
                <a:cubicBezTo>
                  <a:pt x="5600249" y="439852"/>
                  <a:pt x="5620082" y="436791"/>
                  <a:pt x="5662658" y="461024"/>
                </a:cubicBezTo>
                <a:cubicBezTo>
                  <a:pt x="5681322" y="471646"/>
                  <a:pt x="5691967" y="485262"/>
                  <a:pt x="5692005" y="498562"/>
                </a:cubicBezTo>
                <a:cubicBezTo>
                  <a:pt x="5692081" y="525036"/>
                  <a:pt x="5703878" y="532259"/>
                  <a:pt x="5734490" y="524576"/>
                </a:cubicBezTo>
                <a:cubicBezTo>
                  <a:pt x="5755831" y="519220"/>
                  <a:pt x="5758740" y="513512"/>
                  <a:pt x="5758740" y="476995"/>
                </a:cubicBezTo>
                <a:cubicBezTo>
                  <a:pt x="5758740" y="445249"/>
                  <a:pt x="5763215" y="433105"/>
                  <a:pt x="5777790" y="425305"/>
                </a:cubicBezTo>
                <a:cubicBezTo>
                  <a:pt x="5789259" y="419167"/>
                  <a:pt x="5796840" y="405361"/>
                  <a:pt x="5796840" y="390613"/>
                </a:cubicBezTo>
                <a:cubicBezTo>
                  <a:pt x="5796840" y="371904"/>
                  <a:pt x="5800500" y="367521"/>
                  <a:pt x="5812335" y="372063"/>
                </a:cubicBezTo>
                <a:cubicBezTo>
                  <a:pt x="5820857" y="375333"/>
                  <a:pt x="5833716" y="373124"/>
                  <a:pt x="5840910" y="367153"/>
                </a:cubicBezTo>
                <a:cubicBezTo>
                  <a:pt x="5855950" y="354671"/>
                  <a:pt x="5858715" y="311005"/>
                  <a:pt x="5844465" y="311005"/>
                </a:cubicBezTo>
                <a:cubicBezTo>
                  <a:pt x="5829744" y="311005"/>
                  <a:pt x="5833206" y="281083"/>
                  <a:pt x="5850086" y="262431"/>
                </a:cubicBezTo>
                <a:cubicBezTo>
                  <a:pt x="5873121" y="236977"/>
                  <a:pt x="5859273" y="206230"/>
                  <a:pt x="5824773" y="206230"/>
                </a:cubicBezTo>
                <a:cubicBezTo>
                  <a:pt x="5787847" y="206230"/>
                  <a:pt x="5788230" y="183533"/>
                  <a:pt x="5825415" y="168130"/>
                </a:cubicBezTo>
                <a:cubicBezTo>
                  <a:pt x="5841947" y="161282"/>
                  <a:pt x="5853990" y="149187"/>
                  <a:pt x="5853990" y="139432"/>
                </a:cubicBezTo>
                <a:cubicBezTo>
                  <a:pt x="5853990" y="129390"/>
                  <a:pt x="5863621" y="120153"/>
                  <a:pt x="5877803" y="116594"/>
                </a:cubicBezTo>
                <a:cubicBezTo>
                  <a:pt x="5890899" y="113306"/>
                  <a:pt x="5901615" y="107007"/>
                  <a:pt x="5901615" y="102594"/>
                </a:cubicBezTo>
                <a:cubicBezTo>
                  <a:pt x="5901615" y="90520"/>
                  <a:pt x="5947065" y="101645"/>
                  <a:pt x="5959641" y="116797"/>
                </a:cubicBezTo>
                <a:cubicBezTo>
                  <a:pt x="5965681" y="124075"/>
                  <a:pt x="5980355" y="130030"/>
                  <a:pt x="5992250" y="130030"/>
                </a:cubicBezTo>
                <a:cubicBezTo>
                  <a:pt x="6004145" y="130030"/>
                  <a:pt x="6016344" y="136459"/>
                  <a:pt x="6019360" y="144317"/>
                </a:cubicBezTo>
                <a:cubicBezTo>
                  <a:pt x="6022375" y="152176"/>
                  <a:pt x="6035692" y="158605"/>
                  <a:pt x="6048954" y="158605"/>
                </a:cubicBezTo>
                <a:cubicBezTo>
                  <a:pt x="6066839" y="158605"/>
                  <a:pt x="6073065" y="163601"/>
                  <a:pt x="6073065" y="177954"/>
                </a:cubicBezTo>
                <a:cubicBezTo>
                  <a:pt x="6073065" y="201189"/>
                  <a:pt x="6098323" y="212987"/>
                  <a:pt x="6119487" y="199638"/>
                </a:cubicBezTo>
                <a:cubicBezTo>
                  <a:pt x="6130014" y="192997"/>
                  <a:pt x="6133816" y="179240"/>
                  <a:pt x="6131750" y="155259"/>
                </a:cubicBezTo>
                <a:cubicBezTo>
                  <a:pt x="6129899" y="133778"/>
                  <a:pt x="6132917" y="120505"/>
                  <a:pt x="6139652" y="120505"/>
                </a:cubicBezTo>
                <a:cubicBezTo>
                  <a:pt x="6145769" y="120505"/>
                  <a:pt x="6148186" y="113061"/>
                  <a:pt x="6145163" y="103536"/>
                </a:cubicBezTo>
                <a:cubicBezTo>
                  <a:pt x="6141234" y="91156"/>
                  <a:pt x="6147076" y="83813"/>
                  <a:pt x="6166765" y="76381"/>
                </a:cubicBezTo>
                <a:cubicBezTo>
                  <a:pt x="6200937" y="63482"/>
                  <a:pt x="6254040" y="70703"/>
                  <a:pt x="6254040" y="88249"/>
                </a:cubicBezTo>
                <a:cubicBezTo>
                  <a:pt x="6254040" y="95512"/>
                  <a:pt x="6258326" y="101455"/>
                  <a:pt x="6263565" y="101455"/>
                </a:cubicBezTo>
                <a:cubicBezTo>
                  <a:pt x="6268804" y="101455"/>
                  <a:pt x="6273090" y="107750"/>
                  <a:pt x="6273090" y="115444"/>
                </a:cubicBezTo>
                <a:cubicBezTo>
                  <a:pt x="6273090" y="123857"/>
                  <a:pt x="6278687" y="127284"/>
                  <a:pt x="6287135" y="124043"/>
                </a:cubicBezTo>
                <a:cubicBezTo>
                  <a:pt x="6304563" y="117355"/>
                  <a:pt x="6357572" y="157930"/>
                  <a:pt x="6358288" y="178507"/>
                </a:cubicBezTo>
                <a:cubicBezTo>
                  <a:pt x="6358578" y="186834"/>
                  <a:pt x="6347898" y="198621"/>
                  <a:pt x="6334554" y="204701"/>
                </a:cubicBezTo>
                <a:cubicBezTo>
                  <a:pt x="6303895" y="218671"/>
                  <a:pt x="6301665" y="218550"/>
                  <a:pt x="6301665" y="202925"/>
                </a:cubicBezTo>
                <a:cubicBezTo>
                  <a:pt x="6301665" y="184832"/>
                  <a:pt x="6266367" y="146224"/>
                  <a:pt x="6255797" y="152757"/>
                </a:cubicBezTo>
                <a:cubicBezTo>
                  <a:pt x="6250968" y="155741"/>
                  <a:pt x="6244335" y="174955"/>
                  <a:pt x="6241058" y="195454"/>
                </a:cubicBezTo>
                <a:cubicBezTo>
                  <a:pt x="6237779" y="215953"/>
                  <a:pt x="6228644" y="235202"/>
                  <a:pt x="6220757" y="238229"/>
                </a:cubicBezTo>
                <a:cubicBezTo>
                  <a:pt x="6194773" y="248200"/>
                  <a:pt x="6208789" y="311652"/>
                  <a:pt x="6246467" y="354624"/>
                </a:cubicBezTo>
                <a:cubicBezTo>
                  <a:pt x="6256019" y="365518"/>
                  <a:pt x="6269236" y="393088"/>
                  <a:pt x="6275838" y="415890"/>
                </a:cubicBezTo>
                <a:cubicBezTo>
                  <a:pt x="6284152" y="444609"/>
                  <a:pt x="6296551" y="462456"/>
                  <a:pt x="6316184" y="473968"/>
                </a:cubicBezTo>
                <a:cubicBezTo>
                  <a:pt x="6355026" y="496743"/>
                  <a:pt x="6370170" y="495409"/>
                  <a:pt x="6390560" y="467413"/>
                </a:cubicBezTo>
                <a:cubicBezTo>
                  <a:pt x="6411181" y="439099"/>
                  <a:pt x="6398970" y="415780"/>
                  <a:pt x="6363522" y="415780"/>
                </a:cubicBezTo>
                <a:cubicBezTo>
                  <a:pt x="6349241" y="415780"/>
                  <a:pt x="6340052" y="408561"/>
                  <a:pt x="6336244" y="394349"/>
                </a:cubicBezTo>
                <a:cubicBezTo>
                  <a:pt x="6327358" y="361194"/>
                  <a:pt x="6328613" y="358630"/>
                  <a:pt x="6353718" y="358630"/>
                </a:cubicBezTo>
                <a:cubicBezTo>
                  <a:pt x="6382771" y="358630"/>
                  <a:pt x="6396103" y="334961"/>
                  <a:pt x="6389931" y="294336"/>
                </a:cubicBezTo>
                <a:cubicBezTo>
                  <a:pt x="6386390" y="271029"/>
                  <a:pt x="6388774" y="263380"/>
                  <a:pt x="6399578" y="263380"/>
                </a:cubicBezTo>
                <a:cubicBezTo>
                  <a:pt x="6417888" y="263380"/>
                  <a:pt x="6427086" y="286549"/>
                  <a:pt x="6413980" y="299655"/>
                </a:cubicBezTo>
                <a:cubicBezTo>
                  <a:pt x="6406968" y="306667"/>
                  <a:pt x="6414458" y="311646"/>
                  <a:pt x="6438918" y="316235"/>
                </a:cubicBezTo>
                <a:cubicBezTo>
                  <a:pt x="6465617" y="321243"/>
                  <a:pt x="6478288" y="318801"/>
                  <a:pt x="6492546" y="305898"/>
                </a:cubicBezTo>
                <a:cubicBezTo>
                  <a:pt x="6522354" y="278922"/>
                  <a:pt x="6515768" y="247770"/>
                  <a:pt x="6471644" y="207027"/>
                </a:cubicBezTo>
                <a:cubicBezTo>
                  <a:pt x="6431623" y="170073"/>
                  <a:pt x="6426077" y="139555"/>
                  <a:pt x="6459383" y="139555"/>
                </a:cubicBezTo>
                <a:cubicBezTo>
                  <a:pt x="6476458" y="139555"/>
                  <a:pt x="6510401" y="103468"/>
                  <a:pt x="6510898" y="84786"/>
                </a:cubicBezTo>
                <a:cubicBezTo>
                  <a:pt x="6511087" y="77704"/>
                  <a:pt x="6524089" y="72880"/>
                  <a:pt x="6542990" y="72880"/>
                </a:cubicBezTo>
                <a:cubicBezTo>
                  <a:pt x="6568109" y="72880"/>
                  <a:pt x="6582066" y="81013"/>
                  <a:pt x="6609619" y="111706"/>
                </a:cubicBezTo>
                <a:cubicBezTo>
                  <a:pt x="6640651" y="146272"/>
                  <a:pt x="6646046" y="148959"/>
                  <a:pt x="6658807" y="136199"/>
                </a:cubicBezTo>
                <a:cubicBezTo>
                  <a:pt x="6676092" y="118914"/>
                  <a:pt x="6677163" y="99763"/>
                  <a:pt x="6661710" y="84310"/>
                </a:cubicBezTo>
                <a:cubicBezTo>
                  <a:pt x="6652820" y="75420"/>
                  <a:pt x="6652952" y="70234"/>
                  <a:pt x="6662303" y="60974"/>
                </a:cubicBezTo>
                <a:cubicBezTo>
                  <a:pt x="6671931" y="51440"/>
                  <a:pt x="6676031" y="52086"/>
                  <a:pt x="6682879" y="64212"/>
                </a:cubicBezTo>
                <a:cubicBezTo>
                  <a:pt x="6702093" y="98239"/>
                  <a:pt x="6726829" y="120536"/>
                  <a:pt x="6748854" y="123683"/>
                </a:cubicBezTo>
                <a:cubicBezTo>
                  <a:pt x="6782878" y="128546"/>
                  <a:pt x="6795352" y="153126"/>
                  <a:pt x="6775134" y="175466"/>
                </a:cubicBezTo>
                <a:cubicBezTo>
                  <a:pt x="6757333" y="195135"/>
                  <a:pt x="6753253" y="225280"/>
                  <a:pt x="6768390" y="225280"/>
                </a:cubicBezTo>
                <a:cubicBezTo>
                  <a:pt x="6773629" y="225280"/>
                  <a:pt x="6777915" y="235743"/>
                  <a:pt x="6777915" y="248530"/>
                </a:cubicBezTo>
                <a:cubicBezTo>
                  <a:pt x="6777915" y="261318"/>
                  <a:pt x="6782201" y="274430"/>
                  <a:pt x="6787440" y="277667"/>
                </a:cubicBezTo>
                <a:cubicBezTo>
                  <a:pt x="6792679" y="280905"/>
                  <a:pt x="6796965" y="298516"/>
                  <a:pt x="6796965" y="316802"/>
                </a:cubicBezTo>
                <a:cubicBezTo>
                  <a:pt x="6796965" y="341629"/>
                  <a:pt x="6805049" y="358373"/>
                  <a:pt x="6828883" y="382915"/>
                </a:cubicBezTo>
                <a:cubicBezTo>
                  <a:pt x="6846439" y="400991"/>
                  <a:pt x="6866232" y="415780"/>
                  <a:pt x="6872870" y="415780"/>
                </a:cubicBezTo>
                <a:cubicBezTo>
                  <a:pt x="6879507" y="415780"/>
                  <a:pt x="6899583" y="428639"/>
                  <a:pt x="6917483" y="444355"/>
                </a:cubicBezTo>
                <a:cubicBezTo>
                  <a:pt x="6952432" y="475041"/>
                  <a:pt x="6994131" y="481939"/>
                  <a:pt x="7003117" y="458521"/>
                </a:cubicBezTo>
                <a:cubicBezTo>
                  <a:pt x="7006158" y="450596"/>
                  <a:pt x="7003203" y="437556"/>
                  <a:pt x="6996555" y="429542"/>
                </a:cubicBezTo>
                <a:cubicBezTo>
                  <a:pt x="6980294" y="409950"/>
                  <a:pt x="7000155" y="386560"/>
                  <a:pt x="7017945" y="404350"/>
                </a:cubicBezTo>
                <a:cubicBezTo>
                  <a:pt x="7031458" y="417863"/>
                  <a:pt x="7084535" y="419588"/>
                  <a:pt x="7097479" y="406934"/>
                </a:cubicBezTo>
                <a:cubicBezTo>
                  <a:pt x="7102456" y="402069"/>
                  <a:pt x="7121530" y="396711"/>
                  <a:pt x="7139865" y="395028"/>
                </a:cubicBezTo>
                <a:cubicBezTo>
                  <a:pt x="7168241" y="392423"/>
                  <a:pt x="7173651" y="388069"/>
                  <a:pt x="7176216" y="365774"/>
                </a:cubicBezTo>
                <a:cubicBezTo>
                  <a:pt x="7178364" y="347108"/>
                  <a:pt x="7184609" y="339580"/>
                  <a:pt x="7197947" y="339580"/>
                </a:cubicBezTo>
                <a:cubicBezTo>
                  <a:pt x="7221233" y="339580"/>
                  <a:pt x="7232045" y="314003"/>
                  <a:pt x="7218157" y="291766"/>
                </a:cubicBezTo>
                <a:cubicBezTo>
                  <a:pt x="7209228" y="277467"/>
                  <a:pt x="7211936" y="274207"/>
                  <a:pt x="7236895" y="269215"/>
                </a:cubicBezTo>
                <a:cubicBezTo>
                  <a:pt x="7305897" y="255415"/>
                  <a:pt x="7358940" y="275402"/>
                  <a:pt x="7358940" y="315203"/>
                </a:cubicBezTo>
                <a:cubicBezTo>
                  <a:pt x="7358940" y="326784"/>
                  <a:pt x="7369656" y="346326"/>
                  <a:pt x="7382753" y="358630"/>
                </a:cubicBezTo>
                <a:cubicBezTo>
                  <a:pt x="7395849" y="370934"/>
                  <a:pt x="7406565" y="388112"/>
                  <a:pt x="7406565" y="396803"/>
                </a:cubicBezTo>
                <a:cubicBezTo>
                  <a:pt x="7406565" y="420729"/>
                  <a:pt x="7416752" y="426004"/>
                  <a:pt x="7432515" y="410241"/>
                </a:cubicBezTo>
                <a:cubicBezTo>
                  <a:pt x="7446779" y="395976"/>
                  <a:pt x="7484296" y="400359"/>
                  <a:pt x="7490702" y="417039"/>
                </a:cubicBezTo>
                <a:cubicBezTo>
                  <a:pt x="7492449" y="421585"/>
                  <a:pt x="7503983" y="425305"/>
                  <a:pt x="7516334" y="425305"/>
                </a:cubicBezTo>
                <a:cubicBezTo>
                  <a:pt x="7528685" y="425305"/>
                  <a:pt x="7541440" y="429591"/>
                  <a:pt x="7544678" y="434830"/>
                </a:cubicBezTo>
                <a:cubicBezTo>
                  <a:pt x="7547915" y="440069"/>
                  <a:pt x="7561040" y="444355"/>
                  <a:pt x="7573843" y="444355"/>
                </a:cubicBezTo>
                <a:cubicBezTo>
                  <a:pt x="7591900" y="444355"/>
                  <a:pt x="7600824" y="435809"/>
                  <a:pt x="7613628" y="406255"/>
                </a:cubicBezTo>
                <a:cubicBezTo>
                  <a:pt x="7622706" y="385300"/>
                  <a:pt x="7633317" y="368155"/>
                  <a:pt x="7637208" y="368155"/>
                </a:cubicBezTo>
                <a:cubicBezTo>
                  <a:pt x="7641098" y="368155"/>
                  <a:pt x="7639260" y="357132"/>
                  <a:pt x="7633121" y="343660"/>
                </a:cubicBezTo>
                <a:cubicBezTo>
                  <a:pt x="7625357" y="326619"/>
                  <a:pt x="7625028" y="317200"/>
                  <a:pt x="7632041" y="312704"/>
                </a:cubicBezTo>
                <a:cubicBezTo>
                  <a:pt x="7651008" y="300547"/>
                  <a:pt x="7656709" y="263739"/>
                  <a:pt x="7640584" y="257551"/>
                </a:cubicBezTo>
                <a:cubicBezTo>
                  <a:pt x="7632365" y="254397"/>
                  <a:pt x="7625640" y="242085"/>
                  <a:pt x="7625640" y="230190"/>
                </a:cubicBezTo>
                <a:cubicBezTo>
                  <a:pt x="7625640" y="218295"/>
                  <a:pt x="7619211" y="203227"/>
                  <a:pt x="7611353" y="196705"/>
                </a:cubicBezTo>
                <a:cubicBezTo>
                  <a:pt x="7603494" y="190183"/>
                  <a:pt x="7597065" y="174910"/>
                  <a:pt x="7597065" y="162763"/>
                </a:cubicBezTo>
                <a:cubicBezTo>
                  <a:pt x="7597065" y="150617"/>
                  <a:pt x="7592779" y="138030"/>
                  <a:pt x="7587540" y="134792"/>
                </a:cubicBezTo>
                <a:cubicBezTo>
                  <a:pt x="7582301" y="131555"/>
                  <a:pt x="7578015" y="106043"/>
                  <a:pt x="7578015" y="78099"/>
                </a:cubicBezTo>
                <a:cubicBezTo>
                  <a:pt x="7578015" y="40557"/>
                  <a:pt x="7581949" y="25784"/>
                  <a:pt x="7593082" y="21512"/>
                </a:cubicBezTo>
                <a:cubicBezTo>
                  <a:pt x="7612870" y="13918"/>
                  <a:pt x="7610107" y="13047"/>
                  <a:pt x="7635165" y="34780"/>
                </a:cubicBezTo>
                <a:cubicBezTo>
                  <a:pt x="7647246" y="45257"/>
                  <a:pt x="7662903" y="53830"/>
                  <a:pt x="7669960" y="53830"/>
                </a:cubicBezTo>
                <a:cubicBezTo>
                  <a:pt x="7677017" y="53830"/>
                  <a:pt x="7682790" y="58116"/>
                  <a:pt x="7682790" y="63355"/>
                </a:cubicBezTo>
                <a:cubicBezTo>
                  <a:pt x="7682790" y="68594"/>
                  <a:pt x="7689219" y="72880"/>
                  <a:pt x="7697078" y="72880"/>
                </a:cubicBezTo>
                <a:cubicBezTo>
                  <a:pt x="7705133" y="72880"/>
                  <a:pt x="7711365" y="81401"/>
                  <a:pt x="7711365" y="92416"/>
                </a:cubicBezTo>
                <a:cubicBezTo>
                  <a:pt x="7711365" y="110328"/>
                  <a:pt x="7773327" y="177504"/>
                  <a:pt x="7789946" y="177609"/>
                </a:cubicBezTo>
                <a:cubicBezTo>
                  <a:pt x="7793876" y="177634"/>
                  <a:pt x="7797090" y="184549"/>
                  <a:pt x="7797090" y="192975"/>
                </a:cubicBezTo>
                <a:cubicBezTo>
                  <a:pt x="7797090" y="204375"/>
                  <a:pt x="7791261" y="206832"/>
                  <a:pt x="7774311" y="202578"/>
                </a:cubicBezTo>
                <a:cubicBezTo>
                  <a:pt x="7753896" y="197454"/>
                  <a:pt x="7751116" y="200422"/>
                  <a:pt x="7747527" y="231158"/>
                </a:cubicBezTo>
                <a:cubicBezTo>
                  <a:pt x="7744523" y="256885"/>
                  <a:pt x="7747835" y="268149"/>
                  <a:pt x="7760782" y="276234"/>
                </a:cubicBezTo>
                <a:cubicBezTo>
                  <a:pt x="7780344" y="288451"/>
                  <a:pt x="7783253" y="311507"/>
                  <a:pt x="7767251" y="327510"/>
                </a:cubicBezTo>
                <a:cubicBezTo>
                  <a:pt x="7752875" y="341885"/>
                  <a:pt x="7763789" y="368155"/>
                  <a:pt x="7784135" y="368155"/>
                </a:cubicBezTo>
                <a:cubicBezTo>
                  <a:pt x="7793055" y="368155"/>
                  <a:pt x="7808453" y="360824"/>
                  <a:pt x="7818353" y="351865"/>
                </a:cubicBezTo>
                <a:cubicBezTo>
                  <a:pt x="7833530" y="338130"/>
                  <a:pt x="7837657" y="337685"/>
                  <a:pt x="7844668" y="349029"/>
                </a:cubicBezTo>
                <a:cubicBezTo>
                  <a:pt x="7849241" y="356429"/>
                  <a:pt x="7850573" y="366381"/>
                  <a:pt x="7847629" y="371146"/>
                </a:cubicBezTo>
                <a:cubicBezTo>
                  <a:pt x="7840583" y="382546"/>
                  <a:pt x="7863203" y="396401"/>
                  <a:pt x="7889160" y="396584"/>
                </a:cubicBezTo>
                <a:cubicBezTo>
                  <a:pt x="7912857" y="396752"/>
                  <a:pt x="7982608" y="458868"/>
                  <a:pt x="7990933" y="487217"/>
                </a:cubicBezTo>
                <a:cubicBezTo>
                  <a:pt x="7994010" y="497695"/>
                  <a:pt x="7992825" y="522341"/>
                  <a:pt x="7988299" y="541986"/>
                </a:cubicBezTo>
                <a:cubicBezTo>
                  <a:pt x="7983510" y="562777"/>
                  <a:pt x="7983633" y="577705"/>
                  <a:pt x="7988593" y="577705"/>
                </a:cubicBezTo>
                <a:cubicBezTo>
                  <a:pt x="7993280" y="577705"/>
                  <a:pt x="7997116" y="584134"/>
                  <a:pt x="7997116" y="591992"/>
                </a:cubicBezTo>
                <a:cubicBezTo>
                  <a:pt x="7997116" y="599851"/>
                  <a:pt x="8001401" y="606280"/>
                  <a:pt x="8006641" y="606280"/>
                </a:cubicBezTo>
                <a:cubicBezTo>
                  <a:pt x="8011879" y="606280"/>
                  <a:pt x="8016166" y="622016"/>
                  <a:pt x="8016166" y="641249"/>
                </a:cubicBezTo>
                <a:cubicBezTo>
                  <a:pt x="8016166" y="660482"/>
                  <a:pt x="8022118" y="682984"/>
                  <a:pt x="8029393" y="691255"/>
                </a:cubicBezTo>
                <a:cubicBezTo>
                  <a:pt x="8036668" y="699526"/>
                  <a:pt x="8045581" y="720223"/>
                  <a:pt x="8049200" y="737249"/>
                </a:cubicBezTo>
                <a:cubicBezTo>
                  <a:pt x="8054436" y="761885"/>
                  <a:pt x="8052708" y="768205"/>
                  <a:pt x="8040734" y="768205"/>
                </a:cubicBezTo>
                <a:cubicBezTo>
                  <a:pt x="8032461" y="768205"/>
                  <a:pt x="8026762" y="763520"/>
                  <a:pt x="8028072" y="757794"/>
                </a:cubicBezTo>
                <a:cubicBezTo>
                  <a:pt x="8032294" y="739334"/>
                  <a:pt x="7999183" y="724138"/>
                  <a:pt x="7980447" y="735937"/>
                </a:cubicBezTo>
                <a:cubicBezTo>
                  <a:pt x="7957391" y="750456"/>
                  <a:pt x="7954990" y="772457"/>
                  <a:pt x="7972605" y="807767"/>
                </a:cubicBezTo>
                <a:cubicBezTo>
                  <a:pt x="7980847" y="824289"/>
                  <a:pt x="7987591" y="848259"/>
                  <a:pt x="7987591" y="861035"/>
                </a:cubicBezTo>
                <a:cubicBezTo>
                  <a:pt x="7987591" y="873810"/>
                  <a:pt x="7996163" y="895161"/>
                  <a:pt x="8006641" y="908481"/>
                </a:cubicBezTo>
                <a:cubicBezTo>
                  <a:pt x="8017118" y="921801"/>
                  <a:pt x="8025691" y="940441"/>
                  <a:pt x="8025691" y="949902"/>
                </a:cubicBezTo>
                <a:cubicBezTo>
                  <a:pt x="8025691" y="959364"/>
                  <a:pt x="8029976" y="969755"/>
                  <a:pt x="8035216" y="972993"/>
                </a:cubicBezTo>
                <a:cubicBezTo>
                  <a:pt x="8040454" y="976230"/>
                  <a:pt x="8044741" y="988678"/>
                  <a:pt x="8044741" y="1000653"/>
                </a:cubicBezTo>
                <a:cubicBezTo>
                  <a:pt x="8044741" y="1027484"/>
                  <a:pt x="8075360" y="1056766"/>
                  <a:pt x="8098801" y="1052353"/>
                </a:cubicBezTo>
                <a:cubicBezTo>
                  <a:pt x="8108358" y="1050554"/>
                  <a:pt x="8120409" y="1039462"/>
                  <a:pt x="8125580" y="1027706"/>
                </a:cubicBezTo>
                <a:cubicBezTo>
                  <a:pt x="8131335" y="1014622"/>
                  <a:pt x="8143344" y="1006330"/>
                  <a:pt x="8156537" y="1006330"/>
                </a:cubicBezTo>
                <a:cubicBezTo>
                  <a:pt x="8190257" y="1006330"/>
                  <a:pt x="8183839" y="1040487"/>
                  <a:pt x="8145380" y="1065697"/>
                </a:cubicBezTo>
                <a:cubicBezTo>
                  <a:pt x="8108885" y="1089620"/>
                  <a:pt x="8089847" y="1145229"/>
                  <a:pt x="8113104" y="1159975"/>
                </a:cubicBezTo>
                <a:cubicBezTo>
                  <a:pt x="8132091" y="1172013"/>
                  <a:pt x="8161590" y="1169322"/>
                  <a:pt x="8182292" y="1153665"/>
                </a:cubicBezTo>
                <a:cubicBezTo>
                  <a:pt x="8217763" y="1126836"/>
                  <a:pt x="8253668" y="1140328"/>
                  <a:pt x="8268139" y="1185923"/>
                </a:cubicBezTo>
                <a:cubicBezTo>
                  <a:pt x="8277273" y="1214701"/>
                  <a:pt x="8314947" y="1210436"/>
                  <a:pt x="8319249" y="1180138"/>
                </a:cubicBezTo>
                <a:cubicBezTo>
                  <a:pt x="8320925" y="1168339"/>
                  <a:pt x="8336999" y="1147470"/>
                  <a:pt x="8354968" y="1133764"/>
                </a:cubicBezTo>
                <a:cubicBezTo>
                  <a:pt x="8381680" y="1113390"/>
                  <a:pt x="8387617" y="1102534"/>
                  <a:pt x="8387510" y="1074256"/>
                </a:cubicBezTo>
                <a:cubicBezTo>
                  <a:pt x="8387352" y="1032279"/>
                  <a:pt x="8378306" y="995563"/>
                  <a:pt x="8369468" y="1001025"/>
                </a:cubicBezTo>
                <a:cubicBezTo>
                  <a:pt x="8358983" y="1007505"/>
                  <a:pt x="8367111" y="870650"/>
                  <a:pt x="8377848" y="859912"/>
                </a:cubicBezTo>
                <a:cubicBezTo>
                  <a:pt x="8383234" y="854526"/>
                  <a:pt x="8387640" y="842930"/>
                  <a:pt x="8387640" y="834141"/>
                </a:cubicBezTo>
                <a:cubicBezTo>
                  <a:pt x="8387640" y="825353"/>
                  <a:pt x="8393553" y="813255"/>
                  <a:pt x="8400780" y="807258"/>
                </a:cubicBezTo>
                <a:cubicBezTo>
                  <a:pt x="8417894" y="793054"/>
                  <a:pt x="8426523" y="748549"/>
                  <a:pt x="8418107" y="717887"/>
                </a:cubicBezTo>
                <a:cubicBezTo>
                  <a:pt x="8414447" y="704551"/>
                  <a:pt x="8395654" y="676083"/>
                  <a:pt x="8376345" y="654627"/>
                </a:cubicBezTo>
                <a:cubicBezTo>
                  <a:pt x="8357037" y="633170"/>
                  <a:pt x="8338207" y="606014"/>
                  <a:pt x="8334502" y="594279"/>
                </a:cubicBezTo>
                <a:cubicBezTo>
                  <a:pt x="8330796" y="582544"/>
                  <a:pt x="8319806" y="566010"/>
                  <a:pt x="8310077" y="557538"/>
                </a:cubicBezTo>
                <a:cubicBezTo>
                  <a:pt x="8300349" y="549065"/>
                  <a:pt x="8292390" y="535441"/>
                  <a:pt x="8292390" y="527262"/>
                </a:cubicBezTo>
                <a:cubicBezTo>
                  <a:pt x="8292390" y="519083"/>
                  <a:pt x="8287032" y="506561"/>
                  <a:pt x="8280484" y="499436"/>
                </a:cubicBezTo>
                <a:cubicBezTo>
                  <a:pt x="8255954" y="472745"/>
                  <a:pt x="8245606" y="444859"/>
                  <a:pt x="8249326" y="415467"/>
                </a:cubicBezTo>
                <a:cubicBezTo>
                  <a:pt x="8254019" y="378387"/>
                  <a:pt x="8260674" y="370729"/>
                  <a:pt x="8275404" y="385459"/>
                </a:cubicBezTo>
                <a:cubicBezTo>
                  <a:pt x="8281603" y="391658"/>
                  <a:pt x="8296918" y="396730"/>
                  <a:pt x="8309437" y="396730"/>
                </a:cubicBezTo>
                <a:cubicBezTo>
                  <a:pt x="8334605" y="396730"/>
                  <a:pt x="8367780" y="430296"/>
                  <a:pt x="8368273" y="456261"/>
                </a:cubicBezTo>
                <a:cubicBezTo>
                  <a:pt x="8368448" y="465429"/>
                  <a:pt x="8372876" y="472930"/>
                  <a:pt x="8378115" y="472930"/>
                </a:cubicBezTo>
                <a:cubicBezTo>
                  <a:pt x="8383354" y="472930"/>
                  <a:pt x="8387640" y="479515"/>
                  <a:pt x="8387640" y="487564"/>
                </a:cubicBezTo>
                <a:cubicBezTo>
                  <a:pt x="8387640" y="495613"/>
                  <a:pt x="8419988" y="533819"/>
                  <a:pt x="8459524" y="572468"/>
                </a:cubicBezTo>
                <a:lnTo>
                  <a:pt x="8531408" y="642738"/>
                </a:lnTo>
                <a:lnTo>
                  <a:pt x="8528581" y="703090"/>
                </a:lnTo>
                <a:lnTo>
                  <a:pt x="8525752" y="763443"/>
                </a:lnTo>
                <a:lnTo>
                  <a:pt x="8554327" y="766667"/>
                </a:lnTo>
                <a:cubicBezTo>
                  <a:pt x="8595686" y="771333"/>
                  <a:pt x="8606715" y="784558"/>
                  <a:pt x="8606715" y="829488"/>
                </a:cubicBezTo>
                <a:cubicBezTo>
                  <a:pt x="8606715" y="856865"/>
                  <a:pt x="8612998" y="876132"/>
                  <a:pt x="8626732" y="890874"/>
                </a:cubicBezTo>
                <a:cubicBezTo>
                  <a:pt x="8641275" y="906484"/>
                  <a:pt x="8645705" y="921302"/>
                  <a:pt x="8642932" y="945058"/>
                </a:cubicBezTo>
                <a:cubicBezTo>
                  <a:pt x="8640833" y="963041"/>
                  <a:pt x="8642541" y="977755"/>
                  <a:pt x="8646727" y="977755"/>
                </a:cubicBezTo>
                <a:cubicBezTo>
                  <a:pt x="8650914" y="977755"/>
                  <a:pt x="8654340" y="990614"/>
                  <a:pt x="8654340" y="1006330"/>
                </a:cubicBezTo>
                <a:cubicBezTo>
                  <a:pt x="8654340" y="1028706"/>
                  <a:pt x="8650141" y="1034905"/>
                  <a:pt x="8634983" y="1034905"/>
                </a:cubicBezTo>
                <a:cubicBezTo>
                  <a:pt x="8606698" y="1034905"/>
                  <a:pt x="8596016" y="1071150"/>
                  <a:pt x="8613928" y="1106343"/>
                </a:cubicBezTo>
                <a:cubicBezTo>
                  <a:pt x="8621927" y="1122059"/>
                  <a:pt x="8631509" y="1141347"/>
                  <a:pt x="8635222" y="1149205"/>
                </a:cubicBezTo>
                <a:cubicBezTo>
                  <a:pt x="8638935" y="1157063"/>
                  <a:pt x="8653282" y="1164844"/>
                  <a:pt x="8667103" y="1166496"/>
                </a:cubicBezTo>
                <a:cubicBezTo>
                  <a:pt x="8680924" y="1168149"/>
                  <a:pt x="8698366" y="1178257"/>
                  <a:pt x="8705862" y="1188960"/>
                </a:cubicBezTo>
                <a:cubicBezTo>
                  <a:pt x="8713359" y="1199663"/>
                  <a:pt x="8724121" y="1205559"/>
                  <a:pt x="8729779" y="1202063"/>
                </a:cubicBezTo>
                <a:cubicBezTo>
                  <a:pt x="8750922" y="1188996"/>
                  <a:pt x="8759537" y="1207463"/>
                  <a:pt x="8744318" y="1233228"/>
                </a:cubicBezTo>
                <a:cubicBezTo>
                  <a:pt x="8732582" y="1253094"/>
                  <a:pt x="8731435" y="1264619"/>
                  <a:pt x="8739168" y="1284960"/>
                </a:cubicBezTo>
                <a:cubicBezTo>
                  <a:pt x="8752332" y="1319583"/>
                  <a:pt x="8772882" y="1317984"/>
                  <a:pt x="8809761" y="1279466"/>
                </a:cubicBezTo>
                <a:cubicBezTo>
                  <a:pt x="8826435" y="1262050"/>
                  <a:pt x="8847579" y="1245040"/>
                  <a:pt x="8856746" y="1241665"/>
                </a:cubicBezTo>
                <a:cubicBezTo>
                  <a:pt x="8865914" y="1238289"/>
                  <a:pt x="8873415" y="1227074"/>
                  <a:pt x="8873415" y="1216741"/>
                </a:cubicBezTo>
                <a:cubicBezTo>
                  <a:pt x="8873415" y="1206408"/>
                  <a:pt x="8877889" y="1195189"/>
                  <a:pt x="8883357" y="1191810"/>
                </a:cubicBezTo>
                <a:cubicBezTo>
                  <a:pt x="8899713" y="1181701"/>
                  <a:pt x="8921040" y="1206765"/>
                  <a:pt x="8921040" y="1236096"/>
                </a:cubicBezTo>
                <a:cubicBezTo>
                  <a:pt x="8921040" y="1251171"/>
                  <a:pt x="8925326" y="1263505"/>
                  <a:pt x="8930565" y="1263505"/>
                </a:cubicBezTo>
                <a:cubicBezTo>
                  <a:pt x="8935803" y="1263505"/>
                  <a:pt x="8940090" y="1269410"/>
                  <a:pt x="8940090" y="1276626"/>
                </a:cubicBezTo>
                <a:cubicBezTo>
                  <a:pt x="8940090" y="1283843"/>
                  <a:pt x="8946243" y="1294855"/>
                  <a:pt x="8953765" y="1301097"/>
                </a:cubicBezTo>
                <a:cubicBezTo>
                  <a:pt x="8961287" y="1307339"/>
                  <a:pt x="8970200" y="1325009"/>
                  <a:pt x="8973572" y="1340363"/>
                </a:cubicBezTo>
                <a:cubicBezTo>
                  <a:pt x="8976944" y="1355717"/>
                  <a:pt x="8983191" y="1368280"/>
                  <a:pt x="8987453" y="1368280"/>
                </a:cubicBezTo>
                <a:cubicBezTo>
                  <a:pt x="9001874" y="1368280"/>
                  <a:pt x="9007957" y="1400992"/>
                  <a:pt x="8995377" y="1410891"/>
                </a:cubicBezTo>
                <a:cubicBezTo>
                  <a:pt x="8988543" y="1416268"/>
                  <a:pt x="8981583" y="1437813"/>
                  <a:pt x="8979908" y="1458768"/>
                </a:cubicBezTo>
                <a:cubicBezTo>
                  <a:pt x="8978234" y="1479723"/>
                  <a:pt x="8968590" y="1505716"/>
                  <a:pt x="8958477" y="1516531"/>
                </a:cubicBezTo>
                <a:cubicBezTo>
                  <a:pt x="8943940" y="1532078"/>
                  <a:pt x="8940326" y="1549030"/>
                  <a:pt x="8941217" y="1597494"/>
                </a:cubicBezTo>
                <a:cubicBezTo>
                  <a:pt x="8942930" y="1690693"/>
                  <a:pt x="8950141" y="1713449"/>
                  <a:pt x="8980536" y="1721572"/>
                </a:cubicBezTo>
                <a:cubicBezTo>
                  <a:pt x="9001662" y="1727219"/>
                  <a:pt x="9010170" y="1724144"/>
                  <a:pt x="9024769" y="1705584"/>
                </a:cubicBezTo>
                <a:cubicBezTo>
                  <a:pt x="9045990" y="1678605"/>
                  <a:pt x="9071490" y="1675702"/>
                  <a:pt x="9080188" y="1699274"/>
                </a:cubicBezTo>
                <a:cubicBezTo>
                  <a:pt x="9083570" y="1708442"/>
                  <a:pt x="9089247" y="1718086"/>
                  <a:pt x="9092803" y="1720705"/>
                </a:cubicBezTo>
                <a:cubicBezTo>
                  <a:pt x="9096358" y="1723324"/>
                  <a:pt x="9102166" y="1741240"/>
                  <a:pt x="9105709" y="1760517"/>
                </a:cubicBezTo>
                <a:cubicBezTo>
                  <a:pt x="9111298" y="1790921"/>
                  <a:pt x="9108649" y="1798814"/>
                  <a:pt x="9085724" y="1820072"/>
                </a:cubicBezTo>
                <a:cubicBezTo>
                  <a:pt x="9046006" y="1856901"/>
                  <a:pt x="9033090" y="1846022"/>
                  <a:pt x="9050058" y="1790031"/>
                </a:cubicBezTo>
                <a:cubicBezTo>
                  <a:pt x="9062375" y="1749384"/>
                  <a:pt x="8986553" y="1735150"/>
                  <a:pt x="8971363" y="1775258"/>
                </a:cubicBezTo>
                <a:cubicBezTo>
                  <a:pt x="8963428" y="1796208"/>
                  <a:pt x="8944458" y="1815955"/>
                  <a:pt x="8932264" y="1815955"/>
                </a:cubicBezTo>
                <a:cubicBezTo>
                  <a:pt x="8917836" y="1815955"/>
                  <a:pt x="8912049" y="1791468"/>
                  <a:pt x="8917923" y="1755275"/>
                </a:cubicBezTo>
                <a:cubicBezTo>
                  <a:pt x="8921932" y="1730565"/>
                  <a:pt x="8918147" y="1714822"/>
                  <a:pt x="8903125" y="1693724"/>
                </a:cubicBezTo>
                <a:cubicBezTo>
                  <a:pt x="8892024" y="1678133"/>
                  <a:pt x="8882940" y="1660575"/>
                  <a:pt x="8882940" y="1654705"/>
                </a:cubicBezTo>
                <a:cubicBezTo>
                  <a:pt x="8882940" y="1648836"/>
                  <a:pt x="8871758" y="1639782"/>
                  <a:pt x="8858092" y="1634586"/>
                </a:cubicBezTo>
                <a:cubicBezTo>
                  <a:pt x="8838852" y="1627271"/>
                  <a:pt x="8835616" y="1622281"/>
                  <a:pt x="8843756" y="1612473"/>
                </a:cubicBezTo>
                <a:cubicBezTo>
                  <a:pt x="8851185" y="1603522"/>
                  <a:pt x="8851596" y="1578733"/>
                  <a:pt x="8845158" y="1527948"/>
                </a:cubicBezTo>
                <a:cubicBezTo>
                  <a:pt x="8839772" y="1485472"/>
                  <a:pt x="8839487" y="1444097"/>
                  <a:pt x="8844458" y="1426759"/>
                </a:cubicBezTo>
                <a:cubicBezTo>
                  <a:pt x="8849085" y="1410627"/>
                  <a:pt x="8849705" y="1385591"/>
                  <a:pt x="8845835" y="1371123"/>
                </a:cubicBezTo>
                <a:cubicBezTo>
                  <a:pt x="8840055" y="1349511"/>
                  <a:pt x="8831457" y="1343365"/>
                  <a:pt x="8797645" y="1336679"/>
                </a:cubicBezTo>
                <a:cubicBezTo>
                  <a:pt x="8753939" y="1328035"/>
                  <a:pt x="8740508" y="1336089"/>
                  <a:pt x="8740210" y="1371118"/>
                </a:cubicBezTo>
                <a:cubicBezTo>
                  <a:pt x="8740134" y="1380537"/>
                  <a:pt x="8728729" y="1397994"/>
                  <a:pt x="8714875" y="1409911"/>
                </a:cubicBezTo>
                <a:cubicBezTo>
                  <a:pt x="8692320" y="1429312"/>
                  <a:pt x="8690495" y="1435490"/>
                  <a:pt x="8697417" y="1468985"/>
                </a:cubicBezTo>
                <a:cubicBezTo>
                  <a:pt x="8701668" y="1489559"/>
                  <a:pt x="8704151" y="1512153"/>
                  <a:pt x="8702933" y="1519192"/>
                </a:cubicBezTo>
                <a:cubicBezTo>
                  <a:pt x="8701286" y="1528715"/>
                  <a:pt x="8708195" y="1530350"/>
                  <a:pt x="8729917" y="1525579"/>
                </a:cubicBezTo>
                <a:cubicBezTo>
                  <a:pt x="8752072" y="1520713"/>
                  <a:pt x="8759114" y="1522514"/>
                  <a:pt x="8759114" y="1533044"/>
                </a:cubicBezTo>
                <a:cubicBezTo>
                  <a:pt x="8759114" y="1540677"/>
                  <a:pt x="8765544" y="1552258"/>
                  <a:pt x="8773402" y="1558780"/>
                </a:cubicBezTo>
                <a:cubicBezTo>
                  <a:pt x="8781260" y="1565302"/>
                  <a:pt x="8787689" y="1580828"/>
                  <a:pt x="8787689" y="1593284"/>
                </a:cubicBezTo>
                <a:cubicBezTo>
                  <a:pt x="8787689" y="1605739"/>
                  <a:pt x="8791976" y="1615930"/>
                  <a:pt x="8797214" y="1615930"/>
                </a:cubicBezTo>
                <a:cubicBezTo>
                  <a:pt x="8802453" y="1615930"/>
                  <a:pt x="8806805" y="1623431"/>
                  <a:pt x="8806885" y="1632599"/>
                </a:cubicBezTo>
                <a:cubicBezTo>
                  <a:pt x="8807010" y="1646844"/>
                  <a:pt x="8808373" y="1647190"/>
                  <a:pt x="8816264" y="1634980"/>
                </a:cubicBezTo>
                <a:cubicBezTo>
                  <a:pt x="8821343" y="1627122"/>
                  <a:pt x="8825498" y="1624979"/>
                  <a:pt x="8825498" y="1630218"/>
                </a:cubicBezTo>
                <a:cubicBezTo>
                  <a:pt x="8825498" y="1635456"/>
                  <a:pt x="8821643" y="1645833"/>
                  <a:pt x="8816932" y="1653277"/>
                </a:cubicBezTo>
                <a:cubicBezTo>
                  <a:pt x="8809631" y="1664811"/>
                  <a:pt x="8804776" y="1664459"/>
                  <a:pt x="8784075" y="1650896"/>
                </a:cubicBezTo>
                <a:cubicBezTo>
                  <a:pt x="8754025" y="1631206"/>
                  <a:pt x="8736382" y="1630751"/>
                  <a:pt x="8721014" y="1649268"/>
                </a:cubicBezTo>
                <a:cubicBezTo>
                  <a:pt x="8711505" y="1660726"/>
                  <a:pt x="8711742" y="1666670"/>
                  <a:pt x="8722211" y="1679285"/>
                </a:cubicBezTo>
                <a:cubicBezTo>
                  <a:pt x="8731716" y="1690737"/>
                  <a:pt x="8734439" y="1718585"/>
                  <a:pt x="8732224" y="1781679"/>
                </a:cubicBezTo>
                <a:cubicBezTo>
                  <a:pt x="8729874" y="1848633"/>
                  <a:pt x="8732516" y="1872675"/>
                  <a:pt x="8743845" y="1887393"/>
                </a:cubicBezTo>
                <a:cubicBezTo>
                  <a:pt x="8751910" y="1897870"/>
                  <a:pt x="8758645" y="1917941"/>
                  <a:pt x="8758811" y="1931994"/>
                </a:cubicBezTo>
                <a:cubicBezTo>
                  <a:pt x="8759194" y="1964298"/>
                  <a:pt x="8792630" y="1978266"/>
                  <a:pt x="8810634" y="1953643"/>
                </a:cubicBezTo>
                <a:cubicBezTo>
                  <a:pt x="8823172" y="1936496"/>
                  <a:pt x="8820102" y="1895651"/>
                  <a:pt x="8805602" y="1886690"/>
                </a:cubicBezTo>
                <a:cubicBezTo>
                  <a:pt x="8800990" y="1883838"/>
                  <a:pt x="8797215" y="1866757"/>
                  <a:pt x="8797215" y="1848730"/>
                </a:cubicBezTo>
                <a:cubicBezTo>
                  <a:pt x="8797215" y="1821051"/>
                  <a:pt x="8800560" y="1815955"/>
                  <a:pt x="8818736" y="1815955"/>
                </a:cubicBezTo>
                <a:cubicBezTo>
                  <a:pt x="8844317" y="1815955"/>
                  <a:pt x="8860095" y="1838426"/>
                  <a:pt x="8869421" y="1888143"/>
                </a:cubicBezTo>
                <a:cubicBezTo>
                  <a:pt x="8873180" y="1908181"/>
                  <a:pt x="8880748" y="1929384"/>
                  <a:pt x="8886238" y="1935261"/>
                </a:cubicBezTo>
                <a:cubicBezTo>
                  <a:pt x="8897697" y="1947528"/>
                  <a:pt x="8942532" y="1941913"/>
                  <a:pt x="8934672" y="1929195"/>
                </a:cubicBezTo>
                <a:cubicBezTo>
                  <a:pt x="8931814" y="1924571"/>
                  <a:pt x="8941508" y="1925188"/>
                  <a:pt x="8956214" y="1930566"/>
                </a:cubicBezTo>
                <a:cubicBezTo>
                  <a:pt x="8970920" y="1935945"/>
                  <a:pt x="8988793" y="1942412"/>
                  <a:pt x="8995931" y="1944938"/>
                </a:cubicBezTo>
                <a:cubicBezTo>
                  <a:pt x="9005700" y="1948395"/>
                  <a:pt x="9006268" y="1952714"/>
                  <a:pt x="8998229" y="1962400"/>
                </a:cubicBezTo>
                <a:cubicBezTo>
                  <a:pt x="8989628" y="1972764"/>
                  <a:pt x="8992201" y="1974381"/>
                  <a:pt x="9011444" y="1970702"/>
                </a:cubicBezTo>
                <a:cubicBezTo>
                  <a:pt x="9030374" y="1967083"/>
                  <a:pt x="9035340" y="1960427"/>
                  <a:pt x="9035340" y="1938670"/>
                </a:cubicBezTo>
                <a:cubicBezTo>
                  <a:pt x="9035340" y="1917885"/>
                  <a:pt x="9039812" y="1911205"/>
                  <a:pt x="9053728" y="1911205"/>
                </a:cubicBezTo>
                <a:cubicBezTo>
                  <a:pt x="9065515" y="1911205"/>
                  <a:pt x="9073207" y="1918862"/>
                  <a:pt x="9075159" y="1932539"/>
                </a:cubicBezTo>
                <a:cubicBezTo>
                  <a:pt x="9076833" y="1944273"/>
                  <a:pt x="9086053" y="1955370"/>
                  <a:pt x="9095648" y="1957199"/>
                </a:cubicBezTo>
                <a:cubicBezTo>
                  <a:pt x="9121448" y="1962119"/>
                  <a:pt x="9146445" y="1930966"/>
                  <a:pt x="9141845" y="1899624"/>
                </a:cubicBezTo>
                <a:cubicBezTo>
                  <a:pt x="9139575" y="1884162"/>
                  <a:pt x="9142376" y="1873105"/>
                  <a:pt x="9148559" y="1873105"/>
                </a:cubicBezTo>
                <a:cubicBezTo>
                  <a:pt x="9154392" y="1873105"/>
                  <a:pt x="9159165" y="1866676"/>
                  <a:pt x="9159165" y="1858818"/>
                </a:cubicBezTo>
                <a:cubicBezTo>
                  <a:pt x="9159165" y="1850128"/>
                  <a:pt x="9168028" y="1844530"/>
                  <a:pt x="9181787" y="1844530"/>
                </a:cubicBezTo>
                <a:cubicBezTo>
                  <a:pt x="9199503" y="1844530"/>
                  <a:pt x="9205700" y="1850984"/>
                  <a:pt x="9210362" y="1874296"/>
                </a:cubicBezTo>
                <a:cubicBezTo>
                  <a:pt x="9213636" y="1890667"/>
                  <a:pt x="9216315" y="1912482"/>
                  <a:pt x="9216315" y="1922775"/>
                </a:cubicBezTo>
                <a:cubicBezTo>
                  <a:pt x="9216315" y="1933068"/>
                  <a:pt x="9224674" y="1948605"/>
                  <a:pt x="9234891" y="1957303"/>
                </a:cubicBezTo>
                <a:cubicBezTo>
                  <a:pt x="9254333" y="1973855"/>
                  <a:pt x="9269716" y="2033520"/>
                  <a:pt x="9282143" y="2140593"/>
                </a:cubicBezTo>
                <a:cubicBezTo>
                  <a:pt x="9286146" y="2175078"/>
                  <a:pt x="9292079" y="2207593"/>
                  <a:pt x="9295327" y="2212850"/>
                </a:cubicBezTo>
                <a:cubicBezTo>
                  <a:pt x="9304744" y="2228087"/>
                  <a:pt x="9338985" y="2221210"/>
                  <a:pt x="9353827" y="2201101"/>
                </a:cubicBezTo>
                <a:cubicBezTo>
                  <a:pt x="9364324" y="2186879"/>
                  <a:pt x="9370044" y="2185242"/>
                  <a:pt x="9378864" y="2193934"/>
                </a:cubicBezTo>
                <a:cubicBezTo>
                  <a:pt x="9396533" y="2211349"/>
                  <a:pt x="9382399" y="2233419"/>
                  <a:pt x="9347732" y="2242546"/>
                </a:cubicBezTo>
                <a:lnTo>
                  <a:pt x="9316327" y="2250814"/>
                </a:lnTo>
                <a:lnTo>
                  <a:pt x="9318123" y="2378470"/>
                </a:lnTo>
                <a:cubicBezTo>
                  <a:pt x="9319249" y="2458486"/>
                  <a:pt x="9323692" y="2507385"/>
                  <a:pt x="9330029" y="2509498"/>
                </a:cubicBezTo>
                <a:cubicBezTo>
                  <a:pt x="9335590" y="2511351"/>
                  <a:pt x="9340158" y="2530727"/>
                  <a:pt x="9340180" y="2552555"/>
                </a:cubicBezTo>
                <a:cubicBezTo>
                  <a:pt x="9340199" y="2576047"/>
                  <a:pt x="9350024" y="2611569"/>
                  <a:pt x="9364246" y="2639602"/>
                </a:cubicBezTo>
                <a:cubicBezTo>
                  <a:pt x="9382071" y="2674738"/>
                  <a:pt x="9389805" y="2708544"/>
                  <a:pt x="9394208" y="2770571"/>
                </a:cubicBezTo>
                <a:cubicBezTo>
                  <a:pt x="9397472" y="2816556"/>
                  <a:pt x="9403981" y="2854180"/>
                  <a:pt x="9408673" y="2854180"/>
                </a:cubicBezTo>
                <a:cubicBezTo>
                  <a:pt x="9418358" y="2854180"/>
                  <a:pt x="9410415" y="2912371"/>
                  <a:pt x="9395313" y="2952055"/>
                </a:cubicBezTo>
                <a:cubicBezTo>
                  <a:pt x="9387363" y="2972945"/>
                  <a:pt x="9388358" y="2981937"/>
                  <a:pt x="9400054" y="2994917"/>
                </a:cubicBezTo>
                <a:cubicBezTo>
                  <a:pt x="9408195" y="3003951"/>
                  <a:pt x="9417797" y="3023130"/>
                  <a:pt x="9421393" y="3037536"/>
                </a:cubicBezTo>
                <a:cubicBezTo>
                  <a:pt x="9424988" y="3051943"/>
                  <a:pt x="9431752" y="3063730"/>
                  <a:pt x="9436422" y="3063730"/>
                </a:cubicBezTo>
                <a:cubicBezTo>
                  <a:pt x="9441093" y="3063730"/>
                  <a:pt x="9444915" y="3071778"/>
                  <a:pt x="9444915" y="3081614"/>
                </a:cubicBezTo>
                <a:cubicBezTo>
                  <a:pt x="9444915" y="3112006"/>
                  <a:pt x="9465998" y="3121440"/>
                  <a:pt x="9490159" y="3101859"/>
                </a:cubicBezTo>
                <a:cubicBezTo>
                  <a:pt x="9501946" y="3092305"/>
                  <a:pt x="9511590" y="3077540"/>
                  <a:pt x="9511590" y="3069048"/>
                </a:cubicBezTo>
                <a:cubicBezTo>
                  <a:pt x="9511590" y="3055077"/>
                  <a:pt x="9536584" y="3037255"/>
                  <a:pt x="9544075" y="3045885"/>
                </a:cubicBezTo>
                <a:cubicBezTo>
                  <a:pt x="9553390" y="3056617"/>
                  <a:pt x="9557578" y="3118199"/>
                  <a:pt x="9549823" y="3130405"/>
                </a:cubicBezTo>
                <a:cubicBezTo>
                  <a:pt x="9542388" y="3142109"/>
                  <a:pt x="9537317" y="3142567"/>
                  <a:pt x="9521782" y="3132941"/>
                </a:cubicBezTo>
                <a:cubicBezTo>
                  <a:pt x="9511352" y="3126477"/>
                  <a:pt x="9495726" y="3123911"/>
                  <a:pt x="9487056" y="3127237"/>
                </a:cubicBezTo>
                <a:cubicBezTo>
                  <a:pt x="9474076" y="3132219"/>
                  <a:pt x="9472506" y="3141012"/>
                  <a:pt x="9478156" y="3177089"/>
                </a:cubicBezTo>
                <a:cubicBezTo>
                  <a:pt x="9481930" y="3201181"/>
                  <a:pt x="9484833" y="3228393"/>
                  <a:pt x="9484608" y="3237561"/>
                </a:cubicBezTo>
                <a:cubicBezTo>
                  <a:pt x="9484383" y="3246729"/>
                  <a:pt x="9488219" y="3254230"/>
                  <a:pt x="9493132" y="3254230"/>
                </a:cubicBezTo>
                <a:cubicBezTo>
                  <a:pt x="9498045" y="3254230"/>
                  <a:pt x="9502065" y="3260660"/>
                  <a:pt x="9502065" y="3268517"/>
                </a:cubicBezTo>
                <a:cubicBezTo>
                  <a:pt x="9502065" y="3276376"/>
                  <a:pt x="9506351" y="3282805"/>
                  <a:pt x="9511590" y="3282805"/>
                </a:cubicBezTo>
                <a:cubicBezTo>
                  <a:pt x="9524596" y="3282805"/>
                  <a:pt x="9523662" y="3324073"/>
                  <a:pt x="9510355" y="3337380"/>
                </a:cubicBezTo>
                <a:cubicBezTo>
                  <a:pt x="9504403" y="3343332"/>
                  <a:pt x="9496954" y="3397035"/>
                  <a:pt x="9493686" y="3457550"/>
                </a:cubicBezTo>
                <a:cubicBezTo>
                  <a:pt x="9488364" y="3556093"/>
                  <a:pt x="9489468" y="3568015"/>
                  <a:pt x="9504795" y="3577581"/>
                </a:cubicBezTo>
                <a:cubicBezTo>
                  <a:pt x="9532272" y="3594730"/>
                  <a:pt x="9542258" y="3632853"/>
                  <a:pt x="9528928" y="3669717"/>
                </a:cubicBezTo>
                <a:cubicBezTo>
                  <a:pt x="9522526" y="3687420"/>
                  <a:pt x="9513863" y="3701905"/>
                  <a:pt x="9509677" y="3701905"/>
                </a:cubicBezTo>
                <a:cubicBezTo>
                  <a:pt x="9498827" y="3701905"/>
                  <a:pt x="9500230" y="3753410"/>
                  <a:pt x="9511384" y="3764564"/>
                </a:cubicBezTo>
                <a:cubicBezTo>
                  <a:pt x="9516509" y="3769690"/>
                  <a:pt x="9522967" y="3839963"/>
                  <a:pt x="9525734" y="3920727"/>
                </a:cubicBezTo>
                <a:cubicBezTo>
                  <a:pt x="9528502" y="4001491"/>
                  <a:pt x="9534690" y="4069996"/>
                  <a:pt x="9539486" y="4072961"/>
                </a:cubicBezTo>
                <a:cubicBezTo>
                  <a:pt x="9544281" y="4075925"/>
                  <a:pt x="9551270" y="4120094"/>
                  <a:pt x="9555015" y="4171115"/>
                </a:cubicBezTo>
                <a:cubicBezTo>
                  <a:pt x="9558760" y="4222136"/>
                  <a:pt x="9565524" y="4263880"/>
                  <a:pt x="9570045" y="4263880"/>
                </a:cubicBezTo>
                <a:cubicBezTo>
                  <a:pt x="9574566" y="4263880"/>
                  <a:pt x="9578265" y="4280812"/>
                  <a:pt x="9578265" y="4301507"/>
                </a:cubicBezTo>
                <a:cubicBezTo>
                  <a:pt x="9578265" y="4326599"/>
                  <a:pt x="9583510" y="4342069"/>
                  <a:pt x="9594011" y="4347946"/>
                </a:cubicBezTo>
                <a:cubicBezTo>
                  <a:pt x="9607561" y="4355528"/>
                  <a:pt x="9608293" y="4362538"/>
                  <a:pt x="9599250" y="4398158"/>
                </a:cubicBezTo>
                <a:cubicBezTo>
                  <a:pt x="9593471" y="4420927"/>
                  <a:pt x="9591784" y="4441821"/>
                  <a:pt x="9595501" y="4444587"/>
                </a:cubicBezTo>
                <a:cubicBezTo>
                  <a:pt x="9599218" y="4447354"/>
                  <a:pt x="9610695" y="4465691"/>
                  <a:pt x="9621003" y="4485336"/>
                </a:cubicBezTo>
                <a:cubicBezTo>
                  <a:pt x="9640678" y="4522831"/>
                  <a:pt x="9652656" y="4528579"/>
                  <a:pt x="9671610" y="4509625"/>
                </a:cubicBezTo>
                <a:cubicBezTo>
                  <a:pt x="9684793" y="4496442"/>
                  <a:pt x="9687035" y="4463905"/>
                  <a:pt x="9674761" y="4463905"/>
                </a:cubicBezTo>
                <a:cubicBezTo>
                  <a:pt x="9670207" y="4463905"/>
                  <a:pt x="9664070" y="4449037"/>
                  <a:pt x="9661121" y="4430864"/>
                </a:cubicBezTo>
                <a:cubicBezTo>
                  <a:pt x="9658171" y="4412691"/>
                  <a:pt x="9646840" y="4388250"/>
                  <a:pt x="9635940" y="4376550"/>
                </a:cubicBezTo>
                <a:lnTo>
                  <a:pt x="9616122" y="4355277"/>
                </a:lnTo>
                <a:lnTo>
                  <a:pt x="9642436" y="4333734"/>
                </a:lnTo>
                <a:cubicBezTo>
                  <a:pt x="9672690" y="4308967"/>
                  <a:pt x="9704268" y="4305464"/>
                  <a:pt x="9720540" y="4325071"/>
                </a:cubicBezTo>
                <a:cubicBezTo>
                  <a:pt x="9734098" y="4341406"/>
                  <a:pt x="9724361" y="4404894"/>
                  <a:pt x="9705390" y="4423865"/>
                </a:cubicBezTo>
                <a:cubicBezTo>
                  <a:pt x="9691465" y="4437791"/>
                  <a:pt x="9687973" y="4463905"/>
                  <a:pt x="9700036" y="4463905"/>
                </a:cubicBezTo>
                <a:cubicBezTo>
                  <a:pt x="9704145" y="4463905"/>
                  <a:pt x="9715270" y="4477046"/>
                  <a:pt x="9724758" y="4493107"/>
                </a:cubicBezTo>
                <a:cubicBezTo>
                  <a:pt x="9740581" y="4519895"/>
                  <a:pt x="9740752" y="4523697"/>
                  <a:pt x="9726811" y="4539101"/>
                </a:cubicBezTo>
                <a:cubicBezTo>
                  <a:pt x="9710653" y="4556956"/>
                  <a:pt x="9707062" y="4580002"/>
                  <a:pt x="9718635" y="4591576"/>
                </a:cubicBezTo>
                <a:cubicBezTo>
                  <a:pt x="9722496" y="4595437"/>
                  <a:pt x="9730767" y="4628930"/>
                  <a:pt x="9737013" y="4666005"/>
                </a:cubicBezTo>
                <a:cubicBezTo>
                  <a:pt x="9743261" y="4703079"/>
                  <a:pt x="9752803" y="4736152"/>
                  <a:pt x="9758219" y="4739499"/>
                </a:cubicBezTo>
                <a:cubicBezTo>
                  <a:pt x="9763642" y="4742851"/>
                  <a:pt x="9768918" y="4786081"/>
                  <a:pt x="9769963" y="4835726"/>
                </a:cubicBezTo>
                <a:cubicBezTo>
                  <a:pt x="9771519" y="4909648"/>
                  <a:pt x="9775177" y="4929584"/>
                  <a:pt x="9790291" y="4946519"/>
                </a:cubicBezTo>
                <a:cubicBezTo>
                  <a:pt x="9804104" y="4961997"/>
                  <a:pt x="9807106" y="4974526"/>
                  <a:pt x="9802274" y="4996526"/>
                </a:cubicBezTo>
                <a:cubicBezTo>
                  <a:pt x="9794273" y="5032952"/>
                  <a:pt x="9773024" y="5034722"/>
                  <a:pt x="9764328" y="4999686"/>
                </a:cubicBezTo>
                <a:cubicBezTo>
                  <a:pt x="9756992" y="4970125"/>
                  <a:pt x="9723752" y="4930630"/>
                  <a:pt x="9706211" y="4930630"/>
                </a:cubicBezTo>
                <a:cubicBezTo>
                  <a:pt x="9691647" y="4930630"/>
                  <a:pt x="9683040" y="4952400"/>
                  <a:pt x="9683040" y="4989240"/>
                </a:cubicBezTo>
                <a:cubicBezTo>
                  <a:pt x="9683040" y="5004902"/>
                  <a:pt x="9676465" y="5024291"/>
                  <a:pt x="9668430" y="5032327"/>
                </a:cubicBezTo>
                <a:cubicBezTo>
                  <a:pt x="9660078" y="5040678"/>
                  <a:pt x="9656261" y="5054635"/>
                  <a:pt x="9659521" y="5064905"/>
                </a:cubicBezTo>
                <a:cubicBezTo>
                  <a:pt x="9664412" y="5080316"/>
                  <a:pt x="9662086" y="5081720"/>
                  <a:pt x="9643176" y="5074775"/>
                </a:cubicBezTo>
                <a:cubicBezTo>
                  <a:pt x="9625393" y="5068244"/>
                  <a:pt x="9620206" y="5057785"/>
                  <a:pt x="9616365" y="5020718"/>
                </a:cubicBezTo>
                <a:cubicBezTo>
                  <a:pt x="9612239" y="4980911"/>
                  <a:pt x="9608246" y="4973868"/>
                  <a:pt x="9586532" y="4968106"/>
                </a:cubicBezTo>
                <a:cubicBezTo>
                  <a:pt x="9572744" y="4964447"/>
                  <a:pt x="9556422" y="4964569"/>
                  <a:pt x="9550261" y="4968377"/>
                </a:cubicBezTo>
                <a:cubicBezTo>
                  <a:pt x="9536557" y="4976846"/>
                  <a:pt x="9545982" y="5020471"/>
                  <a:pt x="9564912" y="5036181"/>
                </a:cubicBezTo>
                <a:cubicBezTo>
                  <a:pt x="9580294" y="5048947"/>
                  <a:pt x="9583652" y="5140180"/>
                  <a:pt x="9568740" y="5140180"/>
                </a:cubicBezTo>
                <a:cubicBezTo>
                  <a:pt x="9563501" y="5140180"/>
                  <a:pt x="9559215" y="5157325"/>
                  <a:pt x="9559215" y="5178280"/>
                </a:cubicBezTo>
                <a:cubicBezTo>
                  <a:pt x="9559215" y="5199235"/>
                  <a:pt x="9563501" y="5216380"/>
                  <a:pt x="9568740" y="5216380"/>
                </a:cubicBezTo>
                <a:cubicBezTo>
                  <a:pt x="9573978" y="5216380"/>
                  <a:pt x="9578265" y="5226853"/>
                  <a:pt x="9578265" y="5239653"/>
                </a:cubicBezTo>
                <a:cubicBezTo>
                  <a:pt x="9578265" y="5252452"/>
                  <a:pt x="9587120" y="5269127"/>
                  <a:pt x="9597943" y="5276708"/>
                </a:cubicBezTo>
                <a:cubicBezTo>
                  <a:pt x="9613979" y="5287940"/>
                  <a:pt x="9616464" y="5296651"/>
                  <a:pt x="9611374" y="5323782"/>
                </a:cubicBezTo>
                <a:cubicBezTo>
                  <a:pt x="9607480" y="5344544"/>
                  <a:pt x="9609146" y="5359556"/>
                  <a:pt x="9615802" y="5363669"/>
                </a:cubicBezTo>
                <a:cubicBezTo>
                  <a:pt x="9622394" y="5367744"/>
                  <a:pt x="9624137" y="5382726"/>
                  <a:pt x="9620359" y="5402860"/>
                </a:cubicBezTo>
                <a:cubicBezTo>
                  <a:pt x="9615580" y="5428338"/>
                  <a:pt x="9617401" y="5435455"/>
                  <a:pt x="9628701" y="5435455"/>
                </a:cubicBezTo>
                <a:cubicBezTo>
                  <a:pt x="9638466" y="5435455"/>
                  <a:pt x="9641541" y="5441635"/>
                  <a:pt x="9638174" y="5454505"/>
                </a:cubicBezTo>
                <a:cubicBezTo>
                  <a:pt x="9635435" y="5464982"/>
                  <a:pt x="9627129" y="5473555"/>
                  <a:pt x="9619717" y="5473555"/>
                </a:cubicBezTo>
                <a:cubicBezTo>
                  <a:pt x="9612306" y="5473555"/>
                  <a:pt x="9603775" y="5479984"/>
                  <a:pt x="9600759" y="5487843"/>
                </a:cubicBezTo>
                <a:cubicBezTo>
                  <a:pt x="9597743" y="5495701"/>
                  <a:pt x="9587163" y="5502130"/>
                  <a:pt x="9577246" y="5502130"/>
                </a:cubicBezTo>
                <a:cubicBezTo>
                  <a:pt x="9562958" y="5502130"/>
                  <a:pt x="9559215" y="5495146"/>
                  <a:pt x="9559215" y="5468494"/>
                </a:cubicBezTo>
                <a:cubicBezTo>
                  <a:pt x="9559215" y="5447381"/>
                  <a:pt x="9564534" y="5432816"/>
                  <a:pt x="9573502" y="5429375"/>
                </a:cubicBezTo>
                <a:cubicBezTo>
                  <a:pt x="9581361" y="5426359"/>
                  <a:pt x="9587790" y="5413785"/>
                  <a:pt x="9587790" y="5401433"/>
                </a:cubicBezTo>
                <a:cubicBezTo>
                  <a:pt x="9587790" y="5377744"/>
                  <a:pt x="9563535" y="5359255"/>
                  <a:pt x="9532456" y="5359255"/>
                </a:cubicBezTo>
                <a:cubicBezTo>
                  <a:pt x="9511305" y="5359255"/>
                  <a:pt x="9496611" y="5310159"/>
                  <a:pt x="9510393" y="5285532"/>
                </a:cubicBezTo>
                <a:cubicBezTo>
                  <a:pt x="9515784" y="5275898"/>
                  <a:pt x="9513396" y="5264733"/>
                  <a:pt x="9503462" y="5253131"/>
                </a:cubicBezTo>
                <a:cubicBezTo>
                  <a:pt x="9484664" y="5231176"/>
                  <a:pt x="9465979" y="5230654"/>
                  <a:pt x="9443008" y="5251443"/>
                </a:cubicBezTo>
                <a:cubicBezTo>
                  <a:pt x="9426339" y="5266529"/>
                  <a:pt x="9424471" y="5266253"/>
                  <a:pt x="9410762" y="5246681"/>
                </a:cubicBezTo>
                <a:cubicBezTo>
                  <a:pt x="9392880" y="5221150"/>
                  <a:pt x="9372535" y="5220020"/>
                  <a:pt x="9359782" y="5243849"/>
                </a:cubicBezTo>
                <a:cubicBezTo>
                  <a:pt x="9352478" y="5257496"/>
                  <a:pt x="9355809" y="5272889"/>
                  <a:pt x="9373695" y="5308143"/>
                </a:cubicBezTo>
                <a:cubicBezTo>
                  <a:pt x="9386628" y="5333635"/>
                  <a:pt x="9397228" y="5363884"/>
                  <a:pt x="9397250" y="5375362"/>
                </a:cubicBezTo>
                <a:cubicBezTo>
                  <a:pt x="9397269" y="5386839"/>
                  <a:pt x="9401646" y="5398923"/>
                  <a:pt x="9406970" y="5402214"/>
                </a:cubicBezTo>
                <a:cubicBezTo>
                  <a:pt x="9423332" y="5412326"/>
                  <a:pt x="9407159" y="5425930"/>
                  <a:pt x="9378773" y="5425930"/>
                </a:cubicBezTo>
                <a:cubicBezTo>
                  <a:pt x="9348307" y="5425930"/>
                  <a:pt x="9319441" y="5391580"/>
                  <a:pt x="9311565" y="5345954"/>
                </a:cubicBezTo>
                <a:cubicBezTo>
                  <a:pt x="9306261" y="5315228"/>
                  <a:pt x="9274083" y="5288912"/>
                  <a:pt x="9266684" y="5309249"/>
                </a:cubicBezTo>
                <a:cubicBezTo>
                  <a:pt x="9258193" y="5332587"/>
                  <a:pt x="9235365" y="5321723"/>
                  <a:pt x="9235365" y="5294344"/>
                </a:cubicBezTo>
                <a:cubicBezTo>
                  <a:pt x="9235365" y="5273081"/>
                  <a:pt x="9228466" y="5264243"/>
                  <a:pt x="9202027" y="5251636"/>
                </a:cubicBezTo>
                <a:cubicBezTo>
                  <a:pt x="9183692" y="5242892"/>
                  <a:pt x="9168690" y="5229641"/>
                  <a:pt x="9168690" y="5222188"/>
                </a:cubicBezTo>
                <a:cubicBezTo>
                  <a:pt x="9168690" y="5213316"/>
                  <a:pt x="9162096" y="5210362"/>
                  <a:pt x="9149589" y="5213633"/>
                </a:cubicBezTo>
                <a:cubicBezTo>
                  <a:pt x="9139083" y="5216381"/>
                  <a:pt x="9124082" y="5213312"/>
                  <a:pt x="9116252" y="5206813"/>
                </a:cubicBezTo>
                <a:cubicBezTo>
                  <a:pt x="9104165" y="5196782"/>
                  <a:pt x="9102015" y="5199250"/>
                  <a:pt x="9102015" y="5223151"/>
                </a:cubicBezTo>
                <a:cubicBezTo>
                  <a:pt x="9102015" y="5260674"/>
                  <a:pt x="9094749" y="5265925"/>
                  <a:pt x="9067516" y="5248081"/>
                </a:cubicBezTo>
                <a:cubicBezTo>
                  <a:pt x="9049208" y="5236085"/>
                  <a:pt x="9037179" y="5235064"/>
                  <a:pt x="9006347" y="5242890"/>
                </a:cubicBezTo>
                <a:cubicBezTo>
                  <a:pt x="8969569" y="5252225"/>
                  <a:pt x="8968239" y="5251779"/>
                  <a:pt x="8974453" y="5232199"/>
                </a:cubicBezTo>
                <a:cubicBezTo>
                  <a:pt x="8980197" y="5214100"/>
                  <a:pt x="8979150" y="5213251"/>
                  <a:pt x="8965277" y="5224765"/>
                </a:cubicBezTo>
                <a:cubicBezTo>
                  <a:pt x="8948025" y="5239082"/>
                  <a:pt x="8944128" y="5264005"/>
                  <a:pt x="8959140" y="5264005"/>
                </a:cubicBezTo>
                <a:cubicBezTo>
                  <a:pt x="8973673" y="5264005"/>
                  <a:pt x="8970483" y="5308451"/>
                  <a:pt x="8954827" y="5324107"/>
                </a:cubicBezTo>
                <a:cubicBezTo>
                  <a:pt x="8938547" y="5340387"/>
                  <a:pt x="8942079" y="5416858"/>
                  <a:pt x="8963258" y="5506643"/>
                </a:cubicBezTo>
                <a:cubicBezTo>
                  <a:pt x="8970640" y="5537938"/>
                  <a:pt x="8974633" y="5566854"/>
                  <a:pt x="8972132" y="5570901"/>
                </a:cubicBezTo>
                <a:cubicBezTo>
                  <a:pt x="8969630" y="5574949"/>
                  <a:pt x="8954924" y="5571714"/>
                  <a:pt x="8939451" y="5563712"/>
                </a:cubicBezTo>
                <a:cubicBezTo>
                  <a:pt x="8918223" y="5552735"/>
                  <a:pt x="8911926" y="5552159"/>
                  <a:pt x="8913798" y="5561366"/>
                </a:cubicBezTo>
                <a:cubicBezTo>
                  <a:pt x="8915162" y="5568077"/>
                  <a:pt x="8908777" y="5572972"/>
                  <a:pt x="8899609" y="5572245"/>
                </a:cubicBezTo>
                <a:cubicBezTo>
                  <a:pt x="8880597" y="5570736"/>
                  <a:pt x="8876924" y="5584262"/>
                  <a:pt x="8894734" y="5590199"/>
                </a:cubicBezTo>
                <a:cubicBezTo>
                  <a:pt x="8904051" y="5593305"/>
                  <a:pt x="8904094" y="5599474"/>
                  <a:pt x="8894938" y="5619568"/>
                </a:cubicBezTo>
                <a:cubicBezTo>
                  <a:pt x="8879565" y="5653309"/>
                  <a:pt x="8863890" y="5651894"/>
                  <a:pt x="8863890" y="5616766"/>
                </a:cubicBezTo>
                <a:cubicBezTo>
                  <a:pt x="8863890" y="5598144"/>
                  <a:pt x="8857311" y="5585004"/>
                  <a:pt x="8844573" y="5578188"/>
                </a:cubicBezTo>
                <a:cubicBezTo>
                  <a:pt x="8833949" y="5572501"/>
                  <a:pt x="8827772" y="5563778"/>
                  <a:pt x="8830848" y="5558802"/>
                </a:cubicBezTo>
                <a:cubicBezTo>
                  <a:pt x="8833923" y="5553826"/>
                  <a:pt x="8832946" y="5549755"/>
                  <a:pt x="8828677" y="5549755"/>
                </a:cubicBezTo>
                <a:cubicBezTo>
                  <a:pt x="8824408" y="5549755"/>
                  <a:pt x="8814856" y="5536067"/>
                  <a:pt x="8807451" y="5519337"/>
                </a:cubicBezTo>
                <a:cubicBezTo>
                  <a:pt x="8797515" y="5496890"/>
                  <a:pt x="8796905" y="5487946"/>
                  <a:pt x="8805126" y="5485206"/>
                </a:cubicBezTo>
                <a:cubicBezTo>
                  <a:pt x="8823307" y="5479145"/>
                  <a:pt x="8817948" y="5459076"/>
                  <a:pt x="8790306" y="5429703"/>
                </a:cubicBezTo>
                <a:cubicBezTo>
                  <a:pt x="8776029" y="5414531"/>
                  <a:pt x="8765448" y="5398501"/>
                  <a:pt x="8766792" y="5394081"/>
                </a:cubicBezTo>
                <a:cubicBezTo>
                  <a:pt x="8768136" y="5389661"/>
                  <a:pt x="8763784" y="5387861"/>
                  <a:pt x="8757122" y="5390082"/>
                </a:cubicBezTo>
                <a:cubicBezTo>
                  <a:pt x="8750460" y="5392303"/>
                  <a:pt x="8740295" y="5410921"/>
                  <a:pt x="8734534" y="5431456"/>
                </a:cubicBezTo>
                <a:cubicBezTo>
                  <a:pt x="8728772" y="5451991"/>
                  <a:pt x="8718654" y="5468793"/>
                  <a:pt x="8712050" y="5468793"/>
                </a:cubicBezTo>
                <a:cubicBezTo>
                  <a:pt x="8699809" y="5468793"/>
                  <a:pt x="8680311" y="5418777"/>
                  <a:pt x="8669592" y="5359880"/>
                </a:cubicBezTo>
                <a:cubicBezTo>
                  <a:pt x="8666318" y="5341888"/>
                  <a:pt x="8656596" y="5319385"/>
                  <a:pt x="8647988" y="5309874"/>
                </a:cubicBezTo>
                <a:cubicBezTo>
                  <a:pt x="8629026" y="5288921"/>
                  <a:pt x="8589155" y="5287137"/>
                  <a:pt x="8581571" y="5306902"/>
                </a:cubicBezTo>
                <a:cubicBezTo>
                  <a:pt x="8575128" y="5323692"/>
                  <a:pt x="8611941" y="5406880"/>
                  <a:pt x="8625814" y="5406880"/>
                </a:cubicBezTo>
                <a:cubicBezTo>
                  <a:pt x="8631025" y="5406880"/>
                  <a:pt x="8635290" y="5416937"/>
                  <a:pt x="8635290" y="5429229"/>
                </a:cubicBezTo>
                <a:cubicBezTo>
                  <a:pt x="8635290" y="5453360"/>
                  <a:pt x="8661109" y="5511655"/>
                  <a:pt x="8671796" y="5511655"/>
                </a:cubicBezTo>
                <a:cubicBezTo>
                  <a:pt x="8689130" y="5511655"/>
                  <a:pt x="8702944" y="5553873"/>
                  <a:pt x="8697041" y="5588809"/>
                </a:cubicBezTo>
                <a:cubicBezTo>
                  <a:pt x="8690618" y="5626829"/>
                  <a:pt x="8673390" y="5640578"/>
                  <a:pt x="8673390" y="5607684"/>
                </a:cubicBezTo>
                <a:cubicBezTo>
                  <a:pt x="8673390" y="5574959"/>
                  <a:pt x="8662261" y="5559280"/>
                  <a:pt x="8639033" y="5559280"/>
                </a:cubicBezTo>
                <a:cubicBezTo>
                  <a:pt x="8626497" y="5559280"/>
                  <a:pt x="8616240" y="5555076"/>
                  <a:pt x="8616240" y="5549936"/>
                </a:cubicBezTo>
                <a:cubicBezTo>
                  <a:pt x="8616240" y="5544798"/>
                  <a:pt x="8606093" y="5538047"/>
                  <a:pt x="8593690" y="5534933"/>
                </a:cubicBezTo>
                <a:cubicBezTo>
                  <a:pt x="8577617" y="5530899"/>
                  <a:pt x="8563885" y="5535998"/>
                  <a:pt x="8545877" y="5552687"/>
                </a:cubicBezTo>
                <a:cubicBezTo>
                  <a:pt x="8523118" y="5573780"/>
                  <a:pt x="8521722" y="5578808"/>
                  <a:pt x="8531790" y="5603409"/>
                </a:cubicBezTo>
                <a:cubicBezTo>
                  <a:pt x="8537938" y="5618429"/>
                  <a:pt x="8544237" y="5635004"/>
                  <a:pt x="8545788" y="5640243"/>
                </a:cubicBezTo>
                <a:cubicBezTo>
                  <a:pt x="8547339" y="5645481"/>
                  <a:pt x="8551467" y="5659412"/>
                  <a:pt x="8554960" y="5671199"/>
                </a:cubicBezTo>
                <a:cubicBezTo>
                  <a:pt x="8560059" y="5688405"/>
                  <a:pt x="8557550" y="5692630"/>
                  <a:pt x="8542232" y="5692630"/>
                </a:cubicBezTo>
                <a:cubicBezTo>
                  <a:pt x="8526885" y="5692630"/>
                  <a:pt x="8521879" y="5684135"/>
                  <a:pt x="8516639" y="5649193"/>
                </a:cubicBezTo>
                <a:cubicBezTo>
                  <a:pt x="8510997" y="5611567"/>
                  <a:pt x="8507348" y="5606151"/>
                  <a:pt x="8489364" y="5608712"/>
                </a:cubicBezTo>
                <a:cubicBezTo>
                  <a:pt x="8476063" y="5610605"/>
                  <a:pt x="8467481" y="5619579"/>
                  <a:pt x="8465482" y="5633681"/>
                </a:cubicBezTo>
                <a:cubicBezTo>
                  <a:pt x="8463767" y="5645789"/>
                  <a:pt x="8456296" y="5658023"/>
                  <a:pt x="8448881" y="5660868"/>
                </a:cubicBezTo>
                <a:cubicBezTo>
                  <a:pt x="8439980" y="5664284"/>
                  <a:pt x="8437346" y="5673793"/>
                  <a:pt x="8441128" y="5688861"/>
                </a:cubicBezTo>
                <a:cubicBezTo>
                  <a:pt x="8446966" y="5712121"/>
                  <a:pt x="8430670" y="5721956"/>
                  <a:pt x="8423043" y="5699774"/>
                </a:cubicBezTo>
                <a:cubicBezTo>
                  <a:pt x="8420791" y="5693225"/>
                  <a:pt x="8419954" y="5694297"/>
                  <a:pt x="8421183" y="5702155"/>
                </a:cubicBezTo>
                <a:cubicBezTo>
                  <a:pt x="8426147" y="5733897"/>
                  <a:pt x="8431186" y="5745662"/>
                  <a:pt x="8445659" y="5759305"/>
                </a:cubicBezTo>
                <a:cubicBezTo>
                  <a:pt x="8461003" y="5773768"/>
                  <a:pt x="8478340" y="5873605"/>
                  <a:pt x="8465508" y="5873605"/>
                </a:cubicBezTo>
                <a:cubicBezTo>
                  <a:pt x="8448992" y="5873605"/>
                  <a:pt x="8426618" y="5833577"/>
                  <a:pt x="8420562" y="5793193"/>
                </a:cubicBezTo>
                <a:cubicBezTo>
                  <a:pt x="8416958" y="5769157"/>
                  <a:pt x="8408824" y="5746343"/>
                  <a:pt x="8402487" y="5742492"/>
                </a:cubicBezTo>
                <a:cubicBezTo>
                  <a:pt x="8396150" y="5738642"/>
                  <a:pt x="8388172" y="5727895"/>
                  <a:pt x="8384756" y="5718608"/>
                </a:cubicBezTo>
                <a:cubicBezTo>
                  <a:pt x="8370703" y="5680391"/>
                  <a:pt x="8314059" y="5693966"/>
                  <a:pt x="8326325" y="5732611"/>
                </a:cubicBezTo>
                <a:cubicBezTo>
                  <a:pt x="8330271" y="5745047"/>
                  <a:pt x="8324120" y="5758262"/>
                  <a:pt x="8306999" y="5774129"/>
                </a:cubicBezTo>
                <a:cubicBezTo>
                  <a:pt x="8275152" y="5803644"/>
                  <a:pt x="8267376" y="5803367"/>
                  <a:pt x="8259615" y="5772442"/>
                </a:cubicBezTo>
                <a:cubicBezTo>
                  <a:pt x="8252384" y="5743631"/>
                  <a:pt x="8232654" y="5721217"/>
                  <a:pt x="8214489" y="5721178"/>
                </a:cubicBezTo>
                <a:cubicBezTo>
                  <a:pt x="8199768" y="5721149"/>
                  <a:pt x="8162499" y="5667857"/>
                  <a:pt x="8166619" y="5652733"/>
                </a:cubicBezTo>
                <a:cubicBezTo>
                  <a:pt x="8169511" y="5642115"/>
                  <a:pt x="8105495" y="5578330"/>
                  <a:pt x="8091947" y="5578330"/>
                </a:cubicBezTo>
                <a:cubicBezTo>
                  <a:pt x="8087795" y="5578330"/>
                  <a:pt x="8077618" y="5580932"/>
                  <a:pt x="8069332" y="5584112"/>
                </a:cubicBezTo>
                <a:cubicBezTo>
                  <a:pt x="8052875" y="5590427"/>
                  <a:pt x="8048417" y="5616430"/>
                  <a:pt x="8063790" y="5616430"/>
                </a:cubicBezTo>
                <a:cubicBezTo>
                  <a:pt x="8069029" y="5616430"/>
                  <a:pt x="8073315" y="5629289"/>
                  <a:pt x="8073315" y="5645005"/>
                </a:cubicBezTo>
                <a:cubicBezTo>
                  <a:pt x="8073315" y="5660722"/>
                  <a:pt x="8077601" y="5673580"/>
                  <a:pt x="8082840" y="5673580"/>
                </a:cubicBezTo>
                <a:cubicBezTo>
                  <a:pt x="8088079" y="5673580"/>
                  <a:pt x="8092365" y="5680263"/>
                  <a:pt x="8092365" y="5688430"/>
                </a:cubicBezTo>
                <a:cubicBezTo>
                  <a:pt x="8092365" y="5696597"/>
                  <a:pt x="8096664" y="5700623"/>
                  <a:pt x="8101919" y="5697375"/>
                </a:cubicBezTo>
                <a:cubicBezTo>
                  <a:pt x="8107626" y="5693847"/>
                  <a:pt x="8109828" y="5700332"/>
                  <a:pt x="8107389" y="5713482"/>
                </a:cubicBezTo>
                <a:cubicBezTo>
                  <a:pt x="8105143" y="5725587"/>
                  <a:pt x="8102987" y="5740850"/>
                  <a:pt x="8102598" y="5747399"/>
                </a:cubicBezTo>
                <a:cubicBezTo>
                  <a:pt x="8102209" y="5753947"/>
                  <a:pt x="8094746" y="5759305"/>
                  <a:pt x="8086015" y="5759305"/>
                </a:cubicBezTo>
                <a:cubicBezTo>
                  <a:pt x="8077284" y="5759305"/>
                  <a:pt x="8073013" y="5762178"/>
                  <a:pt x="8076524" y="5765688"/>
                </a:cubicBezTo>
                <a:cubicBezTo>
                  <a:pt x="8080034" y="5769199"/>
                  <a:pt x="8076410" y="5781987"/>
                  <a:pt x="8068470" y="5794105"/>
                </a:cubicBezTo>
                <a:cubicBezTo>
                  <a:pt x="8060530" y="5806224"/>
                  <a:pt x="8050744" y="5831969"/>
                  <a:pt x="8046724" y="5851316"/>
                </a:cubicBezTo>
                <a:cubicBezTo>
                  <a:pt x="8037792" y="5894308"/>
                  <a:pt x="8019518" y="5902713"/>
                  <a:pt x="8006934" y="5869617"/>
                </a:cubicBezTo>
                <a:cubicBezTo>
                  <a:pt x="8001793" y="5856095"/>
                  <a:pt x="7993694" y="5845030"/>
                  <a:pt x="7988935" y="5845030"/>
                </a:cubicBezTo>
                <a:cubicBezTo>
                  <a:pt x="7984177" y="5845030"/>
                  <a:pt x="7977301" y="5817170"/>
                  <a:pt x="7973654" y="5783118"/>
                </a:cubicBezTo>
                <a:cubicBezTo>
                  <a:pt x="7970007" y="5749066"/>
                  <a:pt x="7963079" y="5721205"/>
                  <a:pt x="7958257" y="5721205"/>
                </a:cubicBezTo>
                <a:cubicBezTo>
                  <a:pt x="7953435" y="5721205"/>
                  <a:pt x="7949490" y="5709094"/>
                  <a:pt x="7949490" y="5694290"/>
                </a:cubicBezTo>
                <a:cubicBezTo>
                  <a:pt x="7949490" y="5678473"/>
                  <a:pt x="7940401" y="5658837"/>
                  <a:pt x="7927445" y="5646665"/>
                </a:cubicBezTo>
                <a:cubicBezTo>
                  <a:pt x="7904703" y="5625301"/>
                  <a:pt x="7886712" y="5618669"/>
                  <a:pt x="7897103" y="5635480"/>
                </a:cubicBezTo>
                <a:cubicBezTo>
                  <a:pt x="7900340" y="5640719"/>
                  <a:pt x="7898450" y="5645005"/>
                  <a:pt x="7892902" y="5645005"/>
                </a:cubicBezTo>
                <a:cubicBezTo>
                  <a:pt x="7887354" y="5645005"/>
                  <a:pt x="7882815" y="5639800"/>
                  <a:pt x="7882815" y="5633439"/>
                </a:cubicBezTo>
                <a:cubicBezTo>
                  <a:pt x="7882815" y="5625518"/>
                  <a:pt x="7878364" y="5626325"/>
                  <a:pt x="7868690" y="5635998"/>
                </a:cubicBezTo>
                <a:cubicBezTo>
                  <a:pt x="7848948" y="5655740"/>
                  <a:pt x="7845082" y="5827282"/>
                  <a:pt x="7863869" y="5849918"/>
                </a:cubicBezTo>
                <a:cubicBezTo>
                  <a:pt x="7871102" y="5858633"/>
                  <a:pt x="7884772" y="5887888"/>
                  <a:pt x="7894249" y="5914928"/>
                </a:cubicBezTo>
                <a:cubicBezTo>
                  <a:pt x="7903724" y="5941969"/>
                  <a:pt x="7917887" y="5968852"/>
                  <a:pt x="7925721" y="5974668"/>
                </a:cubicBezTo>
                <a:cubicBezTo>
                  <a:pt x="7933556" y="5980484"/>
                  <a:pt x="7939965" y="5991646"/>
                  <a:pt x="7939965" y="5999471"/>
                </a:cubicBezTo>
                <a:cubicBezTo>
                  <a:pt x="7939965" y="6007296"/>
                  <a:pt x="7951025" y="6025633"/>
                  <a:pt x="7964544" y="6040219"/>
                </a:cubicBezTo>
                <a:cubicBezTo>
                  <a:pt x="7982053" y="6059112"/>
                  <a:pt x="7987292" y="6072526"/>
                  <a:pt x="7982759" y="6086854"/>
                </a:cubicBezTo>
                <a:cubicBezTo>
                  <a:pt x="7969448" y="6128923"/>
                  <a:pt x="7973123" y="6144329"/>
                  <a:pt x="7999542" y="6157190"/>
                </a:cubicBezTo>
                <a:cubicBezTo>
                  <a:pt x="8021348" y="6167806"/>
                  <a:pt x="8024734" y="6174134"/>
                  <a:pt x="8019584" y="6194655"/>
                </a:cubicBezTo>
                <a:cubicBezTo>
                  <a:pt x="8014692" y="6214147"/>
                  <a:pt x="8016187" y="6217700"/>
                  <a:pt x="8026682" y="6211526"/>
                </a:cubicBezTo>
                <a:cubicBezTo>
                  <a:pt x="8035088" y="6206581"/>
                  <a:pt x="8034120" y="6210437"/>
                  <a:pt x="8024049" y="6222012"/>
                </a:cubicBezTo>
                <a:cubicBezTo>
                  <a:pt x="8010484" y="6237602"/>
                  <a:pt x="8009663" y="6247029"/>
                  <a:pt x="8018511" y="6285561"/>
                </a:cubicBezTo>
                <a:cubicBezTo>
                  <a:pt x="8024224" y="6310445"/>
                  <a:pt x="8032463" y="6330805"/>
                  <a:pt x="8036820" y="6330805"/>
                </a:cubicBezTo>
                <a:cubicBezTo>
                  <a:pt x="8045829" y="6330805"/>
                  <a:pt x="8047732" y="6381788"/>
                  <a:pt x="8039046" y="6390474"/>
                </a:cubicBezTo>
                <a:cubicBezTo>
                  <a:pt x="8030809" y="6398711"/>
                  <a:pt x="8005835" y="6387438"/>
                  <a:pt x="8011613" y="6378090"/>
                </a:cubicBezTo>
                <a:cubicBezTo>
                  <a:pt x="8014287" y="6373762"/>
                  <a:pt x="8012119" y="6367529"/>
                  <a:pt x="8006795" y="6364239"/>
                </a:cubicBezTo>
                <a:cubicBezTo>
                  <a:pt x="8001471" y="6360948"/>
                  <a:pt x="7997115" y="6350461"/>
                  <a:pt x="7997115" y="6340934"/>
                </a:cubicBezTo>
                <a:cubicBezTo>
                  <a:pt x="7997115" y="6331407"/>
                  <a:pt x="7990686" y="6318277"/>
                  <a:pt x="7982828" y="6311755"/>
                </a:cubicBezTo>
                <a:cubicBezTo>
                  <a:pt x="7974969" y="6305233"/>
                  <a:pt x="7968540" y="6287564"/>
                  <a:pt x="7968540" y="6272489"/>
                </a:cubicBezTo>
                <a:cubicBezTo>
                  <a:pt x="7968540" y="6257414"/>
                  <a:pt x="7964254" y="6245080"/>
                  <a:pt x="7959015" y="6245080"/>
                </a:cubicBezTo>
                <a:cubicBezTo>
                  <a:pt x="7953776" y="6245080"/>
                  <a:pt x="7949490" y="6232747"/>
                  <a:pt x="7949490" y="6217671"/>
                </a:cubicBezTo>
                <a:cubicBezTo>
                  <a:pt x="7949490" y="6202597"/>
                  <a:pt x="7943495" y="6185287"/>
                  <a:pt x="7936168" y="6179207"/>
                </a:cubicBezTo>
                <a:cubicBezTo>
                  <a:pt x="7924394" y="6169435"/>
                  <a:pt x="7912628" y="6119389"/>
                  <a:pt x="7910813" y="6071368"/>
                </a:cubicBezTo>
                <a:cubicBezTo>
                  <a:pt x="7910470" y="6062266"/>
                  <a:pt x="7901421" y="6048678"/>
                  <a:pt x="7890706" y="6041173"/>
                </a:cubicBezTo>
                <a:cubicBezTo>
                  <a:pt x="7879992" y="6033668"/>
                  <a:pt x="7873859" y="6023265"/>
                  <a:pt x="7877079" y="6018055"/>
                </a:cubicBezTo>
                <a:cubicBezTo>
                  <a:pt x="7880299" y="6012845"/>
                  <a:pt x="7878884" y="6007145"/>
                  <a:pt x="7873935" y="6005388"/>
                </a:cubicBezTo>
                <a:cubicBezTo>
                  <a:pt x="7868985" y="6003630"/>
                  <a:pt x="7863492" y="5991477"/>
                  <a:pt x="7861728" y="5978380"/>
                </a:cubicBezTo>
                <a:cubicBezTo>
                  <a:pt x="7857193" y="5944718"/>
                  <a:pt x="7846456" y="5930755"/>
                  <a:pt x="7825103" y="5930755"/>
                </a:cubicBezTo>
                <a:cubicBezTo>
                  <a:pt x="7813152" y="5930755"/>
                  <a:pt x="7806615" y="5924218"/>
                  <a:pt x="7806615" y="5912267"/>
                </a:cubicBezTo>
                <a:cubicBezTo>
                  <a:pt x="7806615" y="5902099"/>
                  <a:pt x="7802883" y="5891473"/>
                  <a:pt x="7798320" y="5888653"/>
                </a:cubicBezTo>
                <a:cubicBezTo>
                  <a:pt x="7793758" y="5885833"/>
                  <a:pt x="7787559" y="5871650"/>
                  <a:pt x="7784544" y="5857135"/>
                </a:cubicBezTo>
                <a:cubicBezTo>
                  <a:pt x="7781468" y="5842322"/>
                  <a:pt x="7766504" y="5822486"/>
                  <a:pt x="7750435" y="5811923"/>
                </a:cubicBezTo>
                <a:cubicBezTo>
                  <a:pt x="7707990" y="5784021"/>
                  <a:pt x="7694650" y="5754464"/>
                  <a:pt x="7714568" y="5732454"/>
                </a:cubicBezTo>
                <a:cubicBezTo>
                  <a:pt x="7736008" y="5708763"/>
                  <a:pt x="7734726" y="5701704"/>
                  <a:pt x="7704221" y="5675488"/>
                </a:cubicBezTo>
                <a:cubicBezTo>
                  <a:pt x="7681475" y="5655940"/>
                  <a:pt x="7678294" y="5646763"/>
                  <a:pt x="7680052" y="5605757"/>
                </a:cubicBezTo>
                <a:cubicBezTo>
                  <a:pt x="7681846" y="5563931"/>
                  <a:pt x="7679499" y="5557558"/>
                  <a:pt x="7659503" y="5549955"/>
                </a:cubicBezTo>
                <a:cubicBezTo>
                  <a:pt x="7645260" y="5544540"/>
                  <a:pt x="7634567" y="5530614"/>
                  <a:pt x="7630526" y="5512217"/>
                </a:cubicBezTo>
                <a:cubicBezTo>
                  <a:pt x="7623904" y="5482064"/>
                  <a:pt x="7593005" y="5465765"/>
                  <a:pt x="7563749" y="5476992"/>
                </a:cubicBezTo>
                <a:cubicBezTo>
                  <a:pt x="7547476" y="5483236"/>
                  <a:pt x="7543661" y="5545059"/>
                  <a:pt x="7558965" y="5554518"/>
                </a:cubicBezTo>
                <a:cubicBezTo>
                  <a:pt x="7564204" y="5557755"/>
                  <a:pt x="7568490" y="5570654"/>
                  <a:pt x="7568490" y="5583182"/>
                </a:cubicBezTo>
                <a:cubicBezTo>
                  <a:pt x="7568490" y="5595709"/>
                  <a:pt x="7573938" y="5609386"/>
                  <a:pt x="7580597" y="5613576"/>
                </a:cubicBezTo>
                <a:cubicBezTo>
                  <a:pt x="7596655" y="5623678"/>
                  <a:pt x="7617799" y="5672674"/>
                  <a:pt x="7610911" y="5683819"/>
                </a:cubicBezTo>
                <a:cubicBezTo>
                  <a:pt x="7607916" y="5688665"/>
                  <a:pt x="7610005" y="5692630"/>
                  <a:pt x="7615553" y="5692630"/>
                </a:cubicBezTo>
                <a:cubicBezTo>
                  <a:pt x="7621101" y="5692630"/>
                  <a:pt x="7625640" y="5702821"/>
                  <a:pt x="7625640" y="5715276"/>
                </a:cubicBezTo>
                <a:cubicBezTo>
                  <a:pt x="7625640" y="5727732"/>
                  <a:pt x="7632397" y="5743530"/>
                  <a:pt x="7640655" y="5750384"/>
                </a:cubicBezTo>
                <a:cubicBezTo>
                  <a:pt x="7651579" y="5759450"/>
                  <a:pt x="7654078" y="5772097"/>
                  <a:pt x="7649827" y="5796794"/>
                </a:cubicBezTo>
                <a:cubicBezTo>
                  <a:pt x="7645575" y="5821498"/>
                  <a:pt x="7646634" y="5826852"/>
                  <a:pt x="7653716" y="5816455"/>
                </a:cubicBezTo>
                <a:cubicBezTo>
                  <a:pt x="7662464" y="5803613"/>
                  <a:pt x="7667865" y="5809379"/>
                  <a:pt x="7664868" y="5828361"/>
                </a:cubicBezTo>
                <a:cubicBezTo>
                  <a:pt x="7664248" y="5832291"/>
                  <a:pt x="7668026" y="5835505"/>
                  <a:pt x="7673265" y="5835505"/>
                </a:cubicBezTo>
                <a:cubicBezTo>
                  <a:pt x="7678504" y="5835505"/>
                  <a:pt x="7682790" y="5842114"/>
                  <a:pt x="7682790" y="5850191"/>
                </a:cubicBezTo>
                <a:cubicBezTo>
                  <a:pt x="7682790" y="5858268"/>
                  <a:pt x="7691149" y="5873849"/>
                  <a:pt x="7701366" y="5884815"/>
                </a:cubicBezTo>
                <a:cubicBezTo>
                  <a:pt x="7711583" y="5895782"/>
                  <a:pt x="7722522" y="5918106"/>
                  <a:pt x="7725676" y="5934423"/>
                </a:cubicBezTo>
                <a:cubicBezTo>
                  <a:pt x="7740620" y="6011744"/>
                  <a:pt x="7764864" y="6075815"/>
                  <a:pt x="7789301" y="6102571"/>
                </a:cubicBezTo>
                <a:cubicBezTo>
                  <a:pt x="7804063" y="6118733"/>
                  <a:pt x="7816140" y="6140264"/>
                  <a:pt x="7816140" y="6150418"/>
                </a:cubicBezTo>
                <a:cubicBezTo>
                  <a:pt x="7816140" y="6160572"/>
                  <a:pt x="7819355" y="6168914"/>
                  <a:pt x="7823284" y="6168955"/>
                </a:cubicBezTo>
                <a:cubicBezTo>
                  <a:pt x="7833581" y="6169062"/>
                  <a:pt x="7854658" y="6217648"/>
                  <a:pt x="7848635" y="6227394"/>
                </a:cubicBezTo>
                <a:cubicBezTo>
                  <a:pt x="7838975" y="6243024"/>
                  <a:pt x="7806615" y="6216042"/>
                  <a:pt x="7806615" y="6192358"/>
                </a:cubicBezTo>
                <a:cubicBezTo>
                  <a:pt x="7806615" y="6179445"/>
                  <a:pt x="7802806" y="6168880"/>
                  <a:pt x="7798150" y="6168880"/>
                </a:cubicBezTo>
                <a:cubicBezTo>
                  <a:pt x="7793494" y="6168880"/>
                  <a:pt x="7786952" y="6154309"/>
                  <a:pt x="7783611" y="6136500"/>
                </a:cubicBezTo>
                <a:cubicBezTo>
                  <a:pt x="7775837" y="6095064"/>
                  <a:pt x="7756806" y="6079248"/>
                  <a:pt x="7724485" y="6087359"/>
                </a:cubicBezTo>
                <a:cubicBezTo>
                  <a:pt x="7700540" y="6093370"/>
                  <a:pt x="7699552" y="6092212"/>
                  <a:pt x="7705073" y="6064611"/>
                </a:cubicBezTo>
                <a:cubicBezTo>
                  <a:pt x="7709455" y="6042702"/>
                  <a:pt x="7707424" y="6035530"/>
                  <a:pt x="7696840" y="6035530"/>
                </a:cubicBezTo>
                <a:cubicBezTo>
                  <a:pt x="7679790" y="6035530"/>
                  <a:pt x="7679181" y="6025298"/>
                  <a:pt x="7694260" y="5992202"/>
                </a:cubicBezTo>
                <a:cubicBezTo>
                  <a:pt x="7704013" y="5970799"/>
                  <a:pt x="7703299" y="5965666"/>
                  <a:pt x="7689498" y="5957943"/>
                </a:cubicBezTo>
                <a:cubicBezTo>
                  <a:pt x="7680570" y="5952947"/>
                  <a:pt x="7673265" y="5940045"/>
                  <a:pt x="7673265" y="5929271"/>
                </a:cubicBezTo>
                <a:cubicBezTo>
                  <a:pt x="7673265" y="5918499"/>
                  <a:pt x="7662549" y="5901256"/>
                  <a:pt x="7649453" y="5890953"/>
                </a:cubicBezTo>
                <a:cubicBezTo>
                  <a:pt x="7636356" y="5880651"/>
                  <a:pt x="7625640" y="5866769"/>
                  <a:pt x="7625640" y="5860102"/>
                </a:cubicBezTo>
                <a:cubicBezTo>
                  <a:pt x="7625640" y="5841762"/>
                  <a:pt x="7593451" y="5816455"/>
                  <a:pt x="7570121" y="5816455"/>
                </a:cubicBezTo>
                <a:cubicBezTo>
                  <a:pt x="7556000" y="5816455"/>
                  <a:pt x="7549440" y="5810592"/>
                  <a:pt x="7549440" y="5797967"/>
                </a:cubicBezTo>
                <a:cubicBezTo>
                  <a:pt x="7549440" y="5787799"/>
                  <a:pt x="7545154" y="5776830"/>
                  <a:pt x="7539915" y="5773593"/>
                </a:cubicBezTo>
                <a:cubicBezTo>
                  <a:pt x="7534676" y="5770355"/>
                  <a:pt x="7530390" y="5758101"/>
                  <a:pt x="7530390" y="5746361"/>
                </a:cubicBezTo>
                <a:cubicBezTo>
                  <a:pt x="7530390" y="5734621"/>
                  <a:pt x="7526622" y="5720943"/>
                  <a:pt x="7522016" y="5715966"/>
                </a:cubicBezTo>
                <a:cubicBezTo>
                  <a:pt x="7517410" y="5710989"/>
                  <a:pt x="7508505" y="5690844"/>
                  <a:pt x="7502227" y="5671199"/>
                </a:cubicBezTo>
                <a:cubicBezTo>
                  <a:pt x="7495949" y="5651554"/>
                  <a:pt x="7486859" y="5635480"/>
                  <a:pt x="7482027" y="5635480"/>
                </a:cubicBezTo>
                <a:cubicBezTo>
                  <a:pt x="7477194" y="5635480"/>
                  <a:pt x="7473240" y="5625289"/>
                  <a:pt x="7473240" y="5612834"/>
                </a:cubicBezTo>
                <a:cubicBezTo>
                  <a:pt x="7473240" y="5600379"/>
                  <a:pt x="7466008" y="5584305"/>
                  <a:pt x="7457169" y="5577115"/>
                </a:cubicBezTo>
                <a:cubicBezTo>
                  <a:pt x="7442912" y="5565518"/>
                  <a:pt x="7441894" y="5566160"/>
                  <a:pt x="7448147" y="5582803"/>
                </a:cubicBezTo>
                <a:cubicBezTo>
                  <a:pt x="7452025" y="5593120"/>
                  <a:pt x="7452387" y="5598752"/>
                  <a:pt x="7448951" y="5595317"/>
                </a:cubicBezTo>
                <a:cubicBezTo>
                  <a:pt x="7445517" y="5591882"/>
                  <a:pt x="7431942" y="5593164"/>
                  <a:pt x="7418786" y="5598166"/>
                </a:cubicBezTo>
                <a:cubicBezTo>
                  <a:pt x="7400172" y="5605243"/>
                  <a:pt x="7395944" y="5604449"/>
                  <a:pt x="7399728" y="5594589"/>
                </a:cubicBezTo>
                <a:cubicBezTo>
                  <a:pt x="7402402" y="5587620"/>
                  <a:pt x="7396557" y="5571467"/>
                  <a:pt x="7386739" y="5558693"/>
                </a:cubicBezTo>
                <a:cubicBezTo>
                  <a:pt x="7375563" y="5544153"/>
                  <a:pt x="7368755" y="5519440"/>
                  <a:pt x="7368531" y="5492605"/>
                </a:cubicBezTo>
                <a:cubicBezTo>
                  <a:pt x="7368106" y="5441729"/>
                  <a:pt x="7358224" y="5422837"/>
                  <a:pt x="7334431" y="5427419"/>
                </a:cubicBezTo>
                <a:cubicBezTo>
                  <a:pt x="7322880" y="5429644"/>
                  <a:pt x="7313102" y="5445280"/>
                  <a:pt x="7305551" y="5473600"/>
                </a:cubicBezTo>
                <a:cubicBezTo>
                  <a:pt x="7299272" y="5497150"/>
                  <a:pt x="7293714" y="5508917"/>
                  <a:pt x="7293200" y="5499749"/>
                </a:cubicBezTo>
                <a:cubicBezTo>
                  <a:pt x="7291920" y="5476939"/>
                  <a:pt x="7266379" y="5478651"/>
                  <a:pt x="7258954" y="5502045"/>
                </a:cubicBezTo>
                <a:cubicBezTo>
                  <a:pt x="7251125" y="5526715"/>
                  <a:pt x="7260058" y="5540230"/>
                  <a:pt x="7284194" y="5540230"/>
                </a:cubicBezTo>
                <a:cubicBezTo>
                  <a:pt x="7295563" y="5540230"/>
                  <a:pt x="7305633" y="5548105"/>
                  <a:pt x="7308555" y="5559280"/>
                </a:cubicBezTo>
                <a:cubicBezTo>
                  <a:pt x="7311295" y="5569758"/>
                  <a:pt x="7316787" y="5578330"/>
                  <a:pt x="7320760" y="5578330"/>
                </a:cubicBezTo>
                <a:cubicBezTo>
                  <a:pt x="7324733" y="5578330"/>
                  <a:pt x="7330556" y="5591189"/>
                  <a:pt x="7333699" y="5606905"/>
                </a:cubicBezTo>
                <a:cubicBezTo>
                  <a:pt x="7337051" y="5623665"/>
                  <a:pt x="7345420" y="5635480"/>
                  <a:pt x="7353939" y="5635480"/>
                </a:cubicBezTo>
                <a:cubicBezTo>
                  <a:pt x="7369533" y="5635480"/>
                  <a:pt x="7371392" y="5648412"/>
                  <a:pt x="7359982" y="5677516"/>
                </a:cubicBezTo>
                <a:cubicBezTo>
                  <a:pt x="7349651" y="5703868"/>
                  <a:pt x="7254165" y="5707931"/>
                  <a:pt x="7254165" y="5682019"/>
                </a:cubicBezTo>
                <a:cubicBezTo>
                  <a:pt x="7254165" y="5672563"/>
                  <a:pt x="7242620" y="5654121"/>
                  <a:pt x="7228509" y="5641037"/>
                </a:cubicBezTo>
                <a:cubicBezTo>
                  <a:pt x="7205676" y="5619865"/>
                  <a:pt x="7204688" y="5616543"/>
                  <a:pt x="7219532" y="5610847"/>
                </a:cubicBezTo>
                <a:cubicBezTo>
                  <a:pt x="7228704" y="5607327"/>
                  <a:pt x="7234039" y="5598789"/>
                  <a:pt x="7231385" y="5591873"/>
                </a:cubicBezTo>
                <a:cubicBezTo>
                  <a:pt x="7228317" y="5583879"/>
                  <a:pt x="7231586" y="5581229"/>
                  <a:pt x="7240362" y="5584597"/>
                </a:cubicBezTo>
                <a:cubicBezTo>
                  <a:pt x="7248941" y="5587889"/>
                  <a:pt x="7254165" y="5584010"/>
                  <a:pt x="7254165" y="5574349"/>
                </a:cubicBezTo>
                <a:cubicBezTo>
                  <a:pt x="7254165" y="5564697"/>
                  <a:pt x="7243333" y="5556637"/>
                  <a:pt x="7225590" y="5553089"/>
                </a:cubicBezTo>
                <a:cubicBezTo>
                  <a:pt x="7209874" y="5549946"/>
                  <a:pt x="7197015" y="5542065"/>
                  <a:pt x="7197015" y="5535576"/>
                </a:cubicBezTo>
                <a:cubicBezTo>
                  <a:pt x="7197015" y="5529087"/>
                  <a:pt x="7185438" y="5512202"/>
                  <a:pt x="7171290" y="5498052"/>
                </a:cubicBezTo>
                <a:cubicBezTo>
                  <a:pt x="7145149" y="5471912"/>
                  <a:pt x="7134464" y="5444980"/>
                  <a:pt x="7150233" y="5444980"/>
                </a:cubicBezTo>
                <a:cubicBezTo>
                  <a:pt x="7155008" y="5444980"/>
                  <a:pt x="7158773" y="5439622"/>
                  <a:pt x="7158598" y="5433074"/>
                </a:cubicBezTo>
                <a:cubicBezTo>
                  <a:pt x="7158424" y="5426525"/>
                  <a:pt x="7149744" y="5431419"/>
                  <a:pt x="7139310" y="5443948"/>
                </a:cubicBezTo>
                <a:cubicBezTo>
                  <a:pt x="7117644" y="5469965"/>
                  <a:pt x="7113843" y="5468704"/>
                  <a:pt x="7109190" y="5433955"/>
                </a:cubicBezTo>
                <a:cubicBezTo>
                  <a:pt x="7107351" y="5420223"/>
                  <a:pt x="7099777" y="5401012"/>
                  <a:pt x="7092359" y="5391265"/>
                </a:cubicBezTo>
                <a:cubicBezTo>
                  <a:pt x="7083118" y="5379122"/>
                  <a:pt x="7082841" y="5377057"/>
                  <a:pt x="7091478" y="5384705"/>
                </a:cubicBezTo>
                <a:cubicBezTo>
                  <a:pt x="7098413" y="5390844"/>
                  <a:pt x="7109993" y="5393600"/>
                  <a:pt x="7117213" y="5390829"/>
                </a:cubicBezTo>
                <a:cubicBezTo>
                  <a:pt x="7125313" y="5387721"/>
                  <a:pt x="7130706" y="5392565"/>
                  <a:pt x="7131296" y="5403480"/>
                </a:cubicBezTo>
                <a:cubicBezTo>
                  <a:pt x="7131823" y="5413208"/>
                  <a:pt x="7136212" y="5404278"/>
                  <a:pt x="7141049" y="5383636"/>
                </a:cubicBezTo>
                <a:cubicBezTo>
                  <a:pt x="7147933" y="5354267"/>
                  <a:pt x="7146749" y="5343008"/>
                  <a:pt x="7135611" y="5331870"/>
                </a:cubicBezTo>
                <a:cubicBezTo>
                  <a:pt x="7123509" y="5319767"/>
                  <a:pt x="7117817" y="5319541"/>
                  <a:pt x="7097608" y="5330356"/>
                </a:cubicBezTo>
                <a:cubicBezTo>
                  <a:pt x="7078421" y="5340625"/>
                  <a:pt x="7071046" y="5340759"/>
                  <a:pt x="7059348" y="5331050"/>
                </a:cubicBezTo>
                <a:cubicBezTo>
                  <a:pt x="7032767" y="5308990"/>
                  <a:pt x="7017438" y="5326679"/>
                  <a:pt x="7010577" y="5387328"/>
                </a:cubicBezTo>
                <a:cubicBezTo>
                  <a:pt x="7005186" y="5434979"/>
                  <a:pt x="7000963" y="5444980"/>
                  <a:pt x="6986235" y="5444980"/>
                </a:cubicBezTo>
                <a:cubicBezTo>
                  <a:pt x="6975113" y="5444980"/>
                  <a:pt x="6968415" y="5438216"/>
                  <a:pt x="6968415" y="5426985"/>
                </a:cubicBezTo>
                <a:cubicBezTo>
                  <a:pt x="6968415" y="5417088"/>
                  <a:pt x="6960111" y="5398872"/>
                  <a:pt x="6949962" y="5386504"/>
                </a:cubicBezTo>
                <a:cubicBezTo>
                  <a:pt x="6934964" y="5368228"/>
                  <a:pt x="6928276" y="5365983"/>
                  <a:pt x="6914243" y="5374515"/>
                </a:cubicBezTo>
                <a:cubicBezTo>
                  <a:pt x="6893891" y="5386890"/>
                  <a:pt x="6886220" y="5423745"/>
                  <a:pt x="6900934" y="5438459"/>
                </a:cubicBezTo>
                <a:cubicBezTo>
                  <a:pt x="6915883" y="5453409"/>
                  <a:pt x="6913613" y="5473555"/>
                  <a:pt x="6896978" y="5473555"/>
                </a:cubicBezTo>
                <a:cubicBezTo>
                  <a:pt x="6889119" y="5473555"/>
                  <a:pt x="6882690" y="5469272"/>
                  <a:pt x="6882690" y="5464036"/>
                </a:cubicBezTo>
                <a:cubicBezTo>
                  <a:pt x="6882690" y="5451898"/>
                  <a:pt x="6813543" y="5456098"/>
                  <a:pt x="6804369" y="5468793"/>
                </a:cubicBezTo>
                <a:cubicBezTo>
                  <a:pt x="6796229" y="5480058"/>
                  <a:pt x="6806290" y="5580954"/>
                  <a:pt x="6816242" y="5587855"/>
                </a:cubicBezTo>
                <a:cubicBezTo>
                  <a:pt x="6825039" y="5593955"/>
                  <a:pt x="6855416" y="5729393"/>
                  <a:pt x="6853628" y="5754543"/>
                </a:cubicBezTo>
                <a:cubicBezTo>
                  <a:pt x="6852884" y="5765020"/>
                  <a:pt x="6852781" y="5806811"/>
                  <a:pt x="6853402" y="5847411"/>
                </a:cubicBezTo>
                <a:cubicBezTo>
                  <a:pt x="6854516" y="5920270"/>
                  <a:pt x="6854218" y="5921230"/>
                  <a:pt x="6830511" y="5921230"/>
                </a:cubicBezTo>
                <a:cubicBezTo>
                  <a:pt x="6809409" y="5921230"/>
                  <a:pt x="6806490" y="5917180"/>
                  <a:pt x="6806490" y="5887893"/>
                </a:cubicBezTo>
                <a:cubicBezTo>
                  <a:pt x="6806490" y="5869557"/>
                  <a:pt x="6802681" y="5854555"/>
                  <a:pt x="6798025" y="5854555"/>
                </a:cubicBezTo>
                <a:cubicBezTo>
                  <a:pt x="6793369" y="5854555"/>
                  <a:pt x="6786746" y="5839553"/>
                  <a:pt x="6783306" y="5821218"/>
                </a:cubicBezTo>
                <a:cubicBezTo>
                  <a:pt x="6779867" y="5802882"/>
                  <a:pt x="6773505" y="5787880"/>
                  <a:pt x="6769171" y="5787880"/>
                </a:cubicBezTo>
                <a:cubicBezTo>
                  <a:pt x="6764836" y="5787880"/>
                  <a:pt x="6759144" y="5765559"/>
                  <a:pt x="6756523" y="5738277"/>
                </a:cubicBezTo>
                <a:cubicBezTo>
                  <a:pt x="6753901" y="5710995"/>
                  <a:pt x="6746927" y="5687063"/>
                  <a:pt x="6741023" y="5685095"/>
                </a:cubicBezTo>
                <a:cubicBezTo>
                  <a:pt x="6734843" y="5683035"/>
                  <a:pt x="6730290" y="5659870"/>
                  <a:pt x="6730290" y="5630486"/>
                </a:cubicBezTo>
                <a:cubicBezTo>
                  <a:pt x="6730290" y="5602419"/>
                  <a:pt x="6725934" y="5576762"/>
                  <a:pt x="6720610" y="5573472"/>
                </a:cubicBezTo>
                <a:cubicBezTo>
                  <a:pt x="6715286" y="5570181"/>
                  <a:pt x="6713395" y="5563499"/>
                  <a:pt x="6716409" y="5558622"/>
                </a:cubicBezTo>
                <a:cubicBezTo>
                  <a:pt x="6719423" y="5553746"/>
                  <a:pt x="6717351" y="5549755"/>
                  <a:pt x="6711802" y="5549755"/>
                </a:cubicBezTo>
                <a:cubicBezTo>
                  <a:pt x="6706071" y="5549755"/>
                  <a:pt x="6701715" y="5529535"/>
                  <a:pt x="6701715" y="5502924"/>
                </a:cubicBezTo>
                <a:cubicBezTo>
                  <a:pt x="6701715" y="5474771"/>
                  <a:pt x="6697122" y="5454561"/>
                  <a:pt x="6690198" y="5452254"/>
                </a:cubicBezTo>
                <a:cubicBezTo>
                  <a:pt x="6683864" y="5450143"/>
                  <a:pt x="6677986" y="5437998"/>
                  <a:pt x="6677136" y="5425266"/>
                </a:cubicBezTo>
                <a:cubicBezTo>
                  <a:pt x="6676285" y="5412534"/>
                  <a:pt x="6672437" y="5394617"/>
                  <a:pt x="6668583" y="5385449"/>
                </a:cubicBezTo>
                <a:cubicBezTo>
                  <a:pt x="6664730" y="5376281"/>
                  <a:pt x="6663991" y="5362488"/>
                  <a:pt x="6666943" y="5354798"/>
                </a:cubicBezTo>
                <a:cubicBezTo>
                  <a:pt x="6669894" y="5347108"/>
                  <a:pt x="6668546" y="5338490"/>
                  <a:pt x="6663946" y="5335647"/>
                </a:cubicBezTo>
                <a:cubicBezTo>
                  <a:pt x="6659348" y="5332805"/>
                  <a:pt x="6652594" y="5302549"/>
                  <a:pt x="6648938" y="5268411"/>
                </a:cubicBezTo>
                <a:cubicBezTo>
                  <a:pt x="6641790" y="5201668"/>
                  <a:pt x="6623963" y="5178280"/>
                  <a:pt x="6580234" y="5178280"/>
                </a:cubicBezTo>
                <a:cubicBezTo>
                  <a:pt x="6550704" y="5178280"/>
                  <a:pt x="6545748" y="5195991"/>
                  <a:pt x="6563432" y="5238315"/>
                </a:cubicBezTo>
                <a:cubicBezTo>
                  <a:pt x="6577561" y="5272130"/>
                  <a:pt x="6577384" y="5273530"/>
                  <a:pt x="6558968" y="5273530"/>
                </a:cubicBezTo>
                <a:cubicBezTo>
                  <a:pt x="6546851" y="5273530"/>
                  <a:pt x="6539790" y="5279842"/>
                  <a:pt x="6539790" y="5290675"/>
                </a:cubicBezTo>
                <a:cubicBezTo>
                  <a:pt x="6539790" y="5300105"/>
                  <a:pt x="6534971" y="5312639"/>
                  <a:pt x="6529082" y="5318529"/>
                </a:cubicBezTo>
                <a:cubicBezTo>
                  <a:pt x="6521154" y="5326457"/>
                  <a:pt x="6521154" y="5337213"/>
                  <a:pt x="6529082" y="5359955"/>
                </a:cubicBezTo>
                <a:cubicBezTo>
                  <a:pt x="6554184" y="5431964"/>
                  <a:pt x="6528603" y="5480235"/>
                  <a:pt x="6501690" y="5411643"/>
                </a:cubicBezTo>
                <a:cubicBezTo>
                  <a:pt x="6494496" y="5393307"/>
                  <a:pt x="6485544" y="5378305"/>
                  <a:pt x="6481798" y="5378305"/>
                </a:cubicBezTo>
                <a:cubicBezTo>
                  <a:pt x="6478051" y="5378305"/>
                  <a:pt x="6472000" y="5352580"/>
                  <a:pt x="6468351" y="5321138"/>
                </a:cubicBezTo>
                <a:cubicBezTo>
                  <a:pt x="6464702" y="5289696"/>
                  <a:pt x="6457851" y="5261583"/>
                  <a:pt x="6453128" y="5258664"/>
                </a:cubicBezTo>
                <a:cubicBezTo>
                  <a:pt x="6448404" y="5255745"/>
                  <a:pt x="6444540" y="5226404"/>
                  <a:pt x="6444540" y="5193463"/>
                </a:cubicBezTo>
                <a:cubicBezTo>
                  <a:pt x="6444540" y="5147392"/>
                  <a:pt x="6440176" y="5128539"/>
                  <a:pt x="6425633" y="5111770"/>
                </a:cubicBezTo>
                <a:cubicBezTo>
                  <a:pt x="6413380" y="5097642"/>
                  <a:pt x="6408636" y="5082357"/>
                  <a:pt x="6412155" y="5068337"/>
                </a:cubicBezTo>
                <a:cubicBezTo>
                  <a:pt x="6419433" y="5039339"/>
                  <a:pt x="6398561" y="4998779"/>
                  <a:pt x="6385969" y="5017450"/>
                </a:cubicBezTo>
                <a:cubicBezTo>
                  <a:pt x="6378585" y="5028398"/>
                  <a:pt x="6377394" y="5028212"/>
                  <a:pt x="6378970" y="5016355"/>
                </a:cubicBezTo>
                <a:cubicBezTo>
                  <a:pt x="6380015" y="5008497"/>
                  <a:pt x="6377426" y="4994134"/>
                  <a:pt x="6373217" y="4984438"/>
                </a:cubicBezTo>
                <a:cubicBezTo>
                  <a:pt x="6368259" y="4973015"/>
                  <a:pt x="6369980" y="4964079"/>
                  <a:pt x="6378105" y="4959057"/>
                </a:cubicBezTo>
                <a:cubicBezTo>
                  <a:pt x="6395652" y="4948212"/>
                  <a:pt x="6364948" y="4902055"/>
                  <a:pt x="6340187" y="4902055"/>
                </a:cubicBezTo>
                <a:cubicBezTo>
                  <a:pt x="6311824" y="4902055"/>
                  <a:pt x="6304484" y="4940265"/>
                  <a:pt x="6329030" y="4960141"/>
                </a:cubicBezTo>
                <a:cubicBezTo>
                  <a:pt x="6365108" y="4989354"/>
                  <a:pt x="6345773" y="5004580"/>
                  <a:pt x="6299163" y="4983660"/>
                </a:cubicBezTo>
                <a:cubicBezTo>
                  <a:pt x="6267193" y="4969311"/>
                  <a:pt x="6251213" y="4995733"/>
                  <a:pt x="6257138" y="5053142"/>
                </a:cubicBezTo>
                <a:cubicBezTo>
                  <a:pt x="6261135" y="5091870"/>
                  <a:pt x="6259746" y="5102071"/>
                  <a:pt x="6251587" y="5093912"/>
                </a:cubicBezTo>
                <a:cubicBezTo>
                  <a:pt x="6221676" y="5064002"/>
                  <a:pt x="6185062" y="5100281"/>
                  <a:pt x="6205887" y="5139194"/>
                </a:cubicBezTo>
                <a:cubicBezTo>
                  <a:pt x="6221555" y="5168470"/>
                  <a:pt x="6217977" y="5187805"/>
                  <a:pt x="6196890" y="5187805"/>
                </a:cubicBezTo>
                <a:cubicBezTo>
                  <a:pt x="6186413" y="5187805"/>
                  <a:pt x="6177840" y="5181901"/>
                  <a:pt x="6177840" y="5174684"/>
                </a:cubicBezTo>
                <a:cubicBezTo>
                  <a:pt x="6177840" y="5167467"/>
                  <a:pt x="6171083" y="5155955"/>
                  <a:pt x="6162825" y="5149101"/>
                </a:cubicBezTo>
                <a:cubicBezTo>
                  <a:pt x="6151910" y="5140043"/>
                  <a:pt x="6149475" y="5127758"/>
                  <a:pt x="6153911" y="5104116"/>
                </a:cubicBezTo>
                <a:cubicBezTo>
                  <a:pt x="6158377" y="5080311"/>
                  <a:pt x="6155623" y="5066743"/>
                  <a:pt x="6143637" y="5053499"/>
                </a:cubicBezTo>
                <a:cubicBezTo>
                  <a:pt x="6134631" y="5043548"/>
                  <a:pt x="6130726" y="5035405"/>
                  <a:pt x="6134959" y="5035405"/>
                </a:cubicBezTo>
                <a:cubicBezTo>
                  <a:pt x="6139192" y="5035405"/>
                  <a:pt x="6134112" y="5027904"/>
                  <a:pt x="6123671" y="5018736"/>
                </a:cubicBezTo>
                <a:cubicBezTo>
                  <a:pt x="6113229" y="5009569"/>
                  <a:pt x="6101776" y="4990281"/>
                  <a:pt x="6098219" y="4975874"/>
                </a:cubicBezTo>
                <a:cubicBezTo>
                  <a:pt x="6094222" y="4959685"/>
                  <a:pt x="6085454" y="4949791"/>
                  <a:pt x="6075265" y="4949970"/>
                </a:cubicBezTo>
                <a:cubicBezTo>
                  <a:pt x="6059745" y="4950242"/>
                  <a:pt x="6059756" y="4950829"/>
                  <a:pt x="6075446" y="4959968"/>
                </a:cubicBezTo>
                <a:cubicBezTo>
                  <a:pt x="6091645" y="4969403"/>
                  <a:pt x="6099305" y="5006977"/>
                  <a:pt x="6084971" y="5006684"/>
                </a:cubicBezTo>
                <a:cubicBezTo>
                  <a:pt x="6073319" y="5006446"/>
                  <a:pt x="6057148" y="4993388"/>
                  <a:pt x="6053062" y="4980917"/>
                </a:cubicBezTo>
                <a:cubicBezTo>
                  <a:pt x="6050063" y="4971767"/>
                  <a:pt x="6044314" y="4971767"/>
                  <a:pt x="6026055" y="4980917"/>
                </a:cubicBezTo>
                <a:cubicBezTo>
                  <a:pt x="6004648" y="4991646"/>
                  <a:pt x="6003050" y="4997246"/>
                  <a:pt x="6005355" y="5053485"/>
                </a:cubicBezTo>
                <a:cubicBezTo>
                  <a:pt x="6006818" y="5089185"/>
                  <a:pt x="6013237" y="5119813"/>
                  <a:pt x="6020851" y="5127427"/>
                </a:cubicBezTo>
                <a:cubicBezTo>
                  <a:pt x="6029485" y="5136062"/>
                  <a:pt x="6033238" y="5160113"/>
                  <a:pt x="6032026" y="5199054"/>
                </a:cubicBezTo>
                <a:cubicBezTo>
                  <a:pt x="6030047" y="5262679"/>
                  <a:pt x="6013140" y="5283001"/>
                  <a:pt x="5997159" y="5240967"/>
                </a:cubicBezTo>
                <a:cubicBezTo>
                  <a:pt x="5992018" y="5227445"/>
                  <a:pt x="5981276" y="5216380"/>
                  <a:pt x="5973289" y="5216380"/>
                </a:cubicBezTo>
                <a:cubicBezTo>
                  <a:pt x="5965301" y="5216380"/>
                  <a:pt x="5958765" y="5210410"/>
                  <a:pt x="5958765" y="5203112"/>
                </a:cubicBezTo>
                <a:cubicBezTo>
                  <a:pt x="5958765" y="5189491"/>
                  <a:pt x="5939062" y="5178280"/>
                  <a:pt x="5915123" y="5178280"/>
                </a:cubicBezTo>
                <a:cubicBezTo>
                  <a:pt x="5906222" y="5178280"/>
                  <a:pt x="5901615" y="5188880"/>
                  <a:pt x="5901615" y="5209359"/>
                </a:cubicBezTo>
                <a:cubicBezTo>
                  <a:pt x="5901615" y="5232453"/>
                  <a:pt x="5896109" y="5242853"/>
                  <a:pt x="5880184" y="5249840"/>
                </a:cubicBezTo>
                <a:cubicBezTo>
                  <a:pt x="5863577" y="5257126"/>
                  <a:pt x="5859437" y="5265675"/>
                  <a:pt x="5861792" y="5287818"/>
                </a:cubicBezTo>
                <a:cubicBezTo>
                  <a:pt x="5863464" y="5303534"/>
                  <a:pt x="5865608" y="5335681"/>
                  <a:pt x="5866555" y="5359255"/>
                </a:cubicBezTo>
                <a:cubicBezTo>
                  <a:pt x="5867503" y="5382830"/>
                  <a:pt x="5871976" y="5407849"/>
                  <a:pt x="5876496" y="5414854"/>
                </a:cubicBezTo>
                <a:cubicBezTo>
                  <a:pt x="5886179" y="5429859"/>
                  <a:pt x="5875932" y="5441763"/>
                  <a:pt x="5849228" y="5446534"/>
                </a:cubicBezTo>
                <a:cubicBezTo>
                  <a:pt x="5827718" y="5450377"/>
                  <a:pt x="5817817" y="5488816"/>
                  <a:pt x="5834134" y="5505134"/>
                </a:cubicBezTo>
                <a:cubicBezTo>
                  <a:pt x="5839816" y="5510816"/>
                  <a:pt x="5844972" y="5532825"/>
                  <a:pt x="5845592" y="5554041"/>
                </a:cubicBezTo>
                <a:cubicBezTo>
                  <a:pt x="5846632" y="5589649"/>
                  <a:pt x="5847186" y="5590419"/>
                  <a:pt x="5852781" y="5564043"/>
                </a:cubicBezTo>
                <a:cubicBezTo>
                  <a:pt x="5857586" y="5541394"/>
                  <a:pt x="5864545" y="5534816"/>
                  <a:pt x="5886335" y="5532324"/>
                </a:cubicBezTo>
                <a:cubicBezTo>
                  <a:pt x="5911981" y="5529392"/>
                  <a:pt x="5913461" y="5531009"/>
                  <a:pt x="5908379" y="5556415"/>
                </a:cubicBezTo>
                <a:cubicBezTo>
                  <a:pt x="5903935" y="5578635"/>
                  <a:pt x="5908098" y="5587762"/>
                  <a:pt x="5930993" y="5605989"/>
                </a:cubicBezTo>
                <a:cubicBezTo>
                  <a:pt x="5946427" y="5618277"/>
                  <a:pt x="5958314" y="5633154"/>
                  <a:pt x="5957408" y="5639049"/>
                </a:cubicBezTo>
                <a:cubicBezTo>
                  <a:pt x="5956502" y="5644944"/>
                  <a:pt x="5959149" y="5657557"/>
                  <a:pt x="5963290" y="5667077"/>
                </a:cubicBezTo>
                <a:cubicBezTo>
                  <a:pt x="5967520" y="5676800"/>
                  <a:pt x="5966610" y="5688595"/>
                  <a:pt x="5961213" y="5693992"/>
                </a:cubicBezTo>
                <a:cubicBezTo>
                  <a:pt x="5954755" y="5700451"/>
                  <a:pt x="5948179" y="5693765"/>
                  <a:pt x="5941146" y="5673589"/>
                </a:cubicBezTo>
                <a:cubicBezTo>
                  <a:pt x="5935392" y="5657084"/>
                  <a:pt x="5920592" y="5631586"/>
                  <a:pt x="5908256" y="5616926"/>
                </a:cubicBezTo>
                <a:lnTo>
                  <a:pt x="5885829" y="5590272"/>
                </a:lnTo>
                <a:lnTo>
                  <a:pt x="5876897" y="5615258"/>
                </a:lnTo>
                <a:cubicBezTo>
                  <a:pt x="5868211" y="5639551"/>
                  <a:pt x="5878583" y="5713243"/>
                  <a:pt x="5896186" y="5752304"/>
                </a:cubicBezTo>
                <a:cubicBezTo>
                  <a:pt x="5900353" y="5761550"/>
                  <a:pt x="5901539" y="5777619"/>
                  <a:pt x="5898820" y="5788013"/>
                </a:cubicBezTo>
                <a:cubicBezTo>
                  <a:pt x="5896103" y="5798407"/>
                  <a:pt x="5897762" y="5809311"/>
                  <a:pt x="5902509" y="5812245"/>
                </a:cubicBezTo>
                <a:cubicBezTo>
                  <a:pt x="5917172" y="5821307"/>
                  <a:pt x="5912504" y="5864080"/>
                  <a:pt x="5896853" y="5864080"/>
                </a:cubicBezTo>
                <a:cubicBezTo>
                  <a:pt x="5888994" y="5864080"/>
                  <a:pt x="5882565" y="5858508"/>
                  <a:pt x="5882565" y="5851698"/>
                </a:cubicBezTo>
                <a:cubicBezTo>
                  <a:pt x="5882565" y="5844887"/>
                  <a:pt x="5877814" y="5834564"/>
                  <a:pt x="5872008" y="5828758"/>
                </a:cubicBezTo>
                <a:cubicBezTo>
                  <a:pt x="5866201" y="5822951"/>
                  <a:pt x="5859689" y="5795644"/>
                  <a:pt x="5857535" y="5768074"/>
                </a:cubicBezTo>
                <a:cubicBezTo>
                  <a:pt x="5855382" y="5740505"/>
                  <a:pt x="5850008" y="5713323"/>
                  <a:pt x="5845593" y="5707670"/>
                </a:cubicBezTo>
                <a:cubicBezTo>
                  <a:pt x="5841179" y="5702018"/>
                  <a:pt x="5834499" y="5684534"/>
                  <a:pt x="5830749" y="5668818"/>
                </a:cubicBezTo>
                <a:cubicBezTo>
                  <a:pt x="5826999" y="5653102"/>
                  <a:pt x="5818411" y="5633813"/>
                  <a:pt x="5811665" y="5625955"/>
                </a:cubicBezTo>
                <a:cubicBezTo>
                  <a:pt x="5804919" y="5618097"/>
                  <a:pt x="5796552" y="5599697"/>
                  <a:pt x="5793073" y="5585066"/>
                </a:cubicBezTo>
                <a:cubicBezTo>
                  <a:pt x="5785053" y="5551340"/>
                  <a:pt x="5761919" y="5541904"/>
                  <a:pt x="5744434" y="5565229"/>
                </a:cubicBezTo>
                <a:cubicBezTo>
                  <a:pt x="5732897" y="5580621"/>
                  <a:pt x="5732960" y="5584556"/>
                  <a:pt x="5744891" y="5593668"/>
                </a:cubicBezTo>
                <a:cubicBezTo>
                  <a:pt x="5752508" y="5599484"/>
                  <a:pt x="5758739" y="5616082"/>
                  <a:pt x="5758739" y="5630553"/>
                </a:cubicBezTo>
                <a:cubicBezTo>
                  <a:pt x="5758739" y="5652859"/>
                  <a:pt x="5756566" y="5655059"/>
                  <a:pt x="5744452" y="5645005"/>
                </a:cubicBezTo>
                <a:cubicBezTo>
                  <a:pt x="5736594" y="5638483"/>
                  <a:pt x="5730164" y="5627378"/>
                  <a:pt x="5730164" y="5620325"/>
                </a:cubicBezTo>
                <a:cubicBezTo>
                  <a:pt x="5730164" y="5613273"/>
                  <a:pt x="5724189" y="5609796"/>
                  <a:pt x="5716886" y="5612599"/>
                </a:cubicBezTo>
                <a:cubicBezTo>
                  <a:pt x="5706826" y="5616459"/>
                  <a:pt x="5701981" y="5603685"/>
                  <a:pt x="5696901" y="5559912"/>
                </a:cubicBezTo>
                <a:cubicBezTo>
                  <a:pt x="5693213" y="5528132"/>
                  <a:pt x="5686329" y="5502130"/>
                  <a:pt x="5681605" y="5502130"/>
                </a:cubicBezTo>
                <a:cubicBezTo>
                  <a:pt x="5676880" y="5502130"/>
                  <a:pt x="5672920" y="5490343"/>
                  <a:pt x="5672803" y="5475936"/>
                </a:cubicBezTo>
                <a:cubicBezTo>
                  <a:pt x="5672521" y="5441097"/>
                  <a:pt x="5642233" y="5402034"/>
                  <a:pt x="5621630" y="5409940"/>
                </a:cubicBezTo>
                <a:cubicBezTo>
                  <a:pt x="5598007" y="5419005"/>
                  <a:pt x="5592575" y="5443558"/>
                  <a:pt x="5609947" y="5462754"/>
                </a:cubicBezTo>
                <a:cubicBezTo>
                  <a:pt x="5628645" y="5483414"/>
                  <a:pt x="5630346" y="5521180"/>
                  <a:pt x="5612579" y="5521180"/>
                </a:cubicBezTo>
                <a:cubicBezTo>
                  <a:pt x="5595223" y="5521180"/>
                  <a:pt x="5568240" y="5490105"/>
                  <a:pt x="5568240" y="5470117"/>
                </a:cubicBezTo>
                <a:cubicBezTo>
                  <a:pt x="5568240" y="5461193"/>
                  <a:pt x="5558596" y="5450265"/>
                  <a:pt x="5546809" y="5445832"/>
                </a:cubicBezTo>
                <a:cubicBezTo>
                  <a:pt x="5519571" y="5435591"/>
                  <a:pt x="5503149" y="5458651"/>
                  <a:pt x="5519283" y="5484486"/>
                </a:cubicBezTo>
                <a:cubicBezTo>
                  <a:pt x="5538099" y="5514615"/>
                  <a:pt x="5532795" y="5572090"/>
                  <a:pt x="5509877" y="5586402"/>
                </a:cubicBezTo>
                <a:cubicBezTo>
                  <a:pt x="5491875" y="5597645"/>
                  <a:pt x="5490287" y="5604782"/>
                  <a:pt x="5495646" y="5650379"/>
                </a:cubicBezTo>
                <a:lnTo>
                  <a:pt x="5501678" y="5701702"/>
                </a:lnTo>
                <a:lnTo>
                  <a:pt x="5473766" y="5696119"/>
                </a:lnTo>
                <a:cubicBezTo>
                  <a:pt x="5434323" y="5688230"/>
                  <a:pt x="5419910" y="5705484"/>
                  <a:pt x="5423943" y="5755760"/>
                </a:cubicBezTo>
                <a:cubicBezTo>
                  <a:pt x="5426502" y="5787662"/>
                  <a:pt x="5423991" y="5797405"/>
                  <a:pt x="5413203" y="5797405"/>
                </a:cubicBezTo>
                <a:cubicBezTo>
                  <a:pt x="5393832" y="5797405"/>
                  <a:pt x="5378980" y="5777413"/>
                  <a:pt x="5371843" y="5741729"/>
                </a:cubicBezTo>
                <a:cubicBezTo>
                  <a:pt x="5368538" y="5725202"/>
                  <a:pt x="5362503" y="5711680"/>
                  <a:pt x="5358431" y="5711680"/>
                </a:cubicBezTo>
                <a:cubicBezTo>
                  <a:pt x="5354360" y="5711680"/>
                  <a:pt x="5346429" y="5698487"/>
                  <a:pt x="5340808" y="5682362"/>
                </a:cubicBezTo>
                <a:cubicBezTo>
                  <a:pt x="5329624" y="5650278"/>
                  <a:pt x="5298219" y="5646050"/>
                  <a:pt x="5295475" y="5676258"/>
                </a:cubicBezTo>
                <a:cubicBezTo>
                  <a:pt x="5294399" y="5688107"/>
                  <a:pt x="5295268" y="5688771"/>
                  <a:pt x="5298445" y="5678529"/>
                </a:cubicBezTo>
                <a:cubicBezTo>
                  <a:pt x="5303398" y="5662570"/>
                  <a:pt x="5330115" y="5658394"/>
                  <a:pt x="5330115" y="5673580"/>
                </a:cubicBezTo>
                <a:cubicBezTo>
                  <a:pt x="5330115" y="5678819"/>
                  <a:pt x="5326901" y="5683132"/>
                  <a:pt x="5322971" y="5683166"/>
                </a:cubicBezTo>
                <a:cubicBezTo>
                  <a:pt x="5319042" y="5683194"/>
                  <a:pt x="5308327" y="5696405"/>
                  <a:pt x="5299159" y="5712512"/>
                </a:cubicBezTo>
                <a:cubicBezTo>
                  <a:pt x="5276440" y="5752428"/>
                  <a:pt x="5277255" y="5814444"/>
                  <a:pt x="5300767" y="5834835"/>
                </a:cubicBezTo>
                <a:cubicBezTo>
                  <a:pt x="5311627" y="5844253"/>
                  <a:pt x="5324061" y="5875631"/>
                  <a:pt x="5331407" y="5912152"/>
                </a:cubicBezTo>
                <a:cubicBezTo>
                  <a:pt x="5338206" y="5945958"/>
                  <a:pt x="5347578" y="5976293"/>
                  <a:pt x="5352235" y="5979563"/>
                </a:cubicBezTo>
                <a:cubicBezTo>
                  <a:pt x="5356890" y="5982833"/>
                  <a:pt x="5353948" y="5995812"/>
                  <a:pt x="5345697" y="6008406"/>
                </a:cubicBezTo>
                <a:cubicBezTo>
                  <a:pt x="5330364" y="6031806"/>
                  <a:pt x="5327870" y="6150760"/>
                  <a:pt x="5342407" y="6165297"/>
                </a:cubicBezTo>
                <a:cubicBezTo>
                  <a:pt x="5352843" y="6175733"/>
                  <a:pt x="5350393" y="6233672"/>
                  <a:pt x="5339223" y="6240576"/>
                </a:cubicBezTo>
                <a:cubicBezTo>
                  <a:pt x="5324371" y="6249755"/>
                  <a:pt x="5301540" y="6226670"/>
                  <a:pt x="5301540" y="6202473"/>
                </a:cubicBezTo>
                <a:cubicBezTo>
                  <a:pt x="5301540" y="6168209"/>
                  <a:pt x="5281728" y="6121255"/>
                  <a:pt x="5267271" y="6121255"/>
                </a:cubicBezTo>
                <a:cubicBezTo>
                  <a:pt x="5259925" y="6121255"/>
                  <a:pt x="5253380" y="6116969"/>
                  <a:pt x="5252724" y="6111730"/>
                </a:cubicBezTo>
                <a:cubicBezTo>
                  <a:pt x="5252069" y="6106491"/>
                  <a:pt x="5250462" y="6097919"/>
                  <a:pt x="5249153" y="6092680"/>
                </a:cubicBezTo>
                <a:cubicBezTo>
                  <a:pt x="5247843" y="6087441"/>
                  <a:pt x="5246236" y="6051315"/>
                  <a:pt x="5245581" y="6012398"/>
                </a:cubicBezTo>
                <a:cubicBezTo>
                  <a:pt x="5244690" y="5959469"/>
                  <a:pt x="5240282" y="5937532"/>
                  <a:pt x="5228083" y="5925334"/>
                </a:cubicBezTo>
                <a:cubicBezTo>
                  <a:pt x="5219115" y="5916365"/>
                  <a:pt x="5211134" y="5904272"/>
                  <a:pt x="5210349" y="5898460"/>
                </a:cubicBezTo>
                <a:cubicBezTo>
                  <a:pt x="5209564" y="5892648"/>
                  <a:pt x="5205813" y="5851459"/>
                  <a:pt x="5202014" y="5806930"/>
                </a:cubicBezTo>
                <a:cubicBezTo>
                  <a:pt x="5194863" y="5723121"/>
                  <a:pt x="5182493" y="5698616"/>
                  <a:pt x="5143553" y="5691117"/>
                </a:cubicBezTo>
                <a:cubicBezTo>
                  <a:pt x="5133649" y="5689209"/>
                  <a:pt x="5124010" y="5679126"/>
                  <a:pt x="5122131" y="5668708"/>
                </a:cubicBezTo>
                <a:cubicBezTo>
                  <a:pt x="5117209" y="5641408"/>
                  <a:pt x="5106066" y="5632752"/>
                  <a:pt x="5084614" y="5639561"/>
                </a:cubicBezTo>
                <a:cubicBezTo>
                  <a:pt x="5068353" y="5644722"/>
                  <a:pt x="5065777" y="5654230"/>
                  <a:pt x="5065655" y="5709563"/>
                </a:cubicBezTo>
                <a:cubicBezTo>
                  <a:pt x="5065579" y="5744779"/>
                  <a:pt x="5068735" y="5777879"/>
                  <a:pt x="5072673" y="5783118"/>
                </a:cubicBezTo>
                <a:cubicBezTo>
                  <a:pt x="5083090" y="5796975"/>
                  <a:pt x="5092753" y="5881534"/>
                  <a:pt x="5084502" y="5886634"/>
                </a:cubicBezTo>
                <a:cubicBezTo>
                  <a:pt x="5071791" y="5894489"/>
                  <a:pt x="5047651" y="5869340"/>
                  <a:pt x="5039998" y="5840268"/>
                </a:cubicBezTo>
                <a:cubicBezTo>
                  <a:pt x="5035861" y="5824552"/>
                  <a:pt x="5033337" y="5786431"/>
                  <a:pt x="5034388" y="5755556"/>
                </a:cubicBezTo>
                <a:cubicBezTo>
                  <a:pt x="5036356" y="5697766"/>
                  <a:pt x="5028511" y="5683551"/>
                  <a:pt x="4994487" y="5683251"/>
                </a:cubicBezTo>
                <a:cubicBezTo>
                  <a:pt x="4976154" y="5683089"/>
                  <a:pt x="4945211" y="5745283"/>
                  <a:pt x="4955412" y="5761789"/>
                </a:cubicBezTo>
                <a:cubicBezTo>
                  <a:pt x="4959013" y="5767614"/>
                  <a:pt x="4957002" y="5768942"/>
                  <a:pt x="4950587" y="5764977"/>
                </a:cubicBezTo>
                <a:cubicBezTo>
                  <a:pt x="4944071" y="5760950"/>
                  <a:pt x="4939590" y="5764232"/>
                  <a:pt x="4939590" y="5773030"/>
                </a:cubicBezTo>
                <a:cubicBezTo>
                  <a:pt x="4939590" y="5781198"/>
                  <a:pt x="4934964" y="5787880"/>
                  <a:pt x="4929308" y="5787880"/>
                </a:cubicBezTo>
                <a:cubicBezTo>
                  <a:pt x="4922839" y="5787880"/>
                  <a:pt x="4921354" y="5777284"/>
                  <a:pt x="4925303" y="5759305"/>
                </a:cubicBezTo>
                <a:cubicBezTo>
                  <a:pt x="4929439" y="5740472"/>
                  <a:pt x="4927841" y="5730730"/>
                  <a:pt x="4920617" y="5730730"/>
                </a:cubicBezTo>
                <a:cubicBezTo>
                  <a:pt x="4914587" y="5730730"/>
                  <a:pt x="4902673" y="5723749"/>
                  <a:pt x="4894141" y="5715217"/>
                </a:cubicBezTo>
                <a:cubicBezTo>
                  <a:pt x="4879806" y="5700882"/>
                  <a:pt x="4880286" y="5698360"/>
                  <a:pt x="4900452" y="5682031"/>
                </a:cubicBezTo>
                <a:cubicBezTo>
                  <a:pt x="4919032" y="5666985"/>
                  <a:pt x="4921442" y="5658392"/>
                  <a:pt x="4916661" y="5624218"/>
                </a:cubicBezTo>
                <a:cubicBezTo>
                  <a:pt x="4913574" y="5602140"/>
                  <a:pt x="4906754" y="5579784"/>
                  <a:pt x="4901506" y="5574536"/>
                </a:cubicBezTo>
                <a:cubicBezTo>
                  <a:pt x="4896258" y="5569289"/>
                  <a:pt x="4891965" y="5558088"/>
                  <a:pt x="4891965" y="5549646"/>
                </a:cubicBezTo>
                <a:cubicBezTo>
                  <a:pt x="4891965" y="5541204"/>
                  <a:pt x="4883393" y="5525096"/>
                  <a:pt x="4872915" y="5513850"/>
                </a:cubicBezTo>
                <a:cubicBezTo>
                  <a:pt x="4862437" y="5502603"/>
                  <a:pt x="4853865" y="5484650"/>
                  <a:pt x="4853865" y="5473953"/>
                </a:cubicBezTo>
                <a:cubicBezTo>
                  <a:pt x="4853865" y="5463257"/>
                  <a:pt x="4850650" y="5454128"/>
                  <a:pt x="4846721" y="5453668"/>
                </a:cubicBezTo>
                <a:cubicBezTo>
                  <a:pt x="4842792" y="5453208"/>
                  <a:pt x="4824576" y="5452136"/>
                  <a:pt x="4806240" y="5451287"/>
                </a:cubicBezTo>
                <a:cubicBezTo>
                  <a:pt x="4773464" y="5449769"/>
                  <a:pt x="4772948" y="5450332"/>
                  <a:pt x="4775604" y="5484718"/>
                </a:cubicBezTo>
                <a:cubicBezTo>
                  <a:pt x="4777804" y="5513214"/>
                  <a:pt x="4774588" y="5520873"/>
                  <a:pt x="4758246" y="5526060"/>
                </a:cubicBezTo>
                <a:cubicBezTo>
                  <a:pt x="4745314" y="5530164"/>
                  <a:pt x="4740163" y="5537574"/>
                  <a:pt x="4743747" y="5546914"/>
                </a:cubicBezTo>
                <a:cubicBezTo>
                  <a:pt x="4747828" y="5557548"/>
                  <a:pt x="4744986" y="5559743"/>
                  <a:pt x="4733063" y="5555168"/>
                </a:cubicBezTo>
                <a:cubicBezTo>
                  <a:pt x="4719221" y="5549857"/>
                  <a:pt x="4719550" y="5551951"/>
                  <a:pt x="4735284" y="5569337"/>
                </a:cubicBezTo>
                <a:cubicBezTo>
                  <a:pt x="4749897" y="5585484"/>
                  <a:pt x="4761208" y="5588738"/>
                  <a:pt x="4789519" y="5584941"/>
                </a:cubicBezTo>
                <a:cubicBezTo>
                  <a:pt x="4824421" y="5580260"/>
                  <a:pt x="4825290" y="5580885"/>
                  <a:pt x="4825290" y="5610669"/>
                </a:cubicBezTo>
                <a:cubicBezTo>
                  <a:pt x="4825290" y="5627459"/>
                  <a:pt x="4830180" y="5646085"/>
                  <a:pt x="4836156" y="5652061"/>
                </a:cubicBezTo>
                <a:cubicBezTo>
                  <a:pt x="4850132" y="5666038"/>
                  <a:pt x="4853577" y="5778407"/>
                  <a:pt x="4840023" y="5778209"/>
                </a:cubicBezTo>
                <a:cubicBezTo>
                  <a:pt x="4818361" y="5777892"/>
                  <a:pt x="4808590" y="5762058"/>
                  <a:pt x="4801908" y="5716443"/>
                </a:cubicBezTo>
                <a:cubicBezTo>
                  <a:pt x="4792637" y="5653149"/>
                  <a:pt x="4784463" y="5644094"/>
                  <a:pt x="4748759" y="5657571"/>
                </a:cubicBezTo>
                <a:cubicBezTo>
                  <a:pt x="4714223" y="5670607"/>
                  <a:pt x="4703012" y="5661292"/>
                  <a:pt x="4665224" y="5588164"/>
                </a:cubicBezTo>
                <a:cubicBezTo>
                  <a:pt x="4633077" y="5525952"/>
                  <a:pt x="4614357" y="5511677"/>
                  <a:pt x="4592968" y="5533067"/>
                </a:cubicBezTo>
                <a:cubicBezTo>
                  <a:pt x="4577610" y="5548424"/>
                  <a:pt x="4581225" y="5578330"/>
                  <a:pt x="4598439" y="5578330"/>
                </a:cubicBezTo>
                <a:cubicBezTo>
                  <a:pt x="4603519" y="5578330"/>
                  <a:pt x="4606348" y="5593731"/>
                  <a:pt x="4604726" y="5612554"/>
                </a:cubicBezTo>
                <a:cubicBezTo>
                  <a:pt x="4602661" y="5636526"/>
                  <a:pt x="4606722" y="5650394"/>
                  <a:pt x="4618284" y="5658848"/>
                </a:cubicBezTo>
                <a:cubicBezTo>
                  <a:pt x="4627362" y="5665486"/>
                  <a:pt x="4634790" y="5680090"/>
                  <a:pt x="4634790" y="5691299"/>
                </a:cubicBezTo>
                <a:cubicBezTo>
                  <a:pt x="4634790" y="5707566"/>
                  <a:pt x="4629058" y="5711680"/>
                  <a:pt x="4606396" y="5711680"/>
                </a:cubicBezTo>
                <a:cubicBezTo>
                  <a:pt x="4584225" y="5711680"/>
                  <a:pt x="4576722" y="5716783"/>
                  <a:pt x="4572158" y="5734968"/>
                </a:cubicBezTo>
                <a:cubicBezTo>
                  <a:pt x="4568943" y="5747776"/>
                  <a:pt x="4559218" y="5760138"/>
                  <a:pt x="4550545" y="5762438"/>
                </a:cubicBezTo>
                <a:cubicBezTo>
                  <a:pt x="4539411" y="5765391"/>
                  <a:pt x="4540886" y="5766945"/>
                  <a:pt x="4555567" y="5767726"/>
                </a:cubicBezTo>
                <a:cubicBezTo>
                  <a:pt x="4567006" y="5768333"/>
                  <a:pt x="4578954" y="5777014"/>
                  <a:pt x="4582132" y="5787028"/>
                </a:cubicBezTo>
                <a:cubicBezTo>
                  <a:pt x="4585309" y="5797037"/>
                  <a:pt x="4598690" y="5812291"/>
                  <a:pt x="4611869" y="5820926"/>
                </a:cubicBezTo>
                <a:cubicBezTo>
                  <a:pt x="4632175" y="5834231"/>
                  <a:pt x="4635388" y="5842717"/>
                  <a:pt x="4632929" y="5876547"/>
                </a:cubicBezTo>
                <a:cubicBezTo>
                  <a:pt x="4629651" y="5921646"/>
                  <a:pt x="4603579" y="5933858"/>
                  <a:pt x="4598540" y="5892655"/>
                </a:cubicBezTo>
                <a:cubicBezTo>
                  <a:pt x="4591060" y="5831484"/>
                  <a:pt x="4578504" y="5811838"/>
                  <a:pt x="4539016" y="5799514"/>
                </a:cubicBezTo>
                <a:cubicBezTo>
                  <a:pt x="4497566" y="5786578"/>
                  <a:pt x="4482390" y="5790108"/>
                  <a:pt x="4482390" y="5812687"/>
                </a:cubicBezTo>
                <a:cubicBezTo>
                  <a:pt x="4482390" y="5823699"/>
                  <a:pt x="4475008" y="5825459"/>
                  <a:pt x="4449153" y="5820608"/>
                </a:cubicBezTo>
                <a:cubicBezTo>
                  <a:pt x="4423468" y="5815789"/>
                  <a:pt x="4414580" y="5817856"/>
                  <a:pt x="4410034" y="5829701"/>
                </a:cubicBezTo>
                <a:cubicBezTo>
                  <a:pt x="4401780" y="5851212"/>
                  <a:pt x="4377615" y="5848857"/>
                  <a:pt x="4377615" y="5826542"/>
                </a:cubicBezTo>
                <a:cubicBezTo>
                  <a:pt x="4377615" y="5816374"/>
                  <a:pt x="4373259" y="5805362"/>
                  <a:pt x="4367935" y="5802072"/>
                </a:cubicBezTo>
                <a:cubicBezTo>
                  <a:pt x="4362610" y="5798781"/>
                  <a:pt x="4360932" y="5791756"/>
                  <a:pt x="4364205" y="5786461"/>
                </a:cubicBezTo>
                <a:cubicBezTo>
                  <a:pt x="4367478" y="5781165"/>
                  <a:pt x="4361118" y="5770503"/>
                  <a:pt x="4350073" y="5762767"/>
                </a:cubicBezTo>
                <a:cubicBezTo>
                  <a:pt x="4336501" y="5753261"/>
                  <a:pt x="4329990" y="5738444"/>
                  <a:pt x="4329990" y="5717069"/>
                </a:cubicBezTo>
                <a:cubicBezTo>
                  <a:pt x="4329990" y="5678041"/>
                  <a:pt x="4308286" y="5656020"/>
                  <a:pt x="4287128" y="5673580"/>
                </a:cubicBezTo>
                <a:cubicBezTo>
                  <a:pt x="4279270" y="5680102"/>
                  <a:pt x="4272840" y="5691342"/>
                  <a:pt x="4272840" y="5698559"/>
                </a:cubicBezTo>
                <a:cubicBezTo>
                  <a:pt x="4272840" y="5705776"/>
                  <a:pt x="4266411" y="5711680"/>
                  <a:pt x="4258553" y="5711680"/>
                </a:cubicBezTo>
                <a:cubicBezTo>
                  <a:pt x="4250695" y="5711680"/>
                  <a:pt x="4244265" y="5707394"/>
                  <a:pt x="4244265" y="5702155"/>
                </a:cubicBezTo>
                <a:cubicBezTo>
                  <a:pt x="4244265" y="5696916"/>
                  <a:pt x="4231406" y="5692630"/>
                  <a:pt x="4215690" y="5692630"/>
                </a:cubicBezTo>
                <a:cubicBezTo>
                  <a:pt x="4191823" y="5692630"/>
                  <a:pt x="4187115" y="5688838"/>
                  <a:pt x="4187115" y="5669611"/>
                </a:cubicBezTo>
                <a:cubicBezTo>
                  <a:pt x="4187115" y="5656951"/>
                  <a:pt x="4191490" y="5645135"/>
                  <a:pt x="4196837" y="5643352"/>
                </a:cubicBezTo>
                <a:cubicBezTo>
                  <a:pt x="4211467" y="5638475"/>
                  <a:pt x="4185645" y="5588891"/>
                  <a:pt x="4165001" y="5582220"/>
                </a:cubicBezTo>
                <a:cubicBezTo>
                  <a:pt x="4143634" y="5575316"/>
                  <a:pt x="4110915" y="5603045"/>
                  <a:pt x="4110915" y="5628058"/>
                </a:cubicBezTo>
                <a:cubicBezTo>
                  <a:pt x="4110915" y="5638068"/>
                  <a:pt x="4115352" y="5654548"/>
                  <a:pt x="4120775" y="5664681"/>
                </a:cubicBezTo>
                <a:cubicBezTo>
                  <a:pt x="4132361" y="5686330"/>
                  <a:pt x="4113069" y="5690974"/>
                  <a:pt x="4093373" y="5671279"/>
                </a:cubicBezTo>
                <a:cubicBezTo>
                  <a:pt x="4083954" y="5661860"/>
                  <a:pt x="4079718" y="5662345"/>
                  <a:pt x="4072564" y="5673660"/>
                </a:cubicBezTo>
                <a:cubicBezTo>
                  <a:pt x="4061141" y="5691729"/>
                  <a:pt x="4060656" y="5721205"/>
                  <a:pt x="4071782" y="5721205"/>
                </a:cubicBezTo>
                <a:cubicBezTo>
                  <a:pt x="4076453" y="5721205"/>
                  <a:pt x="4082964" y="5731921"/>
                  <a:pt x="4086251" y="5745018"/>
                </a:cubicBezTo>
                <a:cubicBezTo>
                  <a:pt x="4089538" y="5758114"/>
                  <a:pt x="4096432" y="5768830"/>
                  <a:pt x="4101571" y="5768830"/>
                </a:cubicBezTo>
                <a:cubicBezTo>
                  <a:pt x="4106710" y="5768830"/>
                  <a:pt x="4110915" y="5779293"/>
                  <a:pt x="4110915" y="5792080"/>
                </a:cubicBezTo>
                <a:cubicBezTo>
                  <a:pt x="4110915" y="5804868"/>
                  <a:pt x="4115427" y="5818120"/>
                  <a:pt x="4120942" y="5821529"/>
                </a:cubicBezTo>
                <a:cubicBezTo>
                  <a:pt x="4126458" y="5824937"/>
                  <a:pt x="4129384" y="5832485"/>
                  <a:pt x="4127445" y="5838301"/>
                </a:cubicBezTo>
                <a:cubicBezTo>
                  <a:pt x="4121792" y="5855262"/>
                  <a:pt x="4151320" y="5883130"/>
                  <a:pt x="4174944" y="5883130"/>
                </a:cubicBezTo>
                <a:cubicBezTo>
                  <a:pt x="4187879" y="5883130"/>
                  <a:pt x="4196640" y="5888900"/>
                  <a:pt x="4196640" y="5897418"/>
                </a:cubicBezTo>
                <a:cubicBezTo>
                  <a:pt x="4196640" y="5905276"/>
                  <a:pt x="4200926" y="5911705"/>
                  <a:pt x="4206165" y="5911705"/>
                </a:cubicBezTo>
                <a:cubicBezTo>
                  <a:pt x="4211404" y="5911705"/>
                  <a:pt x="4215690" y="5920127"/>
                  <a:pt x="4215690" y="5930420"/>
                </a:cubicBezTo>
                <a:cubicBezTo>
                  <a:pt x="4215690" y="5940713"/>
                  <a:pt x="4224262" y="5953723"/>
                  <a:pt x="4234740" y="5959330"/>
                </a:cubicBezTo>
                <a:cubicBezTo>
                  <a:pt x="4265152" y="5975606"/>
                  <a:pt x="4258012" y="5991131"/>
                  <a:pt x="4223307" y="5984190"/>
                </a:cubicBezTo>
                <a:cubicBezTo>
                  <a:pt x="4206542" y="5980837"/>
                  <a:pt x="4190468" y="5974844"/>
                  <a:pt x="4187588" y="5970873"/>
                </a:cubicBezTo>
                <a:cubicBezTo>
                  <a:pt x="4184708" y="5966902"/>
                  <a:pt x="4170374" y="5956027"/>
                  <a:pt x="4155733" y="5946706"/>
                </a:cubicBezTo>
                <a:cubicBezTo>
                  <a:pt x="4141093" y="5937385"/>
                  <a:pt x="4125003" y="5918945"/>
                  <a:pt x="4119978" y="5905727"/>
                </a:cubicBezTo>
                <a:cubicBezTo>
                  <a:pt x="4109399" y="5877902"/>
                  <a:pt x="4088192" y="5854555"/>
                  <a:pt x="4073495" y="5854555"/>
                </a:cubicBezTo>
                <a:cubicBezTo>
                  <a:pt x="4067882" y="5854555"/>
                  <a:pt x="4063290" y="5846289"/>
                  <a:pt x="4063290" y="5836186"/>
                </a:cubicBezTo>
                <a:cubicBezTo>
                  <a:pt x="4063290" y="5826082"/>
                  <a:pt x="4057692" y="5812152"/>
                  <a:pt x="4050851" y="5805230"/>
                </a:cubicBezTo>
                <a:cubicBezTo>
                  <a:pt x="4044009" y="5798307"/>
                  <a:pt x="4035571" y="5785142"/>
                  <a:pt x="4032100" y="5775974"/>
                </a:cubicBezTo>
                <a:cubicBezTo>
                  <a:pt x="4024139" y="5754951"/>
                  <a:pt x="3988460" y="5754177"/>
                  <a:pt x="3980525" y="5774855"/>
                </a:cubicBezTo>
                <a:cubicBezTo>
                  <a:pt x="3977243" y="5783407"/>
                  <a:pt x="3979819" y="5798826"/>
                  <a:pt x="3986247" y="5809120"/>
                </a:cubicBezTo>
                <a:cubicBezTo>
                  <a:pt x="3992675" y="5819413"/>
                  <a:pt x="3995262" y="5830508"/>
                  <a:pt x="3991995" y="5833776"/>
                </a:cubicBezTo>
                <a:cubicBezTo>
                  <a:pt x="3988727" y="5837043"/>
                  <a:pt x="3982480" y="5833933"/>
                  <a:pt x="3978112" y="5826866"/>
                </a:cubicBezTo>
                <a:cubicBezTo>
                  <a:pt x="3967521" y="5809728"/>
                  <a:pt x="3948990" y="5822212"/>
                  <a:pt x="3948990" y="5846484"/>
                </a:cubicBezTo>
                <a:cubicBezTo>
                  <a:pt x="3948990" y="5857853"/>
                  <a:pt x="3956864" y="5867923"/>
                  <a:pt x="3968040" y="5870845"/>
                </a:cubicBezTo>
                <a:cubicBezTo>
                  <a:pt x="3980500" y="5874104"/>
                  <a:pt x="3987090" y="5883838"/>
                  <a:pt x="3987090" y="5898983"/>
                </a:cubicBezTo>
                <a:cubicBezTo>
                  <a:pt x="3987090" y="5923336"/>
                  <a:pt x="4028330" y="5968855"/>
                  <a:pt x="4050393" y="5968855"/>
                </a:cubicBezTo>
                <a:cubicBezTo>
                  <a:pt x="4057486" y="5968855"/>
                  <a:pt x="4063290" y="5977428"/>
                  <a:pt x="4063290" y="5987905"/>
                </a:cubicBezTo>
                <a:cubicBezTo>
                  <a:pt x="4063290" y="6001614"/>
                  <a:pt x="4056940" y="6006955"/>
                  <a:pt x="4040644" y="6006955"/>
                </a:cubicBezTo>
                <a:cubicBezTo>
                  <a:pt x="4028188" y="6006955"/>
                  <a:pt x="4012662" y="6013384"/>
                  <a:pt x="4006140" y="6021243"/>
                </a:cubicBezTo>
                <a:cubicBezTo>
                  <a:pt x="3999618" y="6029101"/>
                  <a:pt x="3990521" y="6035530"/>
                  <a:pt x="3985924" y="6035530"/>
                </a:cubicBezTo>
                <a:cubicBezTo>
                  <a:pt x="3981326" y="6035530"/>
                  <a:pt x="3977565" y="6029101"/>
                  <a:pt x="3977565" y="6021243"/>
                </a:cubicBezTo>
                <a:cubicBezTo>
                  <a:pt x="3977565" y="6013384"/>
                  <a:pt x="3973279" y="6006955"/>
                  <a:pt x="3968040" y="6006955"/>
                </a:cubicBezTo>
                <a:cubicBezTo>
                  <a:pt x="3962801" y="6006955"/>
                  <a:pt x="3958515" y="5999960"/>
                  <a:pt x="3958515" y="5991411"/>
                </a:cubicBezTo>
                <a:cubicBezTo>
                  <a:pt x="3958515" y="5972596"/>
                  <a:pt x="3923176" y="5912817"/>
                  <a:pt x="3899474" y="5891538"/>
                </a:cubicBezTo>
                <a:cubicBezTo>
                  <a:pt x="3890037" y="5883066"/>
                  <a:pt x="3882315" y="5867029"/>
                  <a:pt x="3882315" y="5855902"/>
                </a:cubicBezTo>
                <a:cubicBezTo>
                  <a:pt x="3882315" y="5837619"/>
                  <a:pt x="3851659" y="5791095"/>
                  <a:pt x="3801405" y="5733111"/>
                </a:cubicBezTo>
                <a:cubicBezTo>
                  <a:pt x="3791190" y="5721324"/>
                  <a:pt x="3775211" y="5711680"/>
                  <a:pt x="3765898" y="5711680"/>
                </a:cubicBezTo>
                <a:cubicBezTo>
                  <a:pt x="3756585" y="5711680"/>
                  <a:pt x="3748965" y="5704943"/>
                  <a:pt x="3748965" y="5696708"/>
                </a:cubicBezTo>
                <a:cubicBezTo>
                  <a:pt x="3748965" y="5679051"/>
                  <a:pt x="3704334" y="5600425"/>
                  <a:pt x="3688500" y="5590187"/>
                </a:cubicBezTo>
                <a:cubicBezTo>
                  <a:pt x="3682465" y="5586285"/>
                  <a:pt x="3672782" y="5574520"/>
                  <a:pt x="3666982" y="5564043"/>
                </a:cubicBezTo>
                <a:cubicBezTo>
                  <a:pt x="3661181" y="5553565"/>
                  <a:pt x="3649005" y="5543532"/>
                  <a:pt x="3639923" y="5541746"/>
                </a:cubicBezTo>
                <a:cubicBezTo>
                  <a:pt x="3621273" y="5538080"/>
                  <a:pt x="3587040" y="5506716"/>
                  <a:pt x="3587040" y="5493296"/>
                </a:cubicBezTo>
                <a:cubicBezTo>
                  <a:pt x="3587040" y="5488438"/>
                  <a:pt x="3576324" y="5476034"/>
                  <a:pt x="3563227" y="5465732"/>
                </a:cubicBezTo>
                <a:cubicBezTo>
                  <a:pt x="3549025" y="5454560"/>
                  <a:pt x="3539415" y="5437264"/>
                  <a:pt x="3539415" y="5422876"/>
                </a:cubicBezTo>
                <a:cubicBezTo>
                  <a:pt x="3539415" y="5405333"/>
                  <a:pt x="3531229" y="5394667"/>
                  <a:pt x="3509413" y="5383783"/>
                </a:cubicBezTo>
                <a:cubicBezTo>
                  <a:pt x="3475525" y="5366878"/>
                  <a:pt x="3453690" y="5376645"/>
                  <a:pt x="3453690" y="5408709"/>
                </a:cubicBezTo>
                <a:cubicBezTo>
                  <a:pt x="3453690" y="5436915"/>
                  <a:pt x="3413786" y="5426986"/>
                  <a:pt x="3398491" y="5394974"/>
                </a:cubicBezTo>
                <a:cubicBezTo>
                  <a:pt x="3391607" y="5380567"/>
                  <a:pt x="3382995" y="5368233"/>
                  <a:pt x="3379351" y="5367564"/>
                </a:cubicBezTo>
                <a:cubicBezTo>
                  <a:pt x="3349368" y="5362062"/>
                  <a:pt x="3329865" y="5363275"/>
                  <a:pt x="3329865" y="5370643"/>
                </a:cubicBezTo>
                <a:cubicBezTo>
                  <a:pt x="3329865" y="5375476"/>
                  <a:pt x="3326354" y="5377260"/>
                  <a:pt x="3322063" y="5374608"/>
                </a:cubicBezTo>
                <a:cubicBezTo>
                  <a:pt x="3308776" y="5366396"/>
                  <a:pt x="3321617" y="5424657"/>
                  <a:pt x="3335664" y="5436315"/>
                </a:cubicBezTo>
                <a:cubicBezTo>
                  <a:pt x="3342952" y="5442364"/>
                  <a:pt x="3348915" y="5455612"/>
                  <a:pt x="3348915" y="5465755"/>
                </a:cubicBezTo>
                <a:cubicBezTo>
                  <a:pt x="3348915" y="5475898"/>
                  <a:pt x="3362490" y="5501089"/>
                  <a:pt x="3379081" y="5521735"/>
                </a:cubicBezTo>
                <a:cubicBezTo>
                  <a:pt x="3395673" y="5542382"/>
                  <a:pt x="3410018" y="5566776"/>
                  <a:pt x="3410959" y="5575946"/>
                </a:cubicBezTo>
                <a:cubicBezTo>
                  <a:pt x="3412628" y="5592208"/>
                  <a:pt x="3428103" y="5633059"/>
                  <a:pt x="3445190" y="5666307"/>
                </a:cubicBezTo>
                <a:cubicBezTo>
                  <a:pt x="3449865" y="5675404"/>
                  <a:pt x="3453690" y="5691541"/>
                  <a:pt x="3453690" y="5702166"/>
                </a:cubicBezTo>
                <a:cubicBezTo>
                  <a:pt x="3453690" y="5713558"/>
                  <a:pt x="3465805" y="5728853"/>
                  <a:pt x="3483218" y="5739442"/>
                </a:cubicBezTo>
                <a:lnTo>
                  <a:pt x="3512746" y="5757399"/>
                </a:lnTo>
                <a:lnTo>
                  <a:pt x="3491751" y="5778395"/>
                </a:lnTo>
                <a:cubicBezTo>
                  <a:pt x="3475763" y="5794382"/>
                  <a:pt x="3472119" y="5806208"/>
                  <a:pt x="3476473" y="5827977"/>
                </a:cubicBezTo>
                <a:cubicBezTo>
                  <a:pt x="3480857" y="5849894"/>
                  <a:pt x="3479122" y="5855387"/>
                  <a:pt x="3469040" y="5851518"/>
                </a:cubicBezTo>
                <a:cubicBezTo>
                  <a:pt x="3458288" y="5847393"/>
                  <a:pt x="3457807" y="5851556"/>
                  <a:pt x="3466403" y="5874326"/>
                </a:cubicBezTo>
                <a:cubicBezTo>
                  <a:pt x="3473404" y="5892874"/>
                  <a:pt x="3483566" y="5902180"/>
                  <a:pt x="3496820" y="5902180"/>
                </a:cubicBezTo>
                <a:cubicBezTo>
                  <a:pt x="3525188" y="5902180"/>
                  <a:pt x="3549597" y="5922781"/>
                  <a:pt x="3553629" y="5950125"/>
                </a:cubicBezTo>
                <a:cubicBezTo>
                  <a:pt x="3555535" y="5963046"/>
                  <a:pt x="3560106" y="5989691"/>
                  <a:pt x="3563788" y="6009336"/>
                </a:cubicBezTo>
                <a:cubicBezTo>
                  <a:pt x="3567531" y="6029309"/>
                  <a:pt x="3566668" y="6045055"/>
                  <a:pt x="3561831" y="6045055"/>
                </a:cubicBezTo>
                <a:cubicBezTo>
                  <a:pt x="3541076" y="6045055"/>
                  <a:pt x="3510840" y="6013670"/>
                  <a:pt x="3510840" y="5992128"/>
                </a:cubicBezTo>
                <a:cubicBezTo>
                  <a:pt x="3510840" y="5979328"/>
                  <a:pt x="3506301" y="5968855"/>
                  <a:pt x="3500753" y="5968855"/>
                </a:cubicBezTo>
                <a:cubicBezTo>
                  <a:pt x="3495205" y="5968855"/>
                  <a:pt x="3493732" y="5963894"/>
                  <a:pt x="3497480" y="5957830"/>
                </a:cubicBezTo>
                <a:cubicBezTo>
                  <a:pt x="3502128" y="5950309"/>
                  <a:pt x="3497903" y="5948476"/>
                  <a:pt x="3484191" y="5952061"/>
                </a:cubicBezTo>
                <a:cubicBezTo>
                  <a:pt x="3469525" y="5955897"/>
                  <a:pt x="3459700" y="5950506"/>
                  <a:pt x="3447864" y="5932131"/>
                </a:cubicBezTo>
                <a:cubicBezTo>
                  <a:pt x="3438942" y="5918277"/>
                  <a:pt x="3425887" y="5903515"/>
                  <a:pt x="3418853" y="5899326"/>
                </a:cubicBezTo>
                <a:cubicBezTo>
                  <a:pt x="3411819" y="5895136"/>
                  <a:pt x="3405929" y="5880134"/>
                  <a:pt x="3405764" y="5865988"/>
                </a:cubicBezTo>
                <a:cubicBezTo>
                  <a:pt x="3405347" y="5830358"/>
                  <a:pt x="3366313" y="5787605"/>
                  <a:pt x="3340389" y="5794384"/>
                </a:cubicBezTo>
                <a:cubicBezTo>
                  <a:pt x="3312277" y="5801736"/>
                  <a:pt x="3315071" y="5781973"/>
                  <a:pt x="3345891" y="5755463"/>
                </a:cubicBezTo>
                <a:cubicBezTo>
                  <a:pt x="3371416" y="5733507"/>
                  <a:pt x="3371426" y="5733449"/>
                  <a:pt x="3354969" y="5698770"/>
                </a:cubicBezTo>
                <a:cubicBezTo>
                  <a:pt x="3341391" y="5670155"/>
                  <a:pt x="3333452" y="5664055"/>
                  <a:pt x="3309784" y="5664055"/>
                </a:cubicBezTo>
                <a:cubicBezTo>
                  <a:pt x="3281344" y="5664055"/>
                  <a:pt x="3281131" y="5663667"/>
                  <a:pt x="3287225" y="5623028"/>
                </a:cubicBezTo>
                <a:cubicBezTo>
                  <a:pt x="3294245" y="5576217"/>
                  <a:pt x="3277770" y="5553369"/>
                  <a:pt x="3244590" y="5563900"/>
                </a:cubicBezTo>
                <a:cubicBezTo>
                  <a:pt x="3226395" y="5569675"/>
                  <a:pt x="3168423" y="5539001"/>
                  <a:pt x="3160003" y="5519143"/>
                </a:cubicBezTo>
                <a:cubicBezTo>
                  <a:pt x="3158256" y="5515025"/>
                  <a:pt x="3150755" y="5511655"/>
                  <a:pt x="3143334" y="5511655"/>
                </a:cubicBezTo>
                <a:cubicBezTo>
                  <a:pt x="3121221" y="5511655"/>
                  <a:pt x="3128021" y="5492825"/>
                  <a:pt x="3153652" y="5483080"/>
                </a:cubicBezTo>
                <a:cubicBezTo>
                  <a:pt x="3166749" y="5478101"/>
                  <a:pt x="3177465" y="5467238"/>
                  <a:pt x="3177465" y="5458941"/>
                </a:cubicBezTo>
                <a:cubicBezTo>
                  <a:pt x="3177465" y="5450036"/>
                  <a:pt x="3182342" y="5446304"/>
                  <a:pt x="3189371" y="5449833"/>
                </a:cubicBezTo>
                <a:cubicBezTo>
                  <a:pt x="3195920" y="5453120"/>
                  <a:pt x="3187957" y="5443729"/>
                  <a:pt x="3171676" y="5428964"/>
                </a:cubicBezTo>
                <a:cubicBezTo>
                  <a:pt x="3150093" y="5409390"/>
                  <a:pt x="3140624" y="5390863"/>
                  <a:pt x="3136721" y="5360574"/>
                </a:cubicBezTo>
                <a:cubicBezTo>
                  <a:pt x="3128628" y="5297766"/>
                  <a:pt x="3065472" y="5238482"/>
                  <a:pt x="3049897" y="5279072"/>
                </a:cubicBezTo>
                <a:cubicBezTo>
                  <a:pt x="3039979" y="5304917"/>
                  <a:pt x="3043432" y="5320471"/>
                  <a:pt x="3063552" y="5340592"/>
                </a:cubicBezTo>
                <a:cubicBezTo>
                  <a:pt x="3078502" y="5355542"/>
                  <a:pt x="3083552" y="5374486"/>
                  <a:pt x="3085427" y="5422647"/>
                </a:cubicBezTo>
                <a:cubicBezTo>
                  <a:pt x="3087217" y="5468615"/>
                  <a:pt x="3092179" y="5488419"/>
                  <a:pt x="3104090" y="5497129"/>
                </a:cubicBezTo>
                <a:cubicBezTo>
                  <a:pt x="3121388" y="5509777"/>
                  <a:pt x="3126077" y="5530705"/>
                  <a:pt x="3111614" y="5530705"/>
                </a:cubicBezTo>
                <a:cubicBezTo>
                  <a:pt x="3106784" y="5530705"/>
                  <a:pt x="3106010" y="5542360"/>
                  <a:pt x="3109874" y="5556899"/>
                </a:cubicBezTo>
                <a:cubicBezTo>
                  <a:pt x="3114342" y="5573713"/>
                  <a:pt x="3124280" y="5584183"/>
                  <a:pt x="3137625" y="5586137"/>
                </a:cubicBezTo>
                <a:cubicBezTo>
                  <a:pt x="3154282" y="5588575"/>
                  <a:pt x="3158415" y="5595564"/>
                  <a:pt x="3158415" y="5621293"/>
                </a:cubicBezTo>
                <a:cubicBezTo>
                  <a:pt x="3158415" y="5638955"/>
                  <a:pt x="3163206" y="5656367"/>
                  <a:pt x="3169063" y="5659987"/>
                </a:cubicBezTo>
                <a:cubicBezTo>
                  <a:pt x="3175785" y="5664141"/>
                  <a:pt x="3177606" y="5681915"/>
                  <a:pt x="3174003" y="5708204"/>
                </a:cubicBezTo>
                <a:cubicBezTo>
                  <a:pt x="3169223" y="5743082"/>
                  <a:pt x="3171360" y="5751754"/>
                  <a:pt x="3187168" y="5761627"/>
                </a:cubicBezTo>
                <a:cubicBezTo>
                  <a:pt x="3197548" y="5768109"/>
                  <a:pt x="3206040" y="5778286"/>
                  <a:pt x="3206040" y="5784243"/>
                </a:cubicBezTo>
                <a:cubicBezTo>
                  <a:pt x="3206040" y="5790199"/>
                  <a:pt x="3212767" y="5800656"/>
                  <a:pt x="3220990" y="5807480"/>
                </a:cubicBezTo>
                <a:cubicBezTo>
                  <a:pt x="3229212" y="5814303"/>
                  <a:pt x="3234147" y="5826742"/>
                  <a:pt x="3231955" y="5835121"/>
                </a:cubicBezTo>
                <a:cubicBezTo>
                  <a:pt x="3227779" y="5851093"/>
                  <a:pt x="3245815" y="5873605"/>
                  <a:pt x="3262788" y="5873605"/>
                </a:cubicBezTo>
                <a:cubicBezTo>
                  <a:pt x="3268248" y="5873605"/>
                  <a:pt x="3272715" y="5888508"/>
                  <a:pt x="3272715" y="5906723"/>
                </a:cubicBezTo>
                <a:cubicBezTo>
                  <a:pt x="3272715" y="5931074"/>
                  <a:pt x="3278704" y="5943765"/>
                  <a:pt x="3295337" y="5954664"/>
                </a:cubicBezTo>
                <a:cubicBezTo>
                  <a:pt x="3317821" y="5969396"/>
                  <a:pt x="3326737" y="6011403"/>
                  <a:pt x="3309624" y="6021979"/>
                </a:cubicBezTo>
                <a:cubicBezTo>
                  <a:pt x="3305041" y="6024812"/>
                  <a:pt x="3301290" y="6022590"/>
                  <a:pt x="3301290" y="6017042"/>
                </a:cubicBezTo>
                <a:cubicBezTo>
                  <a:pt x="3301290" y="6011494"/>
                  <a:pt x="3295325" y="6006955"/>
                  <a:pt x="3288035" y="6006955"/>
                </a:cubicBezTo>
                <a:cubicBezTo>
                  <a:pt x="3280745" y="6006955"/>
                  <a:pt x="3272313" y="5997127"/>
                  <a:pt x="3269298" y="5985114"/>
                </a:cubicBezTo>
                <a:cubicBezTo>
                  <a:pt x="3265901" y="5971578"/>
                  <a:pt x="3249804" y="5957090"/>
                  <a:pt x="3226965" y="5947014"/>
                </a:cubicBezTo>
                <a:cubicBezTo>
                  <a:pt x="3179231" y="5925954"/>
                  <a:pt x="3170571" y="5926510"/>
                  <a:pt x="3162754" y="5951140"/>
                </a:cubicBezTo>
                <a:cubicBezTo>
                  <a:pt x="3157741" y="5966933"/>
                  <a:pt x="3164152" y="5978732"/>
                  <a:pt x="3191217" y="6003527"/>
                </a:cubicBezTo>
                <a:cubicBezTo>
                  <a:pt x="3210430" y="6021129"/>
                  <a:pt x="3229673" y="6035530"/>
                  <a:pt x="3233979" y="6035530"/>
                </a:cubicBezTo>
                <a:cubicBezTo>
                  <a:pt x="3246550" y="6035530"/>
                  <a:pt x="3260084" y="6057142"/>
                  <a:pt x="3266785" y="6087918"/>
                </a:cubicBezTo>
                <a:cubicBezTo>
                  <a:pt x="3272370" y="6113566"/>
                  <a:pt x="3271653" y="6114768"/>
                  <a:pt x="3259784" y="6099659"/>
                </a:cubicBezTo>
                <a:cubicBezTo>
                  <a:pt x="3235256" y="6068432"/>
                  <a:pt x="3215565" y="6089107"/>
                  <a:pt x="3215565" y="6146087"/>
                </a:cubicBezTo>
                <a:cubicBezTo>
                  <a:pt x="3215565" y="6201541"/>
                  <a:pt x="3213271" y="6203330"/>
                  <a:pt x="3148298" y="6198522"/>
                </a:cubicBezTo>
                <a:cubicBezTo>
                  <a:pt x="3133382" y="6197418"/>
                  <a:pt x="3113565" y="6206289"/>
                  <a:pt x="3097325" y="6221340"/>
                </a:cubicBezTo>
                <a:lnTo>
                  <a:pt x="3070755" y="6245964"/>
                </a:lnTo>
                <a:lnTo>
                  <a:pt x="3095535" y="6267257"/>
                </a:lnTo>
                <a:cubicBezTo>
                  <a:pt x="3109164" y="6278968"/>
                  <a:pt x="3120315" y="6292739"/>
                  <a:pt x="3120315" y="6297861"/>
                </a:cubicBezTo>
                <a:cubicBezTo>
                  <a:pt x="3120315" y="6302982"/>
                  <a:pt x="3128887" y="6312527"/>
                  <a:pt x="3139365" y="6319070"/>
                </a:cubicBezTo>
                <a:cubicBezTo>
                  <a:pt x="3160405" y="6332210"/>
                  <a:pt x="3165253" y="6359464"/>
                  <a:pt x="3146509" y="6359234"/>
                </a:cubicBezTo>
                <a:cubicBezTo>
                  <a:pt x="3127577" y="6359002"/>
                  <a:pt x="3113882" y="6346775"/>
                  <a:pt x="3106669" y="6323661"/>
                </a:cubicBezTo>
                <a:cubicBezTo>
                  <a:pt x="3102761" y="6311137"/>
                  <a:pt x="3092331" y="6302230"/>
                  <a:pt x="3081573" y="6302230"/>
                </a:cubicBezTo>
                <a:cubicBezTo>
                  <a:pt x="3070282" y="6302230"/>
                  <a:pt x="3063165" y="6295683"/>
                  <a:pt x="3063165" y="6285297"/>
                </a:cubicBezTo>
                <a:cubicBezTo>
                  <a:pt x="3063165" y="6267960"/>
                  <a:pt x="3026016" y="6229365"/>
                  <a:pt x="3013159" y="6233344"/>
                </a:cubicBezTo>
                <a:cubicBezTo>
                  <a:pt x="3009230" y="6234560"/>
                  <a:pt x="3006015" y="6229126"/>
                  <a:pt x="3006015" y="6221268"/>
                </a:cubicBezTo>
                <a:cubicBezTo>
                  <a:pt x="3006015" y="6213409"/>
                  <a:pt x="2998167" y="6206980"/>
                  <a:pt x="2988574" y="6206980"/>
                </a:cubicBezTo>
                <a:cubicBezTo>
                  <a:pt x="2961559" y="6206980"/>
                  <a:pt x="2944374" y="6166891"/>
                  <a:pt x="2956491" y="6132133"/>
                </a:cubicBezTo>
                <a:cubicBezTo>
                  <a:pt x="2964266" y="6109830"/>
                  <a:pt x="2963569" y="6100931"/>
                  <a:pt x="2953386" y="6092480"/>
                </a:cubicBezTo>
                <a:cubicBezTo>
                  <a:pt x="2931741" y="6074516"/>
                  <a:pt x="2906303" y="6085475"/>
                  <a:pt x="2902989" y="6114193"/>
                </a:cubicBezTo>
                <a:cubicBezTo>
                  <a:pt x="2900353" y="6137030"/>
                  <a:pt x="2892490" y="6144092"/>
                  <a:pt x="2872018" y="6142011"/>
                </a:cubicBezTo>
                <a:cubicBezTo>
                  <a:pt x="2861380" y="6140930"/>
                  <a:pt x="2874997" y="6197058"/>
                  <a:pt x="2887989" y="6207840"/>
                </a:cubicBezTo>
                <a:cubicBezTo>
                  <a:pt x="2895277" y="6213889"/>
                  <a:pt x="2901240" y="6226361"/>
                  <a:pt x="2901240" y="6235555"/>
                </a:cubicBezTo>
                <a:cubicBezTo>
                  <a:pt x="2901240" y="6244750"/>
                  <a:pt x="2907669" y="6257608"/>
                  <a:pt x="2915527" y="6264130"/>
                </a:cubicBezTo>
                <a:cubicBezTo>
                  <a:pt x="2923386" y="6270652"/>
                  <a:pt x="2929815" y="6286179"/>
                  <a:pt x="2929815" y="6298634"/>
                </a:cubicBezTo>
                <a:cubicBezTo>
                  <a:pt x="2929815" y="6311089"/>
                  <a:pt x="2934101" y="6321280"/>
                  <a:pt x="2939340" y="6321280"/>
                </a:cubicBezTo>
                <a:cubicBezTo>
                  <a:pt x="2944579" y="6321280"/>
                  <a:pt x="2948865" y="6327709"/>
                  <a:pt x="2948865" y="6335568"/>
                </a:cubicBezTo>
                <a:cubicBezTo>
                  <a:pt x="2948865" y="6343426"/>
                  <a:pt x="2952561" y="6349855"/>
                  <a:pt x="2957079" y="6349855"/>
                </a:cubicBezTo>
                <a:cubicBezTo>
                  <a:pt x="2969389" y="6349855"/>
                  <a:pt x="2979722" y="6456158"/>
                  <a:pt x="2968502" y="6467378"/>
                </a:cubicBezTo>
                <a:cubicBezTo>
                  <a:pt x="2962202" y="6473678"/>
                  <a:pt x="2956751" y="6470730"/>
                  <a:pt x="2952277" y="6458604"/>
                </a:cubicBezTo>
                <a:cubicBezTo>
                  <a:pt x="2948571" y="6448560"/>
                  <a:pt x="2939858" y="6436915"/>
                  <a:pt x="2932914" y="6432726"/>
                </a:cubicBezTo>
                <a:cubicBezTo>
                  <a:pt x="2925971" y="6428536"/>
                  <a:pt x="2920290" y="6417002"/>
                  <a:pt x="2920290" y="6407094"/>
                </a:cubicBezTo>
                <a:cubicBezTo>
                  <a:pt x="2920290" y="6397186"/>
                  <a:pt x="2916004" y="6386430"/>
                  <a:pt x="2910765" y="6383193"/>
                </a:cubicBezTo>
                <a:cubicBezTo>
                  <a:pt x="2905526" y="6379955"/>
                  <a:pt x="2901240" y="6369585"/>
                  <a:pt x="2901240" y="6360147"/>
                </a:cubicBezTo>
                <a:cubicBezTo>
                  <a:pt x="2901240" y="6350710"/>
                  <a:pt x="2890278" y="6326836"/>
                  <a:pt x="2876880" y="6307093"/>
                </a:cubicBezTo>
                <a:cubicBezTo>
                  <a:pt x="2863482" y="6287350"/>
                  <a:pt x="2854775" y="6265320"/>
                  <a:pt x="2857531" y="6258138"/>
                </a:cubicBezTo>
                <a:cubicBezTo>
                  <a:pt x="2860287" y="6250956"/>
                  <a:pt x="2858700" y="6245080"/>
                  <a:pt x="2854005" y="6245080"/>
                </a:cubicBezTo>
                <a:cubicBezTo>
                  <a:pt x="2849310" y="6245080"/>
                  <a:pt x="2837904" y="6227935"/>
                  <a:pt x="2828659" y="6206980"/>
                </a:cubicBezTo>
                <a:cubicBezTo>
                  <a:pt x="2819413" y="6186025"/>
                  <a:pt x="2808387" y="6168880"/>
                  <a:pt x="2804157" y="6168880"/>
                </a:cubicBezTo>
                <a:cubicBezTo>
                  <a:pt x="2799926" y="6168880"/>
                  <a:pt x="2796465" y="6162976"/>
                  <a:pt x="2796465" y="6155759"/>
                </a:cubicBezTo>
                <a:cubicBezTo>
                  <a:pt x="2796465" y="6148542"/>
                  <a:pt x="2790036" y="6137302"/>
                  <a:pt x="2782177" y="6130780"/>
                </a:cubicBezTo>
                <a:cubicBezTo>
                  <a:pt x="2774319" y="6124258"/>
                  <a:pt x="2767816" y="6107660"/>
                  <a:pt x="2767725" y="6093895"/>
                </a:cubicBezTo>
                <a:cubicBezTo>
                  <a:pt x="2767559" y="6068588"/>
                  <a:pt x="2738948" y="6034535"/>
                  <a:pt x="2708359" y="6023236"/>
                </a:cubicBezTo>
                <a:cubicBezTo>
                  <a:pt x="2699191" y="6019849"/>
                  <a:pt x="2691690" y="6008677"/>
                  <a:pt x="2691690" y="5998410"/>
                </a:cubicBezTo>
                <a:cubicBezTo>
                  <a:pt x="2691690" y="5968857"/>
                  <a:pt x="2665288" y="5949805"/>
                  <a:pt x="2624335" y="5949805"/>
                </a:cubicBezTo>
                <a:cubicBezTo>
                  <a:pt x="2584239" y="5949805"/>
                  <a:pt x="2577253" y="5938169"/>
                  <a:pt x="2601357" y="5911534"/>
                </a:cubicBezTo>
                <a:cubicBezTo>
                  <a:pt x="2612281" y="5899463"/>
                  <a:pt x="2613930" y="5886520"/>
                  <a:pt x="2608127" y="5858397"/>
                </a:cubicBezTo>
                <a:cubicBezTo>
                  <a:pt x="2601729" y="5827394"/>
                  <a:pt x="2596165" y="5820717"/>
                  <a:pt x="2574635" y="5818204"/>
                </a:cubicBezTo>
                <a:cubicBezTo>
                  <a:pt x="2550909" y="5815434"/>
                  <a:pt x="2548815" y="5817889"/>
                  <a:pt x="2548815" y="5848480"/>
                </a:cubicBezTo>
                <a:cubicBezTo>
                  <a:pt x="2548815" y="5866789"/>
                  <a:pt x="2555244" y="5888199"/>
                  <a:pt x="2563102" y="5896057"/>
                </a:cubicBezTo>
                <a:cubicBezTo>
                  <a:pt x="2581557" y="5914511"/>
                  <a:pt x="2581207" y="5917413"/>
                  <a:pt x="2557703" y="5940917"/>
                </a:cubicBezTo>
                <a:cubicBezTo>
                  <a:pt x="2542053" y="5956567"/>
                  <a:pt x="2540338" y="5963404"/>
                  <a:pt x="2549344" y="5974255"/>
                </a:cubicBezTo>
                <a:cubicBezTo>
                  <a:pt x="2555575" y="5981762"/>
                  <a:pt x="2568507" y="5987905"/>
                  <a:pt x="2578083" y="5987905"/>
                </a:cubicBezTo>
                <a:cubicBezTo>
                  <a:pt x="2587659" y="5987905"/>
                  <a:pt x="2598921" y="5993270"/>
                  <a:pt x="2603110" y="5999827"/>
                </a:cubicBezTo>
                <a:cubicBezTo>
                  <a:pt x="2607300" y="6006384"/>
                  <a:pt x="2621834" y="6017460"/>
                  <a:pt x="2635408" y="6024439"/>
                </a:cubicBezTo>
                <a:cubicBezTo>
                  <a:pt x="2654653" y="6034335"/>
                  <a:pt x="2660377" y="6044805"/>
                  <a:pt x="2661399" y="6071981"/>
                </a:cubicBezTo>
                <a:cubicBezTo>
                  <a:pt x="2662119" y="6091149"/>
                  <a:pt x="2667163" y="6108317"/>
                  <a:pt x="2672607" y="6110132"/>
                </a:cubicBezTo>
                <a:cubicBezTo>
                  <a:pt x="2678051" y="6111946"/>
                  <a:pt x="2688858" y="6119784"/>
                  <a:pt x="2696622" y="6127548"/>
                </a:cubicBezTo>
                <a:cubicBezTo>
                  <a:pt x="2709235" y="6140161"/>
                  <a:pt x="2711760" y="6152248"/>
                  <a:pt x="2714709" y="6214112"/>
                </a:cubicBezTo>
                <a:cubicBezTo>
                  <a:pt x="2715197" y="6224363"/>
                  <a:pt x="2708589" y="6230772"/>
                  <a:pt x="2697523" y="6230780"/>
                </a:cubicBezTo>
                <a:cubicBezTo>
                  <a:pt x="2672693" y="6230799"/>
                  <a:pt x="2653696" y="6261767"/>
                  <a:pt x="2671647" y="6272965"/>
                </a:cubicBezTo>
                <a:cubicBezTo>
                  <a:pt x="2692995" y="6286281"/>
                  <a:pt x="2676744" y="6314342"/>
                  <a:pt x="2652196" y="6306550"/>
                </a:cubicBezTo>
                <a:cubicBezTo>
                  <a:pt x="2635651" y="6301299"/>
                  <a:pt x="2632843" y="6303120"/>
                  <a:pt x="2637752" y="6315913"/>
                </a:cubicBezTo>
                <a:cubicBezTo>
                  <a:pt x="2641338" y="6325257"/>
                  <a:pt x="2639970" y="6329399"/>
                  <a:pt x="2634431" y="6325975"/>
                </a:cubicBezTo>
                <a:cubicBezTo>
                  <a:pt x="2629252" y="6322775"/>
                  <a:pt x="2625015" y="6327262"/>
                  <a:pt x="2625015" y="6335947"/>
                </a:cubicBezTo>
                <a:cubicBezTo>
                  <a:pt x="2625015" y="6354855"/>
                  <a:pt x="2678488" y="6407005"/>
                  <a:pt x="2697877" y="6407005"/>
                </a:cubicBezTo>
                <a:cubicBezTo>
                  <a:pt x="2705411" y="6407005"/>
                  <a:pt x="2710879" y="6412363"/>
                  <a:pt x="2710029" y="6418911"/>
                </a:cubicBezTo>
                <a:cubicBezTo>
                  <a:pt x="2706450" y="6446471"/>
                  <a:pt x="2712052" y="6454630"/>
                  <a:pt x="2734552" y="6454630"/>
                </a:cubicBezTo>
                <a:cubicBezTo>
                  <a:pt x="2749647" y="6454630"/>
                  <a:pt x="2758365" y="6460002"/>
                  <a:pt x="2758365" y="6469304"/>
                </a:cubicBezTo>
                <a:cubicBezTo>
                  <a:pt x="2758365" y="6480552"/>
                  <a:pt x="2748916" y="6483478"/>
                  <a:pt x="2717884" y="6481838"/>
                </a:cubicBezTo>
                <a:cubicBezTo>
                  <a:pt x="2672602" y="6479446"/>
                  <a:pt x="2644065" y="6465938"/>
                  <a:pt x="2644065" y="6446896"/>
                </a:cubicBezTo>
                <a:cubicBezTo>
                  <a:pt x="2644065" y="6439924"/>
                  <a:pt x="2637596" y="6427751"/>
                  <a:pt x="2629690" y="6419844"/>
                </a:cubicBezTo>
                <a:cubicBezTo>
                  <a:pt x="2621784" y="6411938"/>
                  <a:pt x="2617374" y="6402137"/>
                  <a:pt x="2619891" y="6398064"/>
                </a:cubicBezTo>
                <a:cubicBezTo>
                  <a:pt x="2622409" y="6393991"/>
                  <a:pt x="2605686" y="6370202"/>
                  <a:pt x="2582730" y="6345198"/>
                </a:cubicBezTo>
                <a:cubicBezTo>
                  <a:pt x="2545960" y="6305148"/>
                  <a:pt x="2537786" y="6300542"/>
                  <a:pt x="2514043" y="6306501"/>
                </a:cubicBezTo>
                <a:cubicBezTo>
                  <a:pt x="2499221" y="6310222"/>
                  <a:pt x="2483901" y="6318284"/>
                  <a:pt x="2480000" y="6324417"/>
                </a:cubicBezTo>
                <a:cubicBezTo>
                  <a:pt x="2466456" y="6345708"/>
                  <a:pt x="2472497" y="6386792"/>
                  <a:pt x="2491086" y="6399813"/>
                </a:cubicBezTo>
                <a:cubicBezTo>
                  <a:pt x="2501245" y="6406928"/>
                  <a:pt x="2511124" y="6424452"/>
                  <a:pt x="2513039" y="6438754"/>
                </a:cubicBezTo>
                <a:cubicBezTo>
                  <a:pt x="2514955" y="6453056"/>
                  <a:pt x="2523788" y="6473244"/>
                  <a:pt x="2532668" y="6483615"/>
                </a:cubicBezTo>
                <a:cubicBezTo>
                  <a:pt x="2541549" y="6493987"/>
                  <a:pt x="2548815" y="6508472"/>
                  <a:pt x="2548815" y="6515805"/>
                </a:cubicBezTo>
                <a:cubicBezTo>
                  <a:pt x="2548815" y="6523138"/>
                  <a:pt x="2561674" y="6539957"/>
                  <a:pt x="2577390" y="6553181"/>
                </a:cubicBezTo>
                <a:cubicBezTo>
                  <a:pt x="2593106" y="6566405"/>
                  <a:pt x="2605965" y="6580482"/>
                  <a:pt x="2605965" y="6584463"/>
                </a:cubicBezTo>
                <a:cubicBezTo>
                  <a:pt x="2605965" y="6588443"/>
                  <a:pt x="2617149" y="6603374"/>
                  <a:pt x="2630818" y="6617641"/>
                </a:cubicBezTo>
                <a:cubicBezTo>
                  <a:pt x="2655556" y="6643463"/>
                  <a:pt x="2654305" y="6670148"/>
                  <a:pt x="2628814" y="6660366"/>
                </a:cubicBezTo>
                <a:cubicBezTo>
                  <a:pt x="2621486" y="6657554"/>
                  <a:pt x="2615490" y="6659405"/>
                  <a:pt x="2615490" y="6664479"/>
                </a:cubicBezTo>
                <a:cubicBezTo>
                  <a:pt x="2615490" y="6675279"/>
                  <a:pt x="2580483" y="6677050"/>
                  <a:pt x="2574310" y="6666561"/>
                </a:cubicBezTo>
                <a:close/>
                <a:moveTo>
                  <a:pt x="2579528" y="6201204"/>
                </a:moveTo>
                <a:cubicBezTo>
                  <a:pt x="2576615" y="6185965"/>
                  <a:pt x="2579883" y="6173148"/>
                  <a:pt x="2587992" y="6168013"/>
                </a:cubicBezTo>
                <a:cubicBezTo>
                  <a:pt x="2598709" y="6161226"/>
                  <a:pt x="2598266" y="6159620"/>
                  <a:pt x="2585644" y="6159501"/>
                </a:cubicBezTo>
                <a:cubicBezTo>
                  <a:pt x="2567246" y="6159328"/>
                  <a:pt x="2556499" y="6201329"/>
                  <a:pt x="2571185" y="6216015"/>
                </a:cubicBezTo>
                <a:cubicBezTo>
                  <a:pt x="2584803" y="6229633"/>
                  <a:pt x="2584922" y="6229422"/>
                  <a:pt x="2579528" y="6201204"/>
                </a:cubicBezTo>
                <a:close/>
                <a:moveTo>
                  <a:pt x="2441659" y="6190889"/>
                </a:moveTo>
                <a:cubicBezTo>
                  <a:pt x="2422388" y="6185853"/>
                  <a:pt x="2418626" y="6143839"/>
                  <a:pt x="2436896" y="6137705"/>
                </a:cubicBezTo>
                <a:cubicBezTo>
                  <a:pt x="2443854" y="6135369"/>
                  <a:pt x="2442910" y="6134135"/>
                  <a:pt x="2434624" y="6134735"/>
                </a:cubicBezTo>
                <a:cubicBezTo>
                  <a:pt x="2419098" y="6135859"/>
                  <a:pt x="2410808" y="6162056"/>
                  <a:pt x="2419123" y="6183724"/>
                </a:cubicBezTo>
                <a:cubicBezTo>
                  <a:pt x="2422021" y="6191276"/>
                  <a:pt x="2432028" y="6196958"/>
                  <a:pt x="2441360" y="6196351"/>
                </a:cubicBezTo>
                <a:cubicBezTo>
                  <a:pt x="2457262" y="6195315"/>
                  <a:pt x="2457281" y="6194972"/>
                  <a:pt x="2441659" y="6190889"/>
                </a:cubicBezTo>
                <a:close/>
                <a:moveTo>
                  <a:pt x="3133711" y="6157912"/>
                </a:moveTo>
                <a:cubicBezTo>
                  <a:pt x="3143625" y="6173953"/>
                  <a:pt x="3177133" y="6171303"/>
                  <a:pt x="3183791" y="6153953"/>
                </a:cubicBezTo>
                <a:cubicBezTo>
                  <a:pt x="3186942" y="6145742"/>
                  <a:pt x="3184664" y="6134169"/>
                  <a:pt x="3178730" y="6128235"/>
                </a:cubicBezTo>
                <a:cubicBezTo>
                  <a:pt x="3172795" y="6122300"/>
                  <a:pt x="3167940" y="6109688"/>
                  <a:pt x="3167940" y="6100207"/>
                </a:cubicBezTo>
                <a:cubicBezTo>
                  <a:pt x="3167940" y="6090726"/>
                  <a:pt x="3159368" y="6075629"/>
                  <a:pt x="3148890" y="6066658"/>
                </a:cubicBezTo>
                <a:cubicBezTo>
                  <a:pt x="3138413" y="6057686"/>
                  <a:pt x="3129840" y="6044828"/>
                  <a:pt x="3129840" y="6038083"/>
                </a:cubicBezTo>
                <a:cubicBezTo>
                  <a:pt x="3129840" y="6031337"/>
                  <a:pt x="3121487" y="6018667"/>
                  <a:pt x="3111278" y="6009925"/>
                </a:cubicBezTo>
                <a:cubicBezTo>
                  <a:pt x="3101069" y="6001184"/>
                  <a:pt x="3094611" y="5990966"/>
                  <a:pt x="3096927" y="5987218"/>
                </a:cubicBezTo>
                <a:cubicBezTo>
                  <a:pt x="3104624" y="5974764"/>
                  <a:pt x="3073297" y="5913212"/>
                  <a:pt x="3051397" y="5897761"/>
                </a:cubicBezTo>
                <a:cubicBezTo>
                  <a:pt x="3031280" y="5883568"/>
                  <a:pt x="3028763" y="5883845"/>
                  <a:pt x="3014014" y="5901887"/>
                </a:cubicBezTo>
                <a:cubicBezTo>
                  <a:pt x="2997019" y="5922674"/>
                  <a:pt x="2977440" y="5927606"/>
                  <a:pt x="2977440" y="5911102"/>
                </a:cubicBezTo>
                <a:cubicBezTo>
                  <a:pt x="2977440" y="5905412"/>
                  <a:pt x="2963872" y="5902281"/>
                  <a:pt x="2946484" y="5903958"/>
                </a:cubicBezTo>
                <a:cubicBezTo>
                  <a:pt x="2920776" y="5906437"/>
                  <a:pt x="2915528" y="5910907"/>
                  <a:pt x="2915528" y="5930326"/>
                </a:cubicBezTo>
                <a:cubicBezTo>
                  <a:pt x="2915528" y="5947431"/>
                  <a:pt x="2921921" y="5955205"/>
                  <a:pt x="2939340" y="5959284"/>
                </a:cubicBezTo>
                <a:cubicBezTo>
                  <a:pt x="2957034" y="5963426"/>
                  <a:pt x="2965412" y="5973908"/>
                  <a:pt x="2971947" y="6000076"/>
                </a:cubicBezTo>
                <a:cubicBezTo>
                  <a:pt x="2983236" y="6045281"/>
                  <a:pt x="3011670" y="6056391"/>
                  <a:pt x="3035436" y="6024884"/>
                </a:cubicBezTo>
                <a:cubicBezTo>
                  <a:pt x="3056198" y="5997359"/>
                  <a:pt x="3067980" y="6006349"/>
                  <a:pt x="3058173" y="6042230"/>
                </a:cubicBezTo>
                <a:cubicBezTo>
                  <a:pt x="3045021" y="6090354"/>
                  <a:pt x="3052900" y="6134011"/>
                  <a:pt x="3078958" y="6157397"/>
                </a:cubicBezTo>
                <a:cubicBezTo>
                  <a:pt x="3101490" y="6177617"/>
                  <a:pt x="3104192" y="6178043"/>
                  <a:pt x="3115121" y="6163097"/>
                </a:cubicBezTo>
                <a:cubicBezTo>
                  <a:pt x="3123410" y="6151762"/>
                  <a:pt x="3128954" y="6150216"/>
                  <a:pt x="3133711" y="6157912"/>
                </a:cubicBezTo>
                <a:close/>
                <a:moveTo>
                  <a:pt x="2985179" y="5933774"/>
                </a:moveTo>
                <a:cubicBezTo>
                  <a:pt x="2992055" y="5931022"/>
                  <a:pt x="3000270" y="5931360"/>
                  <a:pt x="3003435" y="5934525"/>
                </a:cubicBezTo>
                <a:cubicBezTo>
                  <a:pt x="3006601" y="5937690"/>
                  <a:pt x="3000975" y="5939941"/>
                  <a:pt x="2990934" y="5939528"/>
                </a:cubicBezTo>
                <a:cubicBezTo>
                  <a:pt x="2979838" y="5939071"/>
                  <a:pt x="2977581" y="5936814"/>
                  <a:pt x="2985179" y="5933773"/>
                </a:cubicBezTo>
                <a:close/>
                <a:moveTo>
                  <a:pt x="2862877" y="5787388"/>
                </a:moveTo>
                <a:cubicBezTo>
                  <a:pt x="2852346" y="5767712"/>
                  <a:pt x="2853282" y="5766546"/>
                  <a:pt x="2876104" y="5770908"/>
                </a:cubicBezTo>
                <a:cubicBezTo>
                  <a:pt x="2889612" y="5773491"/>
                  <a:pt x="2898397" y="5771936"/>
                  <a:pt x="2895627" y="5767454"/>
                </a:cubicBezTo>
                <a:cubicBezTo>
                  <a:pt x="2887256" y="5753909"/>
                  <a:pt x="2853399" y="5758312"/>
                  <a:pt x="2847488" y="5773714"/>
                </a:cubicBezTo>
                <a:cubicBezTo>
                  <a:pt x="2844447" y="5781639"/>
                  <a:pt x="2847336" y="5794601"/>
                  <a:pt x="2853907" y="5802519"/>
                </a:cubicBezTo>
                <a:cubicBezTo>
                  <a:pt x="2870643" y="5822684"/>
                  <a:pt x="2876489" y="5812822"/>
                  <a:pt x="2862877" y="5787388"/>
                </a:cubicBezTo>
                <a:close/>
                <a:moveTo>
                  <a:pt x="3907688" y="5721108"/>
                </a:moveTo>
                <a:cubicBezTo>
                  <a:pt x="3908996" y="5701232"/>
                  <a:pt x="3908516" y="5700767"/>
                  <a:pt x="3904721" y="5718238"/>
                </a:cubicBezTo>
                <a:cubicBezTo>
                  <a:pt x="3902231" y="5729703"/>
                  <a:pt x="3892956" y="5741245"/>
                  <a:pt x="3884111" y="5743885"/>
                </a:cubicBezTo>
                <a:cubicBezTo>
                  <a:pt x="3872536" y="5747341"/>
                  <a:pt x="3873368" y="5748145"/>
                  <a:pt x="3887078" y="5746755"/>
                </a:cubicBezTo>
                <a:cubicBezTo>
                  <a:pt x="3900009" y="5745444"/>
                  <a:pt x="3906629" y="5737206"/>
                  <a:pt x="3907688" y="5721108"/>
                </a:cubicBezTo>
                <a:close/>
                <a:moveTo>
                  <a:pt x="4491915" y="5742546"/>
                </a:moveTo>
                <a:cubicBezTo>
                  <a:pt x="4491915" y="5738568"/>
                  <a:pt x="4483343" y="5729959"/>
                  <a:pt x="4472865" y="5723415"/>
                </a:cubicBezTo>
                <a:cubicBezTo>
                  <a:pt x="4456858" y="5713419"/>
                  <a:pt x="4453815" y="5713903"/>
                  <a:pt x="4453815" y="5726449"/>
                </a:cubicBezTo>
                <a:cubicBezTo>
                  <a:pt x="4453815" y="5734661"/>
                  <a:pt x="4458102" y="5738730"/>
                  <a:pt x="4463340" y="5735493"/>
                </a:cubicBezTo>
                <a:cubicBezTo>
                  <a:pt x="4468579" y="5732255"/>
                  <a:pt x="4472865" y="5734145"/>
                  <a:pt x="4472865" y="5739693"/>
                </a:cubicBezTo>
                <a:cubicBezTo>
                  <a:pt x="4472865" y="5745241"/>
                  <a:pt x="4477152" y="5749780"/>
                  <a:pt x="4482390" y="5749780"/>
                </a:cubicBezTo>
                <a:cubicBezTo>
                  <a:pt x="4487629" y="5749780"/>
                  <a:pt x="4491915" y="5746525"/>
                  <a:pt x="4491915" y="5742546"/>
                </a:cubicBezTo>
                <a:close/>
                <a:moveTo>
                  <a:pt x="4414361" y="5716327"/>
                </a:moveTo>
                <a:cubicBezTo>
                  <a:pt x="4417493" y="5700170"/>
                  <a:pt x="4416525" y="5699985"/>
                  <a:pt x="4402455" y="5714055"/>
                </a:cubicBezTo>
                <a:cubicBezTo>
                  <a:pt x="4384154" y="5732356"/>
                  <a:pt x="4382580" y="5743361"/>
                  <a:pt x="4399047" y="5737879"/>
                </a:cubicBezTo>
                <a:cubicBezTo>
                  <a:pt x="4405595" y="5735698"/>
                  <a:pt x="4412487" y="5726000"/>
                  <a:pt x="4414361" y="5716327"/>
                </a:cubicBezTo>
                <a:close/>
                <a:moveTo>
                  <a:pt x="4394869" y="5689000"/>
                </a:moveTo>
                <a:cubicBezTo>
                  <a:pt x="4406534" y="5685518"/>
                  <a:pt x="4405748" y="5684733"/>
                  <a:pt x="4392012" y="5686143"/>
                </a:cubicBezTo>
                <a:cubicBezTo>
                  <a:pt x="4381595" y="5687212"/>
                  <a:pt x="4372610" y="5694467"/>
                  <a:pt x="4372045" y="5702264"/>
                </a:cubicBezTo>
                <a:cubicBezTo>
                  <a:pt x="4371480" y="5710063"/>
                  <a:pt x="4372766" y="5711349"/>
                  <a:pt x="4374902" y="5705122"/>
                </a:cubicBezTo>
                <a:cubicBezTo>
                  <a:pt x="4377039" y="5698896"/>
                  <a:pt x="4386024" y="5691641"/>
                  <a:pt x="4394869" y="5689000"/>
                </a:cubicBezTo>
                <a:close/>
                <a:moveTo>
                  <a:pt x="3901365" y="5670388"/>
                </a:moveTo>
                <a:cubicBezTo>
                  <a:pt x="3901365" y="5653017"/>
                  <a:pt x="3881268" y="5635480"/>
                  <a:pt x="3861360" y="5635480"/>
                </a:cubicBezTo>
                <a:cubicBezTo>
                  <a:pt x="3842195" y="5635480"/>
                  <a:pt x="3839154" y="5655852"/>
                  <a:pt x="3854140" y="5683853"/>
                </a:cubicBezTo>
                <a:cubicBezTo>
                  <a:pt x="3862113" y="5698749"/>
                  <a:pt x="3867734" y="5700434"/>
                  <a:pt x="3882715" y="5692416"/>
                </a:cubicBezTo>
                <a:cubicBezTo>
                  <a:pt x="3892973" y="5686926"/>
                  <a:pt x="3901365" y="5677014"/>
                  <a:pt x="3901365" y="5670388"/>
                </a:cubicBezTo>
                <a:close/>
                <a:moveTo>
                  <a:pt x="4563341" y="5690902"/>
                </a:moveTo>
                <a:cubicBezTo>
                  <a:pt x="4595666" y="5676174"/>
                  <a:pt x="4592627" y="5641657"/>
                  <a:pt x="4558590" y="5636949"/>
                </a:cubicBezTo>
                <a:cubicBezTo>
                  <a:pt x="4545493" y="5635137"/>
                  <a:pt x="4529205" y="5629076"/>
                  <a:pt x="4522393" y="5623480"/>
                </a:cubicBezTo>
                <a:cubicBezTo>
                  <a:pt x="4513374" y="5616068"/>
                  <a:pt x="4505992" y="5617322"/>
                  <a:pt x="4495221" y="5628093"/>
                </a:cubicBezTo>
                <a:cubicBezTo>
                  <a:pt x="4476052" y="5647261"/>
                  <a:pt x="4486728" y="5683105"/>
                  <a:pt x="4511607" y="5683105"/>
                </a:cubicBezTo>
                <a:cubicBezTo>
                  <a:pt x="4521732" y="5683105"/>
                  <a:pt x="4530015" y="5687391"/>
                  <a:pt x="4530015" y="5692630"/>
                </a:cubicBezTo>
                <a:cubicBezTo>
                  <a:pt x="4530015" y="5704767"/>
                  <a:pt x="4533285" y="5704597"/>
                  <a:pt x="4563341" y="5690902"/>
                </a:cubicBezTo>
                <a:close/>
                <a:moveTo>
                  <a:pt x="8290395" y="5639509"/>
                </a:moveTo>
                <a:cubicBezTo>
                  <a:pt x="8294627" y="5596946"/>
                  <a:pt x="8279513" y="5538434"/>
                  <a:pt x="8261324" y="5526960"/>
                </a:cubicBezTo>
                <a:cubicBezTo>
                  <a:pt x="8248480" y="5518859"/>
                  <a:pt x="8240497" y="5521216"/>
                  <a:pt x="8223623" y="5538088"/>
                </a:cubicBezTo>
                <a:cubicBezTo>
                  <a:pt x="8205207" y="5556505"/>
                  <a:pt x="8203903" y="5562195"/>
                  <a:pt x="8214289" y="5578825"/>
                </a:cubicBezTo>
                <a:cubicBezTo>
                  <a:pt x="8220928" y="5589457"/>
                  <a:pt x="8223819" y="5602267"/>
                  <a:pt x="8220714" y="5607293"/>
                </a:cubicBezTo>
                <a:cubicBezTo>
                  <a:pt x="8217607" y="5612318"/>
                  <a:pt x="8219605" y="5616430"/>
                  <a:pt x="8225153" y="5616430"/>
                </a:cubicBezTo>
                <a:cubicBezTo>
                  <a:pt x="8230701" y="5616430"/>
                  <a:pt x="8235240" y="5621429"/>
                  <a:pt x="8235240" y="5627538"/>
                </a:cubicBezTo>
                <a:cubicBezTo>
                  <a:pt x="8235240" y="5642457"/>
                  <a:pt x="8266175" y="5673002"/>
                  <a:pt x="8278103" y="5669859"/>
                </a:cubicBezTo>
                <a:cubicBezTo>
                  <a:pt x="8283342" y="5668480"/>
                  <a:pt x="8288873" y="5654822"/>
                  <a:pt x="8290395" y="5639509"/>
                </a:cubicBezTo>
                <a:close/>
                <a:moveTo>
                  <a:pt x="4962275" y="5639748"/>
                </a:moveTo>
                <a:cubicBezTo>
                  <a:pt x="4965527" y="5631272"/>
                  <a:pt x="4963930" y="5627449"/>
                  <a:pt x="4958531" y="5630786"/>
                </a:cubicBezTo>
                <a:cubicBezTo>
                  <a:pt x="4953353" y="5633986"/>
                  <a:pt x="4949115" y="5640638"/>
                  <a:pt x="4949115" y="5645568"/>
                </a:cubicBezTo>
                <a:cubicBezTo>
                  <a:pt x="4949115" y="5659269"/>
                  <a:pt x="4955943" y="5656250"/>
                  <a:pt x="4962275" y="5639748"/>
                </a:cubicBezTo>
                <a:close/>
                <a:moveTo>
                  <a:pt x="4047294" y="5586487"/>
                </a:moveTo>
                <a:cubicBezTo>
                  <a:pt x="4054641" y="5574820"/>
                  <a:pt x="4053082" y="5566761"/>
                  <a:pt x="4041171" y="5554851"/>
                </a:cubicBezTo>
                <a:cubicBezTo>
                  <a:pt x="4032382" y="5546061"/>
                  <a:pt x="4025190" y="5532746"/>
                  <a:pt x="4025190" y="5525262"/>
                </a:cubicBezTo>
                <a:cubicBezTo>
                  <a:pt x="4025190" y="5517779"/>
                  <a:pt x="4020445" y="5511655"/>
                  <a:pt x="4014646" y="5511655"/>
                </a:cubicBezTo>
                <a:cubicBezTo>
                  <a:pt x="4008847" y="5511655"/>
                  <a:pt x="4006631" y="5505064"/>
                  <a:pt x="4009723" y="5497007"/>
                </a:cubicBezTo>
                <a:cubicBezTo>
                  <a:pt x="4012814" y="5488951"/>
                  <a:pt x="4009493" y="5480113"/>
                  <a:pt x="4002340" y="5477369"/>
                </a:cubicBezTo>
                <a:cubicBezTo>
                  <a:pt x="3995189" y="5474625"/>
                  <a:pt x="3986753" y="5456222"/>
                  <a:pt x="3983595" y="5436474"/>
                </a:cubicBezTo>
                <a:cubicBezTo>
                  <a:pt x="3977108" y="5395906"/>
                  <a:pt x="3949432" y="5365483"/>
                  <a:pt x="3923505" y="5370419"/>
                </a:cubicBezTo>
                <a:cubicBezTo>
                  <a:pt x="3886918" y="5377385"/>
                  <a:pt x="3900342" y="5559220"/>
                  <a:pt x="3937451" y="5559328"/>
                </a:cubicBezTo>
                <a:cubicBezTo>
                  <a:pt x="3946417" y="5559356"/>
                  <a:pt x="3966611" y="5569978"/>
                  <a:pt x="3982328" y="5582936"/>
                </a:cubicBezTo>
                <a:cubicBezTo>
                  <a:pt x="4013982" y="5609038"/>
                  <a:pt x="4032459" y="5610047"/>
                  <a:pt x="4047294" y="5586487"/>
                </a:cubicBezTo>
                <a:close/>
                <a:moveTo>
                  <a:pt x="4964600" y="5573254"/>
                </a:moveTo>
                <a:cubicBezTo>
                  <a:pt x="4961651" y="5565569"/>
                  <a:pt x="4951603" y="5559417"/>
                  <a:pt x="4942271" y="5559584"/>
                </a:cubicBezTo>
                <a:cubicBezTo>
                  <a:pt x="4926146" y="5559871"/>
                  <a:pt x="4926131" y="5560515"/>
                  <a:pt x="4941971" y="5572540"/>
                </a:cubicBezTo>
                <a:cubicBezTo>
                  <a:pt x="4951139" y="5579499"/>
                  <a:pt x="4958978" y="5591150"/>
                  <a:pt x="4959392" y="5598431"/>
                </a:cubicBezTo>
                <a:cubicBezTo>
                  <a:pt x="4959964" y="5608513"/>
                  <a:pt x="4961314" y="5608755"/>
                  <a:pt x="4965053" y="5599447"/>
                </a:cubicBezTo>
                <a:cubicBezTo>
                  <a:pt x="4967753" y="5592726"/>
                  <a:pt x="4967549" y="5580939"/>
                  <a:pt x="4964600" y="5573254"/>
                </a:cubicBezTo>
                <a:close/>
                <a:moveTo>
                  <a:pt x="4520490" y="5496805"/>
                </a:moveTo>
                <a:cubicBezTo>
                  <a:pt x="4520490" y="5488194"/>
                  <a:pt x="4525011" y="5484750"/>
                  <a:pt x="4531251" y="5488607"/>
                </a:cubicBezTo>
                <a:cubicBezTo>
                  <a:pt x="4537169" y="5492264"/>
                  <a:pt x="4540078" y="5491445"/>
                  <a:pt x="4537714" y="5486787"/>
                </a:cubicBezTo>
                <a:cubicBezTo>
                  <a:pt x="4535351" y="5482129"/>
                  <a:pt x="4525492" y="5459898"/>
                  <a:pt x="4515807" y="5437386"/>
                </a:cubicBezTo>
                <a:cubicBezTo>
                  <a:pt x="4502139" y="5405617"/>
                  <a:pt x="4493763" y="5397089"/>
                  <a:pt x="4478387" y="5399286"/>
                </a:cubicBezTo>
                <a:cubicBezTo>
                  <a:pt x="4448561" y="5403549"/>
                  <a:pt x="4445750" y="5458980"/>
                  <a:pt x="4473844" y="5488885"/>
                </a:cubicBezTo>
                <a:cubicBezTo>
                  <a:pt x="4498271" y="5514886"/>
                  <a:pt x="4520490" y="5518659"/>
                  <a:pt x="4520490" y="5496805"/>
                </a:cubicBezTo>
                <a:close/>
                <a:moveTo>
                  <a:pt x="3822029" y="5487577"/>
                </a:moveTo>
                <a:cubicBezTo>
                  <a:pt x="3840872" y="5468734"/>
                  <a:pt x="3823380" y="5444980"/>
                  <a:pt x="3790661" y="5444980"/>
                </a:cubicBezTo>
                <a:cubicBezTo>
                  <a:pt x="3773287" y="5444980"/>
                  <a:pt x="3768015" y="5450154"/>
                  <a:pt x="3768015" y="5467205"/>
                </a:cubicBezTo>
                <a:cubicBezTo>
                  <a:pt x="3768015" y="5504579"/>
                  <a:pt x="3794891" y="5514715"/>
                  <a:pt x="3822029" y="5487577"/>
                </a:cubicBezTo>
                <a:close/>
                <a:moveTo>
                  <a:pt x="4715753" y="5436493"/>
                </a:moveTo>
                <a:cubicBezTo>
                  <a:pt x="4715753" y="5406715"/>
                  <a:pt x="4710874" y="5391626"/>
                  <a:pt x="4698813" y="5384106"/>
                </a:cubicBezTo>
                <a:cubicBezTo>
                  <a:pt x="4676714" y="5370326"/>
                  <a:pt x="4663711" y="5389532"/>
                  <a:pt x="4663511" y="5436249"/>
                </a:cubicBezTo>
                <a:cubicBezTo>
                  <a:pt x="4663341" y="5476150"/>
                  <a:pt x="4669742" y="5484904"/>
                  <a:pt x="4696311" y="5481101"/>
                </a:cubicBezTo>
                <a:cubicBezTo>
                  <a:pt x="4712509" y="5478782"/>
                  <a:pt x="4715753" y="5471340"/>
                  <a:pt x="4715753" y="5436493"/>
                </a:cubicBezTo>
                <a:close/>
                <a:moveTo>
                  <a:pt x="4611823" y="5449764"/>
                </a:moveTo>
                <a:cubicBezTo>
                  <a:pt x="4619994" y="5417211"/>
                  <a:pt x="4610651" y="5397355"/>
                  <a:pt x="4587165" y="5397355"/>
                </a:cubicBezTo>
                <a:cubicBezTo>
                  <a:pt x="4563679" y="5397355"/>
                  <a:pt x="4554337" y="5417211"/>
                  <a:pt x="4562507" y="5449764"/>
                </a:cubicBezTo>
                <a:cubicBezTo>
                  <a:pt x="4566337" y="5465022"/>
                  <a:pt x="4575181" y="5473555"/>
                  <a:pt x="4587165" y="5473555"/>
                </a:cubicBezTo>
                <a:cubicBezTo>
                  <a:pt x="4599150" y="5473555"/>
                  <a:pt x="4607994" y="5465022"/>
                  <a:pt x="4611823" y="5449764"/>
                </a:cubicBezTo>
                <a:close/>
                <a:moveTo>
                  <a:pt x="7515084" y="5439439"/>
                </a:moveTo>
                <a:cubicBezTo>
                  <a:pt x="7523673" y="5417055"/>
                  <a:pt x="7522080" y="5378305"/>
                  <a:pt x="7512571" y="5378305"/>
                </a:cubicBezTo>
                <a:cubicBezTo>
                  <a:pt x="7508008" y="5378305"/>
                  <a:pt x="7501366" y="5352587"/>
                  <a:pt x="7497810" y="5321155"/>
                </a:cubicBezTo>
                <a:cubicBezTo>
                  <a:pt x="7494254" y="5289723"/>
                  <a:pt x="7487717" y="5264005"/>
                  <a:pt x="7483284" y="5264005"/>
                </a:cubicBezTo>
                <a:cubicBezTo>
                  <a:pt x="7478850" y="5264005"/>
                  <a:pt x="7472188" y="5229715"/>
                  <a:pt x="7468478" y="5187805"/>
                </a:cubicBezTo>
                <a:cubicBezTo>
                  <a:pt x="7464768" y="5145895"/>
                  <a:pt x="7457892" y="5111605"/>
                  <a:pt x="7453199" y="5111605"/>
                </a:cubicBezTo>
                <a:cubicBezTo>
                  <a:pt x="7448505" y="5111605"/>
                  <a:pt x="7444665" y="5099272"/>
                  <a:pt x="7444665" y="5084196"/>
                </a:cubicBezTo>
                <a:cubicBezTo>
                  <a:pt x="7444665" y="5069122"/>
                  <a:pt x="7438448" y="5051628"/>
                  <a:pt x="7430848" y="5045321"/>
                </a:cubicBezTo>
                <a:cubicBezTo>
                  <a:pt x="7422998" y="5038805"/>
                  <a:pt x="7415801" y="5013020"/>
                  <a:pt x="7414180" y="4985605"/>
                </a:cubicBezTo>
                <a:cubicBezTo>
                  <a:pt x="7412184" y="4951836"/>
                  <a:pt x="7406244" y="4934201"/>
                  <a:pt x="7394388" y="4926849"/>
                </a:cubicBezTo>
                <a:cubicBezTo>
                  <a:pt x="7381303" y="4918733"/>
                  <a:pt x="7375376" y="4919594"/>
                  <a:pt x="7368340" y="4930630"/>
                </a:cubicBezTo>
                <a:cubicBezTo>
                  <a:pt x="7355791" y="4950316"/>
                  <a:pt x="7356495" y="5052053"/>
                  <a:pt x="7369211" y="5056291"/>
                </a:cubicBezTo>
                <a:cubicBezTo>
                  <a:pt x="7374859" y="5058174"/>
                  <a:pt x="7380217" y="5074604"/>
                  <a:pt x="7381117" y="5092803"/>
                </a:cubicBezTo>
                <a:cubicBezTo>
                  <a:pt x="7382593" y="5122647"/>
                  <a:pt x="7380063" y="5126200"/>
                  <a:pt x="7355322" y="5129026"/>
                </a:cubicBezTo>
                <a:cubicBezTo>
                  <a:pt x="7328293" y="5132113"/>
                  <a:pt x="7327973" y="5132858"/>
                  <a:pt x="7333528" y="5179757"/>
                </a:cubicBezTo>
                <a:cubicBezTo>
                  <a:pt x="7337736" y="5215291"/>
                  <a:pt x="7345292" y="5232175"/>
                  <a:pt x="7363340" y="5246371"/>
                </a:cubicBezTo>
                <a:cubicBezTo>
                  <a:pt x="7376637" y="5256831"/>
                  <a:pt x="7387516" y="5273396"/>
                  <a:pt x="7387516" y="5283184"/>
                </a:cubicBezTo>
                <a:cubicBezTo>
                  <a:pt x="7387516" y="5292973"/>
                  <a:pt x="7391802" y="5303630"/>
                  <a:pt x="7397041" y="5306868"/>
                </a:cubicBezTo>
                <a:cubicBezTo>
                  <a:pt x="7402279" y="5310105"/>
                  <a:pt x="7406566" y="5320785"/>
                  <a:pt x="7406566" y="5330600"/>
                </a:cubicBezTo>
                <a:cubicBezTo>
                  <a:pt x="7406566" y="5340416"/>
                  <a:pt x="7415138" y="5351167"/>
                  <a:pt x="7425616" y="5354493"/>
                </a:cubicBezTo>
                <a:cubicBezTo>
                  <a:pt x="7436093" y="5357818"/>
                  <a:pt x="7444666" y="5368823"/>
                  <a:pt x="7444666" y="5378947"/>
                </a:cubicBezTo>
                <a:cubicBezTo>
                  <a:pt x="7444666" y="5389071"/>
                  <a:pt x="7448952" y="5397355"/>
                  <a:pt x="7454191" y="5397355"/>
                </a:cubicBezTo>
                <a:cubicBezTo>
                  <a:pt x="7459429" y="5397355"/>
                  <a:pt x="7463716" y="5407356"/>
                  <a:pt x="7463716" y="5419580"/>
                </a:cubicBezTo>
                <a:cubicBezTo>
                  <a:pt x="7463716" y="5431804"/>
                  <a:pt x="7466573" y="5444663"/>
                  <a:pt x="7470066" y="5448155"/>
                </a:cubicBezTo>
                <a:cubicBezTo>
                  <a:pt x="7481840" y="5459929"/>
                  <a:pt x="7509258" y="5454621"/>
                  <a:pt x="7515084" y="5439439"/>
                </a:cubicBezTo>
                <a:close/>
                <a:moveTo>
                  <a:pt x="4825290" y="5435455"/>
                </a:moveTo>
                <a:cubicBezTo>
                  <a:pt x="4825290" y="5430216"/>
                  <a:pt x="4818861" y="5425930"/>
                  <a:pt x="4811003" y="5425930"/>
                </a:cubicBezTo>
                <a:cubicBezTo>
                  <a:pt x="4803145" y="5425930"/>
                  <a:pt x="4796715" y="5430216"/>
                  <a:pt x="4796715" y="5435455"/>
                </a:cubicBezTo>
                <a:cubicBezTo>
                  <a:pt x="4796715" y="5440694"/>
                  <a:pt x="4803145" y="5444980"/>
                  <a:pt x="4811003" y="5444980"/>
                </a:cubicBezTo>
                <a:cubicBezTo>
                  <a:pt x="4818861" y="5444980"/>
                  <a:pt x="4825290" y="5440694"/>
                  <a:pt x="4825290" y="5435455"/>
                </a:cubicBezTo>
                <a:close/>
                <a:moveTo>
                  <a:pt x="5533833" y="5375924"/>
                </a:moveTo>
                <a:cubicBezTo>
                  <a:pt x="5548042" y="5353361"/>
                  <a:pt x="5530333" y="5325918"/>
                  <a:pt x="5501565" y="5325918"/>
                </a:cubicBezTo>
                <a:cubicBezTo>
                  <a:pt x="5468515" y="5325918"/>
                  <a:pt x="5457061" y="5351558"/>
                  <a:pt x="5478780" y="5376924"/>
                </a:cubicBezTo>
                <a:cubicBezTo>
                  <a:pt x="5499111" y="5400668"/>
                  <a:pt x="5518472" y="5400317"/>
                  <a:pt x="5533833" y="5375924"/>
                </a:cubicBezTo>
                <a:close/>
                <a:moveTo>
                  <a:pt x="3298272" y="5347944"/>
                </a:moveTo>
                <a:cubicBezTo>
                  <a:pt x="3295231" y="5340346"/>
                  <a:pt x="3292974" y="5342603"/>
                  <a:pt x="3292517" y="5353699"/>
                </a:cubicBezTo>
                <a:cubicBezTo>
                  <a:pt x="3292104" y="5363740"/>
                  <a:pt x="3294355" y="5369366"/>
                  <a:pt x="3297520" y="5366201"/>
                </a:cubicBezTo>
                <a:cubicBezTo>
                  <a:pt x="3300685" y="5363036"/>
                  <a:pt x="3301023" y="5354820"/>
                  <a:pt x="3298271" y="5347944"/>
                </a:cubicBezTo>
                <a:close/>
                <a:moveTo>
                  <a:pt x="3910890" y="5335443"/>
                </a:moveTo>
                <a:cubicBezTo>
                  <a:pt x="3920350" y="5324044"/>
                  <a:pt x="3920350" y="5318266"/>
                  <a:pt x="3910890" y="5306868"/>
                </a:cubicBezTo>
                <a:cubicBezTo>
                  <a:pt x="3904368" y="5299009"/>
                  <a:pt x="3893653" y="5292580"/>
                  <a:pt x="3887078" y="5292580"/>
                </a:cubicBezTo>
                <a:cubicBezTo>
                  <a:pt x="3880503" y="5292580"/>
                  <a:pt x="3869787" y="5299009"/>
                  <a:pt x="3863265" y="5306868"/>
                </a:cubicBezTo>
                <a:cubicBezTo>
                  <a:pt x="3853805" y="5318266"/>
                  <a:pt x="3853805" y="5324044"/>
                  <a:pt x="3863265" y="5335443"/>
                </a:cubicBezTo>
                <a:cubicBezTo>
                  <a:pt x="3869787" y="5343301"/>
                  <a:pt x="3880503" y="5349730"/>
                  <a:pt x="3887078" y="5349730"/>
                </a:cubicBezTo>
                <a:cubicBezTo>
                  <a:pt x="3893653" y="5349730"/>
                  <a:pt x="3904368" y="5343301"/>
                  <a:pt x="3910890" y="5335443"/>
                </a:cubicBezTo>
                <a:close/>
                <a:moveTo>
                  <a:pt x="3892592" y="5325124"/>
                </a:moveTo>
                <a:cubicBezTo>
                  <a:pt x="3893049" y="5314028"/>
                  <a:pt x="3895306" y="5311771"/>
                  <a:pt x="3898347" y="5319369"/>
                </a:cubicBezTo>
                <a:cubicBezTo>
                  <a:pt x="3901098" y="5326245"/>
                  <a:pt x="3900760" y="5334461"/>
                  <a:pt x="3897595" y="5337626"/>
                </a:cubicBezTo>
                <a:cubicBezTo>
                  <a:pt x="3894430" y="5340791"/>
                  <a:pt x="3892179" y="5335165"/>
                  <a:pt x="3892592" y="5325124"/>
                </a:cubicBezTo>
                <a:close/>
                <a:moveTo>
                  <a:pt x="9575685" y="5343975"/>
                </a:moveTo>
                <a:cubicBezTo>
                  <a:pt x="9572520" y="5340810"/>
                  <a:pt x="9564305" y="5340472"/>
                  <a:pt x="9557429" y="5343224"/>
                </a:cubicBezTo>
                <a:cubicBezTo>
                  <a:pt x="9549830" y="5346265"/>
                  <a:pt x="9552087" y="5348521"/>
                  <a:pt x="9563184" y="5348978"/>
                </a:cubicBezTo>
                <a:cubicBezTo>
                  <a:pt x="9573224" y="5349392"/>
                  <a:pt x="9578851" y="5347141"/>
                  <a:pt x="9575685" y="5343976"/>
                </a:cubicBezTo>
                <a:close/>
                <a:moveTo>
                  <a:pt x="6995085" y="5290675"/>
                </a:moveTo>
                <a:cubicBezTo>
                  <a:pt x="7008927" y="5276834"/>
                  <a:pt x="7010255" y="5244955"/>
                  <a:pt x="6996990" y="5244955"/>
                </a:cubicBezTo>
                <a:cubicBezTo>
                  <a:pt x="6979306" y="5244955"/>
                  <a:pt x="6987304" y="5218645"/>
                  <a:pt x="7006515" y="5213620"/>
                </a:cubicBezTo>
                <a:cubicBezTo>
                  <a:pt x="7027070" y="5208245"/>
                  <a:pt x="7030672" y="5191530"/>
                  <a:pt x="7016185" y="5168755"/>
                </a:cubicBezTo>
                <a:cubicBezTo>
                  <a:pt x="7008452" y="5156598"/>
                  <a:pt x="7004022" y="5156374"/>
                  <a:pt x="6986480" y="5167252"/>
                </a:cubicBezTo>
                <a:cubicBezTo>
                  <a:pt x="6970758" y="5177001"/>
                  <a:pt x="6964198" y="5177343"/>
                  <a:pt x="6958853" y="5168696"/>
                </a:cubicBezTo>
                <a:cubicBezTo>
                  <a:pt x="6946191" y="5148208"/>
                  <a:pt x="6915900" y="5162376"/>
                  <a:pt x="6917437" y="5188067"/>
                </a:cubicBezTo>
                <a:cubicBezTo>
                  <a:pt x="6921042" y="5248319"/>
                  <a:pt x="6926883" y="5269991"/>
                  <a:pt x="6943679" y="5285436"/>
                </a:cubicBezTo>
                <a:cubicBezTo>
                  <a:pt x="6964945" y="5304993"/>
                  <a:pt x="6979304" y="5306457"/>
                  <a:pt x="6995085" y="5290675"/>
                </a:cubicBezTo>
                <a:close/>
                <a:moveTo>
                  <a:pt x="9377735" y="5193176"/>
                </a:moveTo>
                <a:cubicBezTo>
                  <a:pt x="9390070" y="5178313"/>
                  <a:pt x="9376485" y="5140180"/>
                  <a:pt x="9358855" y="5140180"/>
                </a:cubicBezTo>
                <a:cubicBezTo>
                  <a:pt x="9353801" y="5140180"/>
                  <a:pt x="9349665" y="5127672"/>
                  <a:pt x="9349665" y="5112384"/>
                </a:cubicBezTo>
                <a:cubicBezTo>
                  <a:pt x="9349665" y="5072720"/>
                  <a:pt x="9340655" y="5054455"/>
                  <a:pt x="9321090" y="5054455"/>
                </a:cubicBezTo>
                <a:cubicBezTo>
                  <a:pt x="9311733" y="5054455"/>
                  <a:pt x="9301476" y="5061235"/>
                  <a:pt x="9298296" y="5069522"/>
                </a:cubicBezTo>
                <a:cubicBezTo>
                  <a:pt x="9289368" y="5092789"/>
                  <a:pt x="9291460" y="5130655"/>
                  <a:pt x="9301673" y="5130655"/>
                </a:cubicBezTo>
                <a:cubicBezTo>
                  <a:pt x="9306710" y="5130655"/>
                  <a:pt x="9315448" y="5147800"/>
                  <a:pt x="9321090" y="5168755"/>
                </a:cubicBezTo>
                <a:cubicBezTo>
                  <a:pt x="9332001" y="5209276"/>
                  <a:pt x="9355843" y="5219555"/>
                  <a:pt x="9377735" y="5193176"/>
                </a:cubicBezTo>
                <a:close/>
                <a:moveTo>
                  <a:pt x="9135528" y="5168202"/>
                </a:moveTo>
                <a:cubicBezTo>
                  <a:pt x="9143106" y="5144325"/>
                  <a:pt x="9131789" y="5054455"/>
                  <a:pt x="9121204" y="5054455"/>
                </a:cubicBezTo>
                <a:cubicBezTo>
                  <a:pt x="9117025" y="5054455"/>
                  <a:pt x="9110916" y="5043739"/>
                  <a:pt x="9107629" y="5030643"/>
                </a:cubicBezTo>
                <a:cubicBezTo>
                  <a:pt x="9104341" y="5017546"/>
                  <a:pt x="9095288" y="5006830"/>
                  <a:pt x="9087510" y="5006830"/>
                </a:cubicBezTo>
                <a:cubicBezTo>
                  <a:pt x="9077409" y="5006830"/>
                  <a:pt x="9074058" y="4997985"/>
                  <a:pt x="9075785" y="4975880"/>
                </a:cubicBezTo>
                <a:cubicBezTo>
                  <a:pt x="9077796" y="4950131"/>
                  <a:pt x="9074594" y="4944416"/>
                  <a:pt x="9056729" y="4941874"/>
                </a:cubicBezTo>
                <a:cubicBezTo>
                  <a:pt x="9026123" y="4937520"/>
                  <a:pt x="9016997" y="4967129"/>
                  <a:pt x="9042563" y="4987831"/>
                </a:cubicBezTo>
                <a:cubicBezTo>
                  <a:pt x="9058944" y="5001096"/>
                  <a:pt x="9061544" y="5010994"/>
                  <a:pt x="9057184" y="5043498"/>
                </a:cubicBezTo>
                <a:cubicBezTo>
                  <a:pt x="9053671" y="5069693"/>
                  <a:pt x="9055518" y="5083030"/>
                  <a:pt x="9062661" y="5083030"/>
                </a:cubicBezTo>
                <a:cubicBezTo>
                  <a:pt x="9068589" y="5083030"/>
                  <a:pt x="9073440" y="5096685"/>
                  <a:pt x="9073440" y="5113372"/>
                </a:cubicBezTo>
                <a:cubicBezTo>
                  <a:pt x="9073440" y="5131417"/>
                  <a:pt x="9081835" y="5152650"/>
                  <a:pt x="9094150" y="5165760"/>
                </a:cubicBezTo>
                <a:cubicBezTo>
                  <a:pt x="9119642" y="5192894"/>
                  <a:pt x="9127543" y="5193361"/>
                  <a:pt x="9135528" y="5168202"/>
                </a:cubicBezTo>
                <a:close/>
                <a:moveTo>
                  <a:pt x="1221575" y="5162019"/>
                </a:moveTo>
                <a:cubicBezTo>
                  <a:pt x="1209789" y="5158980"/>
                  <a:pt x="1205585" y="5151520"/>
                  <a:pt x="1208777" y="5139312"/>
                </a:cubicBezTo>
                <a:cubicBezTo>
                  <a:pt x="1211392" y="5129312"/>
                  <a:pt x="1209647" y="5121130"/>
                  <a:pt x="1204898" y="5121130"/>
                </a:cubicBezTo>
                <a:cubicBezTo>
                  <a:pt x="1194932" y="5121130"/>
                  <a:pt x="1193171" y="5152961"/>
                  <a:pt x="1202615" y="5162405"/>
                </a:cubicBezTo>
                <a:cubicBezTo>
                  <a:pt x="1206108" y="5165898"/>
                  <a:pt x="1215752" y="5168258"/>
                  <a:pt x="1224046" y="5167651"/>
                </a:cubicBezTo>
                <a:cubicBezTo>
                  <a:pt x="1235303" y="5166826"/>
                  <a:pt x="1234676" y="5165397"/>
                  <a:pt x="1221575" y="5162019"/>
                </a:cubicBezTo>
                <a:close/>
                <a:moveTo>
                  <a:pt x="5784120" y="5128274"/>
                </a:moveTo>
                <a:cubicBezTo>
                  <a:pt x="5788220" y="5121725"/>
                  <a:pt x="5791687" y="5109938"/>
                  <a:pt x="5791826" y="5102080"/>
                </a:cubicBezTo>
                <a:cubicBezTo>
                  <a:pt x="5791964" y="5094222"/>
                  <a:pt x="5801411" y="5086464"/>
                  <a:pt x="5812818" y="5084840"/>
                </a:cubicBezTo>
                <a:cubicBezTo>
                  <a:pt x="5843511" y="5080469"/>
                  <a:pt x="5859354" y="5058107"/>
                  <a:pt x="5844465" y="5040168"/>
                </a:cubicBezTo>
                <a:cubicBezTo>
                  <a:pt x="5830044" y="5022791"/>
                  <a:pt x="5809401" y="5021578"/>
                  <a:pt x="5803945" y="5037786"/>
                </a:cubicBezTo>
                <a:cubicBezTo>
                  <a:pt x="5800797" y="5047143"/>
                  <a:pt x="5796645" y="5046974"/>
                  <a:pt x="5784559" y="5037000"/>
                </a:cubicBezTo>
                <a:cubicBezTo>
                  <a:pt x="5775843" y="5029807"/>
                  <a:pt x="5760727" y="5026989"/>
                  <a:pt x="5749673" y="5030498"/>
                </a:cubicBezTo>
                <a:cubicBezTo>
                  <a:pt x="5733608" y="5035596"/>
                  <a:pt x="5730165" y="5044700"/>
                  <a:pt x="5730165" y="5082085"/>
                </a:cubicBezTo>
                <a:cubicBezTo>
                  <a:pt x="5730165" y="5107052"/>
                  <a:pt x="5733023" y="5130338"/>
                  <a:pt x="5736515" y="5133830"/>
                </a:cubicBezTo>
                <a:cubicBezTo>
                  <a:pt x="5747056" y="5144371"/>
                  <a:pt x="5776170" y="5140972"/>
                  <a:pt x="5784120" y="5128274"/>
                </a:cubicBezTo>
                <a:close/>
                <a:moveTo>
                  <a:pt x="1327710" y="5090650"/>
                </a:moveTo>
                <a:cubicBezTo>
                  <a:pt x="1345570" y="5072791"/>
                  <a:pt x="1341217" y="5054774"/>
                  <a:pt x="1316800" y="5045490"/>
                </a:cubicBezTo>
                <a:cubicBezTo>
                  <a:pt x="1300137" y="5039155"/>
                  <a:pt x="1294240" y="5029284"/>
                  <a:pt x="1293597" y="5006648"/>
                </a:cubicBezTo>
                <a:cubicBezTo>
                  <a:pt x="1292513" y="4968558"/>
                  <a:pt x="1288753" y="4964968"/>
                  <a:pt x="1258021" y="4972681"/>
                </a:cubicBezTo>
                <a:cubicBezTo>
                  <a:pt x="1237759" y="4977767"/>
                  <a:pt x="1233715" y="4983700"/>
                  <a:pt x="1236146" y="5004781"/>
                </a:cubicBezTo>
                <a:cubicBezTo>
                  <a:pt x="1238270" y="5023202"/>
                  <a:pt x="1245294" y="5031519"/>
                  <a:pt x="1260559" y="5033687"/>
                </a:cubicBezTo>
                <a:cubicBezTo>
                  <a:pt x="1273958" y="5035589"/>
                  <a:pt x="1281990" y="5043330"/>
                  <a:pt x="1281990" y="5054339"/>
                </a:cubicBezTo>
                <a:cubicBezTo>
                  <a:pt x="1281990" y="5097405"/>
                  <a:pt x="1303707" y="5114653"/>
                  <a:pt x="1327710" y="5090650"/>
                </a:cubicBezTo>
                <a:close/>
                <a:moveTo>
                  <a:pt x="1441638" y="5077000"/>
                </a:moveTo>
                <a:cubicBezTo>
                  <a:pt x="1453637" y="5073784"/>
                  <a:pt x="1465694" y="5061188"/>
                  <a:pt x="1468864" y="5048554"/>
                </a:cubicBezTo>
                <a:cubicBezTo>
                  <a:pt x="1475526" y="5022013"/>
                  <a:pt x="1488178" y="5019885"/>
                  <a:pt x="1511867" y="5041323"/>
                </a:cubicBezTo>
                <a:cubicBezTo>
                  <a:pt x="1547302" y="5073392"/>
                  <a:pt x="1575159" y="5031815"/>
                  <a:pt x="1542451" y="4995674"/>
                </a:cubicBezTo>
                <a:cubicBezTo>
                  <a:pt x="1523338" y="4974554"/>
                  <a:pt x="1502417" y="4973174"/>
                  <a:pt x="1494985" y="4992543"/>
                </a:cubicBezTo>
                <a:cubicBezTo>
                  <a:pt x="1482617" y="5024773"/>
                  <a:pt x="1430745" y="4991675"/>
                  <a:pt x="1419461" y="4944353"/>
                </a:cubicBezTo>
                <a:cubicBezTo>
                  <a:pt x="1415787" y="4928948"/>
                  <a:pt x="1406542" y="4909150"/>
                  <a:pt x="1398917" y="4900359"/>
                </a:cubicBezTo>
                <a:cubicBezTo>
                  <a:pt x="1389102" y="4889044"/>
                  <a:pt x="1387754" y="4879547"/>
                  <a:pt x="1394299" y="4867851"/>
                </a:cubicBezTo>
                <a:cubicBezTo>
                  <a:pt x="1402722" y="4852800"/>
                  <a:pt x="1404129" y="4853164"/>
                  <a:pt x="1410085" y="4871929"/>
                </a:cubicBezTo>
                <a:cubicBezTo>
                  <a:pt x="1413681" y="4883259"/>
                  <a:pt x="1422764" y="4892530"/>
                  <a:pt x="1430269" y="4892530"/>
                </a:cubicBezTo>
                <a:cubicBezTo>
                  <a:pt x="1437775" y="4892530"/>
                  <a:pt x="1443915" y="4898295"/>
                  <a:pt x="1443915" y="4905342"/>
                </a:cubicBezTo>
                <a:cubicBezTo>
                  <a:pt x="1443915" y="4912388"/>
                  <a:pt x="1452727" y="4926127"/>
                  <a:pt x="1463498" y="4935875"/>
                </a:cubicBezTo>
                <a:cubicBezTo>
                  <a:pt x="1480225" y="4951013"/>
                  <a:pt x="1485968" y="4951795"/>
                  <a:pt x="1502874" y="4941236"/>
                </a:cubicBezTo>
                <a:cubicBezTo>
                  <a:pt x="1518025" y="4931774"/>
                  <a:pt x="1524312" y="4931535"/>
                  <a:pt x="1529677" y="4940214"/>
                </a:cubicBezTo>
                <a:cubicBezTo>
                  <a:pt x="1542130" y="4960364"/>
                  <a:pt x="1572503" y="4946719"/>
                  <a:pt x="1572503" y="4920975"/>
                </a:cubicBezTo>
                <a:cubicBezTo>
                  <a:pt x="1572503" y="4900484"/>
                  <a:pt x="1567689" y="4896894"/>
                  <a:pt x="1536784" y="4894336"/>
                </a:cubicBezTo>
                <a:cubicBezTo>
                  <a:pt x="1501411" y="4891409"/>
                  <a:pt x="1501065" y="4890977"/>
                  <a:pt x="1501065" y="4849771"/>
                </a:cubicBezTo>
                <a:cubicBezTo>
                  <a:pt x="1501065" y="4815611"/>
                  <a:pt x="1495322" y="4802072"/>
                  <a:pt x="1468984" y="4774146"/>
                </a:cubicBezTo>
                <a:cubicBezTo>
                  <a:pt x="1451340" y="4755437"/>
                  <a:pt x="1430564" y="4740130"/>
                  <a:pt x="1422817" y="4740130"/>
                </a:cubicBezTo>
                <a:cubicBezTo>
                  <a:pt x="1397585" y="4740130"/>
                  <a:pt x="1369286" y="4706679"/>
                  <a:pt x="1366080" y="4673063"/>
                </a:cubicBezTo>
                <a:cubicBezTo>
                  <a:pt x="1362731" y="4637949"/>
                  <a:pt x="1334474" y="4621901"/>
                  <a:pt x="1318996" y="4646324"/>
                </a:cubicBezTo>
                <a:cubicBezTo>
                  <a:pt x="1307566" y="4664361"/>
                  <a:pt x="1308585" y="4709207"/>
                  <a:pt x="1320593" y="4716628"/>
                </a:cubicBezTo>
                <a:cubicBezTo>
                  <a:pt x="1326108" y="4720037"/>
                  <a:pt x="1328863" y="4727791"/>
                  <a:pt x="1326716" y="4733859"/>
                </a:cubicBezTo>
                <a:cubicBezTo>
                  <a:pt x="1324568" y="4739928"/>
                  <a:pt x="1340415" y="4764181"/>
                  <a:pt x="1361931" y="4787755"/>
                </a:cubicBezTo>
                <a:lnTo>
                  <a:pt x="1401053" y="4830618"/>
                </a:lnTo>
                <a:lnTo>
                  <a:pt x="1372542" y="4833855"/>
                </a:lnTo>
                <a:cubicBezTo>
                  <a:pt x="1349830" y="4836434"/>
                  <a:pt x="1338690" y="4830695"/>
                  <a:pt x="1317773" y="4805640"/>
                </a:cubicBezTo>
                <a:cubicBezTo>
                  <a:pt x="1303331" y="4788341"/>
                  <a:pt x="1291243" y="4778312"/>
                  <a:pt x="1290911" y="4783352"/>
                </a:cubicBezTo>
                <a:cubicBezTo>
                  <a:pt x="1290579" y="4788393"/>
                  <a:pt x="1286329" y="4782598"/>
                  <a:pt x="1281467" y="4770474"/>
                </a:cubicBezTo>
                <a:cubicBezTo>
                  <a:pt x="1276605" y="4758351"/>
                  <a:pt x="1268923" y="4750720"/>
                  <a:pt x="1264397" y="4753517"/>
                </a:cubicBezTo>
                <a:cubicBezTo>
                  <a:pt x="1259870" y="4756315"/>
                  <a:pt x="1258191" y="4748018"/>
                  <a:pt x="1260664" y="4735080"/>
                </a:cubicBezTo>
                <a:cubicBezTo>
                  <a:pt x="1263137" y="4722141"/>
                  <a:pt x="1268947" y="4711555"/>
                  <a:pt x="1273576" y="4711555"/>
                </a:cubicBezTo>
                <a:cubicBezTo>
                  <a:pt x="1291614" y="4711555"/>
                  <a:pt x="1280745" y="4685471"/>
                  <a:pt x="1258479" y="4675325"/>
                </a:cubicBezTo>
                <a:cubicBezTo>
                  <a:pt x="1238273" y="4666120"/>
                  <a:pt x="1232916" y="4667542"/>
                  <a:pt x="1220379" y="4685441"/>
                </a:cubicBezTo>
                <a:cubicBezTo>
                  <a:pt x="1202412" y="4711092"/>
                  <a:pt x="1201432" y="4731680"/>
                  <a:pt x="1218488" y="4725135"/>
                </a:cubicBezTo>
                <a:cubicBezTo>
                  <a:pt x="1227866" y="4721536"/>
                  <a:pt x="1230070" y="4727863"/>
                  <a:pt x="1226919" y="4749333"/>
                </a:cubicBezTo>
                <a:cubicBezTo>
                  <a:pt x="1224532" y="4765599"/>
                  <a:pt x="1228215" y="4785107"/>
                  <a:pt x="1235280" y="4793621"/>
                </a:cubicBezTo>
                <a:cubicBezTo>
                  <a:pt x="1242226" y="4801990"/>
                  <a:pt x="1252362" y="4816225"/>
                  <a:pt x="1257806" y="4825256"/>
                </a:cubicBezTo>
                <a:cubicBezTo>
                  <a:pt x="1294670" y="4886415"/>
                  <a:pt x="1308820" y="4902842"/>
                  <a:pt x="1314378" y="4890934"/>
                </a:cubicBezTo>
                <a:cubicBezTo>
                  <a:pt x="1317636" y="4883954"/>
                  <a:pt x="1318512" y="4887887"/>
                  <a:pt x="1316325" y="4899674"/>
                </a:cubicBezTo>
                <a:cubicBezTo>
                  <a:pt x="1314138" y="4911461"/>
                  <a:pt x="1316152" y="4921105"/>
                  <a:pt x="1320800" y="4921105"/>
                </a:cubicBezTo>
                <a:cubicBezTo>
                  <a:pt x="1325449" y="4921105"/>
                  <a:pt x="1332068" y="4932892"/>
                  <a:pt x="1335510" y="4947299"/>
                </a:cubicBezTo>
                <a:cubicBezTo>
                  <a:pt x="1338951" y="4961706"/>
                  <a:pt x="1345987" y="4978850"/>
                  <a:pt x="1351145" y="4985399"/>
                </a:cubicBezTo>
                <a:cubicBezTo>
                  <a:pt x="1356303" y="4991947"/>
                  <a:pt x="1357199" y="4997305"/>
                  <a:pt x="1353137" y="4997305"/>
                </a:cubicBezTo>
                <a:cubicBezTo>
                  <a:pt x="1349074" y="4997305"/>
                  <a:pt x="1354979" y="5005309"/>
                  <a:pt x="1366258" y="5015091"/>
                </a:cubicBezTo>
                <a:cubicBezTo>
                  <a:pt x="1377537" y="5024874"/>
                  <a:pt x="1386765" y="5041304"/>
                  <a:pt x="1386765" y="5051604"/>
                </a:cubicBezTo>
                <a:cubicBezTo>
                  <a:pt x="1386765" y="5082660"/>
                  <a:pt x="1399141" y="5088387"/>
                  <a:pt x="1441638" y="5077000"/>
                </a:cubicBezTo>
                <a:close/>
                <a:moveTo>
                  <a:pt x="7319133" y="4956499"/>
                </a:moveTo>
                <a:cubicBezTo>
                  <a:pt x="7343098" y="4927623"/>
                  <a:pt x="7308255" y="4876927"/>
                  <a:pt x="7280357" y="4900080"/>
                </a:cubicBezTo>
                <a:cubicBezTo>
                  <a:pt x="7258039" y="4918603"/>
                  <a:pt x="7269770" y="4968730"/>
                  <a:pt x="7296423" y="4968730"/>
                </a:cubicBezTo>
                <a:cubicBezTo>
                  <a:pt x="7303331" y="4968730"/>
                  <a:pt x="7313550" y="4963226"/>
                  <a:pt x="7319133" y="4956499"/>
                </a:cubicBezTo>
                <a:close/>
                <a:moveTo>
                  <a:pt x="9582860" y="4921629"/>
                </a:moveTo>
                <a:cubicBezTo>
                  <a:pt x="9593006" y="4889664"/>
                  <a:pt x="9591972" y="4778603"/>
                  <a:pt x="9581431" y="4768062"/>
                </a:cubicBezTo>
                <a:cubicBezTo>
                  <a:pt x="9575660" y="4762290"/>
                  <a:pt x="9560799" y="4759002"/>
                  <a:pt x="9548407" y="4760755"/>
                </a:cubicBezTo>
                <a:cubicBezTo>
                  <a:pt x="9526522" y="4763852"/>
                  <a:pt x="9525976" y="4766122"/>
                  <a:pt x="9529318" y="4840143"/>
                </a:cubicBezTo>
                <a:cubicBezTo>
                  <a:pt x="9531210" y="4882053"/>
                  <a:pt x="9536567" y="4917772"/>
                  <a:pt x="9541223" y="4919517"/>
                </a:cubicBezTo>
                <a:cubicBezTo>
                  <a:pt x="9545880" y="4921264"/>
                  <a:pt x="9549690" y="4928630"/>
                  <a:pt x="9549690" y="4935887"/>
                </a:cubicBezTo>
                <a:cubicBezTo>
                  <a:pt x="9549690" y="4954010"/>
                  <a:pt x="9576201" y="4942614"/>
                  <a:pt x="9582860" y="4921629"/>
                </a:cubicBezTo>
                <a:close/>
                <a:moveTo>
                  <a:pt x="9536082" y="4583648"/>
                </a:moveTo>
                <a:cubicBezTo>
                  <a:pt x="9551873" y="4567858"/>
                  <a:pt x="9553903" y="4543833"/>
                  <a:pt x="9540165" y="4535343"/>
                </a:cubicBezTo>
                <a:cubicBezTo>
                  <a:pt x="9534926" y="4532105"/>
                  <a:pt x="9530640" y="4510421"/>
                  <a:pt x="9530640" y="4487155"/>
                </a:cubicBezTo>
                <a:cubicBezTo>
                  <a:pt x="9530640" y="4463890"/>
                  <a:pt x="9534926" y="4444855"/>
                  <a:pt x="9540165" y="4444855"/>
                </a:cubicBezTo>
                <a:cubicBezTo>
                  <a:pt x="9553540" y="4444855"/>
                  <a:pt x="9552051" y="4412926"/>
                  <a:pt x="9538022" y="4398897"/>
                </a:cubicBezTo>
                <a:cubicBezTo>
                  <a:pt x="9529692" y="4390567"/>
                  <a:pt x="9529173" y="4382531"/>
                  <a:pt x="9536209" y="4370799"/>
                </a:cubicBezTo>
                <a:cubicBezTo>
                  <a:pt x="9549533" y="4348581"/>
                  <a:pt x="9552712" y="4282930"/>
                  <a:pt x="9540463" y="4282930"/>
                </a:cubicBezTo>
                <a:cubicBezTo>
                  <a:pt x="9535060" y="4282930"/>
                  <a:pt x="9530640" y="4278338"/>
                  <a:pt x="9530640" y="4272725"/>
                </a:cubicBezTo>
                <a:cubicBezTo>
                  <a:pt x="9530640" y="4254625"/>
                  <a:pt x="9502998" y="4234208"/>
                  <a:pt x="9475978" y="4232351"/>
                </a:cubicBezTo>
                <a:cubicBezTo>
                  <a:pt x="9454575" y="4230879"/>
                  <a:pt x="9450046" y="4234229"/>
                  <a:pt x="9451657" y="4250343"/>
                </a:cubicBezTo>
                <a:cubicBezTo>
                  <a:pt x="9453486" y="4268634"/>
                  <a:pt x="9449750" y="4269821"/>
                  <a:pt x="9402641" y="4265915"/>
                </a:cubicBezTo>
                <a:cubicBezTo>
                  <a:pt x="9356689" y="4262104"/>
                  <a:pt x="9350991" y="4263746"/>
                  <a:pt x="9345034" y="4282515"/>
                </a:cubicBezTo>
                <a:cubicBezTo>
                  <a:pt x="9340761" y="4295979"/>
                  <a:pt x="9343779" y="4309264"/>
                  <a:pt x="9353569" y="4320082"/>
                </a:cubicBezTo>
                <a:cubicBezTo>
                  <a:pt x="9370636" y="4338940"/>
                  <a:pt x="9373542" y="4359130"/>
                  <a:pt x="9359190" y="4359130"/>
                </a:cubicBezTo>
                <a:cubicBezTo>
                  <a:pt x="9341126" y="4359130"/>
                  <a:pt x="9349711" y="4386436"/>
                  <a:pt x="9369777" y="4392805"/>
                </a:cubicBezTo>
                <a:cubicBezTo>
                  <a:pt x="9392646" y="4400063"/>
                  <a:pt x="9431007" y="4370043"/>
                  <a:pt x="9409196" y="4361957"/>
                </a:cubicBezTo>
                <a:cubicBezTo>
                  <a:pt x="9388842" y="4354411"/>
                  <a:pt x="9396108" y="4330533"/>
                  <a:pt x="9421723" y="4320794"/>
                </a:cubicBezTo>
                <a:cubicBezTo>
                  <a:pt x="9455120" y="4308097"/>
                  <a:pt x="9453676" y="4307351"/>
                  <a:pt x="9469634" y="4345542"/>
                </a:cubicBezTo>
                <a:cubicBezTo>
                  <a:pt x="9483728" y="4379275"/>
                  <a:pt x="9480427" y="4416280"/>
                  <a:pt x="9463323" y="4416280"/>
                </a:cubicBezTo>
                <a:cubicBezTo>
                  <a:pt x="9451875" y="4416280"/>
                  <a:pt x="9451696" y="4442264"/>
                  <a:pt x="9463115" y="4446443"/>
                </a:cubicBezTo>
                <a:cubicBezTo>
                  <a:pt x="9467887" y="4448189"/>
                  <a:pt x="9472971" y="4466763"/>
                  <a:pt x="9474414" y="4487718"/>
                </a:cubicBezTo>
                <a:cubicBezTo>
                  <a:pt x="9475856" y="4508673"/>
                  <a:pt x="9480929" y="4531032"/>
                  <a:pt x="9485688" y="4537404"/>
                </a:cubicBezTo>
                <a:cubicBezTo>
                  <a:pt x="9490447" y="4543776"/>
                  <a:pt x="9492488" y="4554492"/>
                  <a:pt x="9490223" y="4561216"/>
                </a:cubicBezTo>
                <a:cubicBezTo>
                  <a:pt x="9487958" y="4567941"/>
                  <a:pt x="9492911" y="4578664"/>
                  <a:pt x="9501229" y="4585046"/>
                </a:cubicBezTo>
                <a:cubicBezTo>
                  <a:pt x="9520437" y="4599783"/>
                  <a:pt x="9519927" y="4599803"/>
                  <a:pt x="9536082" y="4583648"/>
                </a:cubicBezTo>
                <a:close/>
                <a:moveTo>
                  <a:pt x="9249652" y="2559819"/>
                </a:moveTo>
                <a:cubicBezTo>
                  <a:pt x="9265369" y="2550611"/>
                  <a:pt x="9279687" y="2535540"/>
                  <a:pt x="9281471" y="2526328"/>
                </a:cubicBezTo>
                <a:cubicBezTo>
                  <a:pt x="9284986" y="2508176"/>
                  <a:pt x="9248421" y="2463265"/>
                  <a:pt x="9232726" y="2466458"/>
                </a:cubicBezTo>
                <a:cubicBezTo>
                  <a:pt x="9227426" y="2467536"/>
                  <a:pt x="9219024" y="2453422"/>
                  <a:pt x="9214054" y="2435095"/>
                </a:cubicBezTo>
                <a:cubicBezTo>
                  <a:pt x="9204240" y="2398899"/>
                  <a:pt x="9192799" y="2387826"/>
                  <a:pt x="9164982" y="2387601"/>
                </a:cubicBezTo>
                <a:cubicBezTo>
                  <a:pt x="9149085" y="2387472"/>
                  <a:pt x="9147623" y="2392732"/>
                  <a:pt x="9152443" y="2432699"/>
                </a:cubicBezTo>
                <a:cubicBezTo>
                  <a:pt x="9157463" y="2474331"/>
                  <a:pt x="9187014" y="2555004"/>
                  <a:pt x="9203155" y="2571145"/>
                </a:cubicBezTo>
                <a:cubicBezTo>
                  <a:pt x="9212305" y="2580295"/>
                  <a:pt x="9216418" y="2579293"/>
                  <a:pt x="9249652" y="2559819"/>
                </a:cubicBezTo>
                <a:close/>
                <a:moveTo>
                  <a:pt x="8701965" y="1506955"/>
                </a:moveTo>
                <a:cubicBezTo>
                  <a:pt x="8701965" y="1504645"/>
                  <a:pt x="8697679" y="1500105"/>
                  <a:pt x="8692440" y="1496868"/>
                </a:cubicBezTo>
                <a:cubicBezTo>
                  <a:pt x="8687201" y="1493630"/>
                  <a:pt x="8682915" y="1495520"/>
                  <a:pt x="8682915" y="1501068"/>
                </a:cubicBezTo>
                <a:cubicBezTo>
                  <a:pt x="8682915" y="1506616"/>
                  <a:pt x="8687201" y="1511155"/>
                  <a:pt x="8692440" y="1511155"/>
                </a:cubicBezTo>
                <a:cubicBezTo>
                  <a:pt x="8697679" y="1511155"/>
                  <a:pt x="8701965" y="1509265"/>
                  <a:pt x="8701965" y="1506955"/>
                </a:cubicBezTo>
                <a:close/>
                <a:moveTo>
                  <a:pt x="8191598" y="1476798"/>
                </a:moveTo>
                <a:cubicBezTo>
                  <a:pt x="8208496" y="1470315"/>
                  <a:pt x="8213196" y="1402015"/>
                  <a:pt x="8197416" y="1392263"/>
                </a:cubicBezTo>
                <a:cubicBezTo>
                  <a:pt x="8192330" y="1389119"/>
                  <a:pt x="8185348" y="1365292"/>
                  <a:pt x="8181902" y="1339314"/>
                </a:cubicBezTo>
                <a:cubicBezTo>
                  <a:pt x="8178456" y="1313335"/>
                  <a:pt x="8171902" y="1292080"/>
                  <a:pt x="8167338" y="1292080"/>
                </a:cubicBezTo>
                <a:cubicBezTo>
                  <a:pt x="8162774" y="1292080"/>
                  <a:pt x="8159040" y="1273079"/>
                  <a:pt x="8159040" y="1249855"/>
                </a:cubicBezTo>
                <a:cubicBezTo>
                  <a:pt x="8159040" y="1209393"/>
                  <a:pt x="8157882" y="1207662"/>
                  <a:pt x="8131311" y="1208418"/>
                </a:cubicBezTo>
                <a:cubicBezTo>
                  <a:pt x="8110628" y="1209005"/>
                  <a:pt x="8104989" y="1212872"/>
                  <a:pt x="8109117" y="1223631"/>
                </a:cubicBezTo>
                <a:cubicBezTo>
                  <a:pt x="8112729" y="1233044"/>
                  <a:pt x="8110781" y="1235662"/>
                  <a:pt x="8103509" y="1231168"/>
                </a:cubicBezTo>
                <a:cubicBezTo>
                  <a:pt x="8087466" y="1221253"/>
                  <a:pt x="8089775" y="1240504"/>
                  <a:pt x="8106653" y="1257382"/>
                </a:cubicBezTo>
                <a:cubicBezTo>
                  <a:pt x="8122360" y="1273089"/>
                  <a:pt x="8125653" y="1292080"/>
                  <a:pt x="8112670" y="1292080"/>
                </a:cubicBezTo>
                <a:cubicBezTo>
                  <a:pt x="8096625" y="1292080"/>
                  <a:pt x="8092673" y="1371870"/>
                  <a:pt x="8107585" y="1394743"/>
                </a:cubicBezTo>
                <a:cubicBezTo>
                  <a:pt x="8115366" y="1406678"/>
                  <a:pt x="8119318" y="1420349"/>
                  <a:pt x="8116368" y="1425123"/>
                </a:cubicBezTo>
                <a:cubicBezTo>
                  <a:pt x="8111173" y="1433528"/>
                  <a:pt x="8157019" y="1482580"/>
                  <a:pt x="8170070" y="1482580"/>
                </a:cubicBezTo>
                <a:cubicBezTo>
                  <a:pt x="8173624" y="1482580"/>
                  <a:pt x="8183312" y="1479978"/>
                  <a:pt x="8191598" y="1476798"/>
                </a:cubicBezTo>
                <a:close/>
                <a:moveTo>
                  <a:pt x="3340242" y="1310259"/>
                </a:moveTo>
                <a:cubicBezTo>
                  <a:pt x="3371965" y="1277807"/>
                  <a:pt x="3373148" y="1256765"/>
                  <a:pt x="3344153" y="1240713"/>
                </a:cubicBezTo>
                <a:cubicBezTo>
                  <a:pt x="3333675" y="1234913"/>
                  <a:pt x="3322474" y="1226577"/>
                  <a:pt x="3319262" y="1222189"/>
                </a:cubicBezTo>
                <a:cubicBezTo>
                  <a:pt x="3316049" y="1217800"/>
                  <a:pt x="3298905" y="1213514"/>
                  <a:pt x="3281162" y="1212664"/>
                </a:cubicBezTo>
                <a:cubicBezTo>
                  <a:pt x="3249963" y="1211168"/>
                  <a:pt x="3248976" y="1212213"/>
                  <a:pt x="3251132" y="1244455"/>
                </a:cubicBezTo>
                <a:cubicBezTo>
                  <a:pt x="3252358" y="1262791"/>
                  <a:pt x="3253664" y="1285725"/>
                  <a:pt x="3254033" y="1295420"/>
                </a:cubicBezTo>
                <a:cubicBezTo>
                  <a:pt x="3255901" y="1344462"/>
                  <a:pt x="3299475" y="1351963"/>
                  <a:pt x="3340242" y="1310259"/>
                </a:cubicBezTo>
                <a:close/>
                <a:moveTo>
                  <a:pt x="8737047" y="1318869"/>
                </a:moveTo>
                <a:cubicBezTo>
                  <a:pt x="8734006" y="1311271"/>
                  <a:pt x="8731749" y="1313528"/>
                  <a:pt x="8731292" y="1324624"/>
                </a:cubicBezTo>
                <a:cubicBezTo>
                  <a:pt x="8730879" y="1334665"/>
                  <a:pt x="8733130" y="1340290"/>
                  <a:pt x="8736295" y="1337125"/>
                </a:cubicBezTo>
                <a:cubicBezTo>
                  <a:pt x="8739460" y="1333960"/>
                  <a:pt x="8739798" y="1325745"/>
                  <a:pt x="8737046" y="1318869"/>
                </a:cubicBezTo>
                <a:close/>
                <a:moveTo>
                  <a:pt x="4813860" y="1147300"/>
                </a:moveTo>
                <a:cubicBezTo>
                  <a:pt x="4827769" y="1133391"/>
                  <a:pt x="4828680" y="1120630"/>
                  <a:pt x="4815765" y="1120630"/>
                </a:cubicBezTo>
                <a:cubicBezTo>
                  <a:pt x="4810527" y="1120630"/>
                  <a:pt x="4806240" y="1126745"/>
                  <a:pt x="4806240" y="1134219"/>
                </a:cubicBezTo>
                <a:cubicBezTo>
                  <a:pt x="4806240" y="1141693"/>
                  <a:pt x="4798739" y="1149768"/>
                  <a:pt x="4789572" y="1152164"/>
                </a:cubicBezTo>
                <a:cubicBezTo>
                  <a:pt x="4776771" y="1155509"/>
                  <a:pt x="4776329" y="1156777"/>
                  <a:pt x="4787666" y="1157625"/>
                </a:cubicBezTo>
                <a:cubicBezTo>
                  <a:pt x="4795787" y="1158233"/>
                  <a:pt x="4807574" y="1153587"/>
                  <a:pt x="4813860" y="1147300"/>
                </a:cubicBezTo>
                <a:close/>
                <a:moveTo>
                  <a:pt x="5461570" y="1048381"/>
                </a:moveTo>
                <a:cubicBezTo>
                  <a:pt x="5463267" y="1030989"/>
                  <a:pt x="5458679" y="1014215"/>
                  <a:pt x="5450329" y="1007285"/>
                </a:cubicBezTo>
                <a:cubicBezTo>
                  <a:pt x="5438746" y="997672"/>
                  <a:pt x="5434091" y="999523"/>
                  <a:pt x="5424337" y="1017621"/>
                </a:cubicBezTo>
                <a:cubicBezTo>
                  <a:pt x="5417802" y="1029747"/>
                  <a:pt x="5411995" y="1049507"/>
                  <a:pt x="5411433" y="1061534"/>
                </a:cubicBezTo>
                <a:cubicBezTo>
                  <a:pt x="5410592" y="1079537"/>
                  <a:pt x="5414676" y="1082903"/>
                  <a:pt x="5434557" y="1080584"/>
                </a:cubicBezTo>
                <a:cubicBezTo>
                  <a:pt x="5453808" y="1078338"/>
                  <a:pt x="5459284" y="1071811"/>
                  <a:pt x="5461570" y="1048381"/>
                </a:cubicBezTo>
                <a:close/>
                <a:moveTo>
                  <a:pt x="5364133" y="1059398"/>
                </a:moveTo>
                <a:cubicBezTo>
                  <a:pt x="5381831" y="1041700"/>
                  <a:pt x="5381506" y="1011788"/>
                  <a:pt x="5363453" y="996805"/>
                </a:cubicBezTo>
                <a:cubicBezTo>
                  <a:pt x="5344575" y="981137"/>
                  <a:pt x="5345137" y="964646"/>
                  <a:pt x="5364299" y="971999"/>
                </a:cubicBezTo>
                <a:cubicBezTo>
                  <a:pt x="5372697" y="975222"/>
                  <a:pt x="5390226" y="969316"/>
                  <a:pt x="5403683" y="958731"/>
                </a:cubicBezTo>
                <a:cubicBezTo>
                  <a:pt x="5417021" y="948239"/>
                  <a:pt x="5423070" y="939655"/>
                  <a:pt x="5417125" y="939655"/>
                </a:cubicBezTo>
                <a:cubicBezTo>
                  <a:pt x="5410503" y="939655"/>
                  <a:pt x="5406315" y="921203"/>
                  <a:pt x="5406315" y="892030"/>
                </a:cubicBezTo>
                <a:cubicBezTo>
                  <a:pt x="5406315" y="856047"/>
                  <a:pt x="5409808" y="844405"/>
                  <a:pt x="5420603" y="844405"/>
                </a:cubicBezTo>
                <a:cubicBezTo>
                  <a:pt x="5428461" y="844405"/>
                  <a:pt x="5434890" y="849934"/>
                  <a:pt x="5434890" y="856693"/>
                </a:cubicBezTo>
                <a:cubicBezTo>
                  <a:pt x="5434890" y="863451"/>
                  <a:pt x="5451269" y="887079"/>
                  <a:pt x="5471288" y="909199"/>
                </a:cubicBezTo>
                <a:lnTo>
                  <a:pt x="5507686" y="949418"/>
                </a:lnTo>
                <a:lnTo>
                  <a:pt x="5537963" y="934314"/>
                </a:lnTo>
                <a:cubicBezTo>
                  <a:pt x="5568789" y="918936"/>
                  <a:pt x="5580122" y="881447"/>
                  <a:pt x="5558066" y="867816"/>
                </a:cubicBezTo>
                <a:cubicBezTo>
                  <a:pt x="5552470" y="864358"/>
                  <a:pt x="5550375" y="855055"/>
                  <a:pt x="5553411" y="847144"/>
                </a:cubicBezTo>
                <a:cubicBezTo>
                  <a:pt x="5557190" y="837299"/>
                  <a:pt x="5554541" y="834444"/>
                  <a:pt x="5545021" y="838097"/>
                </a:cubicBezTo>
                <a:cubicBezTo>
                  <a:pt x="5536769" y="841264"/>
                  <a:pt x="5532700" y="838789"/>
                  <a:pt x="5535019" y="832014"/>
                </a:cubicBezTo>
                <a:cubicBezTo>
                  <a:pt x="5537168" y="825732"/>
                  <a:pt x="5523558" y="810792"/>
                  <a:pt x="5504774" y="798813"/>
                </a:cubicBezTo>
                <a:cubicBezTo>
                  <a:pt x="5474919" y="779775"/>
                  <a:pt x="5466530" y="778385"/>
                  <a:pt x="5438100" y="787767"/>
                </a:cubicBezTo>
                <a:cubicBezTo>
                  <a:pt x="5415534" y="795215"/>
                  <a:pt x="5401929" y="795472"/>
                  <a:pt x="5393658" y="788608"/>
                </a:cubicBezTo>
                <a:cubicBezTo>
                  <a:pt x="5383651" y="780302"/>
                  <a:pt x="5329745" y="798548"/>
                  <a:pt x="5292822" y="822738"/>
                </a:cubicBezTo>
                <a:cubicBezTo>
                  <a:pt x="5282645" y="829405"/>
                  <a:pt x="5273452" y="943952"/>
                  <a:pt x="5282378" y="952878"/>
                </a:cubicBezTo>
                <a:cubicBezTo>
                  <a:pt x="5287679" y="958178"/>
                  <a:pt x="5292015" y="971883"/>
                  <a:pt x="5292015" y="983334"/>
                </a:cubicBezTo>
                <a:cubicBezTo>
                  <a:pt x="5292015" y="1002201"/>
                  <a:pt x="5302808" y="1028788"/>
                  <a:pt x="5323584" y="1061099"/>
                </a:cubicBezTo>
                <a:cubicBezTo>
                  <a:pt x="5333639" y="1076737"/>
                  <a:pt x="5347370" y="1076161"/>
                  <a:pt x="5364133" y="1059398"/>
                </a:cubicBezTo>
                <a:close/>
                <a:moveTo>
                  <a:pt x="7440207" y="900596"/>
                </a:moveTo>
                <a:cubicBezTo>
                  <a:pt x="7446924" y="879434"/>
                  <a:pt x="7434918" y="861175"/>
                  <a:pt x="7412083" y="857823"/>
                </a:cubicBezTo>
                <a:cubicBezTo>
                  <a:pt x="7395260" y="855354"/>
                  <a:pt x="7385109" y="878967"/>
                  <a:pt x="7392704" y="902897"/>
                </a:cubicBezTo>
                <a:cubicBezTo>
                  <a:pt x="7400324" y="926906"/>
                  <a:pt x="7432349" y="925355"/>
                  <a:pt x="7440207" y="900596"/>
                </a:cubicBezTo>
                <a:close/>
                <a:moveTo>
                  <a:pt x="7421698" y="811089"/>
                </a:moveTo>
                <a:cubicBezTo>
                  <a:pt x="7429290" y="780842"/>
                  <a:pt x="7420903" y="758680"/>
                  <a:pt x="7401866" y="758680"/>
                </a:cubicBezTo>
                <a:cubicBezTo>
                  <a:pt x="7380707" y="758680"/>
                  <a:pt x="7365238" y="803434"/>
                  <a:pt x="7380431" y="820695"/>
                </a:cubicBezTo>
                <a:cubicBezTo>
                  <a:pt x="7398550" y="841281"/>
                  <a:pt x="7415087" y="837431"/>
                  <a:pt x="7421698" y="811089"/>
                </a:cubicBezTo>
                <a:close/>
                <a:moveTo>
                  <a:pt x="7576137" y="730105"/>
                </a:moveTo>
                <a:cubicBezTo>
                  <a:pt x="7577723" y="696053"/>
                  <a:pt x="7583081" y="664121"/>
                  <a:pt x="7588043" y="659144"/>
                </a:cubicBezTo>
                <a:cubicBezTo>
                  <a:pt x="7593005" y="654167"/>
                  <a:pt x="7597065" y="640237"/>
                  <a:pt x="7597065" y="628187"/>
                </a:cubicBezTo>
                <a:cubicBezTo>
                  <a:pt x="7597065" y="615298"/>
                  <a:pt x="7602809" y="606280"/>
                  <a:pt x="7611018" y="606280"/>
                </a:cubicBezTo>
                <a:cubicBezTo>
                  <a:pt x="7627514" y="606280"/>
                  <a:pt x="7644463" y="578115"/>
                  <a:pt x="7641229" y="556077"/>
                </a:cubicBezTo>
                <a:cubicBezTo>
                  <a:pt x="7638208" y="535496"/>
                  <a:pt x="7606927" y="501505"/>
                  <a:pt x="7591008" y="501505"/>
                </a:cubicBezTo>
                <a:cubicBezTo>
                  <a:pt x="7584062" y="501505"/>
                  <a:pt x="7575689" y="512221"/>
                  <a:pt x="7572401" y="525317"/>
                </a:cubicBezTo>
                <a:cubicBezTo>
                  <a:pt x="7567151" y="546238"/>
                  <a:pt x="7561297" y="549130"/>
                  <a:pt x="7524193" y="549130"/>
                </a:cubicBezTo>
                <a:cubicBezTo>
                  <a:pt x="7500966" y="549130"/>
                  <a:pt x="7476375" y="554349"/>
                  <a:pt x="7469546" y="560727"/>
                </a:cubicBezTo>
                <a:cubicBezTo>
                  <a:pt x="7453253" y="575948"/>
                  <a:pt x="7465882" y="634347"/>
                  <a:pt x="7489697" y="653905"/>
                </a:cubicBezTo>
                <a:cubicBezTo>
                  <a:pt x="7503266" y="665049"/>
                  <a:pt x="7505796" y="676052"/>
                  <a:pt x="7501192" y="703911"/>
                </a:cubicBezTo>
                <a:cubicBezTo>
                  <a:pt x="7496818" y="730381"/>
                  <a:pt x="7498601" y="739630"/>
                  <a:pt x="7508077" y="739630"/>
                </a:cubicBezTo>
                <a:cubicBezTo>
                  <a:pt x="7515124" y="739630"/>
                  <a:pt x="7520865" y="749608"/>
                  <a:pt x="7520865" y="761855"/>
                </a:cubicBezTo>
                <a:cubicBezTo>
                  <a:pt x="7520865" y="789929"/>
                  <a:pt x="7529252" y="798316"/>
                  <a:pt x="7553811" y="794801"/>
                </a:cubicBezTo>
                <a:cubicBezTo>
                  <a:pt x="7570748" y="792376"/>
                  <a:pt x="7573625" y="784042"/>
                  <a:pt x="7576137" y="730105"/>
                </a:cubicBezTo>
                <a:close/>
                <a:moveTo>
                  <a:pt x="5410304" y="755335"/>
                </a:moveTo>
                <a:cubicBezTo>
                  <a:pt x="5407012" y="746758"/>
                  <a:pt x="5400525" y="742085"/>
                  <a:pt x="5395887" y="744951"/>
                </a:cubicBezTo>
                <a:cubicBezTo>
                  <a:pt x="5391250" y="747817"/>
                  <a:pt x="5392770" y="755933"/>
                  <a:pt x="5399267" y="762985"/>
                </a:cubicBezTo>
                <a:cubicBezTo>
                  <a:pt x="5413879" y="778850"/>
                  <a:pt x="5418183" y="775867"/>
                  <a:pt x="5410304" y="755335"/>
                </a:cubicBezTo>
                <a:close/>
                <a:moveTo>
                  <a:pt x="5642059" y="761639"/>
                </a:moveTo>
                <a:cubicBezTo>
                  <a:pt x="5632891" y="759243"/>
                  <a:pt x="5625390" y="750454"/>
                  <a:pt x="5625390" y="742107"/>
                </a:cubicBezTo>
                <a:cubicBezTo>
                  <a:pt x="5625390" y="733759"/>
                  <a:pt x="5622718" y="729603"/>
                  <a:pt x="5619451" y="732869"/>
                </a:cubicBezTo>
                <a:cubicBezTo>
                  <a:pt x="5608582" y="743738"/>
                  <a:pt x="5624539" y="768222"/>
                  <a:pt x="5641760" y="767100"/>
                </a:cubicBezTo>
                <a:cubicBezTo>
                  <a:pt x="5657662" y="766065"/>
                  <a:pt x="5657681" y="765722"/>
                  <a:pt x="5642059" y="761639"/>
                </a:cubicBezTo>
                <a:close/>
                <a:moveTo>
                  <a:pt x="5660060" y="722593"/>
                </a:moveTo>
                <a:cubicBezTo>
                  <a:pt x="5651719" y="714251"/>
                  <a:pt x="5642291" y="710029"/>
                  <a:pt x="5639111" y="713209"/>
                </a:cubicBezTo>
                <a:cubicBezTo>
                  <a:pt x="5635930" y="716390"/>
                  <a:pt x="5641186" y="727029"/>
                  <a:pt x="5650790" y="736852"/>
                </a:cubicBezTo>
                <a:cubicBezTo>
                  <a:pt x="5660395" y="746675"/>
                  <a:pt x="5669822" y="750897"/>
                  <a:pt x="5671740" y="746235"/>
                </a:cubicBezTo>
                <a:cubicBezTo>
                  <a:pt x="5673657" y="741573"/>
                  <a:pt x="5668401" y="730934"/>
                  <a:pt x="5660060" y="722593"/>
                </a:cubicBezTo>
                <a:close/>
                <a:moveTo>
                  <a:pt x="7466479" y="720567"/>
                </a:moveTo>
                <a:cubicBezTo>
                  <a:pt x="7469220" y="710082"/>
                  <a:pt x="7467577" y="703906"/>
                  <a:pt x="7462827" y="706841"/>
                </a:cubicBezTo>
                <a:cubicBezTo>
                  <a:pt x="7458077" y="709777"/>
                  <a:pt x="7454190" y="718356"/>
                  <a:pt x="7454190" y="725905"/>
                </a:cubicBezTo>
                <a:cubicBezTo>
                  <a:pt x="7454190" y="745619"/>
                  <a:pt x="7460662" y="742808"/>
                  <a:pt x="7466479" y="720567"/>
                </a:cubicBezTo>
                <a:close/>
                <a:moveTo>
                  <a:pt x="6996990" y="645013"/>
                </a:moveTo>
                <a:cubicBezTo>
                  <a:pt x="6996990" y="640122"/>
                  <a:pt x="7008778" y="634764"/>
                  <a:pt x="7023184" y="633106"/>
                </a:cubicBezTo>
                <a:cubicBezTo>
                  <a:pt x="7043758" y="630739"/>
                  <a:pt x="7050025" y="624472"/>
                  <a:pt x="7052392" y="603899"/>
                </a:cubicBezTo>
                <a:cubicBezTo>
                  <a:pt x="7056188" y="570907"/>
                  <a:pt x="7092240" y="565779"/>
                  <a:pt x="7092240" y="598231"/>
                </a:cubicBezTo>
                <a:cubicBezTo>
                  <a:pt x="7092240" y="618154"/>
                  <a:pt x="7092800" y="618251"/>
                  <a:pt x="7111290" y="601517"/>
                </a:cubicBezTo>
                <a:cubicBezTo>
                  <a:pt x="7146258" y="569873"/>
                  <a:pt x="7128749" y="491980"/>
                  <a:pt x="7086668" y="491980"/>
                </a:cubicBezTo>
                <a:cubicBezTo>
                  <a:pt x="7071433" y="491980"/>
                  <a:pt x="7038051" y="509372"/>
                  <a:pt x="7018110" y="527699"/>
                </a:cubicBezTo>
                <a:cubicBezTo>
                  <a:pt x="7010985" y="534247"/>
                  <a:pt x="6999984" y="539605"/>
                  <a:pt x="6993664" y="539605"/>
                </a:cubicBezTo>
                <a:cubicBezTo>
                  <a:pt x="6979011" y="539605"/>
                  <a:pt x="6953243" y="569530"/>
                  <a:pt x="6944689" y="596484"/>
                </a:cubicBezTo>
                <a:cubicBezTo>
                  <a:pt x="6940184" y="610679"/>
                  <a:pt x="6943664" y="622942"/>
                  <a:pt x="6955630" y="635036"/>
                </a:cubicBezTo>
                <a:cubicBezTo>
                  <a:pt x="6974482" y="654091"/>
                  <a:pt x="6996990" y="659520"/>
                  <a:pt x="6996990" y="645013"/>
                </a:cubicBezTo>
                <a:close/>
                <a:moveTo>
                  <a:pt x="7370846" y="571397"/>
                </a:moveTo>
                <a:cubicBezTo>
                  <a:pt x="7364298" y="568754"/>
                  <a:pt x="7358940" y="558124"/>
                  <a:pt x="7358940" y="547774"/>
                </a:cubicBezTo>
                <a:cubicBezTo>
                  <a:pt x="7358940" y="537424"/>
                  <a:pt x="7362360" y="531069"/>
                  <a:pt x="7366539" y="533652"/>
                </a:cubicBezTo>
                <a:cubicBezTo>
                  <a:pt x="7370718" y="536235"/>
                  <a:pt x="7380362" y="534410"/>
                  <a:pt x="7387970" y="529597"/>
                </a:cubicBezTo>
                <a:cubicBezTo>
                  <a:pt x="7398738" y="522786"/>
                  <a:pt x="7396988" y="520814"/>
                  <a:pt x="7380072" y="520701"/>
                </a:cubicBezTo>
                <a:cubicBezTo>
                  <a:pt x="7356658" y="520544"/>
                  <a:pt x="7344020" y="540381"/>
                  <a:pt x="7352860" y="563417"/>
                </a:cubicBezTo>
                <a:cubicBezTo>
                  <a:pt x="7355875" y="571276"/>
                  <a:pt x="7363834" y="577367"/>
                  <a:pt x="7370547" y="576953"/>
                </a:cubicBezTo>
                <a:cubicBezTo>
                  <a:pt x="7380107" y="576364"/>
                  <a:pt x="7380172" y="575160"/>
                  <a:pt x="7370847" y="571397"/>
                </a:cubicBezTo>
                <a:close/>
                <a:moveTo>
                  <a:pt x="5849228" y="483493"/>
                </a:moveTo>
                <a:cubicBezTo>
                  <a:pt x="5849228" y="453715"/>
                  <a:pt x="5844349" y="438626"/>
                  <a:pt x="5832288" y="431106"/>
                </a:cubicBezTo>
                <a:cubicBezTo>
                  <a:pt x="5810189" y="417325"/>
                  <a:pt x="5797186" y="436532"/>
                  <a:pt x="5796986" y="483249"/>
                </a:cubicBezTo>
                <a:cubicBezTo>
                  <a:pt x="5796816" y="523150"/>
                  <a:pt x="5803218" y="531904"/>
                  <a:pt x="5829786" y="528101"/>
                </a:cubicBezTo>
                <a:cubicBezTo>
                  <a:pt x="5845984" y="525782"/>
                  <a:pt x="5849228" y="518340"/>
                  <a:pt x="5849228" y="483493"/>
                </a:cubicBezTo>
                <a:close/>
                <a:moveTo>
                  <a:pt x="6073065" y="373144"/>
                </a:moveTo>
                <a:cubicBezTo>
                  <a:pt x="6073065" y="350064"/>
                  <a:pt x="6077351" y="328530"/>
                  <a:pt x="6082590" y="325292"/>
                </a:cubicBezTo>
                <a:cubicBezTo>
                  <a:pt x="6097344" y="316174"/>
                  <a:pt x="6093824" y="272963"/>
                  <a:pt x="6077828" y="266824"/>
                </a:cubicBezTo>
                <a:cubicBezTo>
                  <a:pt x="6069970" y="263809"/>
                  <a:pt x="6063540" y="255192"/>
                  <a:pt x="6063540" y="247675"/>
                </a:cubicBezTo>
                <a:cubicBezTo>
                  <a:pt x="6063540" y="223160"/>
                  <a:pt x="6030751" y="196795"/>
                  <a:pt x="6005860" y="201296"/>
                </a:cubicBezTo>
                <a:cubicBezTo>
                  <a:pt x="5983109" y="205409"/>
                  <a:pt x="5983012" y="205168"/>
                  <a:pt x="6001628" y="190724"/>
                </a:cubicBezTo>
                <a:cubicBezTo>
                  <a:pt x="6020064" y="176419"/>
                  <a:pt x="6020084" y="176048"/>
                  <a:pt x="6002230" y="179195"/>
                </a:cubicBezTo>
                <a:cubicBezTo>
                  <a:pt x="5982298" y="182708"/>
                  <a:pt x="5960423" y="242651"/>
                  <a:pt x="5975334" y="252897"/>
                </a:cubicBezTo>
                <a:cubicBezTo>
                  <a:pt x="5988541" y="261971"/>
                  <a:pt x="6004990" y="311636"/>
                  <a:pt x="6011931" y="363392"/>
                </a:cubicBezTo>
                <a:cubicBezTo>
                  <a:pt x="6019888" y="422721"/>
                  <a:pt x="6030527" y="437876"/>
                  <a:pt x="6055016" y="424770"/>
                </a:cubicBezTo>
                <a:cubicBezTo>
                  <a:pt x="6068539" y="417532"/>
                  <a:pt x="6073065" y="404586"/>
                  <a:pt x="6073065" y="373144"/>
                </a:cubicBezTo>
                <a:close/>
                <a:moveTo>
                  <a:pt x="2386890" y="6630843"/>
                </a:moveTo>
                <a:cubicBezTo>
                  <a:pt x="2386890" y="6622984"/>
                  <a:pt x="2391176" y="6616555"/>
                  <a:pt x="2396415" y="6616555"/>
                </a:cubicBezTo>
                <a:cubicBezTo>
                  <a:pt x="2401654" y="6616555"/>
                  <a:pt x="2405940" y="6622984"/>
                  <a:pt x="2405940" y="6630843"/>
                </a:cubicBezTo>
                <a:cubicBezTo>
                  <a:pt x="2405940" y="6638701"/>
                  <a:pt x="2401654" y="6645130"/>
                  <a:pt x="2396415" y="6645130"/>
                </a:cubicBezTo>
                <a:cubicBezTo>
                  <a:pt x="2391176" y="6645130"/>
                  <a:pt x="2386890" y="6638701"/>
                  <a:pt x="2386890" y="6630843"/>
                </a:cubicBezTo>
                <a:close/>
                <a:moveTo>
                  <a:pt x="8301915" y="6616555"/>
                </a:moveTo>
                <a:cubicBezTo>
                  <a:pt x="8301915" y="6611316"/>
                  <a:pt x="8306201" y="6607030"/>
                  <a:pt x="8311440" y="6607030"/>
                </a:cubicBezTo>
                <a:cubicBezTo>
                  <a:pt x="8316679" y="6607030"/>
                  <a:pt x="8320965" y="6611316"/>
                  <a:pt x="8320965" y="6616555"/>
                </a:cubicBezTo>
                <a:cubicBezTo>
                  <a:pt x="8320965" y="6621794"/>
                  <a:pt x="8316679" y="6626080"/>
                  <a:pt x="8311440" y="6626080"/>
                </a:cubicBezTo>
                <a:cubicBezTo>
                  <a:pt x="8306201" y="6626080"/>
                  <a:pt x="8301915" y="6621794"/>
                  <a:pt x="8301915" y="6616555"/>
                </a:cubicBezTo>
                <a:close/>
                <a:moveTo>
                  <a:pt x="2110665" y="6573693"/>
                </a:moveTo>
                <a:cubicBezTo>
                  <a:pt x="2110665" y="6565834"/>
                  <a:pt x="2117095" y="6559405"/>
                  <a:pt x="2124953" y="6559405"/>
                </a:cubicBezTo>
                <a:cubicBezTo>
                  <a:pt x="2132811" y="6559405"/>
                  <a:pt x="2139240" y="6565834"/>
                  <a:pt x="2139240" y="6573693"/>
                </a:cubicBezTo>
                <a:cubicBezTo>
                  <a:pt x="2139240" y="6581551"/>
                  <a:pt x="2132811" y="6587980"/>
                  <a:pt x="2124953" y="6587980"/>
                </a:cubicBezTo>
                <a:cubicBezTo>
                  <a:pt x="2117095" y="6587980"/>
                  <a:pt x="2110665" y="6581551"/>
                  <a:pt x="2110665" y="6573693"/>
                </a:cubicBezTo>
                <a:close/>
                <a:moveTo>
                  <a:pt x="8060645" y="6528449"/>
                </a:moveTo>
                <a:cubicBezTo>
                  <a:pt x="8057544" y="6511423"/>
                  <a:pt x="8052197" y="6487848"/>
                  <a:pt x="8048762" y="6476061"/>
                </a:cubicBezTo>
                <a:cubicBezTo>
                  <a:pt x="8044254" y="6460586"/>
                  <a:pt x="8046489" y="6454630"/>
                  <a:pt x="8056806" y="6454630"/>
                </a:cubicBezTo>
                <a:cubicBezTo>
                  <a:pt x="8064664" y="6454630"/>
                  <a:pt x="8073678" y="6464274"/>
                  <a:pt x="8076837" y="6476061"/>
                </a:cubicBezTo>
                <a:cubicBezTo>
                  <a:pt x="8085411" y="6508056"/>
                  <a:pt x="8084009" y="6559405"/>
                  <a:pt x="8074561" y="6559405"/>
                </a:cubicBezTo>
                <a:cubicBezTo>
                  <a:pt x="8070008" y="6559405"/>
                  <a:pt x="8063746" y="6545475"/>
                  <a:pt x="8060645" y="6528449"/>
                </a:cubicBezTo>
                <a:close/>
                <a:moveTo>
                  <a:pt x="8270825" y="6436416"/>
                </a:moveTo>
                <a:cubicBezTo>
                  <a:pt x="8252251" y="6400086"/>
                  <a:pt x="8256472" y="6386055"/>
                  <a:pt x="8279152" y="6408735"/>
                </a:cubicBezTo>
                <a:cubicBezTo>
                  <a:pt x="8287337" y="6416920"/>
                  <a:pt x="8292552" y="6433810"/>
                  <a:pt x="8290738" y="6446268"/>
                </a:cubicBezTo>
                <a:cubicBezTo>
                  <a:pt x="8287632" y="6467614"/>
                  <a:pt x="8286485" y="6467046"/>
                  <a:pt x="8270825" y="6436416"/>
                </a:cubicBezTo>
                <a:close/>
                <a:moveTo>
                  <a:pt x="2024940" y="6378430"/>
                </a:moveTo>
                <a:cubicBezTo>
                  <a:pt x="2024940" y="6367847"/>
                  <a:pt x="2031290" y="6359380"/>
                  <a:pt x="2039228" y="6359380"/>
                </a:cubicBezTo>
                <a:cubicBezTo>
                  <a:pt x="2047165" y="6359380"/>
                  <a:pt x="2053515" y="6367847"/>
                  <a:pt x="2053515" y="6378430"/>
                </a:cubicBezTo>
                <a:cubicBezTo>
                  <a:pt x="2053515" y="6389014"/>
                  <a:pt x="2047165" y="6397480"/>
                  <a:pt x="2039228" y="6397480"/>
                </a:cubicBezTo>
                <a:cubicBezTo>
                  <a:pt x="2031290" y="6397480"/>
                  <a:pt x="2024940" y="6389014"/>
                  <a:pt x="2024940" y="6378430"/>
                </a:cubicBezTo>
                <a:close/>
                <a:moveTo>
                  <a:pt x="4589547" y="6378133"/>
                </a:moveTo>
                <a:cubicBezTo>
                  <a:pt x="4577759" y="6373395"/>
                  <a:pt x="4567382" y="6361880"/>
                  <a:pt x="4566486" y="6352543"/>
                </a:cubicBezTo>
                <a:cubicBezTo>
                  <a:pt x="4565590" y="6343207"/>
                  <a:pt x="4564374" y="6328721"/>
                  <a:pt x="4563784" y="6320353"/>
                </a:cubicBezTo>
                <a:cubicBezTo>
                  <a:pt x="4562743" y="6305596"/>
                  <a:pt x="4518740" y="6258784"/>
                  <a:pt x="4500054" y="6252555"/>
                </a:cubicBezTo>
                <a:cubicBezTo>
                  <a:pt x="4494309" y="6250640"/>
                  <a:pt x="4495281" y="6232769"/>
                  <a:pt x="4502625" y="6205310"/>
                </a:cubicBezTo>
                <a:cubicBezTo>
                  <a:pt x="4512075" y="6169979"/>
                  <a:pt x="4512017" y="6150011"/>
                  <a:pt x="4502336" y="6105482"/>
                </a:cubicBezTo>
                <a:cubicBezTo>
                  <a:pt x="4495680" y="6074866"/>
                  <a:pt x="4486871" y="6043247"/>
                  <a:pt x="4482761" y="6035217"/>
                </a:cubicBezTo>
                <a:cubicBezTo>
                  <a:pt x="4478651" y="6027187"/>
                  <a:pt x="4472357" y="6007272"/>
                  <a:pt x="4468774" y="5990961"/>
                </a:cubicBezTo>
                <a:cubicBezTo>
                  <a:pt x="4465192" y="5974650"/>
                  <a:pt x="4453931" y="5953767"/>
                  <a:pt x="4443751" y="5944554"/>
                </a:cubicBezTo>
                <a:cubicBezTo>
                  <a:pt x="4433570" y="5935341"/>
                  <a:pt x="4425240" y="5922702"/>
                  <a:pt x="4425240" y="5916468"/>
                </a:cubicBezTo>
                <a:cubicBezTo>
                  <a:pt x="4425240" y="5910234"/>
                  <a:pt x="4416566" y="5897283"/>
                  <a:pt x="4405965" y="5887689"/>
                </a:cubicBezTo>
                <a:cubicBezTo>
                  <a:pt x="4392818" y="5875792"/>
                  <a:pt x="4389790" y="5867146"/>
                  <a:pt x="4396440" y="5860495"/>
                </a:cubicBezTo>
                <a:cubicBezTo>
                  <a:pt x="4403090" y="5853845"/>
                  <a:pt x="4409824" y="5854380"/>
                  <a:pt x="4417620" y="5862175"/>
                </a:cubicBezTo>
                <a:cubicBezTo>
                  <a:pt x="4423907" y="5868462"/>
                  <a:pt x="4441052" y="5873605"/>
                  <a:pt x="4455720" y="5873605"/>
                </a:cubicBezTo>
                <a:cubicBezTo>
                  <a:pt x="4473810" y="5873605"/>
                  <a:pt x="4482390" y="5878505"/>
                  <a:pt x="4482390" y="5888834"/>
                </a:cubicBezTo>
                <a:cubicBezTo>
                  <a:pt x="4482390" y="5903875"/>
                  <a:pt x="4509802" y="5969150"/>
                  <a:pt x="4519994" y="5978380"/>
                </a:cubicBezTo>
                <a:cubicBezTo>
                  <a:pt x="4528902" y="5986448"/>
                  <a:pt x="4548084" y="6019691"/>
                  <a:pt x="4563085" y="6053060"/>
                </a:cubicBezTo>
                <a:cubicBezTo>
                  <a:pt x="4573514" y="6076261"/>
                  <a:pt x="4574731" y="6089842"/>
                  <a:pt x="4567578" y="6103208"/>
                </a:cubicBezTo>
                <a:cubicBezTo>
                  <a:pt x="4559917" y="6117525"/>
                  <a:pt x="4561237" y="6122868"/>
                  <a:pt x="4573607" y="6127616"/>
                </a:cubicBezTo>
                <a:cubicBezTo>
                  <a:pt x="4586815" y="6132684"/>
                  <a:pt x="4588426" y="6142373"/>
                  <a:pt x="4583305" y="6185942"/>
                </a:cubicBezTo>
                <a:cubicBezTo>
                  <a:pt x="4577938" y="6231605"/>
                  <a:pt x="4579595" y="6239893"/>
                  <a:pt x="4596452" y="6251701"/>
                </a:cubicBezTo>
                <a:cubicBezTo>
                  <a:pt x="4607061" y="6259131"/>
                  <a:pt x="4615740" y="6272682"/>
                  <a:pt x="4615740" y="6281815"/>
                </a:cubicBezTo>
                <a:cubicBezTo>
                  <a:pt x="4615740" y="6290948"/>
                  <a:pt x="4620564" y="6303243"/>
                  <a:pt x="4626459" y="6309139"/>
                </a:cubicBezTo>
                <a:cubicBezTo>
                  <a:pt x="4637685" y="6320365"/>
                  <a:pt x="4630050" y="6388463"/>
                  <a:pt x="4617690" y="6387352"/>
                </a:cubicBezTo>
                <a:cubicBezTo>
                  <a:pt x="4613998" y="6387019"/>
                  <a:pt x="4601334" y="6382871"/>
                  <a:pt x="4589547" y="6378134"/>
                </a:cubicBezTo>
                <a:close/>
                <a:moveTo>
                  <a:pt x="2750205" y="6360425"/>
                </a:moveTo>
                <a:cubicBezTo>
                  <a:pt x="2741196" y="6354716"/>
                  <a:pt x="2740474" y="6350263"/>
                  <a:pt x="2747823" y="6345721"/>
                </a:cubicBezTo>
                <a:cubicBezTo>
                  <a:pt x="2759905" y="6338254"/>
                  <a:pt x="2777415" y="6346669"/>
                  <a:pt x="2777415" y="6359942"/>
                </a:cubicBezTo>
                <a:cubicBezTo>
                  <a:pt x="2777415" y="6371017"/>
                  <a:pt x="2767207" y="6371198"/>
                  <a:pt x="2750205" y="6360425"/>
                </a:cubicBezTo>
                <a:close/>
                <a:moveTo>
                  <a:pt x="2716254" y="6306594"/>
                </a:moveTo>
                <a:cubicBezTo>
                  <a:pt x="2712293" y="6290814"/>
                  <a:pt x="2715225" y="6277334"/>
                  <a:pt x="2724673" y="6267886"/>
                </a:cubicBezTo>
                <a:cubicBezTo>
                  <a:pt x="2744996" y="6247564"/>
                  <a:pt x="2758365" y="6259524"/>
                  <a:pt x="2758365" y="6298030"/>
                </a:cubicBezTo>
                <a:cubicBezTo>
                  <a:pt x="2758365" y="6323829"/>
                  <a:pt x="2754530" y="6330805"/>
                  <a:pt x="2740348" y="6330805"/>
                </a:cubicBezTo>
                <a:cubicBezTo>
                  <a:pt x="2728994" y="6330805"/>
                  <a:pt x="2720083" y="6321851"/>
                  <a:pt x="2716254" y="6306594"/>
                </a:cubicBezTo>
                <a:close/>
                <a:moveTo>
                  <a:pt x="3407946" y="6261710"/>
                </a:moveTo>
                <a:cubicBezTo>
                  <a:pt x="3339800" y="6194092"/>
                  <a:pt x="3320779" y="6171313"/>
                  <a:pt x="3320486" y="6156974"/>
                </a:cubicBezTo>
                <a:cubicBezTo>
                  <a:pt x="3320240" y="6144922"/>
                  <a:pt x="3347069" y="6149063"/>
                  <a:pt x="3351338" y="6161736"/>
                </a:cubicBezTo>
                <a:cubicBezTo>
                  <a:pt x="3353544" y="6168285"/>
                  <a:pt x="3358486" y="6157010"/>
                  <a:pt x="3362321" y="6136683"/>
                </a:cubicBezTo>
                <a:cubicBezTo>
                  <a:pt x="3366636" y="6113810"/>
                  <a:pt x="3365410" y="6095840"/>
                  <a:pt x="3359104" y="6089534"/>
                </a:cubicBezTo>
                <a:cubicBezTo>
                  <a:pt x="3340658" y="6071087"/>
                  <a:pt x="3348448" y="6065584"/>
                  <a:pt x="3377490" y="6076546"/>
                </a:cubicBezTo>
                <a:cubicBezTo>
                  <a:pt x="3403473" y="6086353"/>
                  <a:pt x="3417977" y="6111730"/>
                  <a:pt x="3397599" y="6111730"/>
                </a:cubicBezTo>
                <a:cubicBezTo>
                  <a:pt x="3388879" y="6111730"/>
                  <a:pt x="3388056" y="6141346"/>
                  <a:pt x="3396540" y="6149830"/>
                </a:cubicBezTo>
                <a:cubicBezTo>
                  <a:pt x="3407387" y="6160677"/>
                  <a:pt x="3425115" y="6198103"/>
                  <a:pt x="3425115" y="6210155"/>
                </a:cubicBezTo>
                <a:cubicBezTo>
                  <a:pt x="3425115" y="6217284"/>
                  <a:pt x="3433688" y="6232999"/>
                  <a:pt x="3444165" y="6245080"/>
                </a:cubicBezTo>
                <a:cubicBezTo>
                  <a:pt x="3454643" y="6257161"/>
                  <a:pt x="3463215" y="6272360"/>
                  <a:pt x="3463215" y="6278856"/>
                </a:cubicBezTo>
                <a:cubicBezTo>
                  <a:pt x="3463215" y="6285351"/>
                  <a:pt x="3469644" y="6293134"/>
                  <a:pt x="3477503" y="6296149"/>
                </a:cubicBezTo>
                <a:cubicBezTo>
                  <a:pt x="3491904" y="6301675"/>
                  <a:pt x="3497922" y="6330837"/>
                  <a:pt x="3484646" y="6330767"/>
                </a:cubicBezTo>
                <a:cubicBezTo>
                  <a:pt x="3480717" y="6330748"/>
                  <a:pt x="3446202" y="6299671"/>
                  <a:pt x="3407946" y="6261710"/>
                </a:cubicBezTo>
                <a:close/>
                <a:moveTo>
                  <a:pt x="7854240" y="6273655"/>
                </a:moveTo>
                <a:cubicBezTo>
                  <a:pt x="7854240" y="6268416"/>
                  <a:pt x="7858526" y="6264130"/>
                  <a:pt x="7863765" y="6264130"/>
                </a:cubicBezTo>
                <a:cubicBezTo>
                  <a:pt x="7869004" y="6264130"/>
                  <a:pt x="7873290" y="6268416"/>
                  <a:pt x="7873290" y="6273655"/>
                </a:cubicBezTo>
                <a:cubicBezTo>
                  <a:pt x="7873290" y="6278894"/>
                  <a:pt x="7869004" y="6283180"/>
                  <a:pt x="7863765" y="6283180"/>
                </a:cubicBezTo>
                <a:cubicBezTo>
                  <a:pt x="7858526" y="6283180"/>
                  <a:pt x="7854240" y="6278894"/>
                  <a:pt x="7854240" y="6273655"/>
                </a:cubicBezTo>
                <a:close/>
                <a:moveTo>
                  <a:pt x="5336724" y="6267564"/>
                </a:moveTo>
                <a:cubicBezTo>
                  <a:pt x="5329115" y="6259954"/>
                  <a:pt x="5337717" y="6245080"/>
                  <a:pt x="5349727" y="6245080"/>
                </a:cubicBezTo>
                <a:cubicBezTo>
                  <a:pt x="5354657" y="6245080"/>
                  <a:pt x="5358690" y="6251509"/>
                  <a:pt x="5358690" y="6259368"/>
                </a:cubicBezTo>
                <a:cubicBezTo>
                  <a:pt x="5358690" y="6274098"/>
                  <a:pt x="5347451" y="6278291"/>
                  <a:pt x="5336724" y="6267564"/>
                </a:cubicBezTo>
                <a:close/>
                <a:moveTo>
                  <a:pt x="8060615" y="6238730"/>
                </a:moveTo>
                <a:cubicBezTo>
                  <a:pt x="8049655" y="6227771"/>
                  <a:pt x="8053679" y="6216505"/>
                  <a:pt x="8068553" y="6216505"/>
                </a:cubicBezTo>
                <a:cubicBezTo>
                  <a:pt x="8076411" y="6216505"/>
                  <a:pt x="8082840" y="6222934"/>
                  <a:pt x="8082840" y="6230793"/>
                </a:cubicBezTo>
                <a:cubicBezTo>
                  <a:pt x="8082840" y="6245667"/>
                  <a:pt x="8071575" y="6249690"/>
                  <a:pt x="8060615" y="6238730"/>
                </a:cubicBezTo>
                <a:close/>
                <a:moveTo>
                  <a:pt x="1917584" y="6225155"/>
                </a:moveTo>
                <a:cubicBezTo>
                  <a:pt x="1908306" y="6219754"/>
                  <a:pt x="1903201" y="6211312"/>
                  <a:pt x="1906239" y="6206395"/>
                </a:cubicBezTo>
                <a:cubicBezTo>
                  <a:pt x="1915132" y="6192006"/>
                  <a:pt x="1928257" y="6196030"/>
                  <a:pt x="1939215" y="6216505"/>
                </a:cubicBezTo>
                <a:cubicBezTo>
                  <a:pt x="1950417" y="6237437"/>
                  <a:pt x="1943459" y="6240219"/>
                  <a:pt x="1917584" y="6225155"/>
                </a:cubicBezTo>
                <a:close/>
                <a:moveTo>
                  <a:pt x="8566234" y="6205914"/>
                </a:moveTo>
                <a:cubicBezTo>
                  <a:pt x="8554317" y="6199190"/>
                  <a:pt x="8549565" y="6184584"/>
                  <a:pt x="8549565" y="6154682"/>
                </a:cubicBezTo>
                <a:cubicBezTo>
                  <a:pt x="8549565" y="6131677"/>
                  <a:pt x="8545214" y="6110165"/>
                  <a:pt x="8539896" y="6106879"/>
                </a:cubicBezTo>
                <a:cubicBezTo>
                  <a:pt x="8534578" y="6103592"/>
                  <a:pt x="8524081" y="6086194"/>
                  <a:pt x="8516569" y="6068216"/>
                </a:cubicBezTo>
                <a:cubicBezTo>
                  <a:pt x="8507658" y="6046889"/>
                  <a:pt x="8496482" y="6035530"/>
                  <a:pt x="8484409" y="6035530"/>
                </a:cubicBezTo>
                <a:cubicBezTo>
                  <a:pt x="8457792" y="6035530"/>
                  <a:pt x="8450741" y="5996046"/>
                  <a:pt x="8470106" y="5955437"/>
                </a:cubicBezTo>
                <a:cubicBezTo>
                  <a:pt x="8489088" y="5915631"/>
                  <a:pt x="8501940" y="5919435"/>
                  <a:pt x="8501940" y="5964859"/>
                </a:cubicBezTo>
                <a:cubicBezTo>
                  <a:pt x="8501940" y="5991189"/>
                  <a:pt x="8506967" y="6000129"/>
                  <a:pt x="8526871" y="6009198"/>
                </a:cubicBezTo>
                <a:cubicBezTo>
                  <a:pt x="8548733" y="6019159"/>
                  <a:pt x="8553905" y="6017961"/>
                  <a:pt x="8568879" y="5999469"/>
                </a:cubicBezTo>
                <a:cubicBezTo>
                  <a:pt x="8591195" y="5971910"/>
                  <a:pt x="8603255" y="5972821"/>
                  <a:pt x="8610737" y="6002631"/>
                </a:cubicBezTo>
                <a:cubicBezTo>
                  <a:pt x="8618434" y="6033302"/>
                  <a:pt x="8609960" y="6047369"/>
                  <a:pt x="8587986" y="6040395"/>
                </a:cubicBezTo>
                <a:cubicBezTo>
                  <a:pt x="8574720" y="6036184"/>
                  <a:pt x="8569962" y="6041084"/>
                  <a:pt x="8566871" y="6062145"/>
                </a:cubicBezTo>
                <a:cubicBezTo>
                  <a:pt x="8564677" y="6077096"/>
                  <a:pt x="8568182" y="6094281"/>
                  <a:pt x="8574660" y="6100333"/>
                </a:cubicBezTo>
                <a:cubicBezTo>
                  <a:pt x="8589600" y="6114289"/>
                  <a:pt x="8602313" y="6196181"/>
                  <a:pt x="8591235" y="6207103"/>
                </a:cubicBezTo>
                <a:cubicBezTo>
                  <a:pt x="8586561" y="6211711"/>
                  <a:pt x="8575584" y="6211189"/>
                  <a:pt x="8566234" y="6205914"/>
                </a:cubicBezTo>
                <a:close/>
                <a:moveTo>
                  <a:pt x="4053765" y="6197455"/>
                </a:moveTo>
                <a:cubicBezTo>
                  <a:pt x="4053765" y="6192216"/>
                  <a:pt x="4058052" y="6187930"/>
                  <a:pt x="4063290" y="6187930"/>
                </a:cubicBezTo>
                <a:cubicBezTo>
                  <a:pt x="4068529" y="6187930"/>
                  <a:pt x="4072815" y="6192216"/>
                  <a:pt x="4072815" y="6197455"/>
                </a:cubicBezTo>
                <a:cubicBezTo>
                  <a:pt x="4072815" y="6202694"/>
                  <a:pt x="4068529" y="6206980"/>
                  <a:pt x="4063290" y="6206980"/>
                </a:cubicBezTo>
                <a:cubicBezTo>
                  <a:pt x="4058052" y="6206980"/>
                  <a:pt x="4053765" y="6202694"/>
                  <a:pt x="4053765" y="6197455"/>
                </a:cubicBezTo>
                <a:close/>
                <a:moveTo>
                  <a:pt x="8165390" y="6181580"/>
                </a:moveTo>
                <a:cubicBezTo>
                  <a:pt x="8161898" y="6178088"/>
                  <a:pt x="8159040" y="6167372"/>
                  <a:pt x="8159040" y="6157767"/>
                </a:cubicBezTo>
                <a:cubicBezTo>
                  <a:pt x="8159040" y="6137913"/>
                  <a:pt x="8178217" y="6134716"/>
                  <a:pt x="8195235" y="6151735"/>
                </a:cubicBezTo>
                <a:cubicBezTo>
                  <a:pt x="8212254" y="6168754"/>
                  <a:pt x="8209058" y="6187930"/>
                  <a:pt x="8189203" y="6187930"/>
                </a:cubicBezTo>
                <a:cubicBezTo>
                  <a:pt x="8179599" y="6187930"/>
                  <a:pt x="8168883" y="6185073"/>
                  <a:pt x="8165390" y="6181580"/>
                </a:cubicBezTo>
                <a:close/>
                <a:moveTo>
                  <a:pt x="4039884" y="6160013"/>
                </a:moveTo>
                <a:cubicBezTo>
                  <a:pt x="4033378" y="6149486"/>
                  <a:pt x="4048404" y="6138119"/>
                  <a:pt x="4057199" y="6146914"/>
                </a:cubicBezTo>
                <a:cubicBezTo>
                  <a:pt x="4066255" y="6155970"/>
                  <a:pt x="4064567" y="6168880"/>
                  <a:pt x="4054327" y="6168880"/>
                </a:cubicBezTo>
                <a:cubicBezTo>
                  <a:pt x="4049398" y="6168880"/>
                  <a:pt x="4042898" y="6164890"/>
                  <a:pt x="4039884" y="6160013"/>
                </a:cubicBezTo>
                <a:close/>
                <a:moveTo>
                  <a:pt x="4368033" y="6130673"/>
                </a:moveTo>
                <a:cubicBezTo>
                  <a:pt x="4362394" y="6120135"/>
                  <a:pt x="4358856" y="6106205"/>
                  <a:pt x="4360171" y="6099716"/>
                </a:cubicBezTo>
                <a:cubicBezTo>
                  <a:pt x="4364368" y="6079004"/>
                  <a:pt x="4339500" y="6045055"/>
                  <a:pt x="4320130" y="6045055"/>
                </a:cubicBezTo>
                <a:cubicBezTo>
                  <a:pt x="4309837" y="6045055"/>
                  <a:pt x="4301415" y="6038626"/>
                  <a:pt x="4301415" y="6030768"/>
                </a:cubicBezTo>
                <a:cubicBezTo>
                  <a:pt x="4301415" y="6022909"/>
                  <a:pt x="4305702" y="6016480"/>
                  <a:pt x="4310940" y="6016480"/>
                </a:cubicBezTo>
                <a:cubicBezTo>
                  <a:pt x="4323045" y="6016480"/>
                  <a:pt x="4323510" y="5981042"/>
                  <a:pt x="4311461" y="5976792"/>
                </a:cubicBezTo>
                <a:cubicBezTo>
                  <a:pt x="4299690" y="5972642"/>
                  <a:pt x="4290695" y="5818318"/>
                  <a:pt x="4301824" y="5811440"/>
                </a:cubicBezTo>
                <a:cubicBezTo>
                  <a:pt x="4313744" y="5804073"/>
                  <a:pt x="4339099" y="5868376"/>
                  <a:pt x="4333188" y="5890983"/>
                </a:cubicBezTo>
                <a:cubicBezTo>
                  <a:pt x="4330516" y="5901198"/>
                  <a:pt x="4332990" y="5912435"/>
                  <a:pt x="4338685" y="5915955"/>
                </a:cubicBezTo>
                <a:cubicBezTo>
                  <a:pt x="4344381" y="5919474"/>
                  <a:pt x="4349040" y="5936579"/>
                  <a:pt x="4349040" y="5953964"/>
                </a:cubicBezTo>
                <a:cubicBezTo>
                  <a:pt x="4349040" y="5971349"/>
                  <a:pt x="4355041" y="5990553"/>
                  <a:pt x="4362375" y="5996639"/>
                </a:cubicBezTo>
                <a:cubicBezTo>
                  <a:pt x="4369709" y="6002727"/>
                  <a:pt x="4375710" y="6023093"/>
                  <a:pt x="4375710" y="6041899"/>
                </a:cubicBezTo>
                <a:cubicBezTo>
                  <a:pt x="4375710" y="6060705"/>
                  <a:pt x="4379751" y="6078752"/>
                  <a:pt x="4384690" y="6082005"/>
                </a:cubicBezTo>
                <a:cubicBezTo>
                  <a:pt x="4389629" y="6085257"/>
                  <a:pt x="4396380" y="6101848"/>
                  <a:pt x="4399692" y="6118874"/>
                </a:cubicBezTo>
                <a:cubicBezTo>
                  <a:pt x="4406710" y="6154949"/>
                  <a:pt x="4385296" y="6162929"/>
                  <a:pt x="4368033" y="6130673"/>
                </a:cubicBezTo>
                <a:close/>
                <a:moveTo>
                  <a:pt x="4137126" y="6122765"/>
                </a:moveTo>
                <a:cubicBezTo>
                  <a:pt x="4109228" y="6105929"/>
                  <a:pt x="4101971" y="6083155"/>
                  <a:pt x="4124505" y="6083155"/>
                </a:cubicBezTo>
                <a:cubicBezTo>
                  <a:pt x="4131980" y="6083155"/>
                  <a:pt x="4144510" y="6096014"/>
                  <a:pt x="4152350" y="6111730"/>
                </a:cubicBezTo>
                <a:cubicBezTo>
                  <a:pt x="4160190" y="6127447"/>
                  <a:pt x="4165862" y="6139913"/>
                  <a:pt x="4164954" y="6139434"/>
                </a:cubicBezTo>
                <a:cubicBezTo>
                  <a:pt x="4164046" y="6138955"/>
                  <a:pt x="4151523" y="6131454"/>
                  <a:pt x="4137126" y="6122765"/>
                </a:cubicBezTo>
                <a:close/>
                <a:moveTo>
                  <a:pt x="5130090" y="6107530"/>
                </a:moveTo>
                <a:cubicBezTo>
                  <a:pt x="5130090" y="6099363"/>
                  <a:pt x="5134376" y="6092680"/>
                  <a:pt x="5139615" y="6092680"/>
                </a:cubicBezTo>
                <a:cubicBezTo>
                  <a:pt x="5144854" y="6092680"/>
                  <a:pt x="5149140" y="6096714"/>
                  <a:pt x="5149140" y="6101643"/>
                </a:cubicBezTo>
                <a:cubicBezTo>
                  <a:pt x="5149140" y="6106573"/>
                  <a:pt x="5144854" y="6113255"/>
                  <a:pt x="5139615" y="6116493"/>
                </a:cubicBezTo>
                <a:cubicBezTo>
                  <a:pt x="5134376" y="6119730"/>
                  <a:pt x="5130090" y="6115697"/>
                  <a:pt x="5130090" y="6107530"/>
                </a:cubicBezTo>
                <a:close/>
                <a:moveTo>
                  <a:pt x="1834440" y="6078393"/>
                </a:moveTo>
                <a:cubicBezTo>
                  <a:pt x="1834440" y="6069661"/>
                  <a:pt x="1839048" y="6064053"/>
                  <a:pt x="1844679" y="6065931"/>
                </a:cubicBezTo>
                <a:cubicBezTo>
                  <a:pt x="1850311" y="6067808"/>
                  <a:pt x="1854919" y="6073416"/>
                  <a:pt x="1854919" y="6078393"/>
                </a:cubicBezTo>
                <a:cubicBezTo>
                  <a:pt x="1854919" y="6083370"/>
                  <a:pt x="1850311" y="6088977"/>
                  <a:pt x="1844679" y="6090855"/>
                </a:cubicBezTo>
                <a:cubicBezTo>
                  <a:pt x="1839048" y="6092732"/>
                  <a:pt x="1834440" y="6087124"/>
                  <a:pt x="1834440" y="6078393"/>
                </a:cubicBezTo>
                <a:close/>
                <a:moveTo>
                  <a:pt x="5094173" y="6052794"/>
                </a:moveTo>
                <a:cubicBezTo>
                  <a:pt x="5100060" y="6035133"/>
                  <a:pt x="5120565" y="6032204"/>
                  <a:pt x="5120565" y="6049024"/>
                </a:cubicBezTo>
                <a:cubicBezTo>
                  <a:pt x="5120565" y="6057319"/>
                  <a:pt x="5113779" y="6064105"/>
                  <a:pt x="5105484" y="6064105"/>
                </a:cubicBezTo>
                <a:cubicBezTo>
                  <a:pt x="5097189" y="6064105"/>
                  <a:pt x="5092099" y="6059015"/>
                  <a:pt x="5094173" y="6052794"/>
                </a:cubicBezTo>
                <a:close/>
                <a:moveTo>
                  <a:pt x="8120338" y="6049091"/>
                </a:moveTo>
                <a:cubicBezTo>
                  <a:pt x="8110053" y="6036700"/>
                  <a:pt x="8110119" y="6032693"/>
                  <a:pt x="8120716" y="6026143"/>
                </a:cubicBezTo>
                <a:cubicBezTo>
                  <a:pt x="8134271" y="6017766"/>
                  <a:pt x="8159040" y="6035705"/>
                  <a:pt x="8159040" y="6053900"/>
                </a:cubicBezTo>
                <a:cubicBezTo>
                  <a:pt x="8159040" y="6069222"/>
                  <a:pt x="8134515" y="6066175"/>
                  <a:pt x="8120338" y="6049091"/>
                </a:cubicBezTo>
                <a:close/>
                <a:moveTo>
                  <a:pt x="5441185" y="6047436"/>
                </a:moveTo>
                <a:cubicBezTo>
                  <a:pt x="5433985" y="6035625"/>
                  <a:pt x="5435074" y="5930731"/>
                  <a:pt x="5442394" y="5931058"/>
                </a:cubicBezTo>
                <a:cubicBezTo>
                  <a:pt x="5446125" y="5931225"/>
                  <a:pt x="5456679" y="5937055"/>
                  <a:pt x="5465846" y="5944015"/>
                </a:cubicBezTo>
                <a:cubicBezTo>
                  <a:pt x="5484163" y="5957919"/>
                  <a:pt x="5488863" y="6006955"/>
                  <a:pt x="5471880" y="6006955"/>
                </a:cubicBezTo>
                <a:cubicBezTo>
                  <a:pt x="5465671" y="6006955"/>
                  <a:pt x="5463139" y="6016867"/>
                  <a:pt x="5465796" y="6030768"/>
                </a:cubicBezTo>
                <a:cubicBezTo>
                  <a:pt x="5470094" y="6053249"/>
                  <a:pt x="5452140" y="6065409"/>
                  <a:pt x="5441185" y="6047436"/>
                </a:cubicBezTo>
                <a:close/>
                <a:moveTo>
                  <a:pt x="5077896" y="5959940"/>
                </a:moveTo>
                <a:cubicBezTo>
                  <a:pt x="5070463" y="5936522"/>
                  <a:pt x="5078385" y="5921230"/>
                  <a:pt x="5097948" y="5921230"/>
                </a:cubicBezTo>
                <a:cubicBezTo>
                  <a:pt x="5107912" y="5921230"/>
                  <a:pt x="5111384" y="5929020"/>
                  <a:pt x="5109292" y="5946690"/>
                </a:cubicBezTo>
                <a:cubicBezTo>
                  <a:pt x="5105569" y="5978132"/>
                  <a:pt x="5086257" y="5986283"/>
                  <a:pt x="5077896" y="5959940"/>
                </a:cubicBezTo>
                <a:close/>
                <a:moveTo>
                  <a:pt x="1153403" y="5921230"/>
                </a:moveTo>
                <a:cubicBezTo>
                  <a:pt x="1150077" y="5910753"/>
                  <a:pt x="1143359" y="5902180"/>
                  <a:pt x="1138473" y="5902180"/>
                </a:cubicBezTo>
                <a:cubicBezTo>
                  <a:pt x="1133588" y="5902180"/>
                  <a:pt x="1129590" y="5895751"/>
                  <a:pt x="1129590" y="5887893"/>
                </a:cubicBezTo>
                <a:cubicBezTo>
                  <a:pt x="1129590" y="5880034"/>
                  <a:pt x="1137670" y="5873605"/>
                  <a:pt x="1147545" y="5873605"/>
                </a:cubicBezTo>
                <a:cubicBezTo>
                  <a:pt x="1167526" y="5873605"/>
                  <a:pt x="1200281" y="5916552"/>
                  <a:pt x="1191336" y="5931024"/>
                </a:cubicBezTo>
                <a:cubicBezTo>
                  <a:pt x="1181563" y="5946838"/>
                  <a:pt x="1159742" y="5941205"/>
                  <a:pt x="1153403" y="5921230"/>
                </a:cubicBezTo>
                <a:close/>
                <a:moveTo>
                  <a:pt x="4840285" y="5924400"/>
                </a:moveTo>
                <a:cubicBezTo>
                  <a:pt x="4832174" y="5903265"/>
                  <a:pt x="4850084" y="5885064"/>
                  <a:pt x="4864655" y="5899635"/>
                </a:cubicBezTo>
                <a:cubicBezTo>
                  <a:pt x="4876316" y="5911296"/>
                  <a:pt x="4869562" y="5940280"/>
                  <a:pt x="4855183" y="5940280"/>
                </a:cubicBezTo>
                <a:cubicBezTo>
                  <a:pt x="4850341" y="5940280"/>
                  <a:pt x="4843636" y="5933134"/>
                  <a:pt x="4840285" y="5924400"/>
                </a:cubicBezTo>
                <a:close/>
                <a:moveTo>
                  <a:pt x="8823300" y="5900543"/>
                </a:moveTo>
                <a:cubicBezTo>
                  <a:pt x="8797747" y="5881929"/>
                  <a:pt x="8787890" y="5854555"/>
                  <a:pt x="8806740" y="5854555"/>
                </a:cubicBezTo>
                <a:cubicBezTo>
                  <a:pt x="8811979" y="5854555"/>
                  <a:pt x="8816265" y="5847828"/>
                  <a:pt x="8816265" y="5839605"/>
                </a:cubicBezTo>
                <a:cubicBezTo>
                  <a:pt x="8816265" y="5829550"/>
                  <a:pt x="8823281" y="5825652"/>
                  <a:pt x="8837696" y="5827699"/>
                </a:cubicBezTo>
                <a:cubicBezTo>
                  <a:pt x="8855948" y="5830291"/>
                  <a:pt x="8859258" y="5836803"/>
                  <a:pt x="8860009" y="5871589"/>
                </a:cubicBezTo>
                <a:cubicBezTo>
                  <a:pt x="8860493" y="5894054"/>
                  <a:pt x="8858302" y="5914035"/>
                  <a:pt x="8855138" y="5915990"/>
                </a:cubicBezTo>
                <a:cubicBezTo>
                  <a:pt x="8851974" y="5917945"/>
                  <a:pt x="8837647" y="5910994"/>
                  <a:pt x="8823300" y="5900543"/>
                </a:cubicBezTo>
                <a:close/>
                <a:moveTo>
                  <a:pt x="6330240" y="5887893"/>
                </a:moveTo>
                <a:cubicBezTo>
                  <a:pt x="6330240" y="5873076"/>
                  <a:pt x="6335638" y="5864080"/>
                  <a:pt x="6344528" y="5864080"/>
                </a:cubicBezTo>
                <a:cubicBezTo>
                  <a:pt x="6353418" y="5864080"/>
                  <a:pt x="6358815" y="5873076"/>
                  <a:pt x="6358815" y="5887893"/>
                </a:cubicBezTo>
                <a:cubicBezTo>
                  <a:pt x="6358815" y="5902709"/>
                  <a:pt x="6353418" y="5911705"/>
                  <a:pt x="6344528" y="5911705"/>
                </a:cubicBezTo>
                <a:cubicBezTo>
                  <a:pt x="6335638" y="5911705"/>
                  <a:pt x="6330240" y="5902709"/>
                  <a:pt x="6330240" y="5887893"/>
                </a:cubicBezTo>
                <a:close/>
                <a:moveTo>
                  <a:pt x="8189364" y="5876721"/>
                </a:moveTo>
                <a:cubicBezTo>
                  <a:pt x="8193326" y="5843256"/>
                  <a:pt x="8208732" y="5839380"/>
                  <a:pt x="8222216" y="5868454"/>
                </a:cubicBezTo>
                <a:cubicBezTo>
                  <a:pt x="8234416" y="5894760"/>
                  <a:pt x="8230507" y="5902180"/>
                  <a:pt x="8204445" y="5902180"/>
                </a:cubicBezTo>
                <a:cubicBezTo>
                  <a:pt x="8190430" y="5902180"/>
                  <a:pt x="8187030" y="5896440"/>
                  <a:pt x="8189364" y="5876721"/>
                </a:cubicBezTo>
                <a:close/>
                <a:moveTo>
                  <a:pt x="5783882" y="5886046"/>
                </a:moveTo>
                <a:cubicBezTo>
                  <a:pt x="5773154" y="5875320"/>
                  <a:pt x="5777348" y="5864080"/>
                  <a:pt x="5792078" y="5864080"/>
                </a:cubicBezTo>
                <a:cubicBezTo>
                  <a:pt x="5799936" y="5864080"/>
                  <a:pt x="5806365" y="5868114"/>
                  <a:pt x="5806365" y="5873043"/>
                </a:cubicBezTo>
                <a:cubicBezTo>
                  <a:pt x="5806365" y="5885054"/>
                  <a:pt x="5791491" y="5893656"/>
                  <a:pt x="5783882" y="5886046"/>
                </a:cubicBezTo>
                <a:close/>
                <a:moveTo>
                  <a:pt x="5992004" y="5870047"/>
                </a:moveTo>
                <a:cubicBezTo>
                  <a:pt x="5990156" y="5864146"/>
                  <a:pt x="5986860" y="5844316"/>
                  <a:pt x="5984681" y="5825980"/>
                </a:cubicBezTo>
                <a:cubicBezTo>
                  <a:pt x="5982501" y="5807645"/>
                  <a:pt x="5977278" y="5784660"/>
                  <a:pt x="5973074" y="5774903"/>
                </a:cubicBezTo>
                <a:cubicBezTo>
                  <a:pt x="5966190" y="5758927"/>
                  <a:pt x="5968650" y="5757854"/>
                  <a:pt x="5997817" y="5764109"/>
                </a:cubicBezTo>
                <a:cubicBezTo>
                  <a:pt x="6015629" y="5767930"/>
                  <a:pt x="6030694" y="5771626"/>
                  <a:pt x="6031294" y="5772324"/>
                </a:cubicBezTo>
                <a:cubicBezTo>
                  <a:pt x="6031894" y="5773022"/>
                  <a:pt x="6035188" y="5795581"/>
                  <a:pt x="6038614" y="5822455"/>
                </a:cubicBezTo>
                <a:cubicBezTo>
                  <a:pt x="6044616" y="5869538"/>
                  <a:pt x="6043942" y="5871489"/>
                  <a:pt x="6020103" y="5876046"/>
                </a:cubicBezTo>
                <a:cubicBezTo>
                  <a:pt x="6006159" y="5878712"/>
                  <a:pt x="5993898" y="5876094"/>
                  <a:pt x="5992004" y="5870047"/>
                </a:cubicBezTo>
                <a:close/>
                <a:moveTo>
                  <a:pt x="8940090" y="5873605"/>
                </a:moveTo>
                <a:cubicBezTo>
                  <a:pt x="8940090" y="5868366"/>
                  <a:pt x="8944376" y="5864080"/>
                  <a:pt x="8949615" y="5864080"/>
                </a:cubicBezTo>
                <a:cubicBezTo>
                  <a:pt x="8954854" y="5864080"/>
                  <a:pt x="8959140" y="5868366"/>
                  <a:pt x="8959140" y="5873605"/>
                </a:cubicBezTo>
                <a:cubicBezTo>
                  <a:pt x="8959140" y="5878844"/>
                  <a:pt x="8954854" y="5883130"/>
                  <a:pt x="8949615" y="5883130"/>
                </a:cubicBezTo>
                <a:cubicBezTo>
                  <a:pt x="8944376" y="5883130"/>
                  <a:pt x="8940090" y="5878844"/>
                  <a:pt x="8940090" y="5873605"/>
                </a:cubicBezTo>
                <a:close/>
                <a:moveTo>
                  <a:pt x="4898728" y="5847187"/>
                </a:moveTo>
                <a:cubicBezTo>
                  <a:pt x="4886454" y="5833580"/>
                  <a:pt x="4886004" y="5827867"/>
                  <a:pt x="4896123" y="5814074"/>
                </a:cubicBezTo>
                <a:cubicBezTo>
                  <a:pt x="4914607" y="5788881"/>
                  <a:pt x="4930065" y="5794048"/>
                  <a:pt x="4930065" y="5825418"/>
                </a:cubicBezTo>
                <a:cubicBezTo>
                  <a:pt x="4930065" y="5860324"/>
                  <a:pt x="4918086" y="5868646"/>
                  <a:pt x="4898728" y="5847187"/>
                </a:cubicBezTo>
                <a:close/>
                <a:moveTo>
                  <a:pt x="4825290" y="5840268"/>
                </a:moveTo>
                <a:cubicBezTo>
                  <a:pt x="4825290" y="5832409"/>
                  <a:pt x="4831261" y="5825980"/>
                  <a:pt x="4838559" y="5825980"/>
                </a:cubicBezTo>
                <a:cubicBezTo>
                  <a:pt x="4845856" y="5825980"/>
                  <a:pt x="4854294" y="5832409"/>
                  <a:pt x="4857310" y="5840268"/>
                </a:cubicBezTo>
                <a:cubicBezTo>
                  <a:pt x="4861039" y="5849986"/>
                  <a:pt x="4856795" y="5854555"/>
                  <a:pt x="4844041" y="5854555"/>
                </a:cubicBezTo>
                <a:cubicBezTo>
                  <a:pt x="4833724" y="5854555"/>
                  <a:pt x="4825290" y="5848129"/>
                  <a:pt x="4825290" y="5840268"/>
                </a:cubicBezTo>
                <a:close/>
                <a:moveTo>
                  <a:pt x="3646571" y="5827786"/>
                </a:moveTo>
                <a:cubicBezTo>
                  <a:pt x="3629545" y="5819663"/>
                  <a:pt x="3615615" y="5807574"/>
                  <a:pt x="3615615" y="5800922"/>
                </a:cubicBezTo>
                <a:cubicBezTo>
                  <a:pt x="3615615" y="5794270"/>
                  <a:pt x="3608114" y="5784079"/>
                  <a:pt x="3598946" y="5778275"/>
                </a:cubicBezTo>
                <a:cubicBezTo>
                  <a:pt x="3587010" y="5770720"/>
                  <a:pt x="3585658" y="5766304"/>
                  <a:pt x="3594184" y="5762721"/>
                </a:cubicBezTo>
                <a:cubicBezTo>
                  <a:pt x="3600732" y="5759969"/>
                  <a:pt x="3606090" y="5750027"/>
                  <a:pt x="3606090" y="5740628"/>
                </a:cubicBezTo>
                <a:cubicBezTo>
                  <a:pt x="3606090" y="5716497"/>
                  <a:pt x="3585852" y="5703069"/>
                  <a:pt x="3563228" y="5712188"/>
                </a:cubicBezTo>
                <a:cubicBezTo>
                  <a:pt x="3535242" y="5723468"/>
                  <a:pt x="3529890" y="5722709"/>
                  <a:pt x="3529890" y="5707458"/>
                </a:cubicBezTo>
                <a:cubicBezTo>
                  <a:pt x="3529890" y="5699897"/>
                  <a:pt x="3538900" y="5687400"/>
                  <a:pt x="3549913" y="5679686"/>
                </a:cubicBezTo>
                <a:cubicBezTo>
                  <a:pt x="3566756" y="5667889"/>
                  <a:pt x="3568926" y="5659683"/>
                  <a:pt x="3563576" y="5628017"/>
                </a:cubicBezTo>
                <a:cubicBezTo>
                  <a:pt x="3558536" y="5598185"/>
                  <a:pt x="3560414" y="5589146"/>
                  <a:pt x="3572623" y="5584461"/>
                </a:cubicBezTo>
                <a:cubicBezTo>
                  <a:pt x="3581608" y="5581012"/>
                  <a:pt x="3585599" y="5582480"/>
                  <a:pt x="3582199" y="5587982"/>
                </a:cubicBezTo>
                <a:cubicBezTo>
                  <a:pt x="3578992" y="5593170"/>
                  <a:pt x="3587137" y="5601510"/>
                  <a:pt x="3600298" y="5606514"/>
                </a:cubicBezTo>
                <a:cubicBezTo>
                  <a:pt x="3613460" y="5611518"/>
                  <a:pt x="3630424" y="5627593"/>
                  <a:pt x="3637996" y="5642237"/>
                </a:cubicBezTo>
                <a:cubicBezTo>
                  <a:pt x="3645569" y="5656881"/>
                  <a:pt x="3660776" y="5677018"/>
                  <a:pt x="3671790" y="5686985"/>
                </a:cubicBezTo>
                <a:cubicBezTo>
                  <a:pt x="3682804" y="5696953"/>
                  <a:pt x="3691815" y="5712666"/>
                  <a:pt x="3691815" y="5721903"/>
                </a:cubicBezTo>
                <a:cubicBezTo>
                  <a:pt x="3691815" y="5753160"/>
                  <a:pt x="3703287" y="5768830"/>
                  <a:pt x="3726172" y="5768830"/>
                </a:cubicBezTo>
                <a:cubicBezTo>
                  <a:pt x="3758385" y="5768830"/>
                  <a:pt x="3755406" y="5795399"/>
                  <a:pt x="3722771" y="5799154"/>
                </a:cubicBezTo>
                <a:cubicBezTo>
                  <a:pt x="3704016" y="5801312"/>
                  <a:pt x="3695713" y="5808254"/>
                  <a:pt x="3693534" y="5823599"/>
                </a:cubicBezTo>
                <a:cubicBezTo>
                  <a:pt x="3690082" y="5847901"/>
                  <a:pt x="3688948" y="5848002"/>
                  <a:pt x="3646571" y="5827786"/>
                </a:cubicBezTo>
                <a:close/>
                <a:moveTo>
                  <a:pt x="8520990" y="5822012"/>
                </a:moveTo>
                <a:cubicBezTo>
                  <a:pt x="8520990" y="5807898"/>
                  <a:pt x="8510858" y="5791580"/>
                  <a:pt x="8494796" y="5779828"/>
                </a:cubicBezTo>
                <a:cubicBezTo>
                  <a:pt x="8472132" y="5763244"/>
                  <a:pt x="8470806" y="5759808"/>
                  <a:pt x="8484957" y="5754323"/>
                </a:cubicBezTo>
                <a:cubicBezTo>
                  <a:pt x="8493952" y="5750836"/>
                  <a:pt x="8512678" y="5751772"/>
                  <a:pt x="8526570" y="5756403"/>
                </a:cubicBezTo>
                <a:cubicBezTo>
                  <a:pt x="8547615" y="5763418"/>
                  <a:pt x="8552431" y="5771514"/>
                  <a:pt x="8555441" y="5804926"/>
                </a:cubicBezTo>
                <a:cubicBezTo>
                  <a:pt x="8558589" y="5839873"/>
                  <a:pt x="8556606" y="5845030"/>
                  <a:pt x="8540022" y="5845030"/>
                </a:cubicBezTo>
                <a:cubicBezTo>
                  <a:pt x="8526246" y="5845030"/>
                  <a:pt x="8520990" y="5838673"/>
                  <a:pt x="8520990" y="5822012"/>
                </a:cubicBezTo>
                <a:close/>
                <a:moveTo>
                  <a:pt x="1091490" y="5817017"/>
                </a:moveTo>
                <a:cubicBezTo>
                  <a:pt x="1091490" y="5812088"/>
                  <a:pt x="1095776" y="5805405"/>
                  <a:pt x="1101015" y="5802168"/>
                </a:cubicBezTo>
                <a:cubicBezTo>
                  <a:pt x="1106254" y="5798930"/>
                  <a:pt x="1110540" y="5802963"/>
                  <a:pt x="1110540" y="5811130"/>
                </a:cubicBezTo>
                <a:cubicBezTo>
                  <a:pt x="1110540" y="5819298"/>
                  <a:pt x="1106254" y="5825980"/>
                  <a:pt x="1101015" y="5825980"/>
                </a:cubicBezTo>
                <a:cubicBezTo>
                  <a:pt x="1095776" y="5825980"/>
                  <a:pt x="1091490" y="5821947"/>
                  <a:pt x="1091490" y="5817017"/>
                </a:cubicBezTo>
                <a:close/>
                <a:moveTo>
                  <a:pt x="4281237" y="5792166"/>
                </a:moveTo>
                <a:cubicBezTo>
                  <a:pt x="4280617" y="5787189"/>
                  <a:pt x="4280617" y="5779903"/>
                  <a:pt x="4281237" y="5775974"/>
                </a:cubicBezTo>
                <a:cubicBezTo>
                  <a:pt x="4281857" y="5772045"/>
                  <a:pt x="4278079" y="5768830"/>
                  <a:pt x="4272840" y="5768830"/>
                </a:cubicBezTo>
                <a:cubicBezTo>
                  <a:pt x="4267602" y="5768830"/>
                  <a:pt x="4263315" y="5762044"/>
                  <a:pt x="4263315" y="5753749"/>
                </a:cubicBezTo>
                <a:cubicBezTo>
                  <a:pt x="4263315" y="5735458"/>
                  <a:pt x="4282019" y="5740209"/>
                  <a:pt x="4295758" y="5761991"/>
                </a:cubicBezTo>
                <a:cubicBezTo>
                  <a:pt x="4302939" y="5773375"/>
                  <a:pt x="4302461" y="5781119"/>
                  <a:pt x="4294057" y="5789523"/>
                </a:cubicBezTo>
                <a:cubicBezTo>
                  <a:pt x="4287627" y="5795953"/>
                  <a:pt x="4281858" y="5797143"/>
                  <a:pt x="4281237" y="5792166"/>
                </a:cubicBezTo>
                <a:close/>
                <a:moveTo>
                  <a:pt x="7432224" y="5791314"/>
                </a:moveTo>
                <a:cubicBezTo>
                  <a:pt x="7423335" y="5782425"/>
                  <a:pt x="7434077" y="5768830"/>
                  <a:pt x="7449990" y="5768830"/>
                </a:cubicBezTo>
                <a:cubicBezTo>
                  <a:pt x="7457539" y="5768830"/>
                  <a:pt x="7463715" y="5775259"/>
                  <a:pt x="7463715" y="5783118"/>
                </a:cubicBezTo>
                <a:cubicBezTo>
                  <a:pt x="7463715" y="5797464"/>
                  <a:pt x="7443608" y="5802698"/>
                  <a:pt x="7432224" y="5791314"/>
                </a:cubicBezTo>
                <a:close/>
                <a:moveTo>
                  <a:pt x="8911515" y="5769941"/>
                </a:moveTo>
                <a:cubicBezTo>
                  <a:pt x="8911515" y="5748888"/>
                  <a:pt x="8916603" y="5741503"/>
                  <a:pt x="8933306" y="5738310"/>
                </a:cubicBezTo>
                <a:cubicBezTo>
                  <a:pt x="8945291" y="5736019"/>
                  <a:pt x="8960293" y="5735877"/>
                  <a:pt x="8966643" y="5737994"/>
                </a:cubicBezTo>
                <a:cubicBezTo>
                  <a:pt x="8984949" y="5744096"/>
                  <a:pt x="8980052" y="5759306"/>
                  <a:pt x="8959782" y="5759306"/>
                </a:cubicBezTo>
                <a:cubicBezTo>
                  <a:pt x="8949657" y="5759306"/>
                  <a:pt x="8938653" y="5767878"/>
                  <a:pt x="8935327" y="5778356"/>
                </a:cubicBezTo>
                <a:cubicBezTo>
                  <a:pt x="8926346" y="5806652"/>
                  <a:pt x="8911515" y="5801411"/>
                  <a:pt x="8911515" y="5769941"/>
                </a:cubicBezTo>
                <a:close/>
                <a:moveTo>
                  <a:pt x="1053390" y="5754543"/>
                </a:moveTo>
                <a:cubicBezTo>
                  <a:pt x="1053390" y="5746684"/>
                  <a:pt x="1059819" y="5740255"/>
                  <a:pt x="1067678" y="5740255"/>
                </a:cubicBezTo>
                <a:cubicBezTo>
                  <a:pt x="1075536" y="5740255"/>
                  <a:pt x="1081965" y="5746684"/>
                  <a:pt x="1081965" y="5754543"/>
                </a:cubicBezTo>
                <a:cubicBezTo>
                  <a:pt x="1081965" y="5762401"/>
                  <a:pt x="1075536" y="5768830"/>
                  <a:pt x="1067678" y="5768830"/>
                </a:cubicBezTo>
                <a:cubicBezTo>
                  <a:pt x="1059819" y="5768830"/>
                  <a:pt x="1053390" y="5762401"/>
                  <a:pt x="1053390" y="5754543"/>
                </a:cubicBezTo>
                <a:close/>
                <a:moveTo>
                  <a:pt x="9594338" y="5734104"/>
                </a:moveTo>
                <a:cubicBezTo>
                  <a:pt x="9590737" y="5730502"/>
                  <a:pt x="9587790" y="5715717"/>
                  <a:pt x="9587790" y="5701248"/>
                </a:cubicBezTo>
                <a:cubicBezTo>
                  <a:pt x="9587790" y="5686779"/>
                  <a:pt x="9581361" y="5668512"/>
                  <a:pt x="9573502" y="5660654"/>
                </a:cubicBezTo>
                <a:cubicBezTo>
                  <a:pt x="9565644" y="5652795"/>
                  <a:pt x="9559215" y="5633201"/>
                  <a:pt x="9559215" y="5617111"/>
                </a:cubicBezTo>
                <a:cubicBezTo>
                  <a:pt x="9559215" y="5597456"/>
                  <a:pt x="9554527" y="5587855"/>
                  <a:pt x="9544927" y="5587855"/>
                </a:cubicBezTo>
                <a:cubicBezTo>
                  <a:pt x="9537069" y="5587855"/>
                  <a:pt x="9530706" y="5584641"/>
                  <a:pt x="9530786" y="5580711"/>
                </a:cubicBezTo>
                <a:cubicBezTo>
                  <a:pt x="9531119" y="5564173"/>
                  <a:pt x="9546903" y="5554359"/>
                  <a:pt x="9577046" y="5551943"/>
                </a:cubicBezTo>
                <a:cubicBezTo>
                  <a:pt x="9606378" y="5549591"/>
                  <a:pt x="9608617" y="5551243"/>
                  <a:pt x="9602868" y="5570993"/>
                </a:cubicBezTo>
                <a:cubicBezTo>
                  <a:pt x="9584543" y="5633943"/>
                  <a:pt x="9585231" y="5652490"/>
                  <a:pt x="9606300" y="5663766"/>
                </a:cubicBezTo>
                <a:cubicBezTo>
                  <a:pt x="9621996" y="5672166"/>
                  <a:pt x="9626291" y="5682002"/>
                  <a:pt x="9624065" y="5704436"/>
                </a:cubicBezTo>
                <a:cubicBezTo>
                  <a:pt x="9621191" y="5733383"/>
                  <a:pt x="9607391" y="5747156"/>
                  <a:pt x="9594338" y="5734104"/>
                </a:cubicBezTo>
                <a:close/>
                <a:moveTo>
                  <a:pt x="5730165" y="5678343"/>
                </a:moveTo>
                <a:cubicBezTo>
                  <a:pt x="5730165" y="5670484"/>
                  <a:pt x="5736595" y="5664055"/>
                  <a:pt x="5744453" y="5664055"/>
                </a:cubicBezTo>
                <a:cubicBezTo>
                  <a:pt x="5752311" y="5664055"/>
                  <a:pt x="5758740" y="5670484"/>
                  <a:pt x="5758740" y="5678343"/>
                </a:cubicBezTo>
                <a:cubicBezTo>
                  <a:pt x="5758740" y="5686201"/>
                  <a:pt x="5752311" y="5692630"/>
                  <a:pt x="5744453" y="5692630"/>
                </a:cubicBezTo>
                <a:cubicBezTo>
                  <a:pt x="5736595" y="5692630"/>
                  <a:pt x="5730165" y="5686201"/>
                  <a:pt x="5730165" y="5678343"/>
                </a:cubicBezTo>
                <a:close/>
                <a:moveTo>
                  <a:pt x="8940090" y="5669116"/>
                </a:moveTo>
                <a:cubicBezTo>
                  <a:pt x="8940090" y="5652129"/>
                  <a:pt x="8944055" y="5647125"/>
                  <a:pt x="8954377" y="5651086"/>
                </a:cubicBezTo>
                <a:cubicBezTo>
                  <a:pt x="8970676" y="5657340"/>
                  <a:pt x="8970661" y="5657294"/>
                  <a:pt x="8962884" y="5677564"/>
                </a:cubicBezTo>
                <a:cubicBezTo>
                  <a:pt x="8954028" y="5700639"/>
                  <a:pt x="8940090" y="5695474"/>
                  <a:pt x="8940090" y="5669116"/>
                </a:cubicBezTo>
                <a:close/>
                <a:moveTo>
                  <a:pt x="6917218" y="5634289"/>
                </a:moveTo>
                <a:cubicBezTo>
                  <a:pt x="6913944" y="5617918"/>
                  <a:pt x="6911265" y="5592201"/>
                  <a:pt x="6911265" y="5577139"/>
                </a:cubicBezTo>
                <a:cubicBezTo>
                  <a:pt x="6911265" y="5562078"/>
                  <a:pt x="6906979" y="5549755"/>
                  <a:pt x="6901740" y="5549755"/>
                </a:cubicBezTo>
                <a:cubicBezTo>
                  <a:pt x="6888845" y="5549755"/>
                  <a:pt x="6889569" y="5495365"/>
                  <a:pt x="6902570" y="5487330"/>
                </a:cubicBezTo>
                <a:cubicBezTo>
                  <a:pt x="6920869" y="5476021"/>
                  <a:pt x="6932000" y="5498722"/>
                  <a:pt x="6935935" y="5555376"/>
                </a:cubicBezTo>
                <a:cubicBezTo>
                  <a:pt x="6938047" y="5585776"/>
                  <a:pt x="6944075" y="5614951"/>
                  <a:pt x="6949332" y="5620207"/>
                </a:cubicBezTo>
                <a:cubicBezTo>
                  <a:pt x="6965595" y="5636470"/>
                  <a:pt x="6960372" y="5664055"/>
                  <a:pt x="6941031" y="5664055"/>
                </a:cubicBezTo>
                <a:cubicBezTo>
                  <a:pt x="6928648" y="5664055"/>
                  <a:pt x="6921346" y="5654927"/>
                  <a:pt x="6917218" y="5634289"/>
                </a:cubicBezTo>
                <a:close/>
                <a:moveTo>
                  <a:pt x="9130590" y="5649768"/>
                </a:moveTo>
                <a:cubicBezTo>
                  <a:pt x="9130590" y="5641909"/>
                  <a:pt x="9125839" y="5635480"/>
                  <a:pt x="9120032" y="5635480"/>
                </a:cubicBezTo>
                <a:cubicBezTo>
                  <a:pt x="9113437" y="5635480"/>
                  <a:pt x="9111792" y="5626248"/>
                  <a:pt x="9115650" y="5610875"/>
                </a:cubicBezTo>
                <a:cubicBezTo>
                  <a:pt x="9120506" y="5591530"/>
                  <a:pt x="9117876" y="5585238"/>
                  <a:pt x="9103350" y="5581439"/>
                </a:cubicBezTo>
                <a:cubicBezTo>
                  <a:pt x="9092132" y="5578506"/>
                  <a:pt x="9083356" y="5566262"/>
                  <a:pt x="9081009" y="5550270"/>
                </a:cubicBezTo>
                <a:cubicBezTo>
                  <a:pt x="9077870" y="5528886"/>
                  <a:pt x="9080295" y="5524756"/>
                  <a:pt x="9093898" y="5528313"/>
                </a:cubicBezTo>
                <a:cubicBezTo>
                  <a:pt x="9116594" y="5534248"/>
                  <a:pt x="9140494" y="5572708"/>
                  <a:pt x="9142902" y="5607170"/>
                </a:cubicBezTo>
                <a:cubicBezTo>
                  <a:pt x="9143988" y="5622720"/>
                  <a:pt x="9148092" y="5635451"/>
                  <a:pt x="9152021" y="5635462"/>
                </a:cubicBezTo>
                <a:cubicBezTo>
                  <a:pt x="9155950" y="5635471"/>
                  <a:pt x="9159165" y="5641909"/>
                  <a:pt x="9159165" y="5649768"/>
                </a:cubicBezTo>
                <a:cubicBezTo>
                  <a:pt x="9159165" y="5657626"/>
                  <a:pt x="9152736" y="5664055"/>
                  <a:pt x="9144877" y="5664055"/>
                </a:cubicBezTo>
                <a:cubicBezTo>
                  <a:pt x="9137020" y="5664055"/>
                  <a:pt x="9130590" y="5657626"/>
                  <a:pt x="9130590" y="5649768"/>
                </a:cubicBezTo>
                <a:close/>
                <a:moveTo>
                  <a:pt x="3215565" y="5630718"/>
                </a:moveTo>
                <a:cubicBezTo>
                  <a:pt x="3215565" y="5622859"/>
                  <a:pt x="3221994" y="5616430"/>
                  <a:pt x="3229853" y="5616430"/>
                </a:cubicBezTo>
                <a:cubicBezTo>
                  <a:pt x="3237711" y="5616430"/>
                  <a:pt x="3244140" y="5622859"/>
                  <a:pt x="3244140" y="5630718"/>
                </a:cubicBezTo>
                <a:cubicBezTo>
                  <a:pt x="3244140" y="5638576"/>
                  <a:pt x="3237711" y="5645005"/>
                  <a:pt x="3229853" y="5645005"/>
                </a:cubicBezTo>
                <a:cubicBezTo>
                  <a:pt x="3221994" y="5645005"/>
                  <a:pt x="3215565" y="5638576"/>
                  <a:pt x="3215565" y="5630718"/>
                </a:cubicBezTo>
                <a:close/>
                <a:moveTo>
                  <a:pt x="5664993" y="5626884"/>
                </a:moveTo>
                <a:cubicBezTo>
                  <a:pt x="5655073" y="5620753"/>
                  <a:pt x="5655892" y="5617729"/>
                  <a:pt x="5668818" y="5612769"/>
                </a:cubicBezTo>
                <a:cubicBezTo>
                  <a:pt x="5688435" y="5605241"/>
                  <a:pt x="5699212" y="5613094"/>
                  <a:pt x="5686588" y="5625717"/>
                </a:cubicBezTo>
                <a:cubicBezTo>
                  <a:pt x="5681655" y="5630651"/>
                  <a:pt x="5671937" y="5631176"/>
                  <a:pt x="5664993" y="5626884"/>
                </a:cubicBezTo>
                <a:close/>
                <a:moveTo>
                  <a:pt x="1693470" y="5605000"/>
                </a:moveTo>
                <a:cubicBezTo>
                  <a:pt x="1676678" y="5588208"/>
                  <a:pt x="1679500" y="5578330"/>
                  <a:pt x="1701090" y="5578330"/>
                </a:cubicBezTo>
                <a:cubicBezTo>
                  <a:pt x="1713790" y="5578330"/>
                  <a:pt x="1720140" y="5584680"/>
                  <a:pt x="1720140" y="5597380"/>
                </a:cubicBezTo>
                <a:cubicBezTo>
                  <a:pt x="1720140" y="5618971"/>
                  <a:pt x="1710263" y="5621793"/>
                  <a:pt x="1693470" y="5605000"/>
                </a:cubicBezTo>
                <a:close/>
                <a:moveTo>
                  <a:pt x="5617691" y="5606191"/>
                </a:moveTo>
                <a:cubicBezTo>
                  <a:pt x="5619568" y="5600559"/>
                  <a:pt x="5625176" y="5595952"/>
                  <a:pt x="5630153" y="5595952"/>
                </a:cubicBezTo>
                <a:cubicBezTo>
                  <a:pt x="5635130" y="5595952"/>
                  <a:pt x="5640737" y="5600559"/>
                  <a:pt x="5642615" y="5606191"/>
                </a:cubicBezTo>
                <a:cubicBezTo>
                  <a:pt x="5644492" y="5611822"/>
                  <a:pt x="5638884" y="5616430"/>
                  <a:pt x="5630153" y="5616430"/>
                </a:cubicBezTo>
                <a:cubicBezTo>
                  <a:pt x="5621422" y="5616430"/>
                  <a:pt x="5615814" y="5611822"/>
                  <a:pt x="5617691" y="5606191"/>
                </a:cubicBezTo>
                <a:close/>
                <a:moveTo>
                  <a:pt x="967665" y="5564043"/>
                </a:moveTo>
                <a:cubicBezTo>
                  <a:pt x="967665" y="5538043"/>
                  <a:pt x="976579" y="5533904"/>
                  <a:pt x="994335" y="5551660"/>
                </a:cubicBezTo>
                <a:cubicBezTo>
                  <a:pt x="1011863" y="5569188"/>
                  <a:pt x="1007933" y="5587855"/>
                  <a:pt x="986715" y="5587855"/>
                </a:cubicBezTo>
                <a:cubicBezTo>
                  <a:pt x="972745" y="5587855"/>
                  <a:pt x="967665" y="5581505"/>
                  <a:pt x="967665" y="5564043"/>
                </a:cubicBezTo>
                <a:close/>
                <a:moveTo>
                  <a:pt x="9735427" y="5540230"/>
                </a:moveTo>
                <a:cubicBezTo>
                  <a:pt x="9738665" y="5534991"/>
                  <a:pt x="9743205" y="5530705"/>
                  <a:pt x="9745514" y="5530705"/>
                </a:cubicBezTo>
                <a:cubicBezTo>
                  <a:pt x="9747825" y="5530705"/>
                  <a:pt x="9749715" y="5534991"/>
                  <a:pt x="9749715" y="5540230"/>
                </a:cubicBezTo>
                <a:cubicBezTo>
                  <a:pt x="9749715" y="5545469"/>
                  <a:pt x="9745175" y="5549755"/>
                  <a:pt x="9739628" y="5549755"/>
                </a:cubicBezTo>
                <a:cubicBezTo>
                  <a:pt x="9734080" y="5549755"/>
                  <a:pt x="9732190" y="5545469"/>
                  <a:pt x="9735427" y="5540230"/>
                </a:cubicBezTo>
                <a:close/>
                <a:moveTo>
                  <a:pt x="9526356" y="5533700"/>
                </a:moveTo>
                <a:cubicBezTo>
                  <a:pt x="9527601" y="5531418"/>
                  <a:pt x="9518359" y="5519290"/>
                  <a:pt x="9505817" y="5506748"/>
                </a:cubicBezTo>
                <a:cubicBezTo>
                  <a:pt x="9493276" y="5494207"/>
                  <a:pt x="9483512" y="5476250"/>
                  <a:pt x="9484120" y="5466844"/>
                </a:cubicBezTo>
                <a:cubicBezTo>
                  <a:pt x="9485148" y="5450931"/>
                  <a:pt x="9485527" y="5450901"/>
                  <a:pt x="9489581" y="5466412"/>
                </a:cubicBezTo>
                <a:cubicBezTo>
                  <a:pt x="9491976" y="5475580"/>
                  <a:pt x="9501695" y="5483081"/>
                  <a:pt x="9511178" y="5483081"/>
                </a:cubicBezTo>
                <a:cubicBezTo>
                  <a:pt x="9529276" y="5483081"/>
                  <a:pt x="9545363" y="5521003"/>
                  <a:pt x="9531816" y="5531732"/>
                </a:cubicBezTo>
                <a:cubicBezTo>
                  <a:pt x="9527568" y="5535097"/>
                  <a:pt x="9525110" y="5535982"/>
                  <a:pt x="9526356" y="5533700"/>
                </a:cubicBezTo>
                <a:close/>
                <a:moveTo>
                  <a:pt x="958140" y="5516980"/>
                </a:moveTo>
                <a:cubicBezTo>
                  <a:pt x="958140" y="5508813"/>
                  <a:pt x="962426" y="5502130"/>
                  <a:pt x="967665" y="5502130"/>
                </a:cubicBezTo>
                <a:cubicBezTo>
                  <a:pt x="972904" y="5502130"/>
                  <a:pt x="977190" y="5506164"/>
                  <a:pt x="977190" y="5511093"/>
                </a:cubicBezTo>
                <a:cubicBezTo>
                  <a:pt x="977190" y="5516023"/>
                  <a:pt x="972904" y="5522705"/>
                  <a:pt x="967665" y="5525943"/>
                </a:cubicBezTo>
                <a:cubicBezTo>
                  <a:pt x="962426" y="5529180"/>
                  <a:pt x="958140" y="5525147"/>
                  <a:pt x="958140" y="5516980"/>
                </a:cubicBezTo>
                <a:close/>
                <a:moveTo>
                  <a:pt x="1507273" y="5506194"/>
                </a:moveTo>
                <a:cubicBezTo>
                  <a:pt x="1497590" y="5492765"/>
                  <a:pt x="1491161" y="5480535"/>
                  <a:pt x="1492985" y="5479018"/>
                </a:cubicBezTo>
                <a:cubicBezTo>
                  <a:pt x="1494810" y="5477500"/>
                  <a:pt x="1512609" y="5478290"/>
                  <a:pt x="1532539" y="5480772"/>
                </a:cubicBezTo>
                <a:cubicBezTo>
                  <a:pt x="1562999" y="5484566"/>
                  <a:pt x="1568314" y="5488526"/>
                  <a:pt x="1565877" y="5505614"/>
                </a:cubicBezTo>
                <a:cubicBezTo>
                  <a:pt x="1561657" y="5535204"/>
                  <a:pt x="1528426" y="5535533"/>
                  <a:pt x="1507273" y="5506194"/>
                </a:cubicBezTo>
                <a:close/>
                <a:moveTo>
                  <a:pt x="9431159" y="5522040"/>
                </a:moveTo>
                <a:cubicBezTo>
                  <a:pt x="9424274" y="5510900"/>
                  <a:pt x="9434825" y="5483080"/>
                  <a:pt x="9445934" y="5483080"/>
                </a:cubicBezTo>
                <a:cubicBezTo>
                  <a:pt x="9450612" y="5483080"/>
                  <a:pt x="9454440" y="5493796"/>
                  <a:pt x="9454440" y="5506893"/>
                </a:cubicBezTo>
                <a:cubicBezTo>
                  <a:pt x="9454440" y="5530431"/>
                  <a:pt x="9441534" y="5538827"/>
                  <a:pt x="9431159" y="5522040"/>
                </a:cubicBezTo>
                <a:close/>
                <a:moveTo>
                  <a:pt x="3477880" y="5498822"/>
                </a:moveTo>
                <a:cubicBezTo>
                  <a:pt x="3464565" y="5489086"/>
                  <a:pt x="3463234" y="5484193"/>
                  <a:pt x="3472362" y="5478551"/>
                </a:cubicBezTo>
                <a:cubicBezTo>
                  <a:pt x="3483534" y="5471647"/>
                  <a:pt x="3500816" y="5487222"/>
                  <a:pt x="3501169" y="5504511"/>
                </a:cubicBezTo>
                <a:cubicBezTo>
                  <a:pt x="3501371" y="5514388"/>
                  <a:pt x="3498064" y="5513581"/>
                  <a:pt x="3477880" y="5498822"/>
                </a:cubicBezTo>
                <a:close/>
                <a:moveTo>
                  <a:pt x="6944603" y="5492605"/>
                </a:moveTo>
                <a:cubicBezTo>
                  <a:pt x="6947841" y="5487366"/>
                  <a:pt x="6952380" y="5483080"/>
                  <a:pt x="6954690" y="5483080"/>
                </a:cubicBezTo>
                <a:cubicBezTo>
                  <a:pt x="6957000" y="5483080"/>
                  <a:pt x="6958890" y="5487366"/>
                  <a:pt x="6958890" y="5492605"/>
                </a:cubicBezTo>
                <a:cubicBezTo>
                  <a:pt x="6958890" y="5497844"/>
                  <a:pt x="6954351" y="5502130"/>
                  <a:pt x="6948803" y="5502130"/>
                </a:cubicBezTo>
                <a:cubicBezTo>
                  <a:pt x="6943255" y="5502130"/>
                  <a:pt x="6941365" y="5497844"/>
                  <a:pt x="6944603" y="5492605"/>
                </a:cubicBezTo>
                <a:close/>
                <a:moveTo>
                  <a:pt x="6034457" y="5472606"/>
                </a:moveTo>
                <a:cubicBezTo>
                  <a:pt x="6026468" y="5457679"/>
                  <a:pt x="6017418" y="5453818"/>
                  <a:pt x="5998770" y="5457383"/>
                </a:cubicBezTo>
                <a:cubicBezTo>
                  <a:pt x="5982339" y="5460524"/>
                  <a:pt x="5969687" y="5456772"/>
                  <a:pt x="5961815" y="5446426"/>
                </a:cubicBezTo>
                <a:cubicBezTo>
                  <a:pt x="5945632" y="5425153"/>
                  <a:pt x="5946329" y="5416405"/>
                  <a:pt x="5964208" y="5416405"/>
                </a:cubicBezTo>
                <a:cubicBezTo>
                  <a:pt x="5991722" y="5416405"/>
                  <a:pt x="6009664" y="5386877"/>
                  <a:pt x="6014013" y="5334443"/>
                </a:cubicBezTo>
                <a:cubicBezTo>
                  <a:pt x="6016932" y="5299234"/>
                  <a:pt x="6022401" y="5283055"/>
                  <a:pt x="6031382" y="5283055"/>
                </a:cubicBezTo>
                <a:cubicBezTo>
                  <a:pt x="6046322" y="5283055"/>
                  <a:pt x="6047910" y="5290704"/>
                  <a:pt x="6044859" y="5347974"/>
                </a:cubicBezTo>
                <a:cubicBezTo>
                  <a:pt x="6043477" y="5373899"/>
                  <a:pt x="6047984" y="5395005"/>
                  <a:pt x="6057061" y="5405124"/>
                </a:cubicBezTo>
                <a:cubicBezTo>
                  <a:pt x="6074546" y="5424614"/>
                  <a:pt x="6074674" y="5492605"/>
                  <a:pt x="6057225" y="5492605"/>
                </a:cubicBezTo>
                <a:cubicBezTo>
                  <a:pt x="6050590" y="5492605"/>
                  <a:pt x="6040344" y="5483606"/>
                  <a:pt x="6034457" y="5472606"/>
                </a:cubicBezTo>
                <a:close/>
                <a:moveTo>
                  <a:pt x="1744872" y="5455993"/>
                </a:moveTo>
                <a:cubicBezTo>
                  <a:pt x="1741576" y="5450660"/>
                  <a:pt x="1743521" y="5443428"/>
                  <a:pt x="1749193" y="5439922"/>
                </a:cubicBezTo>
                <a:cubicBezTo>
                  <a:pt x="1763838" y="5430871"/>
                  <a:pt x="1773287" y="5443269"/>
                  <a:pt x="1761061" y="5455494"/>
                </a:cubicBezTo>
                <a:cubicBezTo>
                  <a:pt x="1754221" y="5462335"/>
                  <a:pt x="1748893" y="5462499"/>
                  <a:pt x="1744872" y="5455993"/>
                </a:cubicBezTo>
                <a:close/>
                <a:moveTo>
                  <a:pt x="6250215" y="5424378"/>
                </a:moveTo>
                <a:cubicBezTo>
                  <a:pt x="6242279" y="5413047"/>
                  <a:pt x="6238118" y="5400000"/>
                  <a:pt x="6240970" y="5395385"/>
                </a:cubicBezTo>
                <a:cubicBezTo>
                  <a:pt x="6243822" y="5390771"/>
                  <a:pt x="6241027" y="5380813"/>
                  <a:pt x="6234753" y="5373257"/>
                </a:cubicBezTo>
                <a:cubicBezTo>
                  <a:pt x="6228482" y="5365700"/>
                  <a:pt x="6225063" y="5344846"/>
                  <a:pt x="6227157" y="5326913"/>
                </a:cubicBezTo>
                <a:cubicBezTo>
                  <a:pt x="6230372" y="5299376"/>
                  <a:pt x="6226864" y="5291887"/>
                  <a:pt x="6204588" y="5278729"/>
                </a:cubicBezTo>
                <a:cubicBezTo>
                  <a:pt x="6181073" y="5264838"/>
                  <a:pt x="6179484" y="5260872"/>
                  <a:pt x="6189933" y="5242146"/>
                </a:cubicBezTo>
                <a:cubicBezTo>
                  <a:pt x="6196379" y="5230594"/>
                  <a:pt x="6202307" y="5219774"/>
                  <a:pt x="6203107" y="5218102"/>
                </a:cubicBezTo>
                <a:cubicBezTo>
                  <a:pt x="6203906" y="5216429"/>
                  <a:pt x="6213443" y="5220608"/>
                  <a:pt x="6224300" y="5227388"/>
                </a:cubicBezTo>
                <a:cubicBezTo>
                  <a:pt x="6239876" y="5237116"/>
                  <a:pt x="6246500" y="5237255"/>
                  <a:pt x="6255707" y="5228048"/>
                </a:cubicBezTo>
                <a:cubicBezTo>
                  <a:pt x="6262125" y="5221631"/>
                  <a:pt x="6275090" y="5216380"/>
                  <a:pt x="6284520" y="5216380"/>
                </a:cubicBezTo>
                <a:cubicBezTo>
                  <a:pt x="6311207" y="5216380"/>
                  <a:pt x="6305893" y="5252962"/>
                  <a:pt x="6277315" y="5265983"/>
                </a:cubicBezTo>
                <a:cubicBezTo>
                  <a:pt x="6256963" y="5275256"/>
                  <a:pt x="6253641" y="5282096"/>
                  <a:pt x="6257083" y="5307638"/>
                </a:cubicBezTo>
                <a:cubicBezTo>
                  <a:pt x="6262535" y="5348099"/>
                  <a:pt x="6270356" y="5359255"/>
                  <a:pt x="6293264" y="5359255"/>
                </a:cubicBezTo>
                <a:cubicBezTo>
                  <a:pt x="6303742" y="5359255"/>
                  <a:pt x="6309666" y="5354969"/>
                  <a:pt x="6306428" y="5349730"/>
                </a:cubicBezTo>
                <a:cubicBezTo>
                  <a:pt x="6303190" y="5344491"/>
                  <a:pt x="6309584" y="5340205"/>
                  <a:pt x="6320637" y="5340205"/>
                </a:cubicBezTo>
                <a:cubicBezTo>
                  <a:pt x="6338520" y="5340205"/>
                  <a:pt x="6340318" y="5344663"/>
                  <a:pt x="6336968" y="5380686"/>
                </a:cubicBezTo>
                <a:cubicBezTo>
                  <a:pt x="6334123" y="5411279"/>
                  <a:pt x="6328770" y="5421975"/>
                  <a:pt x="6315053" y="5424473"/>
                </a:cubicBezTo>
                <a:cubicBezTo>
                  <a:pt x="6305071" y="5426292"/>
                  <a:pt x="6292831" y="5431650"/>
                  <a:pt x="6287854" y="5436379"/>
                </a:cubicBezTo>
                <a:cubicBezTo>
                  <a:pt x="6274073" y="5449478"/>
                  <a:pt x="6265991" y="5446901"/>
                  <a:pt x="6250215" y="5424378"/>
                </a:cubicBezTo>
                <a:close/>
                <a:moveTo>
                  <a:pt x="879041" y="5396329"/>
                </a:moveTo>
                <a:cubicBezTo>
                  <a:pt x="859111" y="5375168"/>
                  <a:pt x="833596" y="5339953"/>
                  <a:pt x="822341" y="5318073"/>
                </a:cubicBezTo>
                <a:cubicBezTo>
                  <a:pt x="811087" y="5296194"/>
                  <a:pt x="794175" y="5272692"/>
                  <a:pt x="784759" y="5265846"/>
                </a:cubicBezTo>
                <a:cubicBezTo>
                  <a:pt x="775344" y="5259001"/>
                  <a:pt x="767640" y="5243436"/>
                  <a:pt x="767640" y="5231258"/>
                </a:cubicBezTo>
                <a:cubicBezTo>
                  <a:pt x="767640" y="5217146"/>
                  <a:pt x="755549" y="5199894"/>
                  <a:pt x="734303" y="5183688"/>
                </a:cubicBezTo>
                <a:cubicBezTo>
                  <a:pt x="715822" y="5169593"/>
                  <a:pt x="700965" y="5149785"/>
                  <a:pt x="700965" y="5139241"/>
                </a:cubicBezTo>
                <a:cubicBezTo>
                  <a:pt x="700965" y="5128780"/>
                  <a:pt x="690249" y="5110289"/>
                  <a:pt x="677153" y="5098152"/>
                </a:cubicBezTo>
                <a:cubicBezTo>
                  <a:pt x="664056" y="5086014"/>
                  <a:pt x="653340" y="5071159"/>
                  <a:pt x="653340" y="5065140"/>
                </a:cubicBezTo>
                <a:cubicBezTo>
                  <a:pt x="653340" y="5059121"/>
                  <a:pt x="647982" y="5045123"/>
                  <a:pt x="641434" y="5034031"/>
                </a:cubicBezTo>
                <a:cubicBezTo>
                  <a:pt x="631909" y="5017899"/>
                  <a:pt x="631909" y="5013004"/>
                  <a:pt x="641434" y="5009554"/>
                </a:cubicBezTo>
                <a:cubicBezTo>
                  <a:pt x="655613" y="5004419"/>
                  <a:pt x="657410" y="4962845"/>
                  <a:pt x="643815" y="4954443"/>
                </a:cubicBezTo>
                <a:cubicBezTo>
                  <a:pt x="638576" y="4951205"/>
                  <a:pt x="634290" y="4937692"/>
                  <a:pt x="634290" y="4924414"/>
                </a:cubicBezTo>
                <a:cubicBezTo>
                  <a:pt x="634290" y="4908411"/>
                  <a:pt x="627969" y="4898619"/>
                  <a:pt x="615540" y="4895368"/>
                </a:cubicBezTo>
                <a:cubicBezTo>
                  <a:pt x="599321" y="4891127"/>
                  <a:pt x="597071" y="4883124"/>
                  <a:pt x="598872" y="4836073"/>
                </a:cubicBezTo>
                <a:cubicBezTo>
                  <a:pt x="600861" y="4784081"/>
                  <a:pt x="599337" y="4780198"/>
                  <a:pt x="564372" y="4748138"/>
                </a:cubicBezTo>
                <a:cubicBezTo>
                  <a:pt x="538047" y="4724001"/>
                  <a:pt x="528701" y="4708365"/>
                  <a:pt x="531034" y="4692365"/>
                </a:cubicBezTo>
                <a:cubicBezTo>
                  <a:pt x="534317" y="4669863"/>
                  <a:pt x="578143" y="4637344"/>
                  <a:pt x="606930" y="4636051"/>
                </a:cubicBezTo>
                <a:cubicBezTo>
                  <a:pt x="615456" y="4635668"/>
                  <a:pt x="626879" y="4629997"/>
                  <a:pt x="632313" y="4623449"/>
                </a:cubicBezTo>
                <a:cubicBezTo>
                  <a:pt x="646575" y="4606263"/>
                  <a:pt x="621086" y="4549657"/>
                  <a:pt x="599031" y="4549537"/>
                </a:cubicBezTo>
                <a:cubicBezTo>
                  <a:pt x="589610" y="4549489"/>
                  <a:pt x="566901" y="4532382"/>
                  <a:pt x="548565" y="4511530"/>
                </a:cubicBezTo>
                <a:cubicBezTo>
                  <a:pt x="523092" y="4482560"/>
                  <a:pt x="508184" y="4473595"/>
                  <a:pt x="485367" y="4473524"/>
                </a:cubicBezTo>
                <a:cubicBezTo>
                  <a:pt x="463946" y="4473457"/>
                  <a:pt x="451016" y="4466577"/>
                  <a:pt x="439619" y="4449184"/>
                </a:cubicBezTo>
                <a:cubicBezTo>
                  <a:pt x="417447" y="4415345"/>
                  <a:pt x="428094" y="4387705"/>
                  <a:pt x="463300" y="4387705"/>
                </a:cubicBezTo>
                <a:cubicBezTo>
                  <a:pt x="485644" y="4387705"/>
                  <a:pt x="492323" y="4382601"/>
                  <a:pt x="497574" y="4361511"/>
                </a:cubicBezTo>
                <a:cubicBezTo>
                  <a:pt x="503850" y="4336304"/>
                  <a:pt x="525398" y="4312440"/>
                  <a:pt x="542454" y="4311808"/>
                </a:cubicBezTo>
                <a:cubicBezTo>
                  <a:pt x="546951" y="4311641"/>
                  <a:pt x="548177" y="4321279"/>
                  <a:pt x="545179" y="4333224"/>
                </a:cubicBezTo>
                <a:cubicBezTo>
                  <a:pt x="531689" y="4386972"/>
                  <a:pt x="570606" y="4424241"/>
                  <a:pt x="606398" y="4391850"/>
                </a:cubicBezTo>
                <a:cubicBezTo>
                  <a:pt x="628766" y="4371607"/>
                  <a:pt x="629485" y="4356138"/>
                  <a:pt x="609477" y="4325602"/>
                </a:cubicBezTo>
                <a:cubicBezTo>
                  <a:pt x="594703" y="4303054"/>
                  <a:pt x="595078" y="4301931"/>
                  <a:pt x="620644" y="4292211"/>
                </a:cubicBezTo>
                <a:cubicBezTo>
                  <a:pt x="653049" y="4279891"/>
                  <a:pt x="672390" y="4286199"/>
                  <a:pt x="672390" y="4309087"/>
                </a:cubicBezTo>
                <a:cubicBezTo>
                  <a:pt x="672390" y="4318563"/>
                  <a:pt x="679191" y="4336027"/>
                  <a:pt x="687504" y="4347895"/>
                </a:cubicBezTo>
                <a:cubicBezTo>
                  <a:pt x="699478" y="4364990"/>
                  <a:pt x="700225" y="4372357"/>
                  <a:pt x="691101" y="4383352"/>
                </a:cubicBezTo>
                <a:cubicBezTo>
                  <a:pt x="684766" y="4390985"/>
                  <a:pt x="674137" y="4397230"/>
                  <a:pt x="667480" y="4397230"/>
                </a:cubicBezTo>
                <a:cubicBezTo>
                  <a:pt x="660824" y="4397230"/>
                  <a:pt x="653049" y="4403300"/>
                  <a:pt x="650202" y="4410718"/>
                </a:cubicBezTo>
                <a:cubicBezTo>
                  <a:pt x="643701" y="4427662"/>
                  <a:pt x="653538" y="4532062"/>
                  <a:pt x="662842" y="4544868"/>
                </a:cubicBezTo>
                <a:cubicBezTo>
                  <a:pt x="666649" y="4550107"/>
                  <a:pt x="672579" y="4566180"/>
                  <a:pt x="676021" y="4580586"/>
                </a:cubicBezTo>
                <a:cubicBezTo>
                  <a:pt x="679462" y="4594993"/>
                  <a:pt x="686483" y="4606780"/>
                  <a:pt x="691621" y="4606780"/>
                </a:cubicBezTo>
                <a:cubicBezTo>
                  <a:pt x="706919" y="4606780"/>
                  <a:pt x="702663" y="4688763"/>
                  <a:pt x="686678" y="4702030"/>
                </a:cubicBezTo>
                <a:cubicBezTo>
                  <a:pt x="665399" y="4719690"/>
                  <a:pt x="668630" y="4755975"/>
                  <a:pt x="692027" y="4762094"/>
                </a:cubicBezTo>
                <a:cubicBezTo>
                  <a:pt x="702827" y="4764918"/>
                  <a:pt x="710892" y="4772919"/>
                  <a:pt x="709949" y="4779873"/>
                </a:cubicBezTo>
                <a:cubicBezTo>
                  <a:pt x="706161" y="4807788"/>
                  <a:pt x="711490" y="4816330"/>
                  <a:pt x="732693" y="4816330"/>
                </a:cubicBezTo>
                <a:cubicBezTo>
                  <a:pt x="761099" y="4816330"/>
                  <a:pt x="781907" y="4853290"/>
                  <a:pt x="773148" y="4888189"/>
                </a:cubicBezTo>
                <a:cubicBezTo>
                  <a:pt x="768189" y="4907947"/>
                  <a:pt x="771211" y="4917050"/>
                  <a:pt x="786219" y="4927562"/>
                </a:cubicBezTo>
                <a:cubicBezTo>
                  <a:pt x="809182" y="4943646"/>
                  <a:pt x="811621" y="4964436"/>
                  <a:pt x="791453" y="4972175"/>
                </a:cubicBezTo>
                <a:cubicBezTo>
                  <a:pt x="771021" y="4980015"/>
                  <a:pt x="773814" y="5019895"/>
                  <a:pt x="796215" y="5040168"/>
                </a:cubicBezTo>
                <a:cubicBezTo>
                  <a:pt x="806693" y="5049650"/>
                  <a:pt x="815265" y="5067459"/>
                  <a:pt x="815265" y="5079744"/>
                </a:cubicBezTo>
                <a:cubicBezTo>
                  <a:pt x="815265" y="5097293"/>
                  <a:pt x="810098" y="5102080"/>
                  <a:pt x="791154" y="5102080"/>
                </a:cubicBezTo>
                <a:cubicBezTo>
                  <a:pt x="766110" y="5102080"/>
                  <a:pt x="745632" y="5131257"/>
                  <a:pt x="765926" y="5138022"/>
                </a:cubicBezTo>
                <a:cubicBezTo>
                  <a:pt x="772108" y="5140082"/>
                  <a:pt x="777165" y="5154641"/>
                  <a:pt x="777165" y="5170377"/>
                </a:cubicBezTo>
                <a:cubicBezTo>
                  <a:pt x="777165" y="5193258"/>
                  <a:pt x="782746" y="5201092"/>
                  <a:pt x="805043" y="5209508"/>
                </a:cubicBezTo>
                <a:cubicBezTo>
                  <a:pt x="831900" y="5219645"/>
                  <a:pt x="853365" y="5250251"/>
                  <a:pt x="853365" y="5278406"/>
                </a:cubicBezTo>
                <a:cubicBezTo>
                  <a:pt x="853365" y="5285833"/>
                  <a:pt x="861938" y="5296498"/>
                  <a:pt x="872415" y="5302105"/>
                </a:cubicBezTo>
                <a:cubicBezTo>
                  <a:pt x="882893" y="5307712"/>
                  <a:pt x="891465" y="5321008"/>
                  <a:pt x="891465" y="5331651"/>
                </a:cubicBezTo>
                <a:cubicBezTo>
                  <a:pt x="891465" y="5342293"/>
                  <a:pt x="902181" y="5365050"/>
                  <a:pt x="915278" y="5382221"/>
                </a:cubicBezTo>
                <a:cubicBezTo>
                  <a:pt x="962866" y="5444612"/>
                  <a:pt x="934804" y="5455537"/>
                  <a:pt x="879041" y="5396329"/>
                </a:cubicBezTo>
                <a:close/>
                <a:moveTo>
                  <a:pt x="723758" y="4953664"/>
                </a:moveTo>
                <a:cubicBezTo>
                  <a:pt x="739702" y="4912116"/>
                  <a:pt x="723211" y="4873480"/>
                  <a:pt x="689535" y="4873480"/>
                </a:cubicBezTo>
                <a:cubicBezTo>
                  <a:pt x="676369" y="4873480"/>
                  <a:pt x="672390" y="4881036"/>
                  <a:pt x="672390" y="4906039"/>
                </a:cubicBezTo>
                <a:cubicBezTo>
                  <a:pt x="672390" y="4950374"/>
                  <a:pt x="680757" y="4968730"/>
                  <a:pt x="700965" y="4968730"/>
                </a:cubicBezTo>
                <a:cubicBezTo>
                  <a:pt x="710322" y="4968730"/>
                  <a:pt x="720579" y="4961950"/>
                  <a:pt x="723758" y="4953664"/>
                </a:cubicBezTo>
                <a:close/>
                <a:moveTo>
                  <a:pt x="9042484" y="5399666"/>
                </a:moveTo>
                <a:cubicBezTo>
                  <a:pt x="9022855" y="5395300"/>
                  <a:pt x="9019740" y="5359255"/>
                  <a:pt x="9038992" y="5359255"/>
                </a:cubicBezTo>
                <a:cubicBezTo>
                  <a:pt x="9046239" y="5359255"/>
                  <a:pt x="9054642" y="5368712"/>
                  <a:pt x="9057664" y="5380271"/>
                </a:cubicBezTo>
                <a:cubicBezTo>
                  <a:pt x="9064057" y="5404719"/>
                  <a:pt x="9064227" y="5404502"/>
                  <a:pt x="9042484" y="5399666"/>
                </a:cubicBezTo>
                <a:close/>
                <a:moveTo>
                  <a:pt x="5892090" y="5335144"/>
                </a:moveTo>
                <a:cubicBezTo>
                  <a:pt x="5892090" y="5315243"/>
                  <a:pt x="5920604" y="5305721"/>
                  <a:pt x="5931006" y="5322149"/>
                </a:cubicBezTo>
                <a:cubicBezTo>
                  <a:pt x="5944575" y="5343579"/>
                  <a:pt x="5941207" y="5349730"/>
                  <a:pt x="5915903" y="5349730"/>
                </a:cubicBezTo>
                <a:cubicBezTo>
                  <a:pt x="5900869" y="5349730"/>
                  <a:pt x="5892090" y="5344353"/>
                  <a:pt x="5892090" y="5335144"/>
                </a:cubicBezTo>
                <a:close/>
                <a:moveTo>
                  <a:pt x="9694748" y="5328894"/>
                </a:moveTo>
                <a:cubicBezTo>
                  <a:pt x="9700634" y="5311233"/>
                  <a:pt x="9721140" y="5308304"/>
                  <a:pt x="9721140" y="5325124"/>
                </a:cubicBezTo>
                <a:cubicBezTo>
                  <a:pt x="9721140" y="5333419"/>
                  <a:pt x="9714353" y="5340205"/>
                  <a:pt x="9706059" y="5340205"/>
                </a:cubicBezTo>
                <a:cubicBezTo>
                  <a:pt x="9697763" y="5340205"/>
                  <a:pt x="9692674" y="5335115"/>
                  <a:pt x="9694748" y="5328894"/>
                </a:cubicBezTo>
                <a:close/>
                <a:moveTo>
                  <a:pt x="9442534" y="5324114"/>
                </a:moveTo>
                <a:cubicBezTo>
                  <a:pt x="9422203" y="5318802"/>
                  <a:pt x="9420224" y="5292580"/>
                  <a:pt x="9440152" y="5292580"/>
                </a:cubicBezTo>
                <a:cubicBezTo>
                  <a:pt x="9448011" y="5292580"/>
                  <a:pt x="9454440" y="5299263"/>
                  <a:pt x="9454440" y="5307430"/>
                </a:cubicBezTo>
                <a:cubicBezTo>
                  <a:pt x="9454440" y="5315597"/>
                  <a:pt x="9458726" y="5319630"/>
                  <a:pt x="9463965" y="5316393"/>
                </a:cubicBezTo>
                <a:cubicBezTo>
                  <a:pt x="9469204" y="5313155"/>
                  <a:pt x="9473490" y="5315045"/>
                  <a:pt x="9473490" y="5320593"/>
                </a:cubicBezTo>
                <a:cubicBezTo>
                  <a:pt x="9473490" y="5331058"/>
                  <a:pt x="9470434" y="5331406"/>
                  <a:pt x="9442534" y="5324114"/>
                </a:cubicBezTo>
                <a:close/>
                <a:moveTo>
                  <a:pt x="9821248" y="5321000"/>
                </a:moveTo>
                <a:cubicBezTo>
                  <a:pt x="9824539" y="5315676"/>
                  <a:pt x="9831221" y="5313785"/>
                  <a:pt x="9836098" y="5316800"/>
                </a:cubicBezTo>
                <a:cubicBezTo>
                  <a:pt x="9849309" y="5324965"/>
                  <a:pt x="9846845" y="5330680"/>
                  <a:pt x="9830115" y="5330680"/>
                </a:cubicBezTo>
                <a:cubicBezTo>
                  <a:pt x="9821948" y="5330680"/>
                  <a:pt x="9817958" y="5326324"/>
                  <a:pt x="9821248" y="5321000"/>
                </a:cubicBezTo>
                <a:close/>
                <a:moveTo>
                  <a:pt x="1605840" y="5249718"/>
                </a:moveTo>
                <a:cubicBezTo>
                  <a:pt x="1605840" y="5241859"/>
                  <a:pt x="1612270" y="5235430"/>
                  <a:pt x="1620128" y="5235430"/>
                </a:cubicBezTo>
                <a:cubicBezTo>
                  <a:pt x="1627986" y="5235430"/>
                  <a:pt x="1634415" y="5241859"/>
                  <a:pt x="1634415" y="5249718"/>
                </a:cubicBezTo>
                <a:cubicBezTo>
                  <a:pt x="1634415" y="5257576"/>
                  <a:pt x="1627986" y="5264005"/>
                  <a:pt x="1620128" y="5264005"/>
                </a:cubicBezTo>
                <a:cubicBezTo>
                  <a:pt x="1612270" y="5264005"/>
                  <a:pt x="1605840" y="5257576"/>
                  <a:pt x="1605840" y="5249718"/>
                </a:cubicBezTo>
                <a:close/>
                <a:moveTo>
                  <a:pt x="9816389" y="5212411"/>
                </a:moveTo>
                <a:cubicBezTo>
                  <a:pt x="9816389" y="5199751"/>
                  <a:pt x="9812716" y="5187964"/>
                  <a:pt x="9808227" y="5186217"/>
                </a:cubicBezTo>
                <a:cubicBezTo>
                  <a:pt x="9797045" y="5181869"/>
                  <a:pt x="9784667" y="5063980"/>
                  <a:pt x="9795390" y="5063980"/>
                </a:cubicBezTo>
                <a:cubicBezTo>
                  <a:pt x="9818840" y="5063980"/>
                  <a:pt x="9836676" y="5103608"/>
                  <a:pt x="9842043" y="5167632"/>
                </a:cubicBezTo>
                <a:cubicBezTo>
                  <a:pt x="9846979" y="5226507"/>
                  <a:pt x="9845665" y="5235430"/>
                  <a:pt x="9832058" y="5235430"/>
                </a:cubicBezTo>
                <a:cubicBezTo>
                  <a:pt x="9821839" y="5235430"/>
                  <a:pt x="9816389" y="5227425"/>
                  <a:pt x="9816389" y="5212411"/>
                </a:cubicBezTo>
                <a:close/>
                <a:moveTo>
                  <a:pt x="9656584" y="5182503"/>
                </a:moveTo>
                <a:cubicBezTo>
                  <a:pt x="9626876" y="5161694"/>
                  <a:pt x="9628459" y="5130655"/>
                  <a:pt x="9659227" y="5130655"/>
                </a:cubicBezTo>
                <a:cubicBezTo>
                  <a:pt x="9676351" y="5130655"/>
                  <a:pt x="9683040" y="5135787"/>
                  <a:pt x="9683040" y="5148926"/>
                </a:cubicBezTo>
                <a:cubicBezTo>
                  <a:pt x="9683040" y="5158975"/>
                  <a:pt x="9685641" y="5173977"/>
                  <a:pt x="9688821" y="5182264"/>
                </a:cubicBezTo>
                <a:cubicBezTo>
                  <a:pt x="9696162" y="5201395"/>
                  <a:pt x="9683689" y="5201487"/>
                  <a:pt x="9656584" y="5182503"/>
                </a:cubicBezTo>
                <a:close/>
                <a:moveTo>
                  <a:pt x="6342146" y="5105297"/>
                </a:moveTo>
                <a:cubicBezTo>
                  <a:pt x="6325310" y="5098504"/>
                  <a:pt x="6327300" y="5063980"/>
                  <a:pt x="6344528" y="5063980"/>
                </a:cubicBezTo>
                <a:cubicBezTo>
                  <a:pt x="6353418" y="5063980"/>
                  <a:pt x="6358815" y="5072976"/>
                  <a:pt x="6358815" y="5087793"/>
                </a:cubicBezTo>
                <a:cubicBezTo>
                  <a:pt x="6358815" y="5100889"/>
                  <a:pt x="6357744" y="5111267"/>
                  <a:pt x="6356434" y="5110853"/>
                </a:cubicBezTo>
                <a:cubicBezTo>
                  <a:pt x="6355125" y="5110440"/>
                  <a:pt x="6348695" y="5107939"/>
                  <a:pt x="6342146" y="5105297"/>
                </a:cubicBezTo>
                <a:close/>
                <a:moveTo>
                  <a:pt x="519990" y="4249593"/>
                </a:moveTo>
                <a:cubicBezTo>
                  <a:pt x="513468" y="4241735"/>
                  <a:pt x="502228" y="4235305"/>
                  <a:pt x="495011" y="4235305"/>
                </a:cubicBezTo>
                <a:cubicBezTo>
                  <a:pt x="479985" y="4235305"/>
                  <a:pt x="477208" y="4210748"/>
                  <a:pt x="491253" y="4202068"/>
                </a:cubicBezTo>
                <a:cubicBezTo>
                  <a:pt x="496403" y="4198885"/>
                  <a:pt x="515691" y="4199109"/>
                  <a:pt x="534116" y="4202566"/>
                </a:cubicBezTo>
                <a:cubicBezTo>
                  <a:pt x="563250" y="4208031"/>
                  <a:pt x="567615" y="4212436"/>
                  <a:pt x="567615" y="4236365"/>
                </a:cubicBezTo>
                <a:cubicBezTo>
                  <a:pt x="567615" y="4256932"/>
                  <a:pt x="563099" y="4263880"/>
                  <a:pt x="549731" y="4263880"/>
                </a:cubicBezTo>
                <a:cubicBezTo>
                  <a:pt x="539895" y="4263880"/>
                  <a:pt x="526512" y="4257451"/>
                  <a:pt x="519990" y="4249593"/>
                </a:cubicBezTo>
                <a:close/>
                <a:moveTo>
                  <a:pt x="396165" y="4239769"/>
                </a:moveTo>
                <a:cubicBezTo>
                  <a:pt x="396165" y="4219151"/>
                  <a:pt x="416859" y="4213731"/>
                  <a:pt x="448969" y="4225938"/>
                </a:cubicBezTo>
                <a:cubicBezTo>
                  <a:pt x="470906" y="4234279"/>
                  <a:pt x="473652" y="4238189"/>
                  <a:pt x="462517" y="4245231"/>
                </a:cubicBezTo>
                <a:cubicBezTo>
                  <a:pt x="439473" y="4259806"/>
                  <a:pt x="396165" y="4256241"/>
                  <a:pt x="396165" y="4239769"/>
                </a:cubicBezTo>
                <a:close/>
                <a:moveTo>
                  <a:pt x="9626489" y="4236425"/>
                </a:moveTo>
                <a:cubicBezTo>
                  <a:pt x="9621054" y="4226269"/>
                  <a:pt x="9613777" y="4181143"/>
                  <a:pt x="9610318" y="4136145"/>
                </a:cubicBezTo>
                <a:cubicBezTo>
                  <a:pt x="9605172" y="4069195"/>
                  <a:pt x="9606464" y="4054330"/>
                  <a:pt x="9617430" y="4054330"/>
                </a:cubicBezTo>
                <a:cubicBezTo>
                  <a:pt x="9643732" y="4054330"/>
                  <a:pt x="9655472" y="4091732"/>
                  <a:pt x="9653597" y="4169540"/>
                </a:cubicBezTo>
                <a:cubicBezTo>
                  <a:pt x="9651706" y="4248034"/>
                  <a:pt x="9643516" y="4268240"/>
                  <a:pt x="9626489" y="4236425"/>
                </a:cubicBezTo>
                <a:close/>
                <a:moveTo>
                  <a:pt x="9810688" y="4227832"/>
                </a:moveTo>
                <a:cubicBezTo>
                  <a:pt x="9800727" y="4218845"/>
                  <a:pt x="9787219" y="4211064"/>
                  <a:pt x="9780670" y="4210540"/>
                </a:cubicBezTo>
                <a:cubicBezTo>
                  <a:pt x="9774122" y="4210016"/>
                  <a:pt x="9762336" y="4208945"/>
                  <a:pt x="9754477" y="4208159"/>
                </a:cubicBezTo>
                <a:cubicBezTo>
                  <a:pt x="9745968" y="4207308"/>
                  <a:pt x="9740190" y="4197099"/>
                  <a:pt x="9740190" y="4182917"/>
                </a:cubicBezTo>
                <a:cubicBezTo>
                  <a:pt x="9740190" y="4169821"/>
                  <a:pt x="9735903" y="4159105"/>
                  <a:pt x="9730665" y="4159105"/>
                </a:cubicBezTo>
                <a:cubicBezTo>
                  <a:pt x="9725426" y="4159105"/>
                  <a:pt x="9721140" y="4150786"/>
                  <a:pt x="9721140" y="4140617"/>
                </a:cubicBezTo>
                <a:cubicBezTo>
                  <a:pt x="9721140" y="4130449"/>
                  <a:pt x="9725426" y="4119480"/>
                  <a:pt x="9730665" y="4116242"/>
                </a:cubicBezTo>
                <a:cubicBezTo>
                  <a:pt x="9743722" y="4108173"/>
                  <a:pt x="9742756" y="4054330"/>
                  <a:pt x="9729554" y="4054330"/>
                </a:cubicBezTo>
                <a:cubicBezTo>
                  <a:pt x="9723608" y="4054330"/>
                  <a:pt x="9721114" y="4045931"/>
                  <a:pt x="9723899" y="4035280"/>
                </a:cubicBezTo>
                <a:cubicBezTo>
                  <a:pt x="9726639" y="4024803"/>
                  <a:pt x="9724997" y="4016230"/>
                  <a:pt x="9720248" y="4016230"/>
                </a:cubicBezTo>
                <a:cubicBezTo>
                  <a:pt x="9715500" y="4016230"/>
                  <a:pt x="9711615" y="3992156"/>
                  <a:pt x="9711615" y="3962732"/>
                </a:cubicBezTo>
                <a:cubicBezTo>
                  <a:pt x="9711615" y="3912589"/>
                  <a:pt x="9712907" y="3909571"/>
                  <a:pt x="9732205" y="3914618"/>
                </a:cubicBezTo>
                <a:cubicBezTo>
                  <a:pt x="9777073" y="3926351"/>
                  <a:pt x="9806161" y="3880815"/>
                  <a:pt x="9774207" y="3848862"/>
                </a:cubicBezTo>
                <a:cubicBezTo>
                  <a:pt x="9756985" y="3831640"/>
                  <a:pt x="9750286" y="3831785"/>
                  <a:pt x="9730366" y="3849814"/>
                </a:cubicBezTo>
                <a:cubicBezTo>
                  <a:pt x="9708531" y="3869574"/>
                  <a:pt x="9679435" y="3857367"/>
                  <a:pt x="9628271" y="3806981"/>
                </a:cubicBezTo>
                <a:cubicBezTo>
                  <a:pt x="9602347" y="3781450"/>
                  <a:pt x="9587790" y="3758660"/>
                  <a:pt x="9587790" y="3743603"/>
                </a:cubicBezTo>
                <a:cubicBezTo>
                  <a:pt x="9587790" y="3721892"/>
                  <a:pt x="9590343" y="3720571"/>
                  <a:pt x="9621127" y="3726347"/>
                </a:cubicBezTo>
                <a:cubicBezTo>
                  <a:pt x="9642979" y="3730446"/>
                  <a:pt x="9654465" y="3728954"/>
                  <a:pt x="9654465" y="3722016"/>
                </a:cubicBezTo>
                <a:cubicBezTo>
                  <a:pt x="9654465" y="3704477"/>
                  <a:pt x="9684411" y="3710096"/>
                  <a:pt x="9702579" y="3731045"/>
                </a:cubicBezTo>
                <a:cubicBezTo>
                  <a:pt x="9717320" y="3748041"/>
                  <a:pt x="9722237" y="3749006"/>
                  <a:pt x="9739415" y="3738279"/>
                </a:cubicBezTo>
                <a:cubicBezTo>
                  <a:pt x="9750319" y="3731469"/>
                  <a:pt x="9759240" y="3720418"/>
                  <a:pt x="9759240" y="3713720"/>
                </a:cubicBezTo>
                <a:cubicBezTo>
                  <a:pt x="9759240" y="3705268"/>
                  <a:pt x="9767253" y="3703458"/>
                  <a:pt x="9785433" y="3707803"/>
                </a:cubicBezTo>
                <a:cubicBezTo>
                  <a:pt x="9824045" y="3717032"/>
                  <a:pt x="9825914" y="3719170"/>
                  <a:pt x="9825914" y="3754061"/>
                </a:cubicBezTo>
                <a:cubicBezTo>
                  <a:pt x="9825914" y="3771651"/>
                  <a:pt x="9830972" y="3787729"/>
                  <a:pt x="9837153" y="3789789"/>
                </a:cubicBezTo>
                <a:cubicBezTo>
                  <a:pt x="9844486" y="3792234"/>
                  <a:pt x="9845616" y="3799957"/>
                  <a:pt x="9840404" y="3812014"/>
                </a:cubicBezTo>
                <a:cubicBezTo>
                  <a:pt x="9836010" y="3822178"/>
                  <a:pt x="9833187" y="3833982"/>
                  <a:pt x="9834131" y="3838246"/>
                </a:cubicBezTo>
                <a:cubicBezTo>
                  <a:pt x="9835074" y="3842510"/>
                  <a:pt x="9831130" y="3863510"/>
                  <a:pt x="9825368" y="3884912"/>
                </a:cubicBezTo>
                <a:cubicBezTo>
                  <a:pt x="9815729" y="3920707"/>
                  <a:pt x="9816707" y="3925428"/>
                  <a:pt x="9837576" y="3943834"/>
                </a:cubicBezTo>
                <a:cubicBezTo>
                  <a:pt x="9850053" y="3954839"/>
                  <a:pt x="9868352" y="3968436"/>
                  <a:pt x="9878240" y="3974049"/>
                </a:cubicBezTo>
                <a:cubicBezTo>
                  <a:pt x="9888128" y="3979662"/>
                  <a:pt x="9900195" y="3996181"/>
                  <a:pt x="9905054" y="4010759"/>
                </a:cubicBezTo>
                <a:cubicBezTo>
                  <a:pt x="9912198" y="4032195"/>
                  <a:pt x="9910214" y="4040940"/>
                  <a:pt x="9894675" y="4056479"/>
                </a:cubicBezTo>
                <a:cubicBezTo>
                  <a:pt x="9873102" y="4078052"/>
                  <a:pt x="9854489" y="4072247"/>
                  <a:pt x="9854489" y="4043945"/>
                </a:cubicBezTo>
                <a:cubicBezTo>
                  <a:pt x="9854489" y="4033612"/>
                  <a:pt x="9848061" y="4022691"/>
                  <a:pt x="9840202" y="4019675"/>
                </a:cubicBezTo>
                <a:cubicBezTo>
                  <a:pt x="9832344" y="4016660"/>
                  <a:pt x="9825914" y="4004286"/>
                  <a:pt x="9825914" y="3992178"/>
                </a:cubicBezTo>
                <a:cubicBezTo>
                  <a:pt x="9825914" y="3938009"/>
                  <a:pt x="9791440" y="3921953"/>
                  <a:pt x="9757976" y="3960538"/>
                </a:cubicBezTo>
                <a:cubicBezTo>
                  <a:pt x="9738365" y="3983149"/>
                  <a:pt x="9735962" y="3993443"/>
                  <a:pt x="9748484" y="4001183"/>
                </a:cubicBezTo>
                <a:cubicBezTo>
                  <a:pt x="9753047" y="4004002"/>
                  <a:pt x="9759246" y="4018642"/>
                  <a:pt x="9762260" y="4033715"/>
                </a:cubicBezTo>
                <a:cubicBezTo>
                  <a:pt x="9768406" y="4064444"/>
                  <a:pt x="9812087" y="4088744"/>
                  <a:pt x="9845480" y="4080011"/>
                </a:cubicBezTo>
                <a:cubicBezTo>
                  <a:pt x="9871464" y="4073216"/>
                  <a:pt x="9880571" y="4097449"/>
                  <a:pt x="9860407" y="4119729"/>
                </a:cubicBezTo>
                <a:cubicBezTo>
                  <a:pt x="9850407" y="4130780"/>
                  <a:pt x="9844964" y="4153951"/>
                  <a:pt x="9844964" y="4185487"/>
                </a:cubicBezTo>
                <a:cubicBezTo>
                  <a:pt x="9844964" y="4240918"/>
                  <a:pt x="9836619" y="4251227"/>
                  <a:pt x="9810688" y="4227833"/>
                </a:cubicBezTo>
                <a:close/>
                <a:moveTo>
                  <a:pt x="415215" y="4117036"/>
                </a:moveTo>
                <a:cubicBezTo>
                  <a:pt x="415215" y="4093774"/>
                  <a:pt x="410313" y="4073334"/>
                  <a:pt x="404250" y="4071313"/>
                </a:cubicBezTo>
                <a:cubicBezTo>
                  <a:pt x="398219" y="4069302"/>
                  <a:pt x="391253" y="4043149"/>
                  <a:pt x="388769" y="4013193"/>
                </a:cubicBezTo>
                <a:cubicBezTo>
                  <a:pt x="386284" y="3983238"/>
                  <a:pt x="380503" y="3956412"/>
                  <a:pt x="375921" y="3953580"/>
                </a:cubicBezTo>
                <a:cubicBezTo>
                  <a:pt x="371339" y="3950748"/>
                  <a:pt x="367590" y="3935825"/>
                  <a:pt x="367590" y="3920418"/>
                </a:cubicBezTo>
                <a:cubicBezTo>
                  <a:pt x="367590" y="3897068"/>
                  <a:pt x="371460" y="3892405"/>
                  <a:pt x="390840" y="3892405"/>
                </a:cubicBezTo>
                <a:cubicBezTo>
                  <a:pt x="421658" y="3892405"/>
                  <a:pt x="428304" y="3879300"/>
                  <a:pt x="429306" y="3816550"/>
                </a:cubicBezTo>
                <a:cubicBezTo>
                  <a:pt x="429987" y="3773900"/>
                  <a:pt x="433384" y="3763331"/>
                  <a:pt x="447267" y="3760657"/>
                </a:cubicBezTo>
                <a:cubicBezTo>
                  <a:pt x="460442" y="3758120"/>
                  <a:pt x="463658" y="3762495"/>
                  <a:pt x="461223" y="3779639"/>
                </a:cubicBezTo>
                <a:cubicBezTo>
                  <a:pt x="459189" y="3793960"/>
                  <a:pt x="465717" y="3808118"/>
                  <a:pt x="479499" y="3819278"/>
                </a:cubicBezTo>
                <a:cubicBezTo>
                  <a:pt x="491292" y="3828826"/>
                  <a:pt x="500940" y="3844042"/>
                  <a:pt x="500940" y="3853091"/>
                </a:cubicBezTo>
                <a:cubicBezTo>
                  <a:pt x="500940" y="3862141"/>
                  <a:pt x="505735" y="3874340"/>
                  <a:pt x="511595" y="3880200"/>
                </a:cubicBezTo>
                <a:cubicBezTo>
                  <a:pt x="519452" y="3888057"/>
                  <a:pt x="516951" y="3907740"/>
                  <a:pt x="502070" y="3955147"/>
                </a:cubicBezTo>
                <a:cubicBezTo>
                  <a:pt x="477923" y="4032077"/>
                  <a:pt x="477172" y="4048082"/>
                  <a:pt x="496941" y="4064489"/>
                </a:cubicBezTo>
                <a:cubicBezTo>
                  <a:pt x="508527" y="4074104"/>
                  <a:pt x="518396" y="4074563"/>
                  <a:pt x="539804" y="4066482"/>
                </a:cubicBezTo>
                <a:cubicBezTo>
                  <a:pt x="565752" y="4056688"/>
                  <a:pt x="567615" y="4057524"/>
                  <a:pt x="567615" y="4078970"/>
                </a:cubicBezTo>
                <a:cubicBezTo>
                  <a:pt x="567615" y="4098591"/>
                  <a:pt x="563046" y="4101955"/>
                  <a:pt x="536400" y="4101955"/>
                </a:cubicBezTo>
                <a:cubicBezTo>
                  <a:pt x="515020" y="4101955"/>
                  <a:pt x="495329" y="4110958"/>
                  <a:pt x="473900" y="4130530"/>
                </a:cubicBezTo>
                <a:cubicBezTo>
                  <a:pt x="429180" y="4171375"/>
                  <a:pt x="415215" y="4168164"/>
                  <a:pt x="415215" y="4117036"/>
                </a:cubicBezTo>
                <a:close/>
                <a:moveTo>
                  <a:pt x="262815" y="3986993"/>
                </a:moveTo>
                <a:cubicBezTo>
                  <a:pt x="262815" y="3952243"/>
                  <a:pt x="265034" y="3948545"/>
                  <a:pt x="284246" y="3951274"/>
                </a:cubicBezTo>
                <a:cubicBezTo>
                  <a:pt x="324764" y="3957028"/>
                  <a:pt x="316041" y="4025103"/>
                  <a:pt x="274721" y="4025609"/>
                </a:cubicBezTo>
                <a:cubicBezTo>
                  <a:pt x="267123" y="4025704"/>
                  <a:pt x="262815" y="4011730"/>
                  <a:pt x="262815" y="3986993"/>
                </a:cubicBezTo>
                <a:close/>
                <a:moveTo>
                  <a:pt x="312821" y="3854008"/>
                </a:moveTo>
                <a:cubicBezTo>
                  <a:pt x="286224" y="3843318"/>
                  <a:pt x="285619" y="3830852"/>
                  <a:pt x="310841" y="3813186"/>
                </a:cubicBezTo>
                <a:cubicBezTo>
                  <a:pt x="321539" y="3805693"/>
                  <a:pt x="329604" y="3795806"/>
                  <a:pt x="328763" y="3791215"/>
                </a:cubicBezTo>
                <a:cubicBezTo>
                  <a:pt x="324588" y="3768424"/>
                  <a:pt x="330854" y="3749530"/>
                  <a:pt x="342587" y="3749530"/>
                </a:cubicBezTo>
                <a:cubicBezTo>
                  <a:pt x="356195" y="3749530"/>
                  <a:pt x="367590" y="3789140"/>
                  <a:pt x="367590" y="3836446"/>
                </a:cubicBezTo>
                <a:cubicBezTo>
                  <a:pt x="367590" y="3865881"/>
                  <a:pt x="353556" y="3870382"/>
                  <a:pt x="312821" y="3854008"/>
                </a:cubicBezTo>
                <a:close/>
                <a:moveTo>
                  <a:pt x="15035" y="3762230"/>
                </a:moveTo>
                <a:cubicBezTo>
                  <a:pt x="14959" y="3736910"/>
                  <a:pt x="12320" y="3706549"/>
                  <a:pt x="9162" y="3694761"/>
                </a:cubicBezTo>
                <a:cubicBezTo>
                  <a:pt x="4502" y="3677373"/>
                  <a:pt x="7304" y="3673330"/>
                  <a:pt x="24014" y="3673330"/>
                </a:cubicBezTo>
                <a:cubicBezTo>
                  <a:pt x="43349" y="3673330"/>
                  <a:pt x="44438" y="3677222"/>
                  <a:pt x="41794" y="3736865"/>
                </a:cubicBezTo>
                <a:cubicBezTo>
                  <a:pt x="40011" y="3777091"/>
                  <a:pt x="34609" y="3801843"/>
                  <a:pt x="27071" y="3804334"/>
                </a:cubicBezTo>
                <a:cubicBezTo>
                  <a:pt x="18657" y="3807114"/>
                  <a:pt x="15127" y="3794766"/>
                  <a:pt x="15035" y="3762230"/>
                </a:cubicBezTo>
                <a:close/>
                <a:moveTo>
                  <a:pt x="236621" y="3714065"/>
                </a:moveTo>
                <a:cubicBezTo>
                  <a:pt x="209596" y="3710711"/>
                  <a:pt x="205665" y="3706671"/>
                  <a:pt x="205665" y="3682252"/>
                </a:cubicBezTo>
                <a:cubicBezTo>
                  <a:pt x="205665" y="3666867"/>
                  <a:pt x="201040" y="3654280"/>
                  <a:pt x="195388" y="3654280"/>
                </a:cubicBezTo>
                <a:cubicBezTo>
                  <a:pt x="188669" y="3654280"/>
                  <a:pt x="186195" y="3629534"/>
                  <a:pt x="188244" y="3582820"/>
                </a:cubicBezTo>
                <a:cubicBezTo>
                  <a:pt x="189967" y="3543518"/>
                  <a:pt x="188158" y="3511371"/>
                  <a:pt x="184234" y="3511383"/>
                </a:cubicBezTo>
                <a:cubicBezTo>
                  <a:pt x="180305" y="3511392"/>
                  <a:pt x="177090" y="3480078"/>
                  <a:pt x="177090" y="3441788"/>
                </a:cubicBezTo>
                <a:cubicBezTo>
                  <a:pt x="177090" y="3367571"/>
                  <a:pt x="168430" y="3346846"/>
                  <a:pt x="129303" y="3327420"/>
                </a:cubicBezTo>
                <a:cubicBezTo>
                  <a:pt x="108041" y="3316864"/>
                  <a:pt x="105172" y="3308487"/>
                  <a:pt x="100890" y="3244473"/>
                </a:cubicBezTo>
                <a:cubicBezTo>
                  <a:pt x="96550" y="3179579"/>
                  <a:pt x="94228" y="3172998"/>
                  <a:pt x="74696" y="3170224"/>
                </a:cubicBezTo>
                <a:cubicBezTo>
                  <a:pt x="59185" y="3168021"/>
                  <a:pt x="53265" y="3160786"/>
                  <a:pt x="53265" y="3144030"/>
                </a:cubicBezTo>
                <a:cubicBezTo>
                  <a:pt x="53265" y="3124538"/>
                  <a:pt x="57888" y="3120880"/>
                  <a:pt x="82520" y="3120880"/>
                </a:cubicBezTo>
                <a:cubicBezTo>
                  <a:pt x="98611" y="3120880"/>
                  <a:pt x="117374" y="3126238"/>
                  <a:pt x="124216" y="3132786"/>
                </a:cubicBezTo>
                <a:cubicBezTo>
                  <a:pt x="131058" y="3139335"/>
                  <a:pt x="145754" y="3150997"/>
                  <a:pt x="156873" y="3158702"/>
                </a:cubicBezTo>
                <a:cubicBezTo>
                  <a:pt x="167992" y="3166407"/>
                  <a:pt x="177226" y="3179265"/>
                  <a:pt x="177393" y="3187277"/>
                </a:cubicBezTo>
                <a:cubicBezTo>
                  <a:pt x="177560" y="3195288"/>
                  <a:pt x="183989" y="3210163"/>
                  <a:pt x="191680" y="3220332"/>
                </a:cubicBezTo>
                <a:cubicBezTo>
                  <a:pt x="199372" y="3230501"/>
                  <a:pt x="205665" y="3246361"/>
                  <a:pt x="205665" y="3255577"/>
                </a:cubicBezTo>
                <a:cubicBezTo>
                  <a:pt x="205665" y="3264793"/>
                  <a:pt x="213023" y="3276451"/>
                  <a:pt x="222016" y="3281484"/>
                </a:cubicBezTo>
                <a:cubicBezTo>
                  <a:pt x="235956" y="3289285"/>
                  <a:pt x="236608" y="3293921"/>
                  <a:pt x="226435" y="3312928"/>
                </a:cubicBezTo>
                <a:cubicBezTo>
                  <a:pt x="219873" y="3325190"/>
                  <a:pt x="213587" y="3354466"/>
                  <a:pt x="212466" y="3377987"/>
                </a:cubicBezTo>
                <a:cubicBezTo>
                  <a:pt x="210735" y="3414291"/>
                  <a:pt x="213686" y="3422194"/>
                  <a:pt x="231990" y="3430294"/>
                </a:cubicBezTo>
                <a:cubicBezTo>
                  <a:pt x="243849" y="3435541"/>
                  <a:pt x="251620" y="3444868"/>
                  <a:pt x="249260" y="3451019"/>
                </a:cubicBezTo>
                <a:cubicBezTo>
                  <a:pt x="246899" y="3457170"/>
                  <a:pt x="250817" y="3464448"/>
                  <a:pt x="257967" y="3467192"/>
                </a:cubicBezTo>
                <a:cubicBezTo>
                  <a:pt x="267128" y="3470707"/>
                  <a:pt x="270141" y="3486405"/>
                  <a:pt x="268171" y="3520368"/>
                </a:cubicBezTo>
                <a:cubicBezTo>
                  <a:pt x="266634" y="3546871"/>
                  <a:pt x="268015" y="3568588"/>
                  <a:pt x="271239" y="3568629"/>
                </a:cubicBezTo>
                <a:cubicBezTo>
                  <a:pt x="284922" y="3568803"/>
                  <a:pt x="300915" y="3623687"/>
                  <a:pt x="300915" y="3670466"/>
                </a:cubicBezTo>
                <a:cubicBezTo>
                  <a:pt x="300915" y="3725131"/>
                  <a:pt x="304764" y="3722521"/>
                  <a:pt x="236621" y="3714065"/>
                </a:cubicBezTo>
                <a:close/>
                <a:moveTo>
                  <a:pt x="9675896" y="3466997"/>
                </a:moveTo>
                <a:cubicBezTo>
                  <a:pt x="9660706" y="3460868"/>
                  <a:pt x="9660361" y="3404544"/>
                  <a:pt x="9675420" y="3389485"/>
                </a:cubicBezTo>
                <a:cubicBezTo>
                  <a:pt x="9684309" y="3380595"/>
                  <a:pt x="9684309" y="3378055"/>
                  <a:pt x="9675420" y="3378055"/>
                </a:cubicBezTo>
                <a:cubicBezTo>
                  <a:pt x="9669133" y="3378055"/>
                  <a:pt x="9663990" y="3369483"/>
                  <a:pt x="9663990" y="3359005"/>
                </a:cubicBezTo>
                <a:cubicBezTo>
                  <a:pt x="9663990" y="3348528"/>
                  <a:pt x="9668276" y="3339955"/>
                  <a:pt x="9673515" y="3339955"/>
                </a:cubicBezTo>
                <a:cubicBezTo>
                  <a:pt x="9678753" y="3339955"/>
                  <a:pt x="9683040" y="3333526"/>
                  <a:pt x="9683040" y="3325667"/>
                </a:cubicBezTo>
                <a:cubicBezTo>
                  <a:pt x="9683040" y="3317810"/>
                  <a:pt x="9687580" y="3311380"/>
                  <a:pt x="9693127" y="3311380"/>
                </a:cubicBezTo>
                <a:cubicBezTo>
                  <a:pt x="9698675" y="3311380"/>
                  <a:pt x="9700747" y="3307390"/>
                  <a:pt x="9697734" y="3302513"/>
                </a:cubicBezTo>
                <a:cubicBezTo>
                  <a:pt x="9688938" y="3288281"/>
                  <a:pt x="9712180" y="3279490"/>
                  <a:pt x="9724351" y="3292446"/>
                </a:cubicBezTo>
                <a:cubicBezTo>
                  <a:pt x="9732790" y="3301428"/>
                  <a:pt x="9732591" y="3305276"/>
                  <a:pt x="9723522" y="3308602"/>
                </a:cubicBezTo>
                <a:cubicBezTo>
                  <a:pt x="9716974" y="3311003"/>
                  <a:pt x="9711616" y="3327612"/>
                  <a:pt x="9711616" y="3345511"/>
                </a:cubicBezTo>
                <a:cubicBezTo>
                  <a:pt x="9711616" y="3363411"/>
                  <a:pt x="9707330" y="3378055"/>
                  <a:pt x="9702091" y="3378055"/>
                </a:cubicBezTo>
                <a:cubicBezTo>
                  <a:pt x="9687395" y="3378055"/>
                  <a:pt x="9690828" y="3412380"/>
                  <a:pt x="9706853" y="3425680"/>
                </a:cubicBezTo>
                <a:cubicBezTo>
                  <a:pt x="9725431" y="3441099"/>
                  <a:pt x="9725074" y="3460232"/>
                  <a:pt x="9706072" y="3467524"/>
                </a:cubicBezTo>
                <a:cubicBezTo>
                  <a:pt x="9697785" y="3470703"/>
                  <a:pt x="9690285" y="3472967"/>
                  <a:pt x="9689403" y="3472553"/>
                </a:cubicBezTo>
                <a:cubicBezTo>
                  <a:pt x="9688527" y="3472140"/>
                  <a:pt x="9682443" y="3469639"/>
                  <a:pt x="9675895" y="3466997"/>
                </a:cubicBezTo>
                <a:close/>
                <a:moveTo>
                  <a:pt x="9654465" y="3182792"/>
                </a:moveTo>
                <a:cubicBezTo>
                  <a:pt x="9654465" y="3174935"/>
                  <a:pt x="9650178" y="3168505"/>
                  <a:pt x="9644940" y="3168505"/>
                </a:cubicBezTo>
                <a:cubicBezTo>
                  <a:pt x="9639701" y="3168505"/>
                  <a:pt x="9635415" y="3162433"/>
                  <a:pt x="9635415" y="3155011"/>
                </a:cubicBezTo>
                <a:cubicBezTo>
                  <a:pt x="9635415" y="3147590"/>
                  <a:pt x="9630357" y="3139832"/>
                  <a:pt x="9624176" y="3137771"/>
                </a:cubicBezTo>
                <a:cubicBezTo>
                  <a:pt x="9601944" y="3130361"/>
                  <a:pt x="9624824" y="3101830"/>
                  <a:pt x="9653000" y="3101830"/>
                </a:cubicBezTo>
                <a:cubicBezTo>
                  <a:pt x="9668239" y="3101830"/>
                  <a:pt x="9686043" y="3095401"/>
                  <a:pt x="9692565" y="3087542"/>
                </a:cubicBezTo>
                <a:cubicBezTo>
                  <a:pt x="9699086" y="3079685"/>
                  <a:pt x="9712846" y="3073255"/>
                  <a:pt x="9723143" y="3073255"/>
                </a:cubicBezTo>
                <a:cubicBezTo>
                  <a:pt x="9739869" y="3073255"/>
                  <a:pt x="9741150" y="3077570"/>
                  <a:pt x="9735165" y="3113736"/>
                </a:cubicBezTo>
                <a:cubicBezTo>
                  <a:pt x="9727173" y="3162042"/>
                  <a:pt x="9723903" y="3168505"/>
                  <a:pt x="9707456" y="3168505"/>
                </a:cubicBezTo>
                <a:cubicBezTo>
                  <a:pt x="9700549" y="3168505"/>
                  <a:pt x="9689561" y="3174935"/>
                  <a:pt x="9683040" y="3182792"/>
                </a:cubicBezTo>
                <a:cubicBezTo>
                  <a:pt x="9676518" y="3190651"/>
                  <a:pt x="9667420" y="3197080"/>
                  <a:pt x="9662824" y="3197080"/>
                </a:cubicBezTo>
                <a:cubicBezTo>
                  <a:pt x="9658226" y="3197080"/>
                  <a:pt x="9654465" y="3190651"/>
                  <a:pt x="9654465" y="3182792"/>
                </a:cubicBezTo>
                <a:close/>
                <a:moveTo>
                  <a:pt x="224715" y="3030955"/>
                </a:moveTo>
                <a:cubicBezTo>
                  <a:pt x="224715" y="3023406"/>
                  <a:pt x="228552" y="3014858"/>
                  <a:pt x="233242" y="3011959"/>
                </a:cubicBezTo>
                <a:cubicBezTo>
                  <a:pt x="243047" y="3005899"/>
                  <a:pt x="254870" y="3030400"/>
                  <a:pt x="246284" y="3038986"/>
                </a:cubicBezTo>
                <a:cubicBezTo>
                  <a:pt x="236063" y="3049207"/>
                  <a:pt x="224715" y="3044981"/>
                  <a:pt x="224715" y="3030955"/>
                </a:cubicBezTo>
                <a:close/>
                <a:moveTo>
                  <a:pt x="9613190" y="2971655"/>
                </a:moveTo>
                <a:cubicBezTo>
                  <a:pt x="9609697" y="2968163"/>
                  <a:pt x="9606840" y="2953467"/>
                  <a:pt x="9606840" y="2938998"/>
                </a:cubicBezTo>
                <a:cubicBezTo>
                  <a:pt x="9606840" y="2924529"/>
                  <a:pt x="9600411" y="2906261"/>
                  <a:pt x="9592552" y="2898403"/>
                </a:cubicBezTo>
                <a:cubicBezTo>
                  <a:pt x="9576642" y="2882493"/>
                  <a:pt x="9572704" y="2806555"/>
                  <a:pt x="9587790" y="2806555"/>
                </a:cubicBezTo>
                <a:cubicBezTo>
                  <a:pt x="9593028" y="2806555"/>
                  <a:pt x="9596243" y="2801197"/>
                  <a:pt x="9594934" y="2794649"/>
                </a:cubicBezTo>
                <a:cubicBezTo>
                  <a:pt x="9591737" y="2778668"/>
                  <a:pt x="9661073" y="2773227"/>
                  <a:pt x="9678942" y="2788057"/>
                </a:cubicBezTo>
                <a:cubicBezTo>
                  <a:pt x="9688135" y="2795687"/>
                  <a:pt x="9692565" y="2819006"/>
                  <a:pt x="9692565" y="2859781"/>
                </a:cubicBezTo>
                <a:cubicBezTo>
                  <a:pt x="9692565" y="2913913"/>
                  <a:pt x="9689625" y="2923205"/>
                  <a:pt x="9664311" y="2949102"/>
                </a:cubicBezTo>
                <a:cubicBezTo>
                  <a:pt x="9635736" y="2978334"/>
                  <a:pt x="9624726" y="2983191"/>
                  <a:pt x="9613190" y="2971655"/>
                </a:cubicBezTo>
                <a:close/>
                <a:moveTo>
                  <a:pt x="9454440" y="2454130"/>
                </a:moveTo>
                <a:cubicBezTo>
                  <a:pt x="9454440" y="2439784"/>
                  <a:pt x="9459413" y="2434641"/>
                  <a:pt x="9471109" y="2436893"/>
                </a:cubicBezTo>
                <a:cubicBezTo>
                  <a:pt x="9480277" y="2438659"/>
                  <a:pt x="9487777" y="2446415"/>
                  <a:pt x="9487777" y="2454130"/>
                </a:cubicBezTo>
                <a:cubicBezTo>
                  <a:pt x="9487777" y="2461845"/>
                  <a:pt x="9480277" y="2469601"/>
                  <a:pt x="9471109" y="2471367"/>
                </a:cubicBezTo>
                <a:cubicBezTo>
                  <a:pt x="9459413" y="2473619"/>
                  <a:pt x="9454440" y="2468476"/>
                  <a:pt x="9454440" y="2454130"/>
                </a:cubicBezTo>
                <a:close/>
                <a:moveTo>
                  <a:pt x="9433552" y="2289824"/>
                </a:moveTo>
                <a:cubicBezTo>
                  <a:pt x="9421406" y="2280185"/>
                  <a:pt x="9402992" y="2225530"/>
                  <a:pt x="9411891" y="2225530"/>
                </a:cubicBezTo>
                <a:cubicBezTo>
                  <a:pt x="9419977" y="2225530"/>
                  <a:pt x="9473490" y="2282635"/>
                  <a:pt x="9473490" y="2291264"/>
                </a:cubicBezTo>
                <a:cubicBezTo>
                  <a:pt x="9473490" y="2305302"/>
                  <a:pt x="9452084" y="2304530"/>
                  <a:pt x="9433552" y="2289824"/>
                </a:cubicBezTo>
                <a:close/>
                <a:moveTo>
                  <a:pt x="9597315" y="2258868"/>
                </a:moveTo>
                <a:cubicBezTo>
                  <a:pt x="9597315" y="2251010"/>
                  <a:pt x="9601601" y="2244580"/>
                  <a:pt x="9606840" y="2244580"/>
                </a:cubicBezTo>
                <a:cubicBezTo>
                  <a:pt x="9612078" y="2244580"/>
                  <a:pt x="9616365" y="2251010"/>
                  <a:pt x="9616365" y="2258868"/>
                </a:cubicBezTo>
                <a:cubicBezTo>
                  <a:pt x="9616365" y="2266726"/>
                  <a:pt x="9612078" y="2273155"/>
                  <a:pt x="9606840" y="2273155"/>
                </a:cubicBezTo>
                <a:cubicBezTo>
                  <a:pt x="9601601" y="2273155"/>
                  <a:pt x="9597315" y="2266726"/>
                  <a:pt x="9597315" y="2258868"/>
                </a:cubicBezTo>
                <a:close/>
                <a:moveTo>
                  <a:pt x="9374367" y="2088077"/>
                </a:moveTo>
                <a:cubicBezTo>
                  <a:pt x="9364627" y="2064765"/>
                  <a:pt x="9354022" y="2054080"/>
                  <a:pt x="9340626" y="2054080"/>
                </a:cubicBezTo>
                <a:cubicBezTo>
                  <a:pt x="9317775" y="2054080"/>
                  <a:pt x="9314871" y="2032999"/>
                  <a:pt x="9335377" y="2015980"/>
                </a:cubicBezTo>
                <a:cubicBezTo>
                  <a:pt x="9343236" y="2009458"/>
                  <a:pt x="9349665" y="1998471"/>
                  <a:pt x="9349665" y="1991563"/>
                </a:cubicBezTo>
                <a:cubicBezTo>
                  <a:pt x="9349665" y="1972424"/>
                  <a:pt x="9367415" y="1965611"/>
                  <a:pt x="9380694" y="1979654"/>
                </a:cubicBezTo>
                <a:cubicBezTo>
                  <a:pt x="9404840" y="2005189"/>
                  <a:pt x="9417611" y="2042113"/>
                  <a:pt x="9414638" y="2077798"/>
                </a:cubicBezTo>
                <a:cubicBezTo>
                  <a:pt x="9410627" y="2125924"/>
                  <a:pt x="9392151" y="2130640"/>
                  <a:pt x="9374367" y="2088077"/>
                </a:cubicBezTo>
                <a:close/>
                <a:moveTo>
                  <a:pt x="9473490" y="1839768"/>
                </a:moveTo>
                <a:cubicBezTo>
                  <a:pt x="9473490" y="1831909"/>
                  <a:pt x="9469204" y="1825480"/>
                  <a:pt x="9463965" y="1825480"/>
                </a:cubicBezTo>
                <a:cubicBezTo>
                  <a:pt x="9458726" y="1825480"/>
                  <a:pt x="9454440" y="1814764"/>
                  <a:pt x="9454440" y="1801668"/>
                </a:cubicBezTo>
                <a:cubicBezTo>
                  <a:pt x="9454440" y="1784963"/>
                  <a:pt x="9459631" y="1777855"/>
                  <a:pt x="9471830" y="1777855"/>
                </a:cubicBezTo>
                <a:cubicBezTo>
                  <a:pt x="9495581" y="1777855"/>
                  <a:pt x="9534458" y="1820843"/>
                  <a:pt x="9527381" y="1839283"/>
                </a:cubicBezTo>
                <a:cubicBezTo>
                  <a:pt x="9519966" y="1858608"/>
                  <a:pt x="9473490" y="1859025"/>
                  <a:pt x="9473490" y="1839768"/>
                </a:cubicBezTo>
                <a:close/>
                <a:moveTo>
                  <a:pt x="9340140" y="1797467"/>
                </a:moveTo>
                <a:cubicBezTo>
                  <a:pt x="9340140" y="1792538"/>
                  <a:pt x="9344426" y="1785855"/>
                  <a:pt x="9349665" y="1782618"/>
                </a:cubicBezTo>
                <a:cubicBezTo>
                  <a:pt x="9354904" y="1779380"/>
                  <a:pt x="9359190" y="1783413"/>
                  <a:pt x="9359190" y="1791580"/>
                </a:cubicBezTo>
                <a:cubicBezTo>
                  <a:pt x="9359190" y="1799748"/>
                  <a:pt x="9354904" y="1806430"/>
                  <a:pt x="9349665" y="1806430"/>
                </a:cubicBezTo>
                <a:cubicBezTo>
                  <a:pt x="9344426" y="1806430"/>
                  <a:pt x="9340140" y="1802397"/>
                  <a:pt x="9340140" y="1797467"/>
                </a:cubicBezTo>
                <a:close/>
                <a:moveTo>
                  <a:pt x="8762973" y="1747888"/>
                </a:moveTo>
                <a:cubicBezTo>
                  <a:pt x="8749922" y="1733186"/>
                  <a:pt x="8748170" y="1726278"/>
                  <a:pt x="8756734" y="1723282"/>
                </a:cubicBezTo>
                <a:cubicBezTo>
                  <a:pt x="8763282" y="1720992"/>
                  <a:pt x="8768640" y="1713045"/>
                  <a:pt x="8768640" y="1705624"/>
                </a:cubicBezTo>
                <a:cubicBezTo>
                  <a:pt x="8768640" y="1698202"/>
                  <a:pt x="8775070" y="1692130"/>
                  <a:pt x="8782927" y="1692130"/>
                </a:cubicBezTo>
                <a:cubicBezTo>
                  <a:pt x="8790786" y="1692130"/>
                  <a:pt x="8797215" y="1687844"/>
                  <a:pt x="8797215" y="1682605"/>
                </a:cubicBezTo>
                <a:cubicBezTo>
                  <a:pt x="8797215" y="1677366"/>
                  <a:pt x="8801501" y="1673080"/>
                  <a:pt x="8806740" y="1673080"/>
                </a:cubicBezTo>
                <a:cubicBezTo>
                  <a:pt x="8820209" y="1673080"/>
                  <a:pt x="8818618" y="1743118"/>
                  <a:pt x="8804835" y="1756900"/>
                </a:cubicBezTo>
                <a:cubicBezTo>
                  <a:pt x="8789148" y="1772587"/>
                  <a:pt x="8783892" y="1771456"/>
                  <a:pt x="8762973" y="1747888"/>
                </a:cubicBezTo>
                <a:close/>
                <a:moveTo>
                  <a:pt x="9241743" y="1675461"/>
                </a:moveTo>
                <a:cubicBezTo>
                  <a:pt x="9238662" y="1650577"/>
                  <a:pt x="9237509" y="1615216"/>
                  <a:pt x="9239181" y="1596880"/>
                </a:cubicBezTo>
                <a:cubicBezTo>
                  <a:pt x="9240852" y="1578544"/>
                  <a:pt x="9239114" y="1531396"/>
                  <a:pt x="9235321" y="1492105"/>
                </a:cubicBezTo>
                <a:cubicBezTo>
                  <a:pt x="9231527" y="1452814"/>
                  <a:pt x="9232128" y="1416596"/>
                  <a:pt x="9236657" y="1411619"/>
                </a:cubicBezTo>
                <a:cubicBezTo>
                  <a:pt x="9241185" y="1406642"/>
                  <a:pt x="9244890" y="1394855"/>
                  <a:pt x="9244890" y="1385425"/>
                </a:cubicBezTo>
                <a:cubicBezTo>
                  <a:pt x="9244890" y="1375995"/>
                  <a:pt x="9249176" y="1368280"/>
                  <a:pt x="9254415" y="1368280"/>
                </a:cubicBezTo>
                <a:cubicBezTo>
                  <a:pt x="9259654" y="1368280"/>
                  <a:pt x="9263940" y="1347307"/>
                  <a:pt x="9263940" y="1321674"/>
                </a:cubicBezTo>
                <a:cubicBezTo>
                  <a:pt x="9263940" y="1287962"/>
                  <a:pt x="9268108" y="1273469"/>
                  <a:pt x="9279007" y="1269287"/>
                </a:cubicBezTo>
                <a:cubicBezTo>
                  <a:pt x="9304740" y="1259412"/>
                  <a:pt x="9310201" y="1262648"/>
                  <a:pt x="9313314" y="1289617"/>
                </a:cubicBezTo>
                <a:cubicBezTo>
                  <a:pt x="9317263" y="1323837"/>
                  <a:pt x="9347275" y="1330028"/>
                  <a:pt x="9369080" y="1301122"/>
                </a:cubicBezTo>
                <a:cubicBezTo>
                  <a:pt x="9397353" y="1263640"/>
                  <a:pt x="9416340" y="1282622"/>
                  <a:pt x="9416340" y="1348369"/>
                </a:cubicBezTo>
                <a:cubicBezTo>
                  <a:pt x="9416340" y="1379657"/>
                  <a:pt x="9411705" y="1408120"/>
                  <a:pt x="9406041" y="1411621"/>
                </a:cubicBezTo>
                <a:cubicBezTo>
                  <a:pt x="9400377" y="1415122"/>
                  <a:pt x="9382570" y="1405731"/>
                  <a:pt x="9366472" y="1390752"/>
                </a:cubicBezTo>
                <a:cubicBezTo>
                  <a:pt x="9346891" y="1372533"/>
                  <a:pt x="9339156" y="1369012"/>
                  <a:pt x="9343107" y="1380115"/>
                </a:cubicBezTo>
                <a:cubicBezTo>
                  <a:pt x="9346355" y="1389244"/>
                  <a:pt x="9343491" y="1401871"/>
                  <a:pt x="9336742" y="1408175"/>
                </a:cubicBezTo>
                <a:cubicBezTo>
                  <a:pt x="9326766" y="1417496"/>
                  <a:pt x="9327222" y="1422849"/>
                  <a:pt x="9339186" y="1436821"/>
                </a:cubicBezTo>
                <a:cubicBezTo>
                  <a:pt x="9357060" y="1457696"/>
                  <a:pt x="9386351" y="1459248"/>
                  <a:pt x="9393846" y="1439718"/>
                </a:cubicBezTo>
                <a:cubicBezTo>
                  <a:pt x="9399623" y="1424660"/>
                  <a:pt x="9425865" y="1419628"/>
                  <a:pt x="9425865" y="1433577"/>
                </a:cubicBezTo>
                <a:cubicBezTo>
                  <a:pt x="9425865" y="1438058"/>
                  <a:pt x="9439795" y="1445702"/>
                  <a:pt x="9456821" y="1450564"/>
                </a:cubicBezTo>
                <a:cubicBezTo>
                  <a:pt x="9477608" y="1456499"/>
                  <a:pt x="9488748" y="1466112"/>
                  <a:pt x="9490731" y="1479825"/>
                </a:cubicBezTo>
                <a:cubicBezTo>
                  <a:pt x="9492355" y="1491057"/>
                  <a:pt x="9499856" y="1505369"/>
                  <a:pt x="9507399" y="1511630"/>
                </a:cubicBezTo>
                <a:cubicBezTo>
                  <a:pt x="9514943" y="1517890"/>
                  <a:pt x="9521115" y="1530754"/>
                  <a:pt x="9521115" y="1540216"/>
                </a:cubicBezTo>
                <a:cubicBezTo>
                  <a:pt x="9521115" y="1549678"/>
                  <a:pt x="9527235" y="1563539"/>
                  <a:pt x="9534713" y="1571018"/>
                </a:cubicBezTo>
                <a:cubicBezTo>
                  <a:pt x="9552043" y="1588348"/>
                  <a:pt x="9565177" y="1654030"/>
                  <a:pt x="9551312" y="1654030"/>
                </a:cubicBezTo>
                <a:cubicBezTo>
                  <a:pt x="9545800" y="1654030"/>
                  <a:pt x="9538546" y="1649591"/>
                  <a:pt x="9535192" y="1644165"/>
                </a:cubicBezTo>
                <a:cubicBezTo>
                  <a:pt x="9531839" y="1638739"/>
                  <a:pt x="9513369" y="1634978"/>
                  <a:pt x="9494149" y="1635808"/>
                </a:cubicBezTo>
                <a:cubicBezTo>
                  <a:pt x="9474929" y="1636638"/>
                  <a:pt x="9424997" y="1633968"/>
                  <a:pt x="9383191" y="1629874"/>
                </a:cubicBezTo>
                <a:cubicBezTo>
                  <a:pt x="9311130" y="1622817"/>
                  <a:pt x="9308036" y="1623287"/>
                  <a:pt x="9323660" y="1638910"/>
                </a:cubicBezTo>
                <a:cubicBezTo>
                  <a:pt x="9332724" y="1647975"/>
                  <a:pt x="9340140" y="1660105"/>
                  <a:pt x="9340140" y="1665867"/>
                </a:cubicBezTo>
                <a:cubicBezTo>
                  <a:pt x="9340140" y="1671628"/>
                  <a:pt x="9347257" y="1684207"/>
                  <a:pt x="9355957" y="1693820"/>
                </a:cubicBezTo>
                <a:cubicBezTo>
                  <a:pt x="9376957" y="1717025"/>
                  <a:pt x="9369457" y="1722320"/>
                  <a:pt x="9331149" y="1711333"/>
                </a:cubicBezTo>
                <a:cubicBezTo>
                  <a:pt x="9311052" y="1705569"/>
                  <a:pt x="9293363" y="1705629"/>
                  <a:pt x="9282400" y="1711496"/>
                </a:cubicBezTo>
                <a:cubicBezTo>
                  <a:pt x="9253122" y="1727165"/>
                  <a:pt x="9247530" y="1722209"/>
                  <a:pt x="9241743" y="1675461"/>
                </a:cubicBezTo>
                <a:close/>
                <a:moveTo>
                  <a:pt x="9011934" y="1607063"/>
                </a:moveTo>
                <a:cubicBezTo>
                  <a:pt x="9004890" y="1595666"/>
                  <a:pt x="9022809" y="1584372"/>
                  <a:pt x="9035496" y="1592213"/>
                </a:cubicBezTo>
                <a:cubicBezTo>
                  <a:pt x="9046148" y="1598797"/>
                  <a:pt x="9039155" y="1615930"/>
                  <a:pt x="9025815" y="1615930"/>
                </a:cubicBezTo>
                <a:cubicBezTo>
                  <a:pt x="9021195" y="1615930"/>
                  <a:pt x="9014949" y="1611940"/>
                  <a:pt x="9011934" y="1607063"/>
                </a:cubicBezTo>
                <a:close/>
                <a:moveTo>
                  <a:pt x="9076962" y="1403999"/>
                </a:moveTo>
                <a:cubicBezTo>
                  <a:pt x="9080120" y="1392212"/>
                  <a:pt x="9082764" y="1375067"/>
                  <a:pt x="9082835" y="1365899"/>
                </a:cubicBezTo>
                <a:cubicBezTo>
                  <a:pt x="9083033" y="1340535"/>
                  <a:pt x="9110369" y="1346012"/>
                  <a:pt x="9117083" y="1372761"/>
                </a:cubicBezTo>
                <a:cubicBezTo>
                  <a:pt x="9120868" y="1387843"/>
                  <a:pt x="9117757" y="1401523"/>
                  <a:pt x="9108420" y="1410861"/>
                </a:cubicBezTo>
                <a:cubicBezTo>
                  <a:pt x="9086586" y="1432694"/>
                  <a:pt x="9070228" y="1429126"/>
                  <a:pt x="9076962" y="1403999"/>
                </a:cubicBezTo>
                <a:close/>
                <a:moveTo>
                  <a:pt x="9161456" y="1211327"/>
                </a:moveTo>
                <a:cubicBezTo>
                  <a:pt x="9164729" y="1194205"/>
                  <a:pt x="9161111" y="1186183"/>
                  <a:pt x="9148279" y="1182111"/>
                </a:cubicBezTo>
                <a:cubicBezTo>
                  <a:pt x="9138550" y="1179023"/>
                  <a:pt x="9130590" y="1168213"/>
                  <a:pt x="9130590" y="1158088"/>
                </a:cubicBezTo>
                <a:cubicBezTo>
                  <a:pt x="9130590" y="1117412"/>
                  <a:pt x="9177093" y="1153958"/>
                  <a:pt x="9184658" y="1200579"/>
                </a:cubicBezTo>
                <a:cubicBezTo>
                  <a:pt x="9189279" y="1229052"/>
                  <a:pt x="9187385" y="1234930"/>
                  <a:pt x="9173588" y="1234930"/>
                </a:cubicBezTo>
                <a:cubicBezTo>
                  <a:pt x="9161010" y="1234930"/>
                  <a:pt x="9158046" y="1229164"/>
                  <a:pt x="9161456" y="1211327"/>
                </a:cubicBezTo>
                <a:close/>
                <a:moveTo>
                  <a:pt x="8798934" y="1165874"/>
                </a:moveTo>
                <a:cubicBezTo>
                  <a:pt x="8800608" y="1154087"/>
                  <a:pt x="8808407" y="1144443"/>
                  <a:pt x="8816265" y="1144443"/>
                </a:cubicBezTo>
                <a:cubicBezTo>
                  <a:pt x="8824123" y="1144443"/>
                  <a:pt x="8831922" y="1154087"/>
                  <a:pt x="8833596" y="1165874"/>
                </a:cubicBezTo>
                <a:cubicBezTo>
                  <a:pt x="8835939" y="1182368"/>
                  <a:pt x="8831946" y="1187305"/>
                  <a:pt x="8816265" y="1187305"/>
                </a:cubicBezTo>
                <a:cubicBezTo>
                  <a:pt x="8800584" y="1187305"/>
                  <a:pt x="8796591" y="1182368"/>
                  <a:pt x="8798934" y="1165874"/>
                </a:cubicBezTo>
                <a:close/>
                <a:moveTo>
                  <a:pt x="9299266" y="1169973"/>
                </a:moveTo>
                <a:cubicBezTo>
                  <a:pt x="9284922" y="1161269"/>
                  <a:pt x="9275257" y="1148750"/>
                  <a:pt x="9277789" y="1142151"/>
                </a:cubicBezTo>
                <a:cubicBezTo>
                  <a:pt x="9280321" y="1135553"/>
                  <a:pt x="9278240" y="1130155"/>
                  <a:pt x="9273166" y="1130155"/>
                </a:cubicBezTo>
                <a:cubicBezTo>
                  <a:pt x="9268092" y="1130155"/>
                  <a:pt x="9263940" y="1119305"/>
                  <a:pt x="9263940" y="1106044"/>
                </a:cubicBezTo>
                <a:cubicBezTo>
                  <a:pt x="9263940" y="1091671"/>
                  <a:pt x="9257207" y="1079556"/>
                  <a:pt x="9247271" y="1076049"/>
                </a:cubicBezTo>
                <a:cubicBezTo>
                  <a:pt x="9220056" y="1066444"/>
                  <a:pt x="9187740" y="1032867"/>
                  <a:pt x="9187740" y="1014195"/>
                </a:cubicBezTo>
                <a:cubicBezTo>
                  <a:pt x="9187740" y="1004630"/>
                  <a:pt x="9191562" y="996805"/>
                  <a:pt x="9196232" y="996805"/>
                </a:cubicBezTo>
                <a:cubicBezTo>
                  <a:pt x="9200904" y="996805"/>
                  <a:pt x="9207414" y="986089"/>
                  <a:pt x="9210701" y="972993"/>
                </a:cubicBezTo>
                <a:cubicBezTo>
                  <a:pt x="9213989" y="959896"/>
                  <a:pt x="9222069" y="949180"/>
                  <a:pt x="9228658" y="949180"/>
                </a:cubicBezTo>
                <a:cubicBezTo>
                  <a:pt x="9243427" y="949180"/>
                  <a:pt x="9368715" y="1074161"/>
                  <a:pt x="9368715" y="1088894"/>
                </a:cubicBezTo>
                <a:cubicBezTo>
                  <a:pt x="9368715" y="1094750"/>
                  <a:pt x="9362286" y="1102009"/>
                  <a:pt x="9354427" y="1105025"/>
                </a:cubicBezTo>
                <a:cubicBezTo>
                  <a:pt x="9345523" y="1108441"/>
                  <a:pt x="9340140" y="1122969"/>
                  <a:pt x="9340140" y="1143581"/>
                </a:cubicBezTo>
                <a:cubicBezTo>
                  <a:pt x="9340140" y="1184886"/>
                  <a:pt x="9332245" y="1189983"/>
                  <a:pt x="9299266" y="1169973"/>
                </a:cubicBezTo>
                <a:close/>
                <a:moveTo>
                  <a:pt x="8797215" y="1096818"/>
                </a:moveTo>
                <a:cubicBezTo>
                  <a:pt x="8797215" y="1088959"/>
                  <a:pt x="8801501" y="1082530"/>
                  <a:pt x="8806740" y="1082530"/>
                </a:cubicBezTo>
                <a:cubicBezTo>
                  <a:pt x="8819724" y="1082530"/>
                  <a:pt x="8818789" y="1038688"/>
                  <a:pt x="8805347" y="1017163"/>
                </a:cubicBezTo>
                <a:cubicBezTo>
                  <a:pt x="8793341" y="997939"/>
                  <a:pt x="8802044" y="945153"/>
                  <a:pt x="8815816" y="953665"/>
                </a:cubicBezTo>
                <a:cubicBezTo>
                  <a:pt x="8820501" y="956560"/>
                  <a:pt x="8833306" y="946328"/>
                  <a:pt x="8844272" y="930928"/>
                </a:cubicBezTo>
                <a:cubicBezTo>
                  <a:pt x="8855238" y="915527"/>
                  <a:pt x="8879467" y="897892"/>
                  <a:pt x="8898114" y="891737"/>
                </a:cubicBezTo>
                <a:cubicBezTo>
                  <a:pt x="8928288" y="881779"/>
                  <a:pt x="8934362" y="882752"/>
                  <a:pt x="8953336" y="900577"/>
                </a:cubicBezTo>
                <a:cubicBezTo>
                  <a:pt x="8965062" y="911592"/>
                  <a:pt x="8985815" y="920605"/>
                  <a:pt x="8999456" y="920605"/>
                </a:cubicBezTo>
                <a:cubicBezTo>
                  <a:pt x="9038913" y="920605"/>
                  <a:pt x="9054390" y="930443"/>
                  <a:pt x="9054390" y="955524"/>
                </a:cubicBezTo>
                <a:cubicBezTo>
                  <a:pt x="9054390" y="968935"/>
                  <a:pt x="9050264" y="976329"/>
                  <a:pt x="9044699" y="972890"/>
                </a:cubicBezTo>
                <a:cubicBezTo>
                  <a:pt x="9039369" y="969596"/>
                  <a:pt x="9011321" y="969860"/>
                  <a:pt x="8982370" y="973478"/>
                </a:cubicBezTo>
                <a:cubicBezTo>
                  <a:pt x="8922101" y="981008"/>
                  <a:pt x="8876451" y="1017342"/>
                  <a:pt x="8866832" y="1065439"/>
                </a:cubicBezTo>
                <a:cubicBezTo>
                  <a:pt x="8859521" y="1101992"/>
                  <a:pt x="8797215" y="1130076"/>
                  <a:pt x="8797215" y="1096818"/>
                </a:cubicBezTo>
                <a:close/>
                <a:moveTo>
                  <a:pt x="8282865" y="1039538"/>
                </a:moveTo>
                <a:cubicBezTo>
                  <a:pt x="8282865" y="1031609"/>
                  <a:pt x="8278892" y="1017679"/>
                  <a:pt x="8274035" y="1008582"/>
                </a:cubicBezTo>
                <a:cubicBezTo>
                  <a:pt x="8269179" y="999485"/>
                  <a:pt x="8262860" y="984477"/>
                  <a:pt x="8259992" y="975231"/>
                </a:cubicBezTo>
                <a:cubicBezTo>
                  <a:pt x="8257125" y="965984"/>
                  <a:pt x="8244610" y="954553"/>
                  <a:pt x="8232183" y="949828"/>
                </a:cubicBezTo>
                <a:cubicBezTo>
                  <a:pt x="8219755" y="945103"/>
                  <a:pt x="8201866" y="924808"/>
                  <a:pt x="8192430" y="904727"/>
                </a:cubicBezTo>
                <a:cubicBezTo>
                  <a:pt x="8182994" y="884647"/>
                  <a:pt x="8170997" y="865435"/>
                  <a:pt x="8165769" y="862035"/>
                </a:cubicBezTo>
                <a:cubicBezTo>
                  <a:pt x="8152350" y="853307"/>
                  <a:pt x="8165044" y="825355"/>
                  <a:pt x="8182426" y="825355"/>
                </a:cubicBezTo>
                <a:cubicBezTo>
                  <a:pt x="8199196" y="825355"/>
                  <a:pt x="8263176" y="891080"/>
                  <a:pt x="8263557" y="908699"/>
                </a:cubicBezTo>
                <a:cubicBezTo>
                  <a:pt x="8263699" y="915247"/>
                  <a:pt x="8267907" y="920605"/>
                  <a:pt x="8272909" y="920605"/>
                </a:cubicBezTo>
                <a:cubicBezTo>
                  <a:pt x="8281421" y="920605"/>
                  <a:pt x="8298555" y="983493"/>
                  <a:pt x="8294319" y="999186"/>
                </a:cubicBezTo>
                <a:cubicBezTo>
                  <a:pt x="8293258" y="1003115"/>
                  <a:pt x="8296676" y="1006330"/>
                  <a:pt x="8301915" y="1006330"/>
                </a:cubicBezTo>
                <a:cubicBezTo>
                  <a:pt x="8307154" y="1006330"/>
                  <a:pt x="8311440" y="1017046"/>
                  <a:pt x="8311440" y="1030143"/>
                </a:cubicBezTo>
                <a:cubicBezTo>
                  <a:pt x="8311440" y="1044959"/>
                  <a:pt x="8306043" y="1053955"/>
                  <a:pt x="8297153" y="1053955"/>
                </a:cubicBezTo>
                <a:cubicBezTo>
                  <a:pt x="8289295" y="1053955"/>
                  <a:pt x="8282865" y="1047467"/>
                  <a:pt x="8282865" y="1039538"/>
                </a:cubicBezTo>
                <a:close/>
                <a:moveTo>
                  <a:pt x="3351098" y="995019"/>
                </a:moveTo>
                <a:cubicBezTo>
                  <a:pt x="3356985" y="977358"/>
                  <a:pt x="3377490" y="974428"/>
                  <a:pt x="3377490" y="991249"/>
                </a:cubicBezTo>
                <a:cubicBezTo>
                  <a:pt x="3377490" y="999543"/>
                  <a:pt x="3370704" y="1006330"/>
                  <a:pt x="3362409" y="1006330"/>
                </a:cubicBezTo>
                <a:cubicBezTo>
                  <a:pt x="3354114" y="1006330"/>
                  <a:pt x="3349024" y="1001240"/>
                  <a:pt x="3351098" y="995019"/>
                </a:cubicBezTo>
                <a:close/>
                <a:moveTo>
                  <a:pt x="4583990" y="961880"/>
                </a:moveTo>
                <a:cubicBezTo>
                  <a:pt x="4580498" y="958388"/>
                  <a:pt x="4577640" y="947383"/>
                  <a:pt x="4577640" y="937426"/>
                </a:cubicBezTo>
                <a:cubicBezTo>
                  <a:pt x="4577640" y="923082"/>
                  <a:pt x="4582092" y="920666"/>
                  <a:pt x="4599072" y="925796"/>
                </a:cubicBezTo>
                <a:cubicBezTo>
                  <a:pt x="4627665" y="934435"/>
                  <a:pt x="4638317" y="945293"/>
                  <a:pt x="4630541" y="957875"/>
                </a:cubicBezTo>
                <a:cubicBezTo>
                  <a:pt x="4623474" y="969309"/>
                  <a:pt x="4593959" y="971848"/>
                  <a:pt x="4583990" y="961880"/>
                </a:cubicBezTo>
                <a:close/>
                <a:moveTo>
                  <a:pt x="8730540" y="934893"/>
                </a:moveTo>
                <a:cubicBezTo>
                  <a:pt x="8730540" y="926161"/>
                  <a:pt x="8735148" y="920553"/>
                  <a:pt x="8740779" y="922431"/>
                </a:cubicBezTo>
                <a:cubicBezTo>
                  <a:pt x="8746411" y="924308"/>
                  <a:pt x="8751019" y="929916"/>
                  <a:pt x="8751019" y="934893"/>
                </a:cubicBezTo>
                <a:cubicBezTo>
                  <a:pt x="8751019" y="939869"/>
                  <a:pt x="8746411" y="945477"/>
                  <a:pt x="8740779" y="947354"/>
                </a:cubicBezTo>
                <a:cubicBezTo>
                  <a:pt x="8735148" y="949232"/>
                  <a:pt x="8730540" y="943624"/>
                  <a:pt x="8730540" y="934893"/>
                </a:cubicBezTo>
                <a:close/>
                <a:moveTo>
                  <a:pt x="8275721" y="744432"/>
                </a:moveTo>
                <a:cubicBezTo>
                  <a:pt x="8269173" y="736994"/>
                  <a:pt x="8263815" y="726967"/>
                  <a:pt x="8263815" y="722148"/>
                </a:cubicBezTo>
                <a:cubicBezTo>
                  <a:pt x="8263815" y="717330"/>
                  <a:pt x="8257641" y="708263"/>
                  <a:pt x="8250094" y="702000"/>
                </a:cubicBezTo>
                <a:cubicBezTo>
                  <a:pt x="8234273" y="688869"/>
                  <a:pt x="8240632" y="663430"/>
                  <a:pt x="8259737" y="663430"/>
                </a:cubicBezTo>
                <a:cubicBezTo>
                  <a:pt x="8266850" y="663430"/>
                  <a:pt x="8277780" y="673074"/>
                  <a:pt x="8284025" y="684861"/>
                </a:cubicBezTo>
                <a:cubicBezTo>
                  <a:pt x="8290271" y="696648"/>
                  <a:pt x="8303674" y="713566"/>
                  <a:pt x="8313810" y="722456"/>
                </a:cubicBezTo>
                <a:cubicBezTo>
                  <a:pt x="8323946" y="731346"/>
                  <a:pt x="8329450" y="743133"/>
                  <a:pt x="8326040" y="748649"/>
                </a:cubicBezTo>
                <a:cubicBezTo>
                  <a:pt x="8317309" y="762777"/>
                  <a:pt x="8289846" y="760475"/>
                  <a:pt x="8275721" y="744432"/>
                </a:cubicBezTo>
                <a:close/>
                <a:moveTo>
                  <a:pt x="5255598" y="618976"/>
                </a:moveTo>
                <a:cubicBezTo>
                  <a:pt x="5260233" y="595080"/>
                  <a:pt x="5282490" y="591798"/>
                  <a:pt x="5282490" y="615011"/>
                </a:cubicBezTo>
                <a:cubicBezTo>
                  <a:pt x="5282490" y="626711"/>
                  <a:pt x="5276340" y="634855"/>
                  <a:pt x="5267504" y="634855"/>
                </a:cubicBezTo>
                <a:cubicBezTo>
                  <a:pt x="5258635" y="634855"/>
                  <a:pt x="5253775" y="628374"/>
                  <a:pt x="5255598" y="618976"/>
                </a:cubicBezTo>
                <a:close/>
                <a:moveTo>
                  <a:pt x="8145858" y="503886"/>
                </a:moveTo>
                <a:cubicBezTo>
                  <a:pt x="8142624" y="494718"/>
                  <a:pt x="8137480" y="481860"/>
                  <a:pt x="8134428" y="475311"/>
                </a:cubicBezTo>
                <a:cubicBezTo>
                  <a:pt x="8131235" y="468462"/>
                  <a:pt x="8135284" y="463405"/>
                  <a:pt x="8143959" y="463405"/>
                </a:cubicBezTo>
                <a:cubicBezTo>
                  <a:pt x="8152254" y="463405"/>
                  <a:pt x="8159040" y="469477"/>
                  <a:pt x="8159040" y="476899"/>
                </a:cubicBezTo>
                <a:cubicBezTo>
                  <a:pt x="8159040" y="484320"/>
                  <a:pt x="8164086" y="492074"/>
                  <a:pt x="8170252" y="494130"/>
                </a:cubicBezTo>
                <a:cubicBezTo>
                  <a:pt x="8176418" y="496185"/>
                  <a:pt x="8178308" y="502972"/>
                  <a:pt x="8174452" y="509211"/>
                </a:cubicBezTo>
                <a:cubicBezTo>
                  <a:pt x="8164438" y="525414"/>
                  <a:pt x="8152679" y="523225"/>
                  <a:pt x="8145858" y="503886"/>
                </a:cubicBezTo>
                <a:close/>
                <a:moveTo>
                  <a:pt x="5387265" y="377587"/>
                </a:moveTo>
                <a:cubicBezTo>
                  <a:pt x="5387265" y="367058"/>
                  <a:pt x="5378693" y="351104"/>
                  <a:pt x="5368215" y="342132"/>
                </a:cubicBezTo>
                <a:cubicBezTo>
                  <a:pt x="5357738" y="333161"/>
                  <a:pt x="5349165" y="318201"/>
                  <a:pt x="5349165" y="308888"/>
                </a:cubicBezTo>
                <a:cubicBezTo>
                  <a:pt x="5349165" y="290201"/>
                  <a:pt x="5372821" y="285814"/>
                  <a:pt x="5383182" y="302579"/>
                </a:cubicBezTo>
                <a:cubicBezTo>
                  <a:pt x="5387134" y="308973"/>
                  <a:pt x="5405977" y="311373"/>
                  <a:pt x="5430514" y="308608"/>
                </a:cubicBezTo>
                <a:cubicBezTo>
                  <a:pt x="5467092" y="304485"/>
                  <a:pt x="5473405" y="306886"/>
                  <a:pt x="5491953" y="331975"/>
                </a:cubicBezTo>
                <a:cubicBezTo>
                  <a:pt x="5503324" y="347354"/>
                  <a:pt x="5510273" y="366072"/>
                  <a:pt x="5507395" y="373571"/>
                </a:cubicBezTo>
                <a:cubicBezTo>
                  <a:pt x="5499823" y="393303"/>
                  <a:pt x="5488409" y="390334"/>
                  <a:pt x="5477630" y="365829"/>
                </a:cubicBezTo>
                <a:cubicBezTo>
                  <a:pt x="5462710" y="331910"/>
                  <a:pt x="5435770" y="332798"/>
                  <a:pt x="5428842" y="367438"/>
                </a:cubicBezTo>
                <a:cubicBezTo>
                  <a:pt x="5421995" y="401673"/>
                  <a:pt x="5387265" y="410150"/>
                  <a:pt x="5387265" y="377587"/>
                </a:cubicBezTo>
                <a:close/>
                <a:moveTo>
                  <a:pt x="5227523" y="356844"/>
                </a:moveTo>
                <a:cubicBezTo>
                  <a:pt x="5233410" y="339183"/>
                  <a:pt x="5253915" y="336253"/>
                  <a:pt x="5253915" y="353074"/>
                </a:cubicBezTo>
                <a:cubicBezTo>
                  <a:pt x="5253915" y="361368"/>
                  <a:pt x="5247129" y="368155"/>
                  <a:pt x="5238834" y="368155"/>
                </a:cubicBezTo>
                <a:cubicBezTo>
                  <a:pt x="5230539" y="368155"/>
                  <a:pt x="5225449" y="363065"/>
                  <a:pt x="5227523" y="356844"/>
                </a:cubicBezTo>
                <a:close/>
                <a:moveTo>
                  <a:pt x="7968540" y="349105"/>
                </a:moveTo>
                <a:cubicBezTo>
                  <a:pt x="7968540" y="338522"/>
                  <a:pt x="7974890" y="330055"/>
                  <a:pt x="7982828" y="330055"/>
                </a:cubicBezTo>
                <a:cubicBezTo>
                  <a:pt x="7990765" y="330055"/>
                  <a:pt x="7997115" y="338522"/>
                  <a:pt x="7997115" y="349105"/>
                </a:cubicBezTo>
                <a:cubicBezTo>
                  <a:pt x="7997115" y="359688"/>
                  <a:pt x="7990765" y="368155"/>
                  <a:pt x="7982828" y="368155"/>
                </a:cubicBezTo>
                <a:cubicBezTo>
                  <a:pt x="7974890" y="368155"/>
                  <a:pt x="7968540" y="359688"/>
                  <a:pt x="7968540" y="349105"/>
                </a:cubicBezTo>
                <a:close/>
                <a:moveTo>
                  <a:pt x="5738562" y="351486"/>
                </a:moveTo>
                <a:cubicBezTo>
                  <a:pt x="5737942" y="347557"/>
                  <a:pt x="5737942" y="341128"/>
                  <a:pt x="5738562" y="337199"/>
                </a:cubicBezTo>
                <a:cubicBezTo>
                  <a:pt x="5739182" y="333270"/>
                  <a:pt x="5735404" y="330055"/>
                  <a:pt x="5730165" y="330055"/>
                </a:cubicBezTo>
                <a:cubicBezTo>
                  <a:pt x="5714596" y="330055"/>
                  <a:pt x="5719922" y="298339"/>
                  <a:pt x="5739419" y="274957"/>
                </a:cubicBezTo>
                <a:cubicBezTo>
                  <a:pt x="5763718" y="245818"/>
                  <a:pt x="5806365" y="254270"/>
                  <a:pt x="5806365" y="288225"/>
                </a:cubicBezTo>
                <a:cubicBezTo>
                  <a:pt x="5806365" y="300754"/>
                  <a:pt x="5802161" y="311005"/>
                  <a:pt x="5797022" y="311005"/>
                </a:cubicBezTo>
                <a:cubicBezTo>
                  <a:pt x="5791883" y="311005"/>
                  <a:pt x="5784989" y="321721"/>
                  <a:pt x="5781701" y="334817"/>
                </a:cubicBezTo>
                <a:cubicBezTo>
                  <a:pt x="5776213" y="356686"/>
                  <a:pt x="5741501" y="370098"/>
                  <a:pt x="5738562" y="351486"/>
                </a:cubicBezTo>
                <a:close/>
                <a:moveTo>
                  <a:pt x="7028698" y="332746"/>
                </a:moveTo>
                <a:cubicBezTo>
                  <a:pt x="6985052" y="327276"/>
                  <a:pt x="6946280" y="285611"/>
                  <a:pt x="6953351" y="251780"/>
                </a:cubicBezTo>
                <a:cubicBezTo>
                  <a:pt x="6956398" y="237205"/>
                  <a:pt x="6961656" y="211492"/>
                  <a:pt x="6965037" y="194641"/>
                </a:cubicBezTo>
                <a:cubicBezTo>
                  <a:pt x="6976813" y="135936"/>
                  <a:pt x="7016040" y="126249"/>
                  <a:pt x="7016040" y="182045"/>
                </a:cubicBezTo>
                <a:cubicBezTo>
                  <a:pt x="7016040" y="199303"/>
                  <a:pt x="7022470" y="218758"/>
                  <a:pt x="7030328" y="225280"/>
                </a:cubicBezTo>
                <a:cubicBezTo>
                  <a:pt x="7038186" y="231802"/>
                  <a:pt x="7044615" y="247634"/>
                  <a:pt x="7044615" y="260464"/>
                </a:cubicBezTo>
                <a:cubicBezTo>
                  <a:pt x="7044615" y="273294"/>
                  <a:pt x="7051045" y="290220"/>
                  <a:pt x="7058903" y="298078"/>
                </a:cubicBezTo>
                <a:cubicBezTo>
                  <a:pt x="7073670" y="312846"/>
                  <a:pt x="7078656" y="340746"/>
                  <a:pt x="7066046" y="338056"/>
                </a:cubicBezTo>
                <a:cubicBezTo>
                  <a:pt x="7062117" y="337217"/>
                  <a:pt x="7045310" y="334828"/>
                  <a:pt x="7028698" y="332746"/>
                </a:cubicBezTo>
                <a:close/>
                <a:moveTo>
                  <a:pt x="5573003" y="301480"/>
                </a:moveTo>
                <a:cubicBezTo>
                  <a:pt x="5569765" y="296241"/>
                  <a:pt x="5558796" y="291955"/>
                  <a:pt x="5548628" y="291955"/>
                </a:cubicBezTo>
                <a:cubicBezTo>
                  <a:pt x="5538460" y="291955"/>
                  <a:pt x="5530140" y="286458"/>
                  <a:pt x="5530140" y="279739"/>
                </a:cubicBezTo>
                <a:cubicBezTo>
                  <a:pt x="5530140" y="263819"/>
                  <a:pt x="5614148" y="259622"/>
                  <a:pt x="5632241" y="274638"/>
                </a:cubicBezTo>
                <a:cubicBezTo>
                  <a:pt x="5643051" y="283609"/>
                  <a:pt x="5639946" y="287946"/>
                  <a:pt x="5615289" y="298313"/>
                </a:cubicBezTo>
                <a:cubicBezTo>
                  <a:pt x="5579164" y="313502"/>
                  <a:pt x="5580376" y="313411"/>
                  <a:pt x="5573003" y="301480"/>
                </a:cubicBezTo>
                <a:close/>
                <a:moveTo>
                  <a:pt x="5468228" y="282430"/>
                </a:moveTo>
                <a:cubicBezTo>
                  <a:pt x="5464990" y="277191"/>
                  <a:pt x="5469023" y="272905"/>
                  <a:pt x="5477190" y="272905"/>
                </a:cubicBezTo>
                <a:cubicBezTo>
                  <a:pt x="5485358" y="272905"/>
                  <a:pt x="5492040" y="277191"/>
                  <a:pt x="5492040" y="282430"/>
                </a:cubicBezTo>
                <a:cubicBezTo>
                  <a:pt x="5492040" y="287669"/>
                  <a:pt x="5488007" y="291955"/>
                  <a:pt x="5483077" y="291955"/>
                </a:cubicBezTo>
                <a:cubicBezTo>
                  <a:pt x="5478148" y="291955"/>
                  <a:pt x="5471466" y="287669"/>
                  <a:pt x="5468228" y="282430"/>
                </a:cubicBezTo>
                <a:close/>
                <a:moveTo>
                  <a:pt x="7168440" y="268936"/>
                </a:moveTo>
                <a:cubicBezTo>
                  <a:pt x="7168440" y="260642"/>
                  <a:pt x="7175227" y="253855"/>
                  <a:pt x="7183522" y="253855"/>
                </a:cubicBezTo>
                <a:cubicBezTo>
                  <a:pt x="7200342" y="253855"/>
                  <a:pt x="7197413" y="274360"/>
                  <a:pt x="7179751" y="280247"/>
                </a:cubicBezTo>
                <a:cubicBezTo>
                  <a:pt x="7173530" y="282321"/>
                  <a:pt x="7168440" y="277231"/>
                  <a:pt x="7168440" y="268936"/>
                </a:cubicBezTo>
                <a:close/>
                <a:moveTo>
                  <a:pt x="7818323" y="252069"/>
                </a:moveTo>
                <a:cubicBezTo>
                  <a:pt x="7824210" y="234408"/>
                  <a:pt x="7844715" y="231478"/>
                  <a:pt x="7844715" y="248299"/>
                </a:cubicBezTo>
                <a:cubicBezTo>
                  <a:pt x="7844715" y="256593"/>
                  <a:pt x="7837929" y="263380"/>
                  <a:pt x="7829634" y="263380"/>
                </a:cubicBezTo>
                <a:cubicBezTo>
                  <a:pt x="7821339" y="263380"/>
                  <a:pt x="7816249" y="258290"/>
                  <a:pt x="7818323" y="252069"/>
                </a:cubicBezTo>
                <a:close/>
                <a:moveTo>
                  <a:pt x="5314264" y="219877"/>
                </a:moveTo>
                <a:cubicBezTo>
                  <a:pt x="5307390" y="201963"/>
                  <a:pt x="5324246" y="182428"/>
                  <a:pt x="5338810" y="191430"/>
                </a:cubicBezTo>
                <a:cubicBezTo>
                  <a:pt x="5354511" y="201133"/>
                  <a:pt x="5351225" y="234805"/>
                  <a:pt x="5334579" y="234805"/>
                </a:cubicBezTo>
                <a:cubicBezTo>
                  <a:pt x="5326557" y="234805"/>
                  <a:pt x="5317415" y="228087"/>
                  <a:pt x="5314264" y="219877"/>
                </a:cubicBezTo>
                <a:close/>
                <a:moveTo>
                  <a:pt x="7485087" y="189844"/>
                </a:moveTo>
                <a:cubicBezTo>
                  <a:pt x="7478506" y="187484"/>
                  <a:pt x="7475545" y="181633"/>
                  <a:pt x="7478505" y="176841"/>
                </a:cubicBezTo>
                <a:cubicBezTo>
                  <a:pt x="7481467" y="172050"/>
                  <a:pt x="7479351" y="168130"/>
                  <a:pt x="7473802" y="168130"/>
                </a:cubicBezTo>
                <a:cubicBezTo>
                  <a:pt x="7468254" y="168130"/>
                  <a:pt x="7463715" y="159557"/>
                  <a:pt x="7463715" y="149080"/>
                </a:cubicBezTo>
                <a:cubicBezTo>
                  <a:pt x="7463715" y="138602"/>
                  <a:pt x="7459429" y="130030"/>
                  <a:pt x="7454190" y="130030"/>
                </a:cubicBezTo>
                <a:cubicBezTo>
                  <a:pt x="7448951" y="130030"/>
                  <a:pt x="7444665" y="123601"/>
                  <a:pt x="7444665" y="115742"/>
                </a:cubicBezTo>
                <a:cubicBezTo>
                  <a:pt x="7444665" y="107884"/>
                  <a:pt x="7451095" y="101455"/>
                  <a:pt x="7458953" y="101455"/>
                </a:cubicBezTo>
                <a:cubicBezTo>
                  <a:pt x="7466811" y="101455"/>
                  <a:pt x="7473240" y="107884"/>
                  <a:pt x="7473240" y="115742"/>
                </a:cubicBezTo>
                <a:cubicBezTo>
                  <a:pt x="7473240" y="123601"/>
                  <a:pt x="7476587" y="130030"/>
                  <a:pt x="7480677" y="130030"/>
                </a:cubicBezTo>
                <a:cubicBezTo>
                  <a:pt x="7490499" y="130030"/>
                  <a:pt x="7511478" y="186079"/>
                  <a:pt x="7503353" y="190616"/>
                </a:cubicBezTo>
                <a:cubicBezTo>
                  <a:pt x="7499888" y="192551"/>
                  <a:pt x="7491669" y="192203"/>
                  <a:pt x="7485087" y="189844"/>
                </a:cubicBezTo>
                <a:close/>
                <a:moveTo>
                  <a:pt x="6841745" y="171634"/>
                </a:moveTo>
                <a:cubicBezTo>
                  <a:pt x="6831522" y="161412"/>
                  <a:pt x="6833806" y="130030"/>
                  <a:pt x="6844772" y="130030"/>
                </a:cubicBezTo>
                <a:cubicBezTo>
                  <a:pt x="6850359" y="130030"/>
                  <a:pt x="6851952" y="119963"/>
                  <a:pt x="6848524" y="106306"/>
                </a:cubicBezTo>
                <a:cubicBezTo>
                  <a:pt x="6844011" y="88324"/>
                  <a:pt x="6846849" y="81240"/>
                  <a:pt x="6860249" y="77036"/>
                </a:cubicBezTo>
                <a:cubicBezTo>
                  <a:pt x="6869972" y="73985"/>
                  <a:pt x="6885371" y="67516"/>
                  <a:pt x="6894467" y="62660"/>
                </a:cubicBezTo>
                <a:cubicBezTo>
                  <a:pt x="6903564" y="57803"/>
                  <a:pt x="6917494" y="53830"/>
                  <a:pt x="6925423" y="53830"/>
                </a:cubicBezTo>
                <a:cubicBezTo>
                  <a:pt x="6933490" y="53830"/>
                  <a:pt x="6939840" y="45439"/>
                  <a:pt x="6939840" y="34780"/>
                </a:cubicBezTo>
                <a:cubicBezTo>
                  <a:pt x="6939840" y="19659"/>
                  <a:pt x="6946225" y="15708"/>
                  <a:pt x="6970796" y="15625"/>
                </a:cubicBezTo>
                <a:cubicBezTo>
                  <a:pt x="6987823" y="15567"/>
                  <a:pt x="7017123" y="12978"/>
                  <a:pt x="7035910" y="9870"/>
                </a:cubicBezTo>
                <a:cubicBezTo>
                  <a:pt x="7063718" y="5270"/>
                  <a:pt x="7074782" y="8590"/>
                  <a:pt x="7095441" y="27736"/>
                </a:cubicBezTo>
                <a:cubicBezTo>
                  <a:pt x="7109397" y="40670"/>
                  <a:pt x="7120815" y="54120"/>
                  <a:pt x="7120815" y="57624"/>
                </a:cubicBezTo>
                <a:cubicBezTo>
                  <a:pt x="7120815" y="61129"/>
                  <a:pt x="7108460" y="76075"/>
                  <a:pt x="7093359" y="90837"/>
                </a:cubicBezTo>
                <a:cubicBezTo>
                  <a:pt x="7059754" y="123686"/>
                  <a:pt x="7008639" y="136461"/>
                  <a:pt x="6993296" y="115846"/>
                </a:cubicBezTo>
                <a:cubicBezTo>
                  <a:pt x="6982741" y="101664"/>
                  <a:pt x="6898088" y="92407"/>
                  <a:pt x="6886345" y="104151"/>
                </a:cubicBezTo>
                <a:cubicBezTo>
                  <a:pt x="6883162" y="107334"/>
                  <a:pt x="6879451" y="124103"/>
                  <a:pt x="6878098" y="141415"/>
                </a:cubicBezTo>
                <a:cubicBezTo>
                  <a:pt x="6875770" y="171219"/>
                  <a:pt x="6856963" y="186852"/>
                  <a:pt x="6841745" y="171634"/>
                </a:cubicBezTo>
                <a:close/>
                <a:moveTo>
                  <a:pt x="7287503" y="158605"/>
                </a:moveTo>
                <a:cubicBezTo>
                  <a:pt x="7284265" y="153366"/>
                  <a:pt x="7271678" y="149080"/>
                  <a:pt x="7259532" y="149080"/>
                </a:cubicBezTo>
                <a:cubicBezTo>
                  <a:pt x="7247386" y="149080"/>
                  <a:pt x="7232112" y="142651"/>
                  <a:pt x="7225590" y="134792"/>
                </a:cubicBezTo>
                <a:cubicBezTo>
                  <a:pt x="7219068" y="126934"/>
                  <a:pt x="7205685" y="120505"/>
                  <a:pt x="7195849" y="120505"/>
                </a:cubicBezTo>
                <a:cubicBezTo>
                  <a:pt x="7186013" y="120505"/>
                  <a:pt x="7177965" y="117235"/>
                  <a:pt x="7177965" y="113239"/>
                </a:cubicBezTo>
                <a:cubicBezTo>
                  <a:pt x="7177965" y="109242"/>
                  <a:pt x="7168321" y="101741"/>
                  <a:pt x="7156534" y="96570"/>
                </a:cubicBezTo>
                <a:cubicBezTo>
                  <a:pt x="7117792" y="79573"/>
                  <a:pt x="7130863" y="59388"/>
                  <a:pt x="7187490" y="48764"/>
                </a:cubicBezTo>
                <a:cubicBezTo>
                  <a:pt x="7216303" y="43359"/>
                  <a:pt x="7256475" y="31572"/>
                  <a:pt x="7276760" y="22571"/>
                </a:cubicBezTo>
                <a:cubicBezTo>
                  <a:pt x="7336647" y="-4003"/>
                  <a:pt x="7338706" y="-2158"/>
                  <a:pt x="7336117" y="75768"/>
                </a:cubicBezTo>
                <a:cubicBezTo>
                  <a:pt x="7334846" y="114028"/>
                  <a:pt x="7330636" y="150461"/>
                  <a:pt x="7326761" y="156731"/>
                </a:cubicBezTo>
                <a:cubicBezTo>
                  <a:pt x="7318197" y="170588"/>
                  <a:pt x="7295576" y="171668"/>
                  <a:pt x="7287503" y="158605"/>
                </a:cubicBezTo>
                <a:close/>
                <a:moveTo>
                  <a:pt x="6812027" y="85749"/>
                </a:moveTo>
                <a:cubicBezTo>
                  <a:pt x="6803948" y="64698"/>
                  <a:pt x="6810712" y="59775"/>
                  <a:pt x="6824645" y="76564"/>
                </a:cubicBezTo>
                <a:cubicBezTo>
                  <a:pt x="6831409" y="84714"/>
                  <a:pt x="6832361" y="92477"/>
                  <a:pt x="6827001" y="95790"/>
                </a:cubicBezTo>
                <a:cubicBezTo>
                  <a:pt x="6822057" y="98845"/>
                  <a:pt x="6815318" y="94327"/>
                  <a:pt x="6812027" y="85749"/>
                </a:cubicBezTo>
                <a:close/>
              </a:path>
            </a:pathLst>
          </a:custGeom>
          <a:ln w="8025" cap="flat">
            <a:noFill/>
            <a:prstDash val="solid"/>
            <a:miter/>
          </a:ln>
          <a:effectLst>
            <a:outerShdw blurRad="762000" dist="254000" dir="18000000" algn="tl" rotWithShape="0">
              <a:schemeClr val="tx1">
                <a:alpha val="0"/>
              </a:scheme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 useBgFill="1">
        <p:nvSpPr>
          <p:cNvPr id="7" name="Graphic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878A77BA-54C7-41DE-B9F2-15E4E96F0C3C}"/>
              </a:ext>
            </a:extLst>
          </p:cNvPr>
          <p:cNvSpPr/>
          <p:nvPr/>
        </p:nvSpPr>
        <p:spPr>
          <a:xfrm rot="10800000">
            <a:off x="586409" y="1614854"/>
            <a:ext cx="10540302" cy="4310743"/>
          </a:xfrm>
          <a:custGeom>
            <a:avLst/>
            <a:gdLst>
              <a:gd name="connsiteX0" fmla="*/ 2739315 w 9915525"/>
              <a:gd name="connsiteY0" fmla="*/ 6807055 h 6819900"/>
              <a:gd name="connsiteX1" fmla="*/ 2753603 w 9915525"/>
              <a:gd name="connsiteY1" fmla="*/ 6797530 h 6819900"/>
              <a:gd name="connsiteX2" fmla="*/ 2767890 w 9915525"/>
              <a:gd name="connsiteY2" fmla="*/ 6807055 h 6819900"/>
              <a:gd name="connsiteX3" fmla="*/ 2753603 w 9915525"/>
              <a:gd name="connsiteY3" fmla="*/ 6816580 h 6819900"/>
              <a:gd name="connsiteX4" fmla="*/ 2739315 w 9915525"/>
              <a:gd name="connsiteY4" fmla="*/ 6807055 h 6819900"/>
              <a:gd name="connsiteX5" fmla="*/ 2574310 w 9915525"/>
              <a:gd name="connsiteY5" fmla="*/ 6666561 h 6819900"/>
              <a:gd name="connsiteX6" fmla="*/ 2563466 w 9915525"/>
              <a:gd name="connsiteY6" fmla="*/ 6628461 h 6819900"/>
              <a:gd name="connsiteX7" fmla="*/ 2550224 w 9915525"/>
              <a:gd name="connsiteY7" fmla="*/ 6597505 h 6819900"/>
              <a:gd name="connsiteX8" fmla="*/ 2525816 w 9915525"/>
              <a:gd name="connsiteY8" fmla="*/ 6564441 h 6819900"/>
              <a:gd name="connsiteX9" fmla="*/ 2499838 w 9915525"/>
              <a:gd name="connsiteY9" fmla="*/ 6536429 h 6819900"/>
              <a:gd name="connsiteX10" fmla="*/ 2491665 w 9915525"/>
              <a:gd name="connsiteY10" fmla="*/ 6531970 h 6819900"/>
              <a:gd name="connsiteX11" fmla="*/ 2451184 w 9915525"/>
              <a:gd name="connsiteY11" fmla="*/ 6524264 h 6819900"/>
              <a:gd name="connsiteX12" fmla="*/ 2410703 w 9915525"/>
              <a:gd name="connsiteY12" fmla="*/ 6511780 h 6819900"/>
              <a:gd name="connsiteX13" fmla="*/ 2435926 w 9915525"/>
              <a:gd name="connsiteY13" fmla="*/ 6494572 h 6819900"/>
              <a:gd name="connsiteX14" fmla="*/ 2457344 w 9915525"/>
              <a:gd name="connsiteY14" fmla="*/ 6444289 h 6819900"/>
              <a:gd name="connsiteX15" fmla="*/ 2444040 w 9915525"/>
              <a:gd name="connsiteY15" fmla="*/ 6420126 h 6819900"/>
              <a:gd name="connsiteX16" fmla="*/ 2434515 w 9915525"/>
              <a:gd name="connsiteY16" fmla="*/ 6407005 h 6819900"/>
              <a:gd name="connsiteX17" fmla="*/ 2424990 w 9915525"/>
              <a:gd name="connsiteY17" fmla="*/ 6393737 h 6819900"/>
              <a:gd name="connsiteX18" fmla="*/ 2410208 w 9915525"/>
              <a:gd name="connsiteY18" fmla="*/ 6374796 h 6819900"/>
              <a:gd name="connsiteX19" fmla="*/ 2402172 w 9915525"/>
              <a:gd name="connsiteY19" fmla="*/ 6380040 h 6819900"/>
              <a:gd name="connsiteX20" fmla="*/ 2387438 w 9915525"/>
              <a:gd name="connsiteY20" fmla="*/ 6385338 h 6819900"/>
              <a:gd name="connsiteX21" fmla="*/ 2372350 w 9915525"/>
              <a:gd name="connsiteY21" fmla="*/ 6400507 h 6819900"/>
              <a:gd name="connsiteX22" fmla="*/ 2371681 w 9915525"/>
              <a:gd name="connsiteY22" fmla="*/ 6471299 h 6819900"/>
              <a:gd name="connsiteX23" fmla="*/ 2358323 w 9915525"/>
              <a:gd name="connsiteY23" fmla="*/ 6502255 h 6819900"/>
              <a:gd name="connsiteX24" fmla="*/ 2244015 w 9915525"/>
              <a:gd name="connsiteY24" fmla="*/ 6412076 h 6819900"/>
              <a:gd name="connsiteX25" fmla="*/ 2227346 w 9915525"/>
              <a:gd name="connsiteY25" fmla="*/ 6390029 h 6819900"/>
              <a:gd name="connsiteX26" fmla="*/ 2209340 w 9915525"/>
              <a:gd name="connsiteY26" fmla="*/ 6373668 h 6819900"/>
              <a:gd name="connsiteX27" fmla="*/ 2201440 w 9915525"/>
              <a:gd name="connsiteY27" fmla="*/ 6333186 h 6819900"/>
              <a:gd name="connsiteX28" fmla="*/ 2204139 w 9915525"/>
              <a:gd name="connsiteY28" fmla="*/ 6302230 h 6819900"/>
              <a:gd name="connsiteX29" fmla="*/ 2203594 w 9915525"/>
              <a:gd name="connsiteY29" fmla="*/ 6246527 h 6819900"/>
              <a:gd name="connsiteX30" fmla="*/ 2157116 w 9915525"/>
              <a:gd name="connsiteY30" fmla="*/ 6224165 h 6819900"/>
              <a:gd name="connsiteX31" fmla="*/ 2133154 w 9915525"/>
              <a:gd name="connsiteY31" fmla="*/ 6188006 h 6819900"/>
              <a:gd name="connsiteX32" fmla="*/ 2123176 w 9915525"/>
              <a:gd name="connsiteY32" fmla="*/ 6142151 h 6819900"/>
              <a:gd name="connsiteX33" fmla="*/ 2105625 w 9915525"/>
              <a:gd name="connsiteY33" fmla="*/ 6109254 h 6819900"/>
              <a:gd name="connsiteX34" fmla="*/ 2092908 w 9915525"/>
              <a:gd name="connsiteY34" fmla="*/ 6083155 h 6819900"/>
              <a:gd name="connsiteX35" fmla="*/ 2073802 w 9915525"/>
              <a:gd name="connsiteY35" fmla="*/ 6053924 h 6819900"/>
              <a:gd name="connsiteX36" fmla="*/ 2038139 w 9915525"/>
              <a:gd name="connsiteY36" fmla="*/ 6001970 h 6819900"/>
              <a:gd name="connsiteX37" fmla="*/ 2015561 w 9915525"/>
              <a:gd name="connsiteY37" fmla="*/ 5966907 h 6819900"/>
              <a:gd name="connsiteX38" fmla="*/ 2024940 w 9915525"/>
              <a:gd name="connsiteY38" fmla="*/ 5968855 h 6819900"/>
              <a:gd name="connsiteX39" fmla="*/ 2034319 w 9915525"/>
              <a:gd name="connsiteY39" fmla="*/ 5972403 h 6819900"/>
              <a:gd name="connsiteX40" fmla="*/ 2020178 w 9915525"/>
              <a:gd name="connsiteY40" fmla="*/ 5949805 h 6819900"/>
              <a:gd name="connsiteX41" fmla="*/ 2005890 w 9915525"/>
              <a:gd name="connsiteY41" fmla="*/ 5921540 h 6819900"/>
              <a:gd name="connsiteX42" fmla="*/ 1986840 w 9915525"/>
              <a:gd name="connsiteY42" fmla="*/ 5887893 h 6819900"/>
              <a:gd name="connsiteX43" fmla="*/ 1967790 w 9915525"/>
              <a:gd name="connsiteY43" fmla="*/ 5838094 h 6819900"/>
              <a:gd name="connsiteX44" fmla="*/ 1929690 w 9915525"/>
              <a:gd name="connsiteY44" fmla="*/ 5771333 h 6819900"/>
              <a:gd name="connsiteX45" fmla="*/ 1891590 w 9915525"/>
              <a:gd name="connsiteY45" fmla="*/ 5701612 h 6819900"/>
              <a:gd name="connsiteX46" fmla="*/ 1877303 w 9915525"/>
              <a:gd name="connsiteY46" fmla="*/ 5660611 h 6819900"/>
              <a:gd name="connsiteX47" fmla="*/ 1863015 w 9915525"/>
              <a:gd name="connsiteY47" fmla="*/ 5599796 h 6819900"/>
              <a:gd name="connsiteX48" fmla="*/ 1843965 w 9915525"/>
              <a:gd name="connsiteY48" fmla="*/ 5528153 h 6819900"/>
              <a:gd name="connsiteX49" fmla="*/ 1824915 w 9915525"/>
              <a:gd name="connsiteY49" fmla="*/ 5496899 h 6819900"/>
              <a:gd name="connsiteX50" fmla="*/ 1816766 w 9915525"/>
              <a:gd name="connsiteY50" fmla="*/ 5486992 h 6819900"/>
              <a:gd name="connsiteX51" fmla="*/ 1813080 w 9915525"/>
              <a:gd name="connsiteY51" fmla="*/ 5468680 h 6819900"/>
              <a:gd name="connsiteX52" fmla="*/ 1757647 w 9915525"/>
              <a:gd name="connsiteY52" fmla="*/ 5417514 h 6819900"/>
              <a:gd name="connsiteX53" fmla="*/ 1700162 w 9915525"/>
              <a:gd name="connsiteY53" fmla="*/ 5391678 h 6819900"/>
              <a:gd name="connsiteX54" fmla="*/ 1653465 w 9915525"/>
              <a:gd name="connsiteY54" fmla="*/ 5333419 h 6819900"/>
              <a:gd name="connsiteX55" fmla="*/ 1643940 w 9915525"/>
              <a:gd name="connsiteY55" fmla="*/ 5321155 h 6819900"/>
              <a:gd name="connsiteX56" fmla="*/ 1634415 w 9915525"/>
              <a:gd name="connsiteY56" fmla="*/ 5297343 h 6819900"/>
              <a:gd name="connsiteX57" fmla="*/ 1667621 w 9915525"/>
              <a:gd name="connsiteY57" fmla="*/ 5288608 h 6819900"/>
              <a:gd name="connsiteX58" fmla="*/ 1727827 w 9915525"/>
              <a:gd name="connsiteY58" fmla="*/ 5260810 h 6819900"/>
              <a:gd name="connsiteX59" fmla="*/ 1693946 w 9915525"/>
              <a:gd name="connsiteY59" fmla="*/ 5221554 h 6819900"/>
              <a:gd name="connsiteX60" fmla="*/ 1662990 w 9915525"/>
              <a:gd name="connsiteY60" fmla="*/ 5190598 h 6819900"/>
              <a:gd name="connsiteX61" fmla="*/ 1675668 w 9915525"/>
              <a:gd name="connsiteY61" fmla="*/ 5168755 h 6819900"/>
              <a:gd name="connsiteX62" fmla="*/ 1701345 w 9915525"/>
              <a:gd name="connsiteY62" fmla="*/ 5144466 h 6819900"/>
              <a:gd name="connsiteX63" fmla="*/ 1687369 w 9915525"/>
              <a:gd name="connsiteY63" fmla="*/ 5097000 h 6819900"/>
              <a:gd name="connsiteX64" fmla="*/ 1671949 w 9915525"/>
              <a:gd name="connsiteY64" fmla="*/ 5059900 h 6819900"/>
              <a:gd name="connsiteX65" fmla="*/ 1680390 w 9915525"/>
              <a:gd name="connsiteY65" fmla="*/ 5024023 h 6819900"/>
              <a:gd name="connsiteX66" fmla="*/ 1626311 w 9915525"/>
              <a:gd name="connsiteY66" fmla="*/ 5025880 h 6819900"/>
              <a:gd name="connsiteX67" fmla="*/ 1574884 w 9915525"/>
              <a:gd name="connsiteY67" fmla="*/ 5063834 h 6819900"/>
              <a:gd name="connsiteX68" fmla="*/ 1548690 w 9915525"/>
              <a:gd name="connsiteY68" fmla="*/ 5087112 h 6819900"/>
              <a:gd name="connsiteX69" fmla="*/ 1593424 w 9915525"/>
              <a:gd name="connsiteY69" fmla="*/ 5140180 h 6819900"/>
              <a:gd name="connsiteX70" fmla="*/ 1602268 w 9915525"/>
              <a:gd name="connsiteY70" fmla="*/ 5169946 h 6819900"/>
              <a:gd name="connsiteX71" fmla="*/ 1596315 w 9915525"/>
              <a:gd name="connsiteY71" fmla="*/ 5208046 h 6819900"/>
              <a:gd name="connsiteX72" fmla="*/ 1578022 w 9915525"/>
              <a:gd name="connsiteY72" fmla="*/ 5216380 h 6819900"/>
              <a:gd name="connsiteX73" fmla="*/ 1553453 w 9915525"/>
              <a:gd name="connsiteY73" fmla="*/ 5187805 h 6819900"/>
              <a:gd name="connsiteX74" fmla="*/ 1539441 w 9915525"/>
              <a:gd name="connsiteY74" fmla="*/ 5159230 h 6819900"/>
              <a:gd name="connsiteX75" fmla="*/ 1526138 w 9915525"/>
              <a:gd name="connsiteY75" fmla="*/ 5137051 h 6819900"/>
              <a:gd name="connsiteX76" fmla="*/ 1469385 w 9915525"/>
              <a:gd name="connsiteY76" fmla="*/ 5100058 h 6819900"/>
              <a:gd name="connsiteX77" fmla="*/ 1460951 w 9915525"/>
              <a:gd name="connsiteY77" fmla="*/ 5159230 h 6819900"/>
              <a:gd name="connsiteX78" fmla="*/ 1485634 w 9915525"/>
              <a:gd name="connsiteY78" fmla="*/ 5197330 h 6819900"/>
              <a:gd name="connsiteX79" fmla="*/ 1510182 w 9915525"/>
              <a:gd name="connsiteY79" fmla="*/ 5235430 h 6819900"/>
              <a:gd name="connsiteX80" fmla="*/ 1524382 w 9915525"/>
              <a:gd name="connsiteY80" fmla="*/ 5287151 h 6819900"/>
              <a:gd name="connsiteX81" fmla="*/ 1544530 w 9915525"/>
              <a:gd name="connsiteY81" fmla="*/ 5350230 h 6819900"/>
              <a:gd name="connsiteX82" fmla="*/ 1530502 w 9915525"/>
              <a:gd name="connsiteY82" fmla="*/ 5375144 h 6819900"/>
              <a:gd name="connsiteX83" fmla="*/ 1497463 w 9915525"/>
              <a:gd name="connsiteY83" fmla="*/ 5383478 h 6819900"/>
              <a:gd name="connsiteX84" fmla="*/ 1468668 w 9915525"/>
              <a:gd name="connsiteY84" fmla="*/ 5397355 h 6819900"/>
              <a:gd name="connsiteX85" fmla="*/ 1453746 w 9915525"/>
              <a:gd name="connsiteY85" fmla="*/ 5335117 h 6819900"/>
              <a:gd name="connsiteX86" fmla="*/ 1469739 w 9915525"/>
              <a:gd name="connsiteY86" fmla="*/ 5299149 h 6819900"/>
              <a:gd name="connsiteX87" fmla="*/ 1424865 w 9915525"/>
              <a:gd name="connsiteY87" fmla="*/ 5284120 h 6819900"/>
              <a:gd name="connsiteX88" fmla="*/ 1384384 w 9915525"/>
              <a:gd name="connsiteY88" fmla="*/ 5290372 h 6819900"/>
              <a:gd name="connsiteX89" fmla="*/ 1340756 w 9915525"/>
              <a:gd name="connsiteY89" fmla="*/ 5310034 h 6819900"/>
              <a:gd name="connsiteX90" fmla="*/ 1350820 w 9915525"/>
              <a:gd name="connsiteY90" fmla="*/ 5348134 h 6819900"/>
              <a:gd name="connsiteX91" fmla="*/ 1324059 w 9915525"/>
              <a:gd name="connsiteY91" fmla="*/ 5397620 h 6819900"/>
              <a:gd name="connsiteX92" fmla="*/ 1267703 w 9915525"/>
              <a:gd name="connsiteY92" fmla="*/ 5368742 h 6819900"/>
              <a:gd name="connsiteX93" fmla="*/ 1205790 w 9915525"/>
              <a:gd name="connsiteY93" fmla="*/ 5294931 h 6819900"/>
              <a:gd name="connsiteX94" fmla="*/ 1191503 w 9915525"/>
              <a:gd name="connsiteY94" fmla="*/ 5241511 h 6819900"/>
              <a:gd name="connsiteX95" fmla="*/ 1177215 w 9915525"/>
              <a:gd name="connsiteY95" fmla="*/ 5211916 h 6819900"/>
              <a:gd name="connsiteX96" fmla="*/ 1167690 w 9915525"/>
              <a:gd name="connsiteY96" fmla="*/ 5187805 h 6819900"/>
              <a:gd name="connsiteX97" fmla="*/ 1158165 w 9915525"/>
              <a:gd name="connsiteY97" fmla="*/ 5170921 h 6819900"/>
              <a:gd name="connsiteX98" fmla="*/ 1120065 w 9915525"/>
              <a:gd name="connsiteY98" fmla="*/ 5121130 h 6819900"/>
              <a:gd name="connsiteX99" fmla="*/ 1081965 w 9915525"/>
              <a:gd name="connsiteY99" fmla="*/ 5072506 h 6819900"/>
              <a:gd name="connsiteX100" fmla="*/ 1067875 w 9915525"/>
              <a:gd name="connsiteY100" fmla="*/ 5045094 h 6819900"/>
              <a:gd name="connsiteX101" fmla="*/ 1024815 w 9915525"/>
              <a:gd name="connsiteY101" fmla="*/ 4958304 h 6819900"/>
              <a:gd name="connsiteX102" fmla="*/ 1015135 w 9915525"/>
              <a:gd name="connsiteY102" fmla="*/ 4935297 h 6819900"/>
              <a:gd name="connsiteX103" fmla="*/ 1010148 w 9915525"/>
              <a:gd name="connsiteY103" fmla="*/ 4921720 h 6819900"/>
              <a:gd name="connsiteX104" fmla="*/ 995871 w 9915525"/>
              <a:gd name="connsiteY104" fmla="*/ 4896959 h 6819900"/>
              <a:gd name="connsiteX105" fmla="*/ 970962 w 9915525"/>
              <a:gd name="connsiteY105" fmla="*/ 4842653 h 6819900"/>
              <a:gd name="connsiteX106" fmla="*/ 942532 w 9915525"/>
              <a:gd name="connsiteY106" fmla="*/ 4790776 h 6819900"/>
              <a:gd name="connsiteX107" fmla="*/ 920040 w 9915525"/>
              <a:gd name="connsiteY107" fmla="*/ 4715784 h 6819900"/>
              <a:gd name="connsiteX108" fmla="*/ 910515 w 9915525"/>
              <a:gd name="connsiteY108" fmla="*/ 4649643 h 6819900"/>
              <a:gd name="connsiteX109" fmla="*/ 912019 w 9915525"/>
              <a:gd name="connsiteY109" fmla="*/ 4604691 h 6819900"/>
              <a:gd name="connsiteX110" fmla="*/ 863182 w 9915525"/>
              <a:gd name="connsiteY110" fmla="*/ 4521946 h 6819900"/>
              <a:gd name="connsiteX111" fmla="*/ 815265 w 9915525"/>
              <a:gd name="connsiteY111" fmla="*/ 4439768 h 6819900"/>
              <a:gd name="connsiteX112" fmla="*/ 800978 w 9915525"/>
              <a:gd name="connsiteY112" fmla="*/ 4378180 h 6819900"/>
              <a:gd name="connsiteX113" fmla="*/ 786690 w 9915525"/>
              <a:gd name="connsiteY113" fmla="*/ 4338914 h 6819900"/>
              <a:gd name="connsiteX114" fmla="*/ 776532 w 9915525"/>
              <a:gd name="connsiteY114" fmla="*/ 4311505 h 6819900"/>
              <a:gd name="connsiteX115" fmla="*/ 769389 w 9915525"/>
              <a:gd name="connsiteY115" fmla="*/ 4285311 h 6819900"/>
              <a:gd name="connsiteX116" fmla="*/ 748747 w 9915525"/>
              <a:gd name="connsiteY116" fmla="*/ 4237853 h 6819900"/>
              <a:gd name="connsiteX117" fmla="*/ 726211 w 9915525"/>
              <a:gd name="connsiteY117" fmla="*/ 4175941 h 6819900"/>
              <a:gd name="connsiteX118" fmla="*/ 721292 w 9915525"/>
              <a:gd name="connsiteY118" fmla="*/ 4130530 h 6819900"/>
              <a:gd name="connsiteX119" fmla="*/ 672390 w 9915525"/>
              <a:gd name="connsiteY119" fmla="*/ 4011213 h 6819900"/>
              <a:gd name="connsiteX120" fmla="*/ 662865 w 9915525"/>
              <a:gd name="connsiteY120" fmla="*/ 3987655 h 6819900"/>
              <a:gd name="connsiteX121" fmla="*/ 653340 w 9915525"/>
              <a:gd name="connsiteY121" fmla="*/ 3937064 h 6819900"/>
              <a:gd name="connsiteX122" fmla="*/ 631909 w 9915525"/>
              <a:gd name="connsiteY122" fmla="*/ 3863496 h 6819900"/>
              <a:gd name="connsiteX123" fmla="*/ 608725 w 9915525"/>
              <a:gd name="connsiteY123" fmla="*/ 3825981 h 6819900"/>
              <a:gd name="connsiteX124" fmla="*/ 580306 w 9915525"/>
              <a:gd name="connsiteY124" fmla="*/ 3694185 h 6819900"/>
              <a:gd name="connsiteX125" fmla="*/ 567615 w 9915525"/>
              <a:gd name="connsiteY125" fmla="*/ 3667887 h 6819900"/>
              <a:gd name="connsiteX126" fmla="*/ 558090 w 9915525"/>
              <a:gd name="connsiteY126" fmla="*/ 3654280 h 6819900"/>
              <a:gd name="connsiteX127" fmla="*/ 548565 w 9915525"/>
              <a:gd name="connsiteY127" fmla="*/ 3611417 h 6819900"/>
              <a:gd name="connsiteX128" fmla="*/ 538021 w 9915525"/>
              <a:gd name="connsiteY128" fmla="*/ 3568555 h 6819900"/>
              <a:gd name="connsiteX129" fmla="*/ 532616 w 9915525"/>
              <a:gd name="connsiteY129" fmla="*/ 3555162 h 6819900"/>
              <a:gd name="connsiteX130" fmla="*/ 519348 w 9915525"/>
              <a:gd name="connsiteY130" fmla="*/ 3525111 h 6819900"/>
              <a:gd name="connsiteX131" fmla="*/ 500940 w 9915525"/>
              <a:gd name="connsiteY131" fmla="*/ 3478711 h 6819900"/>
              <a:gd name="connsiteX132" fmla="*/ 487440 w 9915525"/>
              <a:gd name="connsiteY132" fmla="*/ 3429694 h 6819900"/>
              <a:gd name="connsiteX133" fmla="*/ 467463 w 9915525"/>
              <a:gd name="connsiteY133" fmla="*/ 3372806 h 6819900"/>
              <a:gd name="connsiteX134" fmla="*/ 430898 w 9915525"/>
              <a:gd name="connsiteY134" fmla="*/ 3282805 h 6819900"/>
              <a:gd name="connsiteX135" fmla="*/ 426548 w 9915525"/>
              <a:gd name="connsiteY135" fmla="*/ 3249467 h 6819900"/>
              <a:gd name="connsiteX136" fmla="*/ 422827 w 9915525"/>
              <a:gd name="connsiteY136" fmla="*/ 3216130 h 6819900"/>
              <a:gd name="connsiteX137" fmla="*/ 415215 w 9915525"/>
              <a:gd name="connsiteY137" fmla="*/ 3197080 h 6819900"/>
              <a:gd name="connsiteX138" fmla="*/ 406122 w 9915525"/>
              <a:gd name="connsiteY138" fmla="*/ 3178030 h 6819900"/>
              <a:gd name="connsiteX139" fmla="*/ 390774 w 9915525"/>
              <a:gd name="connsiteY139" fmla="*/ 3144692 h 6819900"/>
              <a:gd name="connsiteX140" fmla="*/ 376055 w 9915525"/>
              <a:gd name="connsiteY140" fmla="*/ 3111355 h 6819900"/>
              <a:gd name="connsiteX141" fmla="*/ 367590 w 9915525"/>
              <a:gd name="connsiteY141" fmla="*/ 3092006 h 6819900"/>
              <a:gd name="connsiteX142" fmla="*/ 353303 w 9915525"/>
              <a:gd name="connsiteY142" fmla="*/ 3067175 h 6819900"/>
              <a:gd name="connsiteX143" fmla="*/ 339015 w 9915525"/>
              <a:gd name="connsiteY143" fmla="*/ 3035527 h 6819900"/>
              <a:gd name="connsiteX144" fmla="*/ 272795 w 9915525"/>
              <a:gd name="connsiteY144" fmla="*/ 2958955 h 6819900"/>
              <a:gd name="connsiteX145" fmla="*/ 253290 w 9915525"/>
              <a:gd name="connsiteY145" fmla="*/ 2945461 h 6819900"/>
              <a:gd name="connsiteX146" fmla="*/ 242051 w 9915525"/>
              <a:gd name="connsiteY146" fmla="*/ 2928221 h 6819900"/>
              <a:gd name="connsiteX147" fmla="*/ 236857 w 9915525"/>
              <a:gd name="connsiteY147" fmla="*/ 2908723 h 6819900"/>
              <a:gd name="connsiteX148" fmla="*/ 272731 w 9915525"/>
              <a:gd name="connsiteY148" fmla="*/ 2903369 h 6819900"/>
              <a:gd name="connsiteX149" fmla="*/ 318220 w 9915525"/>
              <a:gd name="connsiteY149" fmla="*/ 2898107 h 6819900"/>
              <a:gd name="connsiteX150" fmla="*/ 322160 w 9915525"/>
              <a:gd name="connsiteY150" fmla="*/ 2863680 h 6819900"/>
              <a:gd name="connsiteX151" fmla="*/ 310440 w 9915525"/>
              <a:gd name="connsiteY151" fmla="*/ 2822877 h 6819900"/>
              <a:gd name="connsiteX152" fmla="*/ 301649 w 9915525"/>
              <a:gd name="connsiteY152" fmla="*/ 2791791 h 6819900"/>
              <a:gd name="connsiteX153" fmla="*/ 283040 w 9915525"/>
              <a:gd name="connsiteY153" fmla="*/ 2692255 h 6819900"/>
              <a:gd name="connsiteX154" fmla="*/ 243022 w 9915525"/>
              <a:gd name="connsiteY154" fmla="*/ 2511280 h 6819900"/>
              <a:gd name="connsiteX155" fmla="*/ 231411 w 9915525"/>
              <a:gd name="connsiteY155" fmla="*/ 2469949 h 6819900"/>
              <a:gd name="connsiteX156" fmla="*/ 213419 w 9915525"/>
              <a:gd name="connsiteY156" fmla="*/ 2418659 h 6819900"/>
              <a:gd name="connsiteX157" fmla="*/ 220881 w 9915525"/>
              <a:gd name="connsiteY157" fmla="*/ 2194101 h 6819900"/>
              <a:gd name="connsiteX158" fmla="*/ 234240 w 9915525"/>
              <a:gd name="connsiteY158" fmla="*/ 2154638 h 6819900"/>
              <a:gd name="connsiteX159" fmla="*/ 248528 w 9915525"/>
              <a:gd name="connsiteY159" fmla="*/ 2117311 h 6819900"/>
              <a:gd name="connsiteX160" fmla="*/ 262815 w 9915525"/>
              <a:gd name="connsiteY160" fmla="*/ 2093645 h 6819900"/>
              <a:gd name="connsiteX161" fmla="*/ 277103 w 9915525"/>
              <a:gd name="connsiteY161" fmla="*/ 2063605 h 6819900"/>
              <a:gd name="connsiteX162" fmla="*/ 291390 w 9915525"/>
              <a:gd name="connsiteY162" fmla="*/ 2025505 h 6819900"/>
              <a:gd name="connsiteX163" fmla="*/ 363180 w 9915525"/>
              <a:gd name="connsiteY163" fmla="*/ 1976025 h 6819900"/>
              <a:gd name="connsiteX164" fmla="*/ 440011 w 9915525"/>
              <a:gd name="connsiteY164" fmla="*/ 1892795 h 6819900"/>
              <a:gd name="connsiteX165" fmla="*/ 453009 w 9915525"/>
              <a:gd name="connsiteY165" fmla="*/ 1828294 h 6819900"/>
              <a:gd name="connsiteX166" fmla="*/ 472365 w 9915525"/>
              <a:gd name="connsiteY166" fmla="*/ 1801211 h 6819900"/>
              <a:gd name="connsiteX167" fmla="*/ 496178 w 9915525"/>
              <a:gd name="connsiteY167" fmla="*/ 1768330 h 6819900"/>
              <a:gd name="connsiteX168" fmla="*/ 519990 w 9915525"/>
              <a:gd name="connsiteY168" fmla="*/ 1729736 h 6819900"/>
              <a:gd name="connsiteX169" fmla="*/ 534278 w 9915525"/>
              <a:gd name="connsiteY169" fmla="*/ 1701655 h 6819900"/>
              <a:gd name="connsiteX170" fmla="*/ 548565 w 9915525"/>
              <a:gd name="connsiteY170" fmla="*/ 1676676 h 6819900"/>
              <a:gd name="connsiteX171" fmla="*/ 557235 w 9915525"/>
              <a:gd name="connsiteY171" fmla="*/ 1663555 h 6819900"/>
              <a:gd name="connsiteX172" fmla="*/ 572649 w 9915525"/>
              <a:gd name="connsiteY172" fmla="*/ 1582593 h 6819900"/>
              <a:gd name="connsiteX173" fmla="*/ 587792 w 9915525"/>
              <a:gd name="connsiteY173" fmla="*/ 1501630 h 6819900"/>
              <a:gd name="connsiteX174" fmla="*/ 596190 w 9915525"/>
              <a:gd name="connsiteY174" fmla="*/ 1489464 h 6819900"/>
              <a:gd name="connsiteX175" fmla="*/ 663845 w 9915525"/>
              <a:gd name="connsiteY175" fmla="*/ 1425430 h 6819900"/>
              <a:gd name="connsiteX176" fmla="*/ 672390 w 9915525"/>
              <a:gd name="connsiteY176" fmla="*/ 1415497 h 6819900"/>
              <a:gd name="connsiteX177" fmla="*/ 715253 w 9915525"/>
              <a:gd name="connsiteY177" fmla="*/ 1359740 h 6819900"/>
              <a:gd name="connsiteX178" fmla="*/ 758115 w 9915525"/>
              <a:gd name="connsiteY178" fmla="*/ 1307289 h 6819900"/>
              <a:gd name="connsiteX179" fmla="*/ 827154 w 9915525"/>
              <a:gd name="connsiteY179" fmla="*/ 1234930 h 6819900"/>
              <a:gd name="connsiteX180" fmla="*/ 891465 w 9915525"/>
              <a:gd name="connsiteY180" fmla="*/ 1177225 h 6819900"/>
              <a:gd name="connsiteX181" fmla="*/ 1024058 w 9915525"/>
              <a:gd name="connsiteY181" fmla="*/ 1053955 h 6819900"/>
              <a:gd name="connsiteX182" fmla="*/ 1043865 w 9915525"/>
              <a:gd name="connsiteY182" fmla="*/ 1045072 h 6819900"/>
              <a:gd name="connsiteX183" fmla="*/ 1064852 w 9915525"/>
              <a:gd name="connsiteY183" fmla="*/ 1029528 h 6819900"/>
              <a:gd name="connsiteX184" fmla="*/ 1098870 w 9915525"/>
              <a:gd name="connsiteY184" fmla="*/ 1009836 h 6819900"/>
              <a:gd name="connsiteX185" fmla="*/ 1144558 w 9915525"/>
              <a:gd name="connsiteY185" fmla="*/ 996805 h 6819900"/>
              <a:gd name="connsiteX186" fmla="*/ 1177215 w 9915525"/>
              <a:gd name="connsiteY186" fmla="*/ 987280 h 6819900"/>
              <a:gd name="connsiteX187" fmla="*/ 1199693 w 9915525"/>
              <a:gd name="connsiteY187" fmla="*/ 977755 h 6819900"/>
              <a:gd name="connsiteX188" fmla="*/ 1240054 w 9915525"/>
              <a:gd name="connsiteY188" fmla="*/ 953943 h 6819900"/>
              <a:gd name="connsiteX189" fmla="*/ 1274046 w 9915525"/>
              <a:gd name="connsiteY189" fmla="*/ 930130 h 6819900"/>
              <a:gd name="connsiteX190" fmla="*/ 1304442 w 9915525"/>
              <a:gd name="connsiteY190" fmla="*/ 915843 h 6819900"/>
              <a:gd name="connsiteX191" fmla="*/ 1325114 w 9915525"/>
              <a:gd name="connsiteY191" fmla="*/ 901555 h 6819900"/>
              <a:gd name="connsiteX192" fmla="*/ 1361513 w 9915525"/>
              <a:gd name="connsiteY192" fmla="*/ 887465 h 6819900"/>
              <a:gd name="connsiteX193" fmla="*/ 1659197 w 9915525"/>
              <a:gd name="connsiteY193" fmla="*/ 845632 h 6819900"/>
              <a:gd name="connsiteX194" fmla="*/ 1808720 w 9915525"/>
              <a:gd name="connsiteY194" fmla="*/ 799161 h 6819900"/>
              <a:gd name="connsiteX195" fmla="*/ 1828369 w 9915525"/>
              <a:gd name="connsiteY195" fmla="*/ 787255 h 6819900"/>
              <a:gd name="connsiteX196" fmla="*/ 1867778 w 9915525"/>
              <a:gd name="connsiteY196" fmla="*/ 758680 h 6819900"/>
              <a:gd name="connsiteX197" fmla="*/ 1911860 w 9915525"/>
              <a:gd name="connsiteY197" fmla="*/ 730105 h 6819900"/>
              <a:gd name="connsiteX198" fmla="*/ 1934453 w 9915525"/>
              <a:gd name="connsiteY198" fmla="*/ 720580 h 6819900"/>
              <a:gd name="connsiteX199" fmla="*/ 1958033 w 9915525"/>
              <a:gd name="connsiteY199" fmla="*/ 711055 h 6819900"/>
              <a:gd name="connsiteX200" fmla="*/ 1994932 w 9915525"/>
              <a:gd name="connsiteY200" fmla="*/ 684861 h 6819900"/>
              <a:gd name="connsiteX201" fmla="*/ 2026206 w 9915525"/>
              <a:gd name="connsiteY201" fmla="*/ 670574 h 6819900"/>
              <a:gd name="connsiteX202" fmla="*/ 2054254 w 9915525"/>
              <a:gd name="connsiteY202" fmla="*/ 682480 h 6819900"/>
              <a:gd name="connsiteX203" fmla="*/ 2081859 w 9915525"/>
              <a:gd name="connsiteY203" fmla="*/ 696489 h 6819900"/>
              <a:gd name="connsiteX204" fmla="*/ 2182143 w 9915525"/>
              <a:gd name="connsiteY204" fmla="*/ 708395 h 6819900"/>
              <a:gd name="connsiteX205" fmla="*/ 2266370 w 9915525"/>
              <a:gd name="connsiteY205" fmla="*/ 713436 h 6819900"/>
              <a:gd name="connsiteX206" fmla="*/ 2277353 w 9915525"/>
              <a:gd name="connsiteY206" fmla="*/ 720580 h 6819900"/>
              <a:gd name="connsiteX207" fmla="*/ 2286878 w 9915525"/>
              <a:gd name="connsiteY207" fmla="*/ 711055 h 6819900"/>
              <a:gd name="connsiteX208" fmla="*/ 2318434 w 9915525"/>
              <a:gd name="connsiteY208" fmla="*/ 725343 h 6819900"/>
              <a:gd name="connsiteX209" fmla="*/ 2374605 w 9915525"/>
              <a:gd name="connsiteY209" fmla="*/ 730105 h 6819900"/>
              <a:gd name="connsiteX210" fmla="*/ 2423563 w 9915525"/>
              <a:gd name="connsiteY210" fmla="*/ 739630 h 6819900"/>
              <a:gd name="connsiteX211" fmla="*/ 2443545 w 9915525"/>
              <a:gd name="connsiteY211" fmla="*/ 768205 h 6819900"/>
              <a:gd name="connsiteX212" fmla="*/ 2453565 w 9915525"/>
              <a:gd name="connsiteY212" fmla="*/ 782925 h 6819900"/>
              <a:gd name="connsiteX213" fmla="*/ 2477378 w 9915525"/>
              <a:gd name="connsiteY213" fmla="*/ 821458 h 6819900"/>
              <a:gd name="connsiteX214" fmla="*/ 2501190 w 9915525"/>
              <a:gd name="connsiteY214" fmla="*/ 859125 h 6819900"/>
              <a:gd name="connsiteX215" fmla="*/ 2510715 w 9915525"/>
              <a:gd name="connsiteY215" fmla="*/ 872980 h 6819900"/>
              <a:gd name="connsiteX216" fmla="*/ 2520240 w 9915525"/>
              <a:gd name="connsiteY216" fmla="*/ 886366 h 6819900"/>
              <a:gd name="connsiteX217" fmla="*/ 2594072 w 9915525"/>
              <a:gd name="connsiteY217" fmla="*/ 989028 h 6819900"/>
              <a:gd name="connsiteX218" fmla="*/ 2739315 w 9915525"/>
              <a:gd name="connsiteY218" fmla="*/ 1134819 h 6819900"/>
              <a:gd name="connsiteX219" fmla="*/ 2817616 w 9915525"/>
              <a:gd name="connsiteY219" fmla="*/ 1202259 h 6819900"/>
              <a:gd name="connsiteX220" fmla="*/ 2852589 w 9915525"/>
              <a:gd name="connsiteY220" fmla="*/ 1188488 h 6819900"/>
              <a:gd name="connsiteX221" fmla="*/ 2907177 w 9915525"/>
              <a:gd name="connsiteY221" fmla="*/ 1162961 h 6819900"/>
              <a:gd name="connsiteX222" fmla="*/ 2963406 w 9915525"/>
              <a:gd name="connsiteY222" fmla="*/ 1181646 h 6819900"/>
              <a:gd name="connsiteX223" fmla="*/ 2993988 w 9915525"/>
              <a:gd name="connsiteY223" fmla="*/ 1206355 h 6819900"/>
              <a:gd name="connsiteX224" fmla="*/ 3006015 w 9915525"/>
              <a:gd name="connsiteY224" fmla="*/ 1223929 h 6819900"/>
              <a:gd name="connsiteX225" fmla="*/ 3052009 w 9915525"/>
              <a:gd name="connsiteY225" fmla="*/ 1273030 h 6819900"/>
              <a:gd name="connsiteX226" fmla="*/ 3064356 w 9915525"/>
              <a:gd name="connsiteY226" fmla="*/ 1292080 h 6819900"/>
              <a:gd name="connsiteX227" fmla="*/ 3086575 w 9915525"/>
              <a:gd name="connsiteY227" fmla="*/ 1343429 h 6819900"/>
              <a:gd name="connsiteX228" fmla="*/ 3131356 w 9915525"/>
              <a:gd name="connsiteY228" fmla="*/ 1397691 h 6819900"/>
              <a:gd name="connsiteX229" fmla="*/ 3177328 w 9915525"/>
              <a:gd name="connsiteY229" fmla="*/ 1406380 h 6819900"/>
              <a:gd name="connsiteX230" fmla="*/ 3195787 w 9915525"/>
              <a:gd name="connsiteY230" fmla="*/ 1369586 h 6819900"/>
              <a:gd name="connsiteX231" fmla="*/ 3182980 w 9915525"/>
              <a:gd name="connsiteY231" fmla="*/ 1321440 h 6819900"/>
              <a:gd name="connsiteX232" fmla="*/ 3158415 w 9915525"/>
              <a:gd name="connsiteY232" fmla="*/ 1279653 h 6819900"/>
              <a:gd name="connsiteX233" fmla="*/ 3149523 w 9915525"/>
              <a:gd name="connsiteY233" fmla="*/ 1263505 h 6819900"/>
              <a:gd name="connsiteX234" fmla="*/ 3137616 w 9915525"/>
              <a:gd name="connsiteY234" fmla="*/ 1237311 h 6819900"/>
              <a:gd name="connsiteX235" fmla="*/ 3112615 w 9915525"/>
              <a:gd name="connsiteY235" fmla="*/ 1208001 h 6819900"/>
              <a:gd name="connsiteX236" fmla="*/ 3124918 w 9915525"/>
              <a:gd name="connsiteY236" fmla="*/ 1158814 h 6819900"/>
              <a:gd name="connsiteX237" fmla="*/ 3162015 w 9915525"/>
              <a:gd name="connsiteY237" fmla="*/ 1112800 h 6819900"/>
              <a:gd name="connsiteX238" fmla="*/ 3191226 w 9915525"/>
              <a:gd name="connsiteY238" fmla="*/ 1082530 h 6819900"/>
              <a:gd name="connsiteX239" fmla="*/ 3220804 w 9915525"/>
              <a:gd name="connsiteY239" fmla="*/ 1073746 h 6819900"/>
              <a:gd name="connsiteX240" fmla="*/ 3263313 w 9915525"/>
              <a:gd name="connsiteY240" fmla="*/ 1058822 h 6819900"/>
              <a:gd name="connsiteX241" fmla="*/ 3319742 w 9915525"/>
              <a:gd name="connsiteY241" fmla="*/ 1077131 h 6819900"/>
              <a:gd name="connsiteX242" fmla="*/ 3367965 w 9915525"/>
              <a:gd name="connsiteY242" fmla="*/ 1092055 h 6819900"/>
              <a:gd name="connsiteX243" fmla="*/ 3379350 w 9915525"/>
              <a:gd name="connsiteY243" fmla="*/ 1082530 h 6819900"/>
              <a:gd name="connsiteX244" fmla="*/ 3417169 w 9915525"/>
              <a:gd name="connsiteY244" fmla="*/ 1057205 h 6819900"/>
              <a:gd name="connsiteX245" fmla="*/ 3449898 w 9915525"/>
              <a:gd name="connsiteY245" fmla="*/ 1048287 h 6819900"/>
              <a:gd name="connsiteX246" fmla="*/ 3446662 w 9915525"/>
              <a:gd name="connsiteY246" fmla="*/ 1085617 h 6819900"/>
              <a:gd name="connsiteX247" fmla="*/ 3478207 w 9915525"/>
              <a:gd name="connsiteY247" fmla="*/ 1126440 h 6819900"/>
              <a:gd name="connsiteX248" fmla="*/ 3493504 w 9915525"/>
              <a:gd name="connsiteY248" fmla="*/ 1084689 h 6819900"/>
              <a:gd name="connsiteX249" fmla="*/ 3501099 w 9915525"/>
              <a:gd name="connsiteY249" fmla="*/ 1025596 h 6819900"/>
              <a:gd name="connsiteX250" fmla="*/ 3514737 w 9915525"/>
              <a:gd name="connsiteY250" fmla="*/ 993222 h 6819900"/>
              <a:gd name="connsiteX251" fmla="*/ 3551198 w 9915525"/>
              <a:gd name="connsiteY251" fmla="*/ 987353 h 6819900"/>
              <a:gd name="connsiteX252" fmla="*/ 3617955 w 9915525"/>
              <a:gd name="connsiteY252" fmla="*/ 1001238 h 6819900"/>
              <a:gd name="connsiteX253" fmla="*/ 3668496 w 9915525"/>
              <a:gd name="connsiteY253" fmla="*/ 1008944 h 6819900"/>
              <a:gd name="connsiteX254" fmla="*/ 3735941 w 9915525"/>
              <a:gd name="connsiteY254" fmla="*/ 1029222 h 6819900"/>
              <a:gd name="connsiteX255" fmla="*/ 3835229 w 9915525"/>
              <a:gd name="connsiteY255" fmla="*/ 1059057 h 6819900"/>
              <a:gd name="connsiteX256" fmla="*/ 3886888 w 9915525"/>
              <a:gd name="connsiteY256" fmla="*/ 1082530 h 6819900"/>
              <a:gd name="connsiteX257" fmla="*/ 3901365 w 9915525"/>
              <a:gd name="connsiteY257" fmla="*/ 1091121 h 6819900"/>
              <a:gd name="connsiteX258" fmla="*/ 3936861 w 9915525"/>
              <a:gd name="connsiteY258" fmla="*/ 1118133 h 6819900"/>
              <a:gd name="connsiteX259" fmla="*/ 3978491 w 9915525"/>
              <a:gd name="connsiteY259" fmla="*/ 1166548 h 6819900"/>
              <a:gd name="connsiteX260" fmla="*/ 4047518 w 9915525"/>
              <a:gd name="connsiteY260" fmla="*/ 1223651 h 6819900"/>
              <a:gd name="connsiteX261" fmla="*/ 4090974 w 9915525"/>
              <a:gd name="connsiteY261" fmla="*/ 1238839 h 6819900"/>
              <a:gd name="connsiteX262" fmla="*/ 4123933 w 9915525"/>
              <a:gd name="connsiteY262" fmla="*/ 1263505 h 6819900"/>
              <a:gd name="connsiteX263" fmla="*/ 4198015 w 9915525"/>
              <a:gd name="connsiteY263" fmla="*/ 1330906 h 6819900"/>
              <a:gd name="connsiteX264" fmla="*/ 4299818 w 9915525"/>
              <a:gd name="connsiteY264" fmla="*/ 1403665 h 6819900"/>
              <a:gd name="connsiteX265" fmla="*/ 4346538 w 9915525"/>
              <a:gd name="connsiteY265" fmla="*/ 1418292 h 6819900"/>
              <a:gd name="connsiteX266" fmla="*/ 4373400 w 9915525"/>
              <a:gd name="connsiteY266" fmla="*/ 1421776 h 6819900"/>
              <a:gd name="connsiteX267" fmla="*/ 4364001 w 9915525"/>
              <a:gd name="connsiteY267" fmla="*/ 1369731 h 6819900"/>
              <a:gd name="connsiteX268" fmla="*/ 4320465 w 9915525"/>
              <a:gd name="connsiteY268" fmla="*/ 1330860 h 6819900"/>
              <a:gd name="connsiteX269" fmla="*/ 4364933 w 9915525"/>
              <a:gd name="connsiteY269" fmla="*/ 1332058 h 6819900"/>
              <a:gd name="connsiteX270" fmla="*/ 4425141 w 9915525"/>
              <a:gd name="connsiteY270" fmla="*/ 1315988 h 6819900"/>
              <a:gd name="connsiteX271" fmla="*/ 4453815 w 9915525"/>
              <a:gd name="connsiteY271" fmla="*/ 1266486 h 6819900"/>
              <a:gd name="connsiteX272" fmla="*/ 4468103 w 9915525"/>
              <a:gd name="connsiteY272" fmla="*/ 1244455 h 6819900"/>
              <a:gd name="connsiteX273" fmla="*/ 4482390 w 9915525"/>
              <a:gd name="connsiteY273" fmla="*/ 1254043 h 6819900"/>
              <a:gd name="connsiteX274" fmla="*/ 4505626 w 9915525"/>
              <a:gd name="connsiteY274" fmla="*/ 1283834 h 6819900"/>
              <a:gd name="connsiteX275" fmla="*/ 4514858 w 9915525"/>
              <a:gd name="connsiteY275" fmla="*/ 1325409 h 6819900"/>
              <a:gd name="connsiteX276" fmla="*/ 4534485 w 9915525"/>
              <a:gd name="connsiteY276" fmla="*/ 1362740 h 6819900"/>
              <a:gd name="connsiteX277" fmla="*/ 4568115 w 9915525"/>
              <a:gd name="connsiteY277" fmla="*/ 1387777 h 6819900"/>
              <a:gd name="connsiteX278" fmla="*/ 4582403 w 9915525"/>
              <a:gd name="connsiteY278" fmla="*/ 1396855 h 6819900"/>
              <a:gd name="connsiteX279" fmla="*/ 4589401 w 9915525"/>
              <a:gd name="connsiteY279" fmla="*/ 1431076 h 6819900"/>
              <a:gd name="connsiteX280" fmla="*/ 4550894 w 9915525"/>
              <a:gd name="connsiteY280" fmla="*/ 1447617 h 6819900"/>
              <a:gd name="connsiteX281" fmla="*/ 4502159 w 9915525"/>
              <a:gd name="connsiteY281" fmla="*/ 1492941 h 6819900"/>
              <a:gd name="connsiteX282" fmla="*/ 4510819 w 9915525"/>
              <a:gd name="connsiteY282" fmla="*/ 1554282 h 6819900"/>
              <a:gd name="connsiteX283" fmla="*/ 4568224 w 9915525"/>
              <a:gd name="connsiteY283" fmla="*/ 1634980 h 6819900"/>
              <a:gd name="connsiteX284" fmla="*/ 4587165 w 9915525"/>
              <a:gd name="connsiteY284" fmla="*/ 1662389 h 6819900"/>
              <a:gd name="connsiteX285" fmla="*/ 4632887 w 9915525"/>
              <a:gd name="connsiteY285" fmla="*/ 1698078 h 6819900"/>
              <a:gd name="connsiteX286" fmla="*/ 4646639 w 9915525"/>
              <a:gd name="connsiteY286" fmla="*/ 1618353 h 6819900"/>
              <a:gd name="connsiteX287" fmla="*/ 4634733 w 9915525"/>
              <a:gd name="connsiteY287" fmla="*/ 1545388 h 6819900"/>
              <a:gd name="connsiteX288" fmla="*/ 4639553 w 9915525"/>
              <a:gd name="connsiteY288" fmla="*/ 1482580 h 6819900"/>
              <a:gd name="connsiteX289" fmla="*/ 4644023 w 9915525"/>
              <a:gd name="connsiteY289" fmla="*/ 1430012 h 6819900"/>
              <a:gd name="connsiteX290" fmla="*/ 4640165 w 9915525"/>
              <a:gd name="connsiteY290" fmla="*/ 1392178 h 6819900"/>
              <a:gd name="connsiteX291" fmla="*/ 4639498 w 9915525"/>
              <a:gd name="connsiteY291" fmla="*/ 1339534 h 6819900"/>
              <a:gd name="connsiteX292" fmla="*/ 4605626 w 9915525"/>
              <a:gd name="connsiteY292" fmla="*/ 1324107 h 6819900"/>
              <a:gd name="connsiteX293" fmla="*/ 4577485 w 9915525"/>
              <a:gd name="connsiteY293" fmla="*/ 1306463 h 6819900"/>
              <a:gd name="connsiteX294" fmla="*/ 4577640 w 9915525"/>
              <a:gd name="connsiteY294" fmla="*/ 1244455 h 6819900"/>
              <a:gd name="connsiteX295" fmla="*/ 4568115 w 9915525"/>
              <a:gd name="connsiteY295" fmla="*/ 1215880 h 6819900"/>
              <a:gd name="connsiteX296" fmla="*/ 4578397 w 9915525"/>
              <a:gd name="connsiteY296" fmla="*/ 1187305 h 6819900"/>
              <a:gd name="connsiteX297" fmla="*/ 4582798 w 9915525"/>
              <a:gd name="connsiteY297" fmla="*/ 1160533 h 6819900"/>
              <a:gd name="connsiteX298" fmla="*/ 4598711 w 9915525"/>
              <a:gd name="connsiteY298" fmla="*/ 1122829 h 6819900"/>
              <a:gd name="connsiteX299" fmla="*/ 4644315 w 9915525"/>
              <a:gd name="connsiteY299" fmla="*/ 1109120 h 6819900"/>
              <a:gd name="connsiteX300" fmla="*/ 4671142 w 9915525"/>
              <a:gd name="connsiteY300" fmla="*/ 1080149 h 6819900"/>
              <a:gd name="connsiteX301" fmla="*/ 4697961 w 9915525"/>
              <a:gd name="connsiteY301" fmla="*/ 1053955 h 6819900"/>
              <a:gd name="connsiteX302" fmla="*/ 4738323 w 9915525"/>
              <a:gd name="connsiteY302" fmla="*/ 1045095 h 6819900"/>
              <a:gd name="connsiteX303" fmla="*/ 4768607 w 9915525"/>
              <a:gd name="connsiteY303" fmla="*/ 1044718 h 6819900"/>
              <a:gd name="connsiteX304" fmla="*/ 4763331 w 9915525"/>
              <a:gd name="connsiteY304" fmla="*/ 1067563 h 6819900"/>
              <a:gd name="connsiteX305" fmla="*/ 4758705 w 9915525"/>
              <a:gd name="connsiteY305" fmla="*/ 1082227 h 6819900"/>
              <a:gd name="connsiteX306" fmla="*/ 4784472 w 9915525"/>
              <a:gd name="connsiteY306" fmla="*/ 1064292 h 6819900"/>
              <a:gd name="connsiteX307" fmla="*/ 4753853 w 9915525"/>
              <a:gd name="connsiteY307" fmla="*/ 1023968 h 6819900"/>
              <a:gd name="connsiteX308" fmla="*/ 4725400 w 9915525"/>
              <a:gd name="connsiteY308" fmla="*/ 999131 h 6819900"/>
              <a:gd name="connsiteX309" fmla="*/ 4708731 w 9915525"/>
              <a:gd name="connsiteY309" fmla="*/ 977755 h 6819900"/>
              <a:gd name="connsiteX310" fmla="*/ 4701465 w 9915525"/>
              <a:gd name="connsiteY310" fmla="*/ 963468 h 6819900"/>
              <a:gd name="connsiteX311" fmla="*/ 4764383 w 9915525"/>
              <a:gd name="connsiteY311" fmla="*/ 974978 h 6819900"/>
              <a:gd name="connsiteX312" fmla="*/ 4804410 w 9915525"/>
              <a:gd name="connsiteY312" fmla="*/ 990674 h 6819900"/>
              <a:gd name="connsiteX313" fmla="*/ 4806650 w 9915525"/>
              <a:gd name="connsiteY313" fmla="*/ 921077 h 6819900"/>
              <a:gd name="connsiteX314" fmla="*/ 4800458 w 9915525"/>
              <a:gd name="connsiteY314" fmla="*/ 882505 h 6819900"/>
              <a:gd name="connsiteX315" fmla="*/ 4819508 w 9915525"/>
              <a:gd name="connsiteY315" fmla="*/ 867439 h 6819900"/>
              <a:gd name="connsiteX316" fmla="*/ 4815765 w 9915525"/>
              <a:gd name="connsiteY316" fmla="*/ 815830 h 6819900"/>
              <a:gd name="connsiteX317" fmla="*/ 4824780 w 9915525"/>
              <a:gd name="connsiteY317" fmla="*/ 778098 h 6819900"/>
              <a:gd name="connsiteX318" fmla="*/ 4839292 w 9915525"/>
              <a:gd name="connsiteY318" fmla="*/ 758218 h 6819900"/>
              <a:gd name="connsiteX319" fmla="*/ 4897950 w 9915525"/>
              <a:gd name="connsiteY319" fmla="*/ 716375 h 6819900"/>
              <a:gd name="connsiteX320" fmla="*/ 4933814 w 9915525"/>
              <a:gd name="connsiteY320" fmla="*/ 734220 h 6819900"/>
              <a:gd name="connsiteX321" fmla="*/ 5001653 w 9915525"/>
              <a:gd name="connsiteY321" fmla="*/ 755322 h 6819900"/>
              <a:gd name="connsiteX322" fmla="*/ 5068783 w 9915525"/>
              <a:gd name="connsiteY322" fmla="*/ 767225 h 6819900"/>
              <a:gd name="connsiteX323" fmla="*/ 5090812 w 9915525"/>
              <a:gd name="connsiteY323" fmla="*/ 815830 h 6819900"/>
              <a:gd name="connsiteX324" fmla="*/ 5125889 w 9915525"/>
              <a:gd name="connsiteY324" fmla="*/ 801845 h 6819900"/>
              <a:gd name="connsiteX325" fmla="*/ 5165809 w 9915525"/>
              <a:gd name="connsiteY325" fmla="*/ 787558 h 6819900"/>
              <a:gd name="connsiteX326" fmla="*/ 5187240 w 9915525"/>
              <a:gd name="connsiteY326" fmla="*/ 777730 h 6819900"/>
              <a:gd name="connsiteX327" fmla="*/ 5201528 w 9915525"/>
              <a:gd name="connsiteY327" fmla="*/ 768205 h 6819900"/>
              <a:gd name="connsiteX328" fmla="*/ 5215815 w 9915525"/>
              <a:gd name="connsiteY328" fmla="*/ 758680 h 6819900"/>
              <a:gd name="connsiteX329" fmla="*/ 5230103 w 9915525"/>
              <a:gd name="connsiteY329" fmla="*/ 749155 h 6819900"/>
              <a:gd name="connsiteX330" fmla="*/ 5244390 w 9915525"/>
              <a:gd name="connsiteY330" fmla="*/ 767643 h 6819900"/>
              <a:gd name="connsiteX331" fmla="*/ 5282575 w 9915525"/>
              <a:gd name="connsiteY331" fmla="*/ 791990 h 6819900"/>
              <a:gd name="connsiteX332" fmla="*/ 5301540 w 9915525"/>
              <a:gd name="connsiteY332" fmla="*/ 762801 h 6819900"/>
              <a:gd name="connsiteX333" fmla="*/ 5332274 w 9915525"/>
              <a:gd name="connsiteY333" fmla="*/ 750869 h 6819900"/>
              <a:gd name="connsiteX334" fmla="*/ 5374815 w 9915525"/>
              <a:gd name="connsiteY334" fmla="*/ 732702 h 6819900"/>
              <a:gd name="connsiteX335" fmla="*/ 5398411 w 9915525"/>
              <a:gd name="connsiteY335" fmla="*/ 693102 h 6819900"/>
              <a:gd name="connsiteX336" fmla="*/ 5401553 w 9915525"/>
              <a:gd name="connsiteY336" fmla="*/ 628775 h 6819900"/>
              <a:gd name="connsiteX337" fmla="*/ 5387265 w 9915525"/>
              <a:gd name="connsiteY337" fmla="*/ 590674 h 6819900"/>
              <a:gd name="connsiteX338" fmla="*/ 5372978 w 9915525"/>
              <a:gd name="connsiteY338" fmla="*/ 552574 h 6819900"/>
              <a:gd name="connsiteX339" fmla="*/ 5358764 w 9915525"/>
              <a:gd name="connsiteY339" fmla="*/ 521917 h 6819900"/>
              <a:gd name="connsiteX340" fmla="*/ 5436789 w 9915525"/>
              <a:gd name="connsiteY340" fmla="*/ 472930 h 6819900"/>
              <a:gd name="connsiteX341" fmla="*/ 5463465 w 9915525"/>
              <a:gd name="connsiteY341" fmla="*/ 463405 h 6819900"/>
              <a:gd name="connsiteX342" fmla="*/ 5498956 w 9915525"/>
              <a:gd name="connsiteY342" fmla="*/ 472293 h 6819900"/>
              <a:gd name="connsiteX343" fmla="*/ 5494104 w 9915525"/>
              <a:gd name="connsiteY343" fmla="*/ 494145 h 6819900"/>
              <a:gd name="connsiteX344" fmla="*/ 5528437 w 9915525"/>
              <a:gd name="connsiteY344" fmla="*/ 499021 h 6819900"/>
              <a:gd name="connsiteX345" fmla="*/ 5588900 w 9915525"/>
              <a:gd name="connsiteY345" fmla="*/ 472405 h 6819900"/>
              <a:gd name="connsiteX346" fmla="*/ 5662658 w 9915525"/>
              <a:gd name="connsiteY346" fmla="*/ 461024 h 6819900"/>
              <a:gd name="connsiteX347" fmla="*/ 5692005 w 9915525"/>
              <a:gd name="connsiteY347" fmla="*/ 498562 h 6819900"/>
              <a:gd name="connsiteX348" fmla="*/ 5734490 w 9915525"/>
              <a:gd name="connsiteY348" fmla="*/ 524576 h 6819900"/>
              <a:gd name="connsiteX349" fmla="*/ 5758740 w 9915525"/>
              <a:gd name="connsiteY349" fmla="*/ 476995 h 6819900"/>
              <a:gd name="connsiteX350" fmla="*/ 5777790 w 9915525"/>
              <a:gd name="connsiteY350" fmla="*/ 425305 h 6819900"/>
              <a:gd name="connsiteX351" fmla="*/ 5796840 w 9915525"/>
              <a:gd name="connsiteY351" fmla="*/ 390613 h 6819900"/>
              <a:gd name="connsiteX352" fmla="*/ 5812335 w 9915525"/>
              <a:gd name="connsiteY352" fmla="*/ 372063 h 6819900"/>
              <a:gd name="connsiteX353" fmla="*/ 5840910 w 9915525"/>
              <a:gd name="connsiteY353" fmla="*/ 367153 h 6819900"/>
              <a:gd name="connsiteX354" fmla="*/ 5844465 w 9915525"/>
              <a:gd name="connsiteY354" fmla="*/ 311005 h 6819900"/>
              <a:gd name="connsiteX355" fmla="*/ 5850086 w 9915525"/>
              <a:gd name="connsiteY355" fmla="*/ 262431 h 6819900"/>
              <a:gd name="connsiteX356" fmla="*/ 5824773 w 9915525"/>
              <a:gd name="connsiteY356" fmla="*/ 206230 h 6819900"/>
              <a:gd name="connsiteX357" fmla="*/ 5825415 w 9915525"/>
              <a:gd name="connsiteY357" fmla="*/ 168130 h 6819900"/>
              <a:gd name="connsiteX358" fmla="*/ 5853990 w 9915525"/>
              <a:gd name="connsiteY358" fmla="*/ 139432 h 6819900"/>
              <a:gd name="connsiteX359" fmla="*/ 5877803 w 9915525"/>
              <a:gd name="connsiteY359" fmla="*/ 116594 h 6819900"/>
              <a:gd name="connsiteX360" fmla="*/ 5901615 w 9915525"/>
              <a:gd name="connsiteY360" fmla="*/ 102594 h 6819900"/>
              <a:gd name="connsiteX361" fmla="*/ 5959641 w 9915525"/>
              <a:gd name="connsiteY361" fmla="*/ 116797 h 6819900"/>
              <a:gd name="connsiteX362" fmla="*/ 5992250 w 9915525"/>
              <a:gd name="connsiteY362" fmla="*/ 130030 h 6819900"/>
              <a:gd name="connsiteX363" fmla="*/ 6019360 w 9915525"/>
              <a:gd name="connsiteY363" fmla="*/ 144317 h 6819900"/>
              <a:gd name="connsiteX364" fmla="*/ 6048954 w 9915525"/>
              <a:gd name="connsiteY364" fmla="*/ 158605 h 6819900"/>
              <a:gd name="connsiteX365" fmla="*/ 6073065 w 9915525"/>
              <a:gd name="connsiteY365" fmla="*/ 177954 h 6819900"/>
              <a:gd name="connsiteX366" fmla="*/ 6119487 w 9915525"/>
              <a:gd name="connsiteY366" fmla="*/ 199638 h 6819900"/>
              <a:gd name="connsiteX367" fmla="*/ 6131750 w 9915525"/>
              <a:gd name="connsiteY367" fmla="*/ 155259 h 6819900"/>
              <a:gd name="connsiteX368" fmla="*/ 6139652 w 9915525"/>
              <a:gd name="connsiteY368" fmla="*/ 120505 h 6819900"/>
              <a:gd name="connsiteX369" fmla="*/ 6145163 w 9915525"/>
              <a:gd name="connsiteY369" fmla="*/ 103536 h 6819900"/>
              <a:gd name="connsiteX370" fmla="*/ 6166765 w 9915525"/>
              <a:gd name="connsiteY370" fmla="*/ 76381 h 6819900"/>
              <a:gd name="connsiteX371" fmla="*/ 6254040 w 9915525"/>
              <a:gd name="connsiteY371" fmla="*/ 88249 h 6819900"/>
              <a:gd name="connsiteX372" fmla="*/ 6263565 w 9915525"/>
              <a:gd name="connsiteY372" fmla="*/ 101455 h 6819900"/>
              <a:gd name="connsiteX373" fmla="*/ 6273090 w 9915525"/>
              <a:gd name="connsiteY373" fmla="*/ 115444 h 6819900"/>
              <a:gd name="connsiteX374" fmla="*/ 6287135 w 9915525"/>
              <a:gd name="connsiteY374" fmla="*/ 124043 h 6819900"/>
              <a:gd name="connsiteX375" fmla="*/ 6358288 w 9915525"/>
              <a:gd name="connsiteY375" fmla="*/ 178507 h 6819900"/>
              <a:gd name="connsiteX376" fmla="*/ 6334554 w 9915525"/>
              <a:gd name="connsiteY376" fmla="*/ 204701 h 6819900"/>
              <a:gd name="connsiteX377" fmla="*/ 6301665 w 9915525"/>
              <a:gd name="connsiteY377" fmla="*/ 202925 h 6819900"/>
              <a:gd name="connsiteX378" fmla="*/ 6255797 w 9915525"/>
              <a:gd name="connsiteY378" fmla="*/ 152757 h 6819900"/>
              <a:gd name="connsiteX379" fmla="*/ 6241058 w 9915525"/>
              <a:gd name="connsiteY379" fmla="*/ 195454 h 6819900"/>
              <a:gd name="connsiteX380" fmla="*/ 6220757 w 9915525"/>
              <a:gd name="connsiteY380" fmla="*/ 238229 h 6819900"/>
              <a:gd name="connsiteX381" fmla="*/ 6246467 w 9915525"/>
              <a:gd name="connsiteY381" fmla="*/ 354624 h 6819900"/>
              <a:gd name="connsiteX382" fmla="*/ 6275838 w 9915525"/>
              <a:gd name="connsiteY382" fmla="*/ 415890 h 6819900"/>
              <a:gd name="connsiteX383" fmla="*/ 6316184 w 9915525"/>
              <a:gd name="connsiteY383" fmla="*/ 473968 h 6819900"/>
              <a:gd name="connsiteX384" fmla="*/ 6390560 w 9915525"/>
              <a:gd name="connsiteY384" fmla="*/ 467413 h 6819900"/>
              <a:gd name="connsiteX385" fmla="*/ 6363522 w 9915525"/>
              <a:gd name="connsiteY385" fmla="*/ 415780 h 6819900"/>
              <a:gd name="connsiteX386" fmla="*/ 6336244 w 9915525"/>
              <a:gd name="connsiteY386" fmla="*/ 394349 h 6819900"/>
              <a:gd name="connsiteX387" fmla="*/ 6353718 w 9915525"/>
              <a:gd name="connsiteY387" fmla="*/ 358630 h 6819900"/>
              <a:gd name="connsiteX388" fmla="*/ 6389931 w 9915525"/>
              <a:gd name="connsiteY388" fmla="*/ 294336 h 6819900"/>
              <a:gd name="connsiteX389" fmla="*/ 6399578 w 9915525"/>
              <a:gd name="connsiteY389" fmla="*/ 263380 h 6819900"/>
              <a:gd name="connsiteX390" fmla="*/ 6413980 w 9915525"/>
              <a:gd name="connsiteY390" fmla="*/ 299655 h 6819900"/>
              <a:gd name="connsiteX391" fmla="*/ 6438918 w 9915525"/>
              <a:gd name="connsiteY391" fmla="*/ 316235 h 6819900"/>
              <a:gd name="connsiteX392" fmla="*/ 6492546 w 9915525"/>
              <a:gd name="connsiteY392" fmla="*/ 305898 h 6819900"/>
              <a:gd name="connsiteX393" fmla="*/ 6471644 w 9915525"/>
              <a:gd name="connsiteY393" fmla="*/ 207027 h 6819900"/>
              <a:gd name="connsiteX394" fmla="*/ 6459383 w 9915525"/>
              <a:gd name="connsiteY394" fmla="*/ 139555 h 6819900"/>
              <a:gd name="connsiteX395" fmla="*/ 6510898 w 9915525"/>
              <a:gd name="connsiteY395" fmla="*/ 84786 h 6819900"/>
              <a:gd name="connsiteX396" fmla="*/ 6542990 w 9915525"/>
              <a:gd name="connsiteY396" fmla="*/ 72880 h 6819900"/>
              <a:gd name="connsiteX397" fmla="*/ 6609619 w 9915525"/>
              <a:gd name="connsiteY397" fmla="*/ 111706 h 6819900"/>
              <a:gd name="connsiteX398" fmla="*/ 6658807 w 9915525"/>
              <a:gd name="connsiteY398" fmla="*/ 136199 h 6819900"/>
              <a:gd name="connsiteX399" fmla="*/ 6661710 w 9915525"/>
              <a:gd name="connsiteY399" fmla="*/ 84310 h 6819900"/>
              <a:gd name="connsiteX400" fmla="*/ 6662303 w 9915525"/>
              <a:gd name="connsiteY400" fmla="*/ 60974 h 6819900"/>
              <a:gd name="connsiteX401" fmla="*/ 6682879 w 9915525"/>
              <a:gd name="connsiteY401" fmla="*/ 64212 h 6819900"/>
              <a:gd name="connsiteX402" fmla="*/ 6748854 w 9915525"/>
              <a:gd name="connsiteY402" fmla="*/ 123683 h 6819900"/>
              <a:gd name="connsiteX403" fmla="*/ 6775134 w 9915525"/>
              <a:gd name="connsiteY403" fmla="*/ 175466 h 6819900"/>
              <a:gd name="connsiteX404" fmla="*/ 6768390 w 9915525"/>
              <a:gd name="connsiteY404" fmla="*/ 225280 h 6819900"/>
              <a:gd name="connsiteX405" fmla="*/ 6777915 w 9915525"/>
              <a:gd name="connsiteY405" fmla="*/ 248530 h 6819900"/>
              <a:gd name="connsiteX406" fmla="*/ 6787440 w 9915525"/>
              <a:gd name="connsiteY406" fmla="*/ 277667 h 6819900"/>
              <a:gd name="connsiteX407" fmla="*/ 6796965 w 9915525"/>
              <a:gd name="connsiteY407" fmla="*/ 316802 h 6819900"/>
              <a:gd name="connsiteX408" fmla="*/ 6828883 w 9915525"/>
              <a:gd name="connsiteY408" fmla="*/ 382915 h 6819900"/>
              <a:gd name="connsiteX409" fmla="*/ 6872870 w 9915525"/>
              <a:gd name="connsiteY409" fmla="*/ 415780 h 6819900"/>
              <a:gd name="connsiteX410" fmla="*/ 6917483 w 9915525"/>
              <a:gd name="connsiteY410" fmla="*/ 444355 h 6819900"/>
              <a:gd name="connsiteX411" fmla="*/ 7003117 w 9915525"/>
              <a:gd name="connsiteY411" fmla="*/ 458521 h 6819900"/>
              <a:gd name="connsiteX412" fmla="*/ 6996555 w 9915525"/>
              <a:gd name="connsiteY412" fmla="*/ 429542 h 6819900"/>
              <a:gd name="connsiteX413" fmla="*/ 7017945 w 9915525"/>
              <a:gd name="connsiteY413" fmla="*/ 404350 h 6819900"/>
              <a:gd name="connsiteX414" fmla="*/ 7097479 w 9915525"/>
              <a:gd name="connsiteY414" fmla="*/ 406934 h 6819900"/>
              <a:gd name="connsiteX415" fmla="*/ 7139865 w 9915525"/>
              <a:gd name="connsiteY415" fmla="*/ 395028 h 6819900"/>
              <a:gd name="connsiteX416" fmla="*/ 7176216 w 9915525"/>
              <a:gd name="connsiteY416" fmla="*/ 365774 h 6819900"/>
              <a:gd name="connsiteX417" fmla="*/ 7197947 w 9915525"/>
              <a:gd name="connsiteY417" fmla="*/ 339580 h 6819900"/>
              <a:gd name="connsiteX418" fmla="*/ 7218157 w 9915525"/>
              <a:gd name="connsiteY418" fmla="*/ 291766 h 6819900"/>
              <a:gd name="connsiteX419" fmla="*/ 7236895 w 9915525"/>
              <a:gd name="connsiteY419" fmla="*/ 269215 h 6819900"/>
              <a:gd name="connsiteX420" fmla="*/ 7358940 w 9915525"/>
              <a:gd name="connsiteY420" fmla="*/ 315203 h 6819900"/>
              <a:gd name="connsiteX421" fmla="*/ 7382753 w 9915525"/>
              <a:gd name="connsiteY421" fmla="*/ 358630 h 6819900"/>
              <a:gd name="connsiteX422" fmla="*/ 7406565 w 9915525"/>
              <a:gd name="connsiteY422" fmla="*/ 396803 h 6819900"/>
              <a:gd name="connsiteX423" fmla="*/ 7432515 w 9915525"/>
              <a:gd name="connsiteY423" fmla="*/ 410241 h 6819900"/>
              <a:gd name="connsiteX424" fmla="*/ 7490702 w 9915525"/>
              <a:gd name="connsiteY424" fmla="*/ 417039 h 6819900"/>
              <a:gd name="connsiteX425" fmla="*/ 7516334 w 9915525"/>
              <a:gd name="connsiteY425" fmla="*/ 425305 h 6819900"/>
              <a:gd name="connsiteX426" fmla="*/ 7544678 w 9915525"/>
              <a:gd name="connsiteY426" fmla="*/ 434830 h 6819900"/>
              <a:gd name="connsiteX427" fmla="*/ 7573843 w 9915525"/>
              <a:gd name="connsiteY427" fmla="*/ 444355 h 6819900"/>
              <a:gd name="connsiteX428" fmla="*/ 7613628 w 9915525"/>
              <a:gd name="connsiteY428" fmla="*/ 406255 h 6819900"/>
              <a:gd name="connsiteX429" fmla="*/ 7637208 w 9915525"/>
              <a:gd name="connsiteY429" fmla="*/ 368155 h 6819900"/>
              <a:gd name="connsiteX430" fmla="*/ 7633121 w 9915525"/>
              <a:gd name="connsiteY430" fmla="*/ 343660 h 6819900"/>
              <a:gd name="connsiteX431" fmla="*/ 7632041 w 9915525"/>
              <a:gd name="connsiteY431" fmla="*/ 312704 h 6819900"/>
              <a:gd name="connsiteX432" fmla="*/ 7640584 w 9915525"/>
              <a:gd name="connsiteY432" fmla="*/ 257551 h 6819900"/>
              <a:gd name="connsiteX433" fmla="*/ 7625640 w 9915525"/>
              <a:gd name="connsiteY433" fmla="*/ 230190 h 6819900"/>
              <a:gd name="connsiteX434" fmla="*/ 7611353 w 9915525"/>
              <a:gd name="connsiteY434" fmla="*/ 196705 h 6819900"/>
              <a:gd name="connsiteX435" fmla="*/ 7597065 w 9915525"/>
              <a:gd name="connsiteY435" fmla="*/ 162763 h 6819900"/>
              <a:gd name="connsiteX436" fmla="*/ 7587540 w 9915525"/>
              <a:gd name="connsiteY436" fmla="*/ 134792 h 6819900"/>
              <a:gd name="connsiteX437" fmla="*/ 7578015 w 9915525"/>
              <a:gd name="connsiteY437" fmla="*/ 78099 h 6819900"/>
              <a:gd name="connsiteX438" fmla="*/ 7593082 w 9915525"/>
              <a:gd name="connsiteY438" fmla="*/ 21512 h 6819900"/>
              <a:gd name="connsiteX439" fmla="*/ 7635165 w 9915525"/>
              <a:gd name="connsiteY439" fmla="*/ 34780 h 6819900"/>
              <a:gd name="connsiteX440" fmla="*/ 7669960 w 9915525"/>
              <a:gd name="connsiteY440" fmla="*/ 53830 h 6819900"/>
              <a:gd name="connsiteX441" fmla="*/ 7682790 w 9915525"/>
              <a:gd name="connsiteY441" fmla="*/ 63355 h 6819900"/>
              <a:gd name="connsiteX442" fmla="*/ 7697078 w 9915525"/>
              <a:gd name="connsiteY442" fmla="*/ 72880 h 6819900"/>
              <a:gd name="connsiteX443" fmla="*/ 7711365 w 9915525"/>
              <a:gd name="connsiteY443" fmla="*/ 92416 h 6819900"/>
              <a:gd name="connsiteX444" fmla="*/ 7789946 w 9915525"/>
              <a:gd name="connsiteY444" fmla="*/ 177609 h 6819900"/>
              <a:gd name="connsiteX445" fmla="*/ 7797090 w 9915525"/>
              <a:gd name="connsiteY445" fmla="*/ 192975 h 6819900"/>
              <a:gd name="connsiteX446" fmla="*/ 7774311 w 9915525"/>
              <a:gd name="connsiteY446" fmla="*/ 202578 h 6819900"/>
              <a:gd name="connsiteX447" fmla="*/ 7747527 w 9915525"/>
              <a:gd name="connsiteY447" fmla="*/ 231158 h 6819900"/>
              <a:gd name="connsiteX448" fmla="*/ 7760782 w 9915525"/>
              <a:gd name="connsiteY448" fmla="*/ 276234 h 6819900"/>
              <a:gd name="connsiteX449" fmla="*/ 7767251 w 9915525"/>
              <a:gd name="connsiteY449" fmla="*/ 327510 h 6819900"/>
              <a:gd name="connsiteX450" fmla="*/ 7784135 w 9915525"/>
              <a:gd name="connsiteY450" fmla="*/ 368155 h 6819900"/>
              <a:gd name="connsiteX451" fmla="*/ 7818353 w 9915525"/>
              <a:gd name="connsiteY451" fmla="*/ 351865 h 6819900"/>
              <a:gd name="connsiteX452" fmla="*/ 7844668 w 9915525"/>
              <a:gd name="connsiteY452" fmla="*/ 349029 h 6819900"/>
              <a:gd name="connsiteX453" fmla="*/ 7847629 w 9915525"/>
              <a:gd name="connsiteY453" fmla="*/ 371146 h 6819900"/>
              <a:gd name="connsiteX454" fmla="*/ 7889160 w 9915525"/>
              <a:gd name="connsiteY454" fmla="*/ 396584 h 6819900"/>
              <a:gd name="connsiteX455" fmla="*/ 7990933 w 9915525"/>
              <a:gd name="connsiteY455" fmla="*/ 487217 h 6819900"/>
              <a:gd name="connsiteX456" fmla="*/ 7988299 w 9915525"/>
              <a:gd name="connsiteY456" fmla="*/ 541986 h 6819900"/>
              <a:gd name="connsiteX457" fmla="*/ 7988593 w 9915525"/>
              <a:gd name="connsiteY457" fmla="*/ 577705 h 6819900"/>
              <a:gd name="connsiteX458" fmla="*/ 7997116 w 9915525"/>
              <a:gd name="connsiteY458" fmla="*/ 591992 h 6819900"/>
              <a:gd name="connsiteX459" fmla="*/ 8006641 w 9915525"/>
              <a:gd name="connsiteY459" fmla="*/ 606280 h 6819900"/>
              <a:gd name="connsiteX460" fmla="*/ 8016166 w 9915525"/>
              <a:gd name="connsiteY460" fmla="*/ 641249 h 6819900"/>
              <a:gd name="connsiteX461" fmla="*/ 8029393 w 9915525"/>
              <a:gd name="connsiteY461" fmla="*/ 691255 h 6819900"/>
              <a:gd name="connsiteX462" fmla="*/ 8049200 w 9915525"/>
              <a:gd name="connsiteY462" fmla="*/ 737249 h 6819900"/>
              <a:gd name="connsiteX463" fmla="*/ 8040734 w 9915525"/>
              <a:gd name="connsiteY463" fmla="*/ 768205 h 6819900"/>
              <a:gd name="connsiteX464" fmla="*/ 8028072 w 9915525"/>
              <a:gd name="connsiteY464" fmla="*/ 757794 h 6819900"/>
              <a:gd name="connsiteX465" fmla="*/ 7980447 w 9915525"/>
              <a:gd name="connsiteY465" fmla="*/ 735937 h 6819900"/>
              <a:gd name="connsiteX466" fmla="*/ 7972605 w 9915525"/>
              <a:gd name="connsiteY466" fmla="*/ 807767 h 6819900"/>
              <a:gd name="connsiteX467" fmla="*/ 7987591 w 9915525"/>
              <a:gd name="connsiteY467" fmla="*/ 861035 h 6819900"/>
              <a:gd name="connsiteX468" fmla="*/ 8006641 w 9915525"/>
              <a:gd name="connsiteY468" fmla="*/ 908481 h 6819900"/>
              <a:gd name="connsiteX469" fmla="*/ 8025691 w 9915525"/>
              <a:gd name="connsiteY469" fmla="*/ 949902 h 6819900"/>
              <a:gd name="connsiteX470" fmla="*/ 8035216 w 9915525"/>
              <a:gd name="connsiteY470" fmla="*/ 972993 h 6819900"/>
              <a:gd name="connsiteX471" fmla="*/ 8044741 w 9915525"/>
              <a:gd name="connsiteY471" fmla="*/ 1000653 h 6819900"/>
              <a:gd name="connsiteX472" fmla="*/ 8098801 w 9915525"/>
              <a:gd name="connsiteY472" fmla="*/ 1052353 h 6819900"/>
              <a:gd name="connsiteX473" fmla="*/ 8125580 w 9915525"/>
              <a:gd name="connsiteY473" fmla="*/ 1027706 h 6819900"/>
              <a:gd name="connsiteX474" fmla="*/ 8156537 w 9915525"/>
              <a:gd name="connsiteY474" fmla="*/ 1006330 h 6819900"/>
              <a:gd name="connsiteX475" fmla="*/ 8145380 w 9915525"/>
              <a:gd name="connsiteY475" fmla="*/ 1065697 h 6819900"/>
              <a:gd name="connsiteX476" fmla="*/ 8113104 w 9915525"/>
              <a:gd name="connsiteY476" fmla="*/ 1159975 h 6819900"/>
              <a:gd name="connsiteX477" fmla="*/ 8182292 w 9915525"/>
              <a:gd name="connsiteY477" fmla="*/ 1153665 h 6819900"/>
              <a:gd name="connsiteX478" fmla="*/ 8268139 w 9915525"/>
              <a:gd name="connsiteY478" fmla="*/ 1185923 h 6819900"/>
              <a:gd name="connsiteX479" fmla="*/ 8319249 w 9915525"/>
              <a:gd name="connsiteY479" fmla="*/ 1180138 h 6819900"/>
              <a:gd name="connsiteX480" fmla="*/ 8354968 w 9915525"/>
              <a:gd name="connsiteY480" fmla="*/ 1133764 h 6819900"/>
              <a:gd name="connsiteX481" fmla="*/ 8387510 w 9915525"/>
              <a:gd name="connsiteY481" fmla="*/ 1074256 h 6819900"/>
              <a:gd name="connsiteX482" fmla="*/ 8369468 w 9915525"/>
              <a:gd name="connsiteY482" fmla="*/ 1001025 h 6819900"/>
              <a:gd name="connsiteX483" fmla="*/ 8377848 w 9915525"/>
              <a:gd name="connsiteY483" fmla="*/ 859912 h 6819900"/>
              <a:gd name="connsiteX484" fmla="*/ 8387640 w 9915525"/>
              <a:gd name="connsiteY484" fmla="*/ 834141 h 6819900"/>
              <a:gd name="connsiteX485" fmla="*/ 8400780 w 9915525"/>
              <a:gd name="connsiteY485" fmla="*/ 807258 h 6819900"/>
              <a:gd name="connsiteX486" fmla="*/ 8418107 w 9915525"/>
              <a:gd name="connsiteY486" fmla="*/ 717887 h 6819900"/>
              <a:gd name="connsiteX487" fmla="*/ 8376345 w 9915525"/>
              <a:gd name="connsiteY487" fmla="*/ 654627 h 6819900"/>
              <a:gd name="connsiteX488" fmla="*/ 8334502 w 9915525"/>
              <a:gd name="connsiteY488" fmla="*/ 594279 h 6819900"/>
              <a:gd name="connsiteX489" fmla="*/ 8310077 w 9915525"/>
              <a:gd name="connsiteY489" fmla="*/ 557538 h 6819900"/>
              <a:gd name="connsiteX490" fmla="*/ 8292390 w 9915525"/>
              <a:gd name="connsiteY490" fmla="*/ 527262 h 6819900"/>
              <a:gd name="connsiteX491" fmla="*/ 8280484 w 9915525"/>
              <a:gd name="connsiteY491" fmla="*/ 499436 h 6819900"/>
              <a:gd name="connsiteX492" fmla="*/ 8249326 w 9915525"/>
              <a:gd name="connsiteY492" fmla="*/ 415467 h 6819900"/>
              <a:gd name="connsiteX493" fmla="*/ 8275404 w 9915525"/>
              <a:gd name="connsiteY493" fmla="*/ 385459 h 6819900"/>
              <a:gd name="connsiteX494" fmla="*/ 8309437 w 9915525"/>
              <a:gd name="connsiteY494" fmla="*/ 396730 h 6819900"/>
              <a:gd name="connsiteX495" fmla="*/ 8368273 w 9915525"/>
              <a:gd name="connsiteY495" fmla="*/ 456261 h 6819900"/>
              <a:gd name="connsiteX496" fmla="*/ 8378115 w 9915525"/>
              <a:gd name="connsiteY496" fmla="*/ 472930 h 6819900"/>
              <a:gd name="connsiteX497" fmla="*/ 8387640 w 9915525"/>
              <a:gd name="connsiteY497" fmla="*/ 487564 h 6819900"/>
              <a:gd name="connsiteX498" fmla="*/ 8459524 w 9915525"/>
              <a:gd name="connsiteY498" fmla="*/ 572468 h 6819900"/>
              <a:gd name="connsiteX499" fmla="*/ 8531408 w 9915525"/>
              <a:gd name="connsiteY499" fmla="*/ 642738 h 6819900"/>
              <a:gd name="connsiteX500" fmla="*/ 8528581 w 9915525"/>
              <a:gd name="connsiteY500" fmla="*/ 703090 h 6819900"/>
              <a:gd name="connsiteX501" fmla="*/ 8525752 w 9915525"/>
              <a:gd name="connsiteY501" fmla="*/ 763443 h 6819900"/>
              <a:gd name="connsiteX502" fmla="*/ 8554327 w 9915525"/>
              <a:gd name="connsiteY502" fmla="*/ 766667 h 6819900"/>
              <a:gd name="connsiteX503" fmla="*/ 8606715 w 9915525"/>
              <a:gd name="connsiteY503" fmla="*/ 829488 h 6819900"/>
              <a:gd name="connsiteX504" fmla="*/ 8626732 w 9915525"/>
              <a:gd name="connsiteY504" fmla="*/ 890874 h 6819900"/>
              <a:gd name="connsiteX505" fmla="*/ 8642932 w 9915525"/>
              <a:gd name="connsiteY505" fmla="*/ 945058 h 6819900"/>
              <a:gd name="connsiteX506" fmla="*/ 8646727 w 9915525"/>
              <a:gd name="connsiteY506" fmla="*/ 977755 h 6819900"/>
              <a:gd name="connsiteX507" fmla="*/ 8654340 w 9915525"/>
              <a:gd name="connsiteY507" fmla="*/ 1006330 h 6819900"/>
              <a:gd name="connsiteX508" fmla="*/ 8634983 w 9915525"/>
              <a:gd name="connsiteY508" fmla="*/ 1034905 h 6819900"/>
              <a:gd name="connsiteX509" fmla="*/ 8613928 w 9915525"/>
              <a:gd name="connsiteY509" fmla="*/ 1106343 h 6819900"/>
              <a:gd name="connsiteX510" fmla="*/ 8635222 w 9915525"/>
              <a:gd name="connsiteY510" fmla="*/ 1149205 h 6819900"/>
              <a:gd name="connsiteX511" fmla="*/ 8667103 w 9915525"/>
              <a:gd name="connsiteY511" fmla="*/ 1166496 h 6819900"/>
              <a:gd name="connsiteX512" fmla="*/ 8705862 w 9915525"/>
              <a:gd name="connsiteY512" fmla="*/ 1188960 h 6819900"/>
              <a:gd name="connsiteX513" fmla="*/ 8729779 w 9915525"/>
              <a:gd name="connsiteY513" fmla="*/ 1202063 h 6819900"/>
              <a:gd name="connsiteX514" fmla="*/ 8744318 w 9915525"/>
              <a:gd name="connsiteY514" fmla="*/ 1233228 h 6819900"/>
              <a:gd name="connsiteX515" fmla="*/ 8739168 w 9915525"/>
              <a:gd name="connsiteY515" fmla="*/ 1284960 h 6819900"/>
              <a:gd name="connsiteX516" fmla="*/ 8809761 w 9915525"/>
              <a:gd name="connsiteY516" fmla="*/ 1279466 h 6819900"/>
              <a:gd name="connsiteX517" fmla="*/ 8856746 w 9915525"/>
              <a:gd name="connsiteY517" fmla="*/ 1241665 h 6819900"/>
              <a:gd name="connsiteX518" fmla="*/ 8873415 w 9915525"/>
              <a:gd name="connsiteY518" fmla="*/ 1216741 h 6819900"/>
              <a:gd name="connsiteX519" fmla="*/ 8883357 w 9915525"/>
              <a:gd name="connsiteY519" fmla="*/ 1191810 h 6819900"/>
              <a:gd name="connsiteX520" fmla="*/ 8921040 w 9915525"/>
              <a:gd name="connsiteY520" fmla="*/ 1236096 h 6819900"/>
              <a:gd name="connsiteX521" fmla="*/ 8930565 w 9915525"/>
              <a:gd name="connsiteY521" fmla="*/ 1263505 h 6819900"/>
              <a:gd name="connsiteX522" fmla="*/ 8940090 w 9915525"/>
              <a:gd name="connsiteY522" fmla="*/ 1276626 h 6819900"/>
              <a:gd name="connsiteX523" fmla="*/ 8953765 w 9915525"/>
              <a:gd name="connsiteY523" fmla="*/ 1301097 h 6819900"/>
              <a:gd name="connsiteX524" fmla="*/ 8973572 w 9915525"/>
              <a:gd name="connsiteY524" fmla="*/ 1340363 h 6819900"/>
              <a:gd name="connsiteX525" fmla="*/ 8987453 w 9915525"/>
              <a:gd name="connsiteY525" fmla="*/ 1368280 h 6819900"/>
              <a:gd name="connsiteX526" fmla="*/ 8995377 w 9915525"/>
              <a:gd name="connsiteY526" fmla="*/ 1410891 h 6819900"/>
              <a:gd name="connsiteX527" fmla="*/ 8979908 w 9915525"/>
              <a:gd name="connsiteY527" fmla="*/ 1458768 h 6819900"/>
              <a:gd name="connsiteX528" fmla="*/ 8958477 w 9915525"/>
              <a:gd name="connsiteY528" fmla="*/ 1516531 h 6819900"/>
              <a:gd name="connsiteX529" fmla="*/ 8941217 w 9915525"/>
              <a:gd name="connsiteY529" fmla="*/ 1597494 h 6819900"/>
              <a:gd name="connsiteX530" fmla="*/ 8980536 w 9915525"/>
              <a:gd name="connsiteY530" fmla="*/ 1721572 h 6819900"/>
              <a:gd name="connsiteX531" fmla="*/ 9024769 w 9915525"/>
              <a:gd name="connsiteY531" fmla="*/ 1705584 h 6819900"/>
              <a:gd name="connsiteX532" fmla="*/ 9080188 w 9915525"/>
              <a:gd name="connsiteY532" fmla="*/ 1699274 h 6819900"/>
              <a:gd name="connsiteX533" fmla="*/ 9092803 w 9915525"/>
              <a:gd name="connsiteY533" fmla="*/ 1720705 h 6819900"/>
              <a:gd name="connsiteX534" fmla="*/ 9105709 w 9915525"/>
              <a:gd name="connsiteY534" fmla="*/ 1760517 h 6819900"/>
              <a:gd name="connsiteX535" fmla="*/ 9085724 w 9915525"/>
              <a:gd name="connsiteY535" fmla="*/ 1820072 h 6819900"/>
              <a:gd name="connsiteX536" fmla="*/ 9050058 w 9915525"/>
              <a:gd name="connsiteY536" fmla="*/ 1790031 h 6819900"/>
              <a:gd name="connsiteX537" fmla="*/ 8971363 w 9915525"/>
              <a:gd name="connsiteY537" fmla="*/ 1775258 h 6819900"/>
              <a:gd name="connsiteX538" fmla="*/ 8932264 w 9915525"/>
              <a:gd name="connsiteY538" fmla="*/ 1815955 h 6819900"/>
              <a:gd name="connsiteX539" fmla="*/ 8917923 w 9915525"/>
              <a:gd name="connsiteY539" fmla="*/ 1755275 h 6819900"/>
              <a:gd name="connsiteX540" fmla="*/ 8903125 w 9915525"/>
              <a:gd name="connsiteY540" fmla="*/ 1693724 h 6819900"/>
              <a:gd name="connsiteX541" fmla="*/ 8882940 w 9915525"/>
              <a:gd name="connsiteY541" fmla="*/ 1654705 h 6819900"/>
              <a:gd name="connsiteX542" fmla="*/ 8858092 w 9915525"/>
              <a:gd name="connsiteY542" fmla="*/ 1634586 h 6819900"/>
              <a:gd name="connsiteX543" fmla="*/ 8843756 w 9915525"/>
              <a:gd name="connsiteY543" fmla="*/ 1612473 h 6819900"/>
              <a:gd name="connsiteX544" fmla="*/ 8845158 w 9915525"/>
              <a:gd name="connsiteY544" fmla="*/ 1527948 h 6819900"/>
              <a:gd name="connsiteX545" fmla="*/ 8844458 w 9915525"/>
              <a:gd name="connsiteY545" fmla="*/ 1426759 h 6819900"/>
              <a:gd name="connsiteX546" fmla="*/ 8845835 w 9915525"/>
              <a:gd name="connsiteY546" fmla="*/ 1371123 h 6819900"/>
              <a:gd name="connsiteX547" fmla="*/ 8797645 w 9915525"/>
              <a:gd name="connsiteY547" fmla="*/ 1336679 h 6819900"/>
              <a:gd name="connsiteX548" fmla="*/ 8740210 w 9915525"/>
              <a:gd name="connsiteY548" fmla="*/ 1371118 h 6819900"/>
              <a:gd name="connsiteX549" fmla="*/ 8714875 w 9915525"/>
              <a:gd name="connsiteY549" fmla="*/ 1409911 h 6819900"/>
              <a:gd name="connsiteX550" fmla="*/ 8697417 w 9915525"/>
              <a:gd name="connsiteY550" fmla="*/ 1468985 h 6819900"/>
              <a:gd name="connsiteX551" fmla="*/ 8702933 w 9915525"/>
              <a:gd name="connsiteY551" fmla="*/ 1519192 h 6819900"/>
              <a:gd name="connsiteX552" fmla="*/ 8729917 w 9915525"/>
              <a:gd name="connsiteY552" fmla="*/ 1525579 h 6819900"/>
              <a:gd name="connsiteX553" fmla="*/ 8759114 w 9915525"/>
              <a:gd name="connsiteY553" fmla="*/ 1533044 h 6819900"/>
              <a:gd name="connsiteX554" fmla="*/ 8773402 w 9915525"/>
              <a:gd name="connsiteY554" fmla="*/ 1558780 h 6819900"/>
              <a:gd name="connsiteX555" fmla="*/ 8787689 w 9915525"/>
              <a:gd name="connsiteY555" fmla="*/ 1593284 h 6819900"/>
              <a:gd name="connsiteX556" fmla="*/ 8797214 w 9915525"/>
              <a:gd name="connsiteY556" fmla="*/ 1615930 h 6819900"/>
              <a:gd name="connsiteX557" fmla="*/ 8806885 w 9915525"/>
              <a:gd name="connsiteY557" fmla="*/ 1632599 h 6819900"/>
              <a:gd name="connsiteX558" fmla="*/ 8816264 w 9915525"/>
              <a:gd name="connsiteY558" fmla="*/ 1634980 h 6819900"/>
              <a:gd name="connsiteX559" fmla="*/ 8825498 w 9915525"/>
              <a:gd name="connsiteY559" fmla="*/ 1630218 h 6819900"/>
              <a:gd name="connsiteX560" fmla="*/ 8816932 w 9915525"/>
              <a:gd name="connsiteY560" fmla="*/ 1653277 h 6819900"/>
              <a:gd name="connsiteX561" fmla="*/ 8784075 w 9915525"/>
              <a:gd name="connsiteY561" fmla="*/ 1650896 h 6819900"/>
              <a:gd name="connsiteX562" fmla="*/ 8721014 w 9915525"/>
              <a:gd name="connsiteY562" fmla="*/ 1649268 h 6819900"/>
              <a:gd name="connsiteX563" fmla="*/ 8722211 w 9915525"/>
              <a:gd name="connsiteY563" fmla="*/ 1679285 h 6819900"/>
              <a:gd name="connsiteX564" fmla="*/ 8732224 w 9915525"/>
              <a:gd name="connsiteY564" fmla="*/ 1781679 h 6819900"/>
              <a:gd name="connsiteX565" fmla="*/ 8743845 w 9915525"/>
              <a:gd name="connsiteY565" fmla="*/ 1887393 h 6819900"/>
              <a:gd name="connsiteX566" fmla="*/ 8758811 w 9915525"/>
              <a:gd name="connsiteY566" fmla="*/ 1931994 h 6819900"/>
              <a:gd name="connsiteX567" fmla="*/ 8810634 w 9915525"/>
              <a:gd name="connsiteY567" fmla="*/ 1953643 h 6819900"/>
              <a:gd name="connsiteX568" fmla="*/ 8805602 w 9915525"/>
              <a:gd name="connsiteY568" fmla="*/ 1886690 h 6819900"/>
              <a:gd name="connsiteX569" fmla="*/ 8797215 w 9915525"/>
              <a:gd name="connsiteY569" fmla="*/ 1848730 h 6819900"/>
              <a:gd name="connsiteX570" fmla="*/ 8818736 w 9915525"/>
              <a:gd name="connsiteY570" fmla="*/ 1815955 h 6819900"/>
              <a:gd name="connsiteX571" fmla="*/ 8869421 w 9915525"/>
              <a:gd name="connsiteY571" fmla="*/ 1888143 h 6819900"/>
              <a:gd name="connsiteX572" fmla="*/ 8886238 w 9915525"/>
              <a:gd name="connsiteY572" fmla="*/ 1935261 h 6819900"/>
              <a:gd name="connsiteX573" fmla="*/ 8934672 w 9915525"/>
              <a:gd name="connsiteY573" fmla="*/ 1929195 h 6819900"/>
              <a:gd name="connsiteX574" fmla="*/ 8956214 w 9915525"/>
              <a:gd name="connsiteY574" fmla="*/ 1930566 h 6819900"/>
              <a:gd name="connsiteX575" fmla="*/ 8995931 w 9915525"/>
              <a:gd name="connsiteY575" fmla="*/ 1944938 h 6819900"/>
              <a:gd name="connsiteX576" fmla="*/ 8998229 w 9915525"/>
              <a:gd name="connsiteY576" fmla="*/ 1962400 h 6819900"/>
              <a:gd name="connsiteX577" fmla="*/ 9011444 w 9915525"/>
              <a:gd name="connsiteY577" fmla="*/ 1970702 h 6819900"/>
              <a:gd name="connsiteX578" fmla="*/ 9035340 w 9915525"/>
              <a:gd name="connsiteY578" fmla="*/ 1938670 h 6819900"/>
              <a:gd name="connsiteX579" fmla="*/ 9053728 w 9915525"/>
              <a:gd name="connsiteY579" fmla="*/ 1911205 h 6819900"/>
              <a:gd name="connsiteX580" fmla="*/ 9075159 w 9915525"/>
              <a:gd name="connsiteY580" fmla="*/ 1932539 h 6819900"/>
              <a:gd name="connsiteX581" fmla="*/ 9095648 w 9915525"/>
              <a:gd name="connsiteY581" fmla="*/ 1957199 h 6819900"/>
              <a:gd name="connsiteX582" fmla="*/ 9141845 w 9915525"/>
              <a:gd name="connsiteY582" fmla="*/ 1899624 h 6819900"/>
              <a:gd name="connsiteX583" fmla="*/ 9148559 w 9915525"/>
              <a:gd name="connsiteY583" fmla="*/ 1873105 h 6819900"/>
              <a:gd name="connsiteX584" fmla="*/ 9159165 w 9915525"/>
              <a:gd name="connsiteY584" fmla="*/ 1858818 h 6819900"/>
              <a:gd name="connsiteX585" fmla="*/ 9181787 w 9915525"/>
              <a:gd name="connsiteY585" fmla="*/ 1844530 h 6819900"/>
              <a:gd name="connsiteX586" fmla="*/ 9210362 w 9915525"/>
              <a:gd name="connsiteY586" fmla="*/ 1874296 h 6819900"/>
              <a:gd name="connsiteX587" fmla="*/ 9216315 w 9915525"/>
              <a:gd name="connsiteY587" fmla="*/ 1922775 h 6819900"/>
              <a:gd name="connsiteX588" fmla="*/ 9234891 w 9915525"/>
              <a:gd name="connsiteY588" fmla="*/ 1957303 h 6819900"/>
              <a:gd name="connsiteX589" fmla="*/ 9282143 w 9915525"/>
              <a:gd name="connsiteY589" fmla="*/ 2140593 h 6819900"/>
              <a:gd name="connsiteX590" fmla="*/ 9295327 w 9915525"/>
              <a:gd name="connsiteY590" fmla="*/ 2212850 h 6819900"/>
              <a:gd name="connsiteX591" fmla="*/ 9353827 w 9915525"/>
              <a:gd name="connsiteY591" fmla="*/ 2201101 h 6819900"/>
              <a:gd name="connsiteX592" fmla="*/ 9378864 w 9915525"/>
              <a:gd name="connsiteY592" fmla="*/ 2193934 h 6819900"/>
              <a:gd name="connsiteX593" fmla="*/ 9347732 w 9915525"/>
              <a:gd name="connsiteY593" fmla="*/ 2242546 h 6819900"/>
              <a:gd name="connsiteX594" fmla="*/ 9316327 w 9915525"/>
              <a:gd name="connsiteY594" fmla="*/ 2250814 h 6819900"/>
              <a:gd name="connsiteX595" fmla="*/ 9318123 w 9915525"/>
              <a:gd name="connsiteY595" fmla="*/ 2378470 h 6819900"/>
              <a:gd name="connsiteX596" fmla="*/ 9330029 w 9915525"/>
              <a:gd name="connsiteY596" fmla="*/ 2509498 h 6819900"/>
              <a:gd name="connsiteX597" fmla="*/ 9340180 w 9915525"/>
              <a:gd name="connsiteY597" fmla="*/ 2552555 h 6819900"/>
              <a:gd name="connsiteX598" fmla="*/ 9364246 w 9915525"/>
              <a:gd name="connsiteY598" fmla="*/ 2639602 h 6819900"/>
              <a:gd name="connsiteX599" fmla="*/ 9394208 w 9915525"/>
              <a:gd name="connsiteY599" fmla="*/ 2770571 h 6819900"/>
              <a:gd name="connsiteX600" fmla="*/ 9408673 w 9915525"/>
              <a:gd name="connsiteY600" fmla="*/ 2854180 h 6819900"/>
              <a:gd name="connsiteX601" fmla="*/ 9395313 w 9915525"/>
              <a:gd name="connsiteY601" fmla="*/ 2952055 h 6819900"/>
              <a:gd name="connsiteX602" fmla="*/ 9400054 w 9915525"/>
              <a:gd name="connsiteY602" fmla="*/ 2994917 h 6819900"/>
              <a:gd name="connsiteX603" fmla="*/ 9421393 w 9915525"/>
              <a:gd name="connsiteY603" fmla="*/ 3037536 h 6819900"/>
              <a:gd name="connsiteX604" fmla="*/ 9436422 w 9915525"/>
              <a:gd name="connsiteY604" fmla="*/ 3063730 h 6819900"/>
              <a:gd name="connsiteX605" fmla="*/ 9444915 w 9915525"/>
              <a:gd name="connsiteY605" fmla="*/ 3081614 h 6819900"/>
              <a:gd name="connsiteX606" fmla="*/ 9490159 w 9915525"/>
              <a:gd name="connsiteY606" fmla="*/ 3101859 h 6819900"/>
              <a:gd name="connsiteX607" fmla="*/ 9511590 w 9915525"/>
              <a:gd name="connsiteY607" fmla="*/ 3069048 h 6819900"/>
              <a:gd name="connsiteX608" fmla="*/ 9544075 w 9915525"/>
              <a:gd name="connsiteY608" fmla="*/ 3045885 h 6819900"/>
              <a:gd name="connsiteX609" fmla="*/ 9549823 w 9915525"/>
              <a:gd name="connsiteY609" fmla="*/ 3130405 h 6819900"/>
              <a:gd name="connsiteX610" fmla="*/ 9521782 w 9915525"/>
              <a:gd name="connsiteY610" fmla="*/ 3132941 h 6819900"/>
              <a:gd name="connsiteX611" fmla="*/ 9487056 w 9915525"/>
              <a:gd name="connsiteY611" fmla="*/ 3127237 h 6819900"/>
              <a:gd name="connsiteX612" fmla="*/ 9478156 w 9915525"/>
              <a:gd name="connsiteY612" fmla="*/ 3177089 h 6819900"/>
              <a:gd name="connsiteX613" fmla="*/ 9484608 w 9915525"/>
              <a:gd name="connsiteY613" fmla="*/ 3237561 h 6819900"/>
              <a:gd name="connsiteX614" fmla="*/ 9493132 w 9915525"/>
              <a:gd name="connsiteY614" fmla="*/ 3254230 h 6819900"/>
              <a:gd name="connsiteX615" fmla="*/ 9502065 w 9915525"/>
              <a:gd name="connsiteY615" fmla="*/ 3268517 h 6819900"/>
              <a:gd name="connsiteX616" fmla="*/ 9511590 w 9915525"/>
              <a:gd name="connsiteY616" fmla="*/ 3282805 h 6819900"/>
              <a:gd name="connsiteX617" fmla="*/ 9510355 w 9915525"/>
              <a:gd name="connsiteY617" fmla="*/ 3337380 h 6819900"/>
              <a:gd name="connsiteX618" fmla="*/ 9493686 w 9915525"/>
              <a:gd name="connsiteY618" fmla="*/ 3457550 h 6819900"/>
              <a:gd name="connsiteX619" fmla="*/ 9504795 w 9915525"/>
              <a:gd name="connsiteY619" fmla="*/ 3577581 h 6819900"/>
              <a:gd name="connsiteX620" fmla="*/ 9528928 w 9915525"/>
              <a:gd name="connsiteY620" fmla="*/ 3669717 h 6819900"/>
              <a:gd name="connsiteX621" fmla="*/ 9509677 w 9915525"/>
              <a:gd name="connsiteY621" fmla="*/ 3701905 h 6819900"/>
              <a:gd name="connsiteX622" fmla="*/ 9511384 w 9915525"/>
              <a:gd name="connsiteY622" fmla="*/ 3764564 h 6819900"/>
              <a:gd name="connsiteX623" fmla="*/ 9525734 w 9915525"/>
              <a:gd name="connsiteY623" fmla="*/ 3920727 h 6819900"/>
              <a:gd name="connsiteX624" fmla="*/ 9539486 w 9915525"/>
              <a:gd name="connsiteY624" fmla="*/ 4072961 h 6819900"/>
              <a:gd name="connsiteX625" fmla="*/ 9555015 w 9915525"/>
              <a:gd name="connsiteY625" fmla="*/ 4171115 h 6819900"/>
              <a:gd name="connsiteX626" fmla="*/ 9570045 w 9915525"/>
              <a:gd name="connsiteY626" fmla="*/ 4263880 h 6819900"/>
              <a:gd name="connsiteX627" fmla="*/ 9578265 w 9915525"/>
              <a:gd name="connsiteY627" fmla="*/ 4301507 h 6819900"/>
              <a:gd name="connsiteX628" fmla="*/ 9594011 w 9915525"/>
              <a:gd name="connsiteY628" fmla="*/ 4347946 h 6819900"/>
              <a:gd name="connsiteX629" fmla="*/ 9599250 w 9915525"/>
              <a:gd name="connsiteY629" fmla="*/ 4398158 h 6819900"/>
              <a:gd name="connsiteX630" fmla="*/ 9595501 w 9915525"/>
              <a:gd name="connsiteY630" fmla="*/ 4444587 h 6819900"/>
              <a:gd name="connsiteX631" fmla="*/ 9621003 w 9915525"/>
              <a:gd name="connsiteY631" fmla="*/ 4485336 h 6819900"/>
              <a:gd name="connsiteX632" fmla="*/ 9671610 w 9915525"/>
              <a:gd name="connsiteY632" fmla="*/ 4509625 h 6819900"/>
              <a:gd name="connsiteX633" fmla="*/ 9674761 w 9915525"/>
              <a:gd name="connsiteY633" fmla="*/ 4463905 h 6819900"/>
              <a:gd name="connsiteX634" fmla="*/ 9661121 w 9915525"/>
              <a:gd name="connsiteY634" fmla="*/ 4430864 h 6819900"/>
              <a:gd name="connsiteX635" fmla="*/ 9635940 w 9915525"/>
              <a:gd name="connsiteY635" fmla="*/ 4376550 h 6819900"/>
              <a:gd name="connsiteX636" fmla="*/ 9616122 w 9915525"/>
              <a:gd name="connsiteY636" fmla="*/ 4355277 h 6819900"/>
              <a:gd name="connsiteX637" fmla="*/ 9642436 w 9915525"/>
              <a:gd name="connsiteY637" fmla="*/ 4333734 h 6819900"/>
              <a:gd name="connsiteX638" fmla="*/ 9720540 w 9915525"/>
              <a:gd name="connsiteY638" fmla="*/ 4325071 h 6819900"/>
              <a:gd name="connsiteX639" fmla="*/ 9705390 w 9915525"/>
              <a:gd name="connsiteY639" fmla="*/ 4423865 h 6819900"/>
              <a:gd name="connsiteX640" fmla="*/ 9700036 w 9915525"/>
              <a:gd name="connsiteY640" fmla="*/ 4463905 h 6819900"/>
              <a:gd name="connsiteX641" fmla="*/ 9724758 w 9915525"/>
              <a:gd name="connsiteY641" fmla="*/ 4493107 h 6819900"/>
              <a:gd name="connsiteX642" fmla="*/ 9726811 w 9915525"/>
              <a:gd name="connsiteY642" fmla="*/ 4539101 h 6819900"/>
              <a:gd name="connsiteX643" fmla="*/ 9718635 w 9915525"/>
              <a:gd name="connsiteY643" fmla="*/ 4591576 h 6819900"/>
              <a:gd name="connsiteX644" fmla="*/ 9737013 w 9915525"/>
              <a:gd name="connsiteY644" fmla="*/ 4666005 h 6819900"/>
              <a:gd name="connsiteX645" fmla="*/ 9758219 w 9915525"/>
              <a:gd name="connsiteY645" fmla="*/ 4739499 h 6819900"/>
              <a:gd name="connsiteX646" fmla="*/ 9769963 w 9915525"/>
              <a:gd name="connsiteY646" fmla="*/ 4835726 h 6819900"/>
              <a:gd name="connsiteX647" fmla="*/ 9790291 w 9915525"/>
              <a:gd name="connsiteY647" fmla="*/ 4946519 h 6819900"/>
              <a:gd name="connsiteX648" fmla="*/ 9802274 w 9915525"/>
              <a:gd name="connsiteY648" fmla="*/ 4996526 h 6819900"/>
              <a:gd name="connsiteX649" fmla="*/ 9764328 w 9915525"/>
              <a:gd name="connsiteY649" fmla="*/ 4999686 h 6819900"/>
              <a:gd name="connsiteX650" fmla="*/ 9706211 w 9915525"/>
              <a:gd name="connsiteY650" fmla="*/ 4930630 h 6819900"/>
              <a:gd name="connsiteX651" fmla="*/ 9683040 w 9915525"/>
              <a:gd name="connsiteY651" fmla="*/ 4989240 h 6819900"/>
              <a:gd name="connsiteX652" fmla="*/ 9668430 w 9915525"/>
              <a:gd name="connsiteY652" fmla="*/ 5032327 h 6819900"/>
              <a:gd name="connsiteX653" fmla="*/ 9659521 w 9915525"/>
              <a:gd name="connsiteY653" fmla="*/ 5064905 h 6819900"/>
              <a:gd name="connsiteX654" fmla="*/ 9643176 w 9915525"/>
              <a:gd name="connsiteY654" fmla="*/ 5074775 h 6819900"/>
              <a:gd name="connsiteX655" fmla="*/ 9616365 w 9915525"/>
              <a:gd name="connsiteY655" fmla="*/ 5020718 h 6819900"/>
              <a:gd name="connsiteX656" fmla="*/ 9586532 w 9915525"/>
              <a:gd name="connsiteY656" fmla="*/ 4968106 h 6819900"/>
              <a:gd name="connsiteX657" fmla="*/ 9550261 w 9915525"/>
              <a:gd name="connsiteY657" fmla="*/ 4968377 h 6819900"/>
              <a:gd name="connsiteX658" fmla="*/ 9564912 w 9915525"/>
              <a:gd name="connsiteY658" fmla="*/ 5036181 h 6819900"/>
              <a:gd name="connsiteX659" fmla="*/ 9568740 w 9915525"/>
              <a:gd name="connsiteY659" fmla="*/ 5140180 h 6819900"/>
              <a:gd name="connsiteX660" fmla="*/ 9559215 w 9915525"/>
              <a:gd name="connsiteY660" fmla="*/ 5178280 h 6819900"/>
              <a:gd name="connsiteX661" fmla="*/ 9568740 w 9915525"/>
              <a:gd name="connsiteY661" fmla="*/ 5216380 h 6819900"/>
              <a:gd name="connsiteX662" fmla="*/ 9578265 w 9915525"/>
              <a:gd name="connsiteY662" fmla="*/ 5239653 h 6819900"/>
              <a:gd name="connsiteX663" fmla="*/ 9597943 w 9915525"/>
              <a:gd name="connsiteY663" fmla="*/ 5276708 h 6819900"/>
              <a:gd name="connsiteX664" fmla="*/ 9611374 w 9915525"/>
              <a:gd name="connsiteY664" fmla="*/ 5323782 h 6819900"/>
              <a:gd name="connsiteX665" fmla="*/ 9615802 w 9915525"/>
              <a:gd name="connsiteY665" fmla="*/ 5363669 h 6819900"/>
              <a:gd name="connsiteX666" fmla="*/ 9620359 w 9915525"/>
              <a:gd name="connsiteY666" fmla="*/ 5402860 h 6819900"/>
              <a:gd name="connsiteX667" fmla="*/ 9628701 w 9915525"/>
              <a:gd name="connsiteY667" fmla="*/ 5435455 h 6819900"/>
              <a:gd name="connsiteX668" fmla="*/ 9638174 w 9915525"/>
              <a:gd name="connsiteY668" fmla="*/ 5454505 h 6819900"/>
              <a:gd name="connsiteX669" fmla="*/ 9619717 w 9915525"/>
              <a:gd name="connsiteY669" fmla="*/ 5473555 h 6819900"/>
              <a:gd name="connsiteX670" fmla="*/ 9600759 w 9915525"/>
              <a:gd name="connsiteY670" fmla="*/ 5487843 h 6819900"/>
              <a:gd name="connsiteX671" fmla="*/ 9577246 w 9915525"/>
              <a:gd name="connsiteY671" fmla="*/ 5502130 h 6819900"/>
              <a:gd name="connsiteX672" fmla="*/ 9559215 w 9915525"/>
              <a:gd name="connsiteY672" fmla="*/ 5468494 h 6819900"/>
              <a:gd name="connsiteX673" fmla="*/ 9573502 w 9915525"/>
              <a:gd name="connsiteY673" fmla="*/ 5429375 h 6819900"/>
              <a:gd name="connsiteX674" fmla="*/ 9587790 w 9915525"/>
              <a:gd name="connsiteY674" fmla="*/ 5401433 h 6819900"/>
              <a:gd name="connsiteX675" fmla="*/ 9532456 w 9915525"/>
              <a:gd name="connsiteY675" fmla="*/ 5359255 h 6819900"/>
              <a:gd name="connsiteX676" fmla="*/ 9510393 w 9915525"/>
              <a:gd name="connsiteY676" fmla="*/ 5285532 h 6819900"/>
              <a:gd name="connsiteX677" fmla="*/ 9503462 w 9915525"/>
              <a:gd name="connsiteY677" fmla="*/ 5253131 h 6819900"/>
              <a:gd name="connsiteX678" fmla="*/ 9443008 w 9915525"/>
              <a:gd name="connsiteY678" fmla="*/ 5251443 h 6819900"/>
              <a:gd name="connsiteX679" fmla="*/ 9410762 w 9915525"/>
              <a:gd name="connsiteY679" fmla="*/ 5246681 h 6819900"/>
              <a:gd name="connsiteX680" fmla="*/ 9359782 w 9915525"/>
              <a:gd name="connsiteY680" fmla="*/ 5243849 h 6819900"/>
              <a:gd name="connsiteX681" fmla="*/ 9373695 w 9915525"/>
              <a:gd name="connsiteY681" fmla="*/ 5308143 h 6819900"/>
              <a:gd name="connsiteX682" fmla="*/ 9397250 w 9915525"/>
              <a:gd name="connsiteY682" fmla="*/ 5375362 h 6819900"/>
              <a:gd name="connsiteX683" fmla="*/ 9406970 w 9915525"/>
              <a:gd name="connsiteY683" fmla="*/ 5402214 h 6819900"/>
              <a:gd name="connsiteX684" fmla="*/ 9378773 w 9915525"/>
              <a:gd name="connsiteY684" fmla="*/ 5425930 h 6819900"/>
              <a:gd name="connsiteX685" fmla="*/ 9311565 w 9915525"/>
              <a:gd name="connsiteY685" fmla="*/ 5345954 h 6819900"/>
              <a:gd name="connsiteX686" fmla="*/ 9266684 w 9915525"/>
              <a:gd name="connsiteY686" fmla="*/ 5309249 h 6819900"/>
              <a:gd name="connsiteX687" fmla="*/ 9235365 w 9915525"/>
              <a:gd name="connsiteY687" fmla="*/ 5294344 h 6819900"/>
              <a:gd name="connsiteX688" fmla="*/ 9202027 w 9915525"/>
              <a:gd name="connsiteY688" fmla="*/ 5251636 h 6819900"/>
              <a:gd name="connsiteX689" fmla="*/ 9168690 w 9915525"/>
              <a:gd name="connsiteY689" fmla="*/ 5222188 h 6819900"/>
              <a:gd name="connsiteX690" fmla="*/ 9149589 w 9915525"/>
              <a:gd name="connsiteY690" fmla="*/ 5213633 h 6819900"/>
              <a:gd name="connsiteX691" fmla="*/ 9116252 w 9915525"/>
              <a:gd name="connsiteY691" fmla="*/ 5206813 h 6819900"/>
              <a:gd name="connsiteX692" fmla="*/ 9102015 w 9915525"/>
              <a:gd name="connsiteY692" fmla="*/ 5223151 h 6819900"/>
              <a:gd name="connsiteX693" fmla="*/ 9067516 w 9915525"/>
              <a:gd name="connsiteY693" fmla="*/ 5248081 h 6819900"/>
              <a:gd name="connsiteX694" fmla="*/ 9006347 w 9915525"/>
              <a:gd name="connsiteY694" fmla="*/ 5242890 h 6819900"/>
              <a:gd name="connsiteX695" fmla="*/ 8974453 w 9915525"/>
              <a:gd name="connsiteY695" fmla="*/ 5232199 h 6819900"/>
              <a:gd name="connsiteX696" fmla="*/ 8965277 w 9915525"/>
              <a:gd name="connsiteY696" fmla="*/ 5224765 h 6819900"/>
              <a:gd name="connsiteX697" fmla="*/ 8959140 w 9915525"/>
              <a:gd name="connsiteY697" fmla="*/ 5264005 h 6819900"/>
              <a:gd name="connsiteX698" fmla="*/ 8954827 w 9915525"/>
              <a:gd name="connsiteY698" fmla="*/ 5324107 h 6819900"/>
              <a:gd name="connsiteX699" fmla="*/ 8963258 w 9915525"/>
              <a:gd name="connsiteY699" fmla="*/ 5506643 h 6819900"/>
              <a:gd name="connsiteX700" fmla="*/ 8972132 w 9915525"/>
              <a:gd name="connsiteY700" fmla="*/ 5570901 h 6819900"/>
              <a:gd name="connsiteX701" fmla="*/ 8939451 w 9915525"/>
              <a:gd name="connsiteY701" fmla="*/ 5563712 h 6819900"/>
              <a:gd name="connsiteX702" fmla="*/ 8913798 w 9915525"/>
              <a:gd name="connsiteY702" fmla="*/ 5561366 h 6819900"/>
              <a:gd name="connsiteX703" fmla="*/ 8899609 w 9915525"/>
              <a:gd name="connsiteY703" fmla="*/ 5572245 h 6819900"/>
              <a:gd name="connsiteX704" fmla="*/ 8894734 w 9915525"/>
              <a:gd name="connsiteY704" fmla="*/ 5590199 h 6819900"/>
              <a:gd name="connsiteX705" fmla="*/ 8894938 w 9915525"/>
              <a:gd name="connsiteY705" fmla="*/ 5619568 h 6819900"/>
              <a:gd name="connsiteX706" fmla="*/ 8863890 w 9915525"/>
              <a:gd name="connsiteY706" fmla="*/ 5616766 h 6819900"/>
              <a:gd name="connsiteX707" fmla="*/ 8844573 w 9915525"/>
              <a:gd name="connsiteY707" fmla="*/ 5578188 h 6819900"/>
              <a:gd name="connsiteX708" fmla="*/ 8830848 w 9915525"/>
              <a:gd name="connsiteY708" fmla="*/ 5558802 h 6819900"/>
              <a:gd name="connsiteX709" fmla="*/ 8828677 w 9915525"/>
              <a:gd name="connsiteY709" fmla="*/ 5549755 h 6819900"/>
              <a:gd name="connsiteX710" fmla="*/ 8807451 w 9915525"/>
              <a:gd name="connsiteY710" fmla="*/ 5519337 h 6819900"/>
              <a:gd name="connsiteX711" fmla="*/ 8805126 w 9915525"/>
              <a:gd name="connsiteY711" fmla="*/ 5485206 h 6819900"/>
              <a:gd name="connsiteX712" fmla="*/ 8790306 w 9915525"/>
              <a:gd name="connsiteY712" fmla="*/ 5429703 h 6819900"/>
              <a:gd name="connsiteX713" fmla="*/ 8766792 w 9915525"/>
              <a:gd name="connsiteY713" fmla="*/ 5394081 h 6819900"/>
              <a:gd name="connsiteX714" fmla="*/ 8757122 w 9915525"/>
              <a:gd name="connsiteY714" fmla="*/ 5390082 h 6819900"/>
              <a:gd name="connsiteX715" fmla="*/ 8734534 w 9915525"/>
              <a:gd name="connsiteY715" fmla="*/ 5431456 h 6819900"/>
              <a:gd name="connsiteX716" fmla="*/ 8712050 w 9915525"/>
              <a:gd name="connsiteY716" fmla="*/ 5468793 h 6819900"/>
              <a:gd name="connsiteX717" fmla="*/ 8669592 w 9915525"/>
              <a:gd name="connsiteY717" fmla="*/ 5359880 h 6819900"/>
              <a:gd name="connsiteX718" fmla="*/ 8647988 w 9915525"/>
              <a:gd name="connsiteY718" fmla="*/ 5309874 h 6819900"/>
              <a:gd name="connsiteX719" fmla="*/ 8581571 w 9915525"/>
              <a:gd name="connsiteY719" fmla="*/ 5306902 h 6819900"/>
              <a:gd name="connsiteX720" fmla="*/ 8625814 w 9915525"/>
              <a:gd name="connsiteY720" fmla="*/ 5406880 h 6819900"/>
              <a:gd name="connsiteX721" fmla="*/ 8635290 w 9915525"/>
              <a:gd name="connsiteY721" fmla="*/ 5429229 h 6819900"/>
              <a:gd name="connsiteX722" fmla="*/ 8671796 w 9915525"/>
              <a:gd name="connsiteY722" fmla="*/ 5511655 h 6819900"/>
              <a:gd name="connsiteX723" fmla="*/ 8697041 w 9915525"/>
              <a:gd name="connsiteY723" fmla="*/ 5588809 h 6819900"/>
              <a:gd name="connsiteX724" fmla="*/ 8673390 w 9915525"/>
              <a:gd name="connsiteY724" fmla="*/ 5607684 h 6819900"/>
              <a:gd name="connsiteX725" fmla="*/ 8639033 w 9915525"/>
              <a:gd name="connsiteY725" fmla="*/ 5559280 h 6819900"/>
              <a:gd name="connsiteX726" fmla="*/ 8616240 w 9915525"/>
              <a:gd name="connsiteY726" fmla="*/ 5549936 h 6819900"/>
              <a:gd name="connsiteX727" fmla="*/ 8593690 w 9915525"/>
              <a:gd name="connsiteY727" fmla="*/ 5534933 h 6819900"/>
              <a:gd name="connsiteX728" fmla="*/ 8545877 w 9915525"/>
              <a:gd name="connsiteY728" fmla="*/ 5552687 h 6819900"/>
              <a:gd name="connsiteX729" fmla="*/ 8531790 w 9915525"/>
              <a:gd name="connsiteY729" fmla="*/ 5603409 h 6819900"/>
              <a:gd name="connsiteX730" fmla="*/ 8545788 w 9915525"/>
              <a:gd name="connsiteY730" fmla="*/ 5640243 h 6819900"/>
              <a:gd name="connsiteX731" fmla="*/ 8554960 w 9915525"/>
              <a:gd name="connsiteY731" fmla="*/ 5671199 h 6819900"/>
              <a:gd name="connsiteX732" fmla="*/ 8542232 w 9915525"/>
              <a:gd name="connsiteY732" fmla="*/ 5692630 h 6819900"/>
              <a:gd name="connsiteX733" fmla="*/ 8516639 w 9915525"/>
              <a:gd name="connsiteY733" fmla="*/ 5649193 h 6819900"/>
              <a:gd name="connsiteX734" fmla="*/ 8489364 w 9915525"/>
              <a:gd name="connsiteY734" fmla="*/ 5608712 h 6819900"/>
              <a:gd name="connsiteX735" fmla="*/ 8465482 w 9915525"/>
              <a:gd name="connsiteY735" fmla="*/ 5633681 h 6819900"/>
              <a:gd name="connsiteX736" fmla="*/ 8448881 w 9915525"/>
              <a:gd name="connsiteY736" fmla="*/ 5660868 h 6819900"/>
              <a:gd name="connsiteX737" fmla="*/ 8441128 w 9915525"/>
              <a:gd name="connsiteY737" fmla="*/ 5688861 h 6819900"/>
              <a:gd name="connsiteX738" fmla="*/ 8423043 w 9915525"/>
              <a:gd name="connsiteY738" fmla="*/ 5699774 h 6819900"/>
              <a:gd name="connsiteX739" fmla="*/ 8421183 w 9915525"/>
              <a:gd name="connsiteY739" fmla="*/ 5702155 h 6819900"/>
              <a:gd name="connsiteX740" fmla="*/ 8445659 w 9915525"/>
              <a:gd name="connsiteY740" fmla="*/ 5759305 h 6819900"/>
              <a:gd name="connsiteX741" fmla="*/ 8465508 w 9915525"/>
              <a:gd name="connsiteY741" fmla="*/ 5873605 h 6819900"/>
              <a:gd name="connsiteX742" fmla="*/ 8420562 w 9915525"/>
              <a:gd name="connsiteY742" fmla="*/ 5793193 h 6819900"/>
              <a:gd name="connsiteX743" fmla="*/ 8402487 w 9915525"/>
              <a:gd name="connsiteY743" fmla="*/ 5742492 h 6819900"/>
              <a:gd name="connsiteX744" fmla="*/ 8384756 w 9915525"/>
              <a:gd name="connsiteY744" fmla="*/ 5718608 h 6819900"/>
              <a:gd name="connsiteX745" fmla="*/ 8326325 w 9915525"/>
              <a:gd name="connsiteY745" fmla="*/ 5732611 h 6819900"/>
              <a:gd name="connsiteX746" fmla="*/ 8306999 w 9915525"/>
              <a:gd name="connsiteY746" fmla="*/ 5774129 h 6819900"/>
              <a:gd name="connsiteX747" fmla="*/ 8259615 w 9915525"/>
              <a:gd name="connsiteY747" fmla="*/ 5772442 h 6819900"/>
              <a:gd name="connsiteX748" fmla="*/ 8214489 w 9915525"/>
              <a:gd name="connsiteY748" fmla="*/ 5721178 h 6819900"/>
              <a:gd name="connsiteX749" fmla="*/ 8166619 w 9915525"/>
              <a:gd name="connsiteY749" fmla="*/ 5652733 h 6819900"/>
              <a:gd name="connsiteX750" fmla="*/ 8091947 w 9915525"/>
              <a:gd name="connsiteY750" fmla="*/ 5578330 h 6819900"/>
              <a:gd name="connsiteX751" fmla="*/ 8069332 w 9915525"/>
              <a:gd name="connsiteY751" fmla="*/ 5584112 h 6819900"/>
              <a:gd name="connsiteX752" fmla="*/ 8063790 w 9915525"/>
              <a:gd name="connsiteY752" fmla="*/ 5616430 h 6819900"/>
              <a:gd name="connsiteX753" fmla="*/ 8073315 w 9915525"/>
              <a:gd name="connsiteY753" fmla="*/ 5645005 h 6819900"/>
              <a:gd name="connsiteX754" fmla="*/ 8082840 w 9915525"/>
              <a:gd name="connsiteY754" fmla="*/ 5673580 h 6819900"/>
              <a:gd name="connsiteX755" fmla="*/ 8092365 w 9915525"/>
              <a:gd name="connsiteY755" fmla="*/ 5688430 h 6819900"/>
              <a:gd name="connsiteX756" fmla="*/ 8101919 w 9915525"/>
              <a:gd name="connsiteY756" fmla="*/ 5697375 h 6819900"/>
              <a:gd name="connsiteX757" fmla="*/ 8107389 w 9915525"/>
              <a:gd name="connsiteY757" fmla="*/ 5713482 h 6819900"/>
              <a:gd name="connsiteX758" fmla="*/ 8102598 w 9915525"/>
              <a:gd name="connsiteY758" fmla="*/ 5747399 h 6819900"/>
              <a:gd name="connsiteX759" fmla="*/ 8086015 w 9915525"/>
              <a:gd name="connsiteY759" fmla="*/ 5759305 h 6819900"/>
              <a:gd name="connsiteX760" fmla="*/ 8076524 w 9915525"/>
              <a:gd name="connsiteY760" fmla="*/ 5765688 h 6819900"/>
              <a:gd name="connsiteX761" fmla="*/ 8068470 w 9915525"/>
              <a:gd name="connsiteY761" fmla="*/ 5794105 h 6819900"/>
              <a:gd name="connsiteX762" fmla="*/ 8046724 w 9915525"/>
              <a:gd name="connsiteY762" fmla="*/ 5851316 h 6819900"/>
              <a:gd name="connsiteX763" fmla="*/ 8006934 w 9915525"/>
              <a:gd name="connsiteY763" fmla="*/ 5869617 h 6819900"/>
              <a:gd name="connsiteX764" fmla="*/ 7988935 w 9915525"/>
              <a:gd name="connsiteY764" fmla="*/ 5845030 h 6819900"/>
              <a:gd name="connsiteX765" fmla="*/ 7973654 w 9915525"/>
              <a:gd name="connsiteY765" fmla="*/ 5783118 h 6819900"/>
              <a:gd name="connsiteX766" fmla="*/ 7958257 w 9915525"/>
              <a:gd name="connsiteY766" fmla="*/ 5721205 h 6819900"/>
              <a:gd name="connsiteX767" fmla="*/ 7949490 w 9915525"/>
              <a:gd name="connsiteY767" fmla="*/ 5694290 h 6819900"/>
              <a:gd name="connsiteX768" fmla="*/ 7927445 w 9915525"/>
              <a:gd name="connsiteY768" fmla="*/ 5646665 h 6819900"/>
              <a:gd name="connsiteX769" fmla="*/ 7897103 w 9915525"/>
              <a:gd name="connsiteY769" fmla="*/ 5635480 h 6819900"/>
              <a:gd name="connsiteX770" fmla="*/ 7892902 w 9915525"/>
              <a:gd name="connsiteY770" fmla="*/ 5645005 h 6819900"/>
              <a:gd name="connsiteX771" fmla="*/ 7882815 w 9915525"/>
              <a:gd name="connsiteY771" fmla="*/ 5633439 h 6819900"/>
              <a:gd name="connsiteX772" fmla="*/ 7868690 w 9915525"/>
              <a:gd name="connsiteY772" fmla="*/ 5635998 h 6819900"/>
              <a:gd name="connsiteX773" fmla="*/ 7863869 w 9915525"/>
              <a:gd name="connsiteY773" fmla="*/ 5849918 h 6819900"/>
              <a:gd name="connsiteX774" fmla="*/ 7894249 w 9915525"/>
              <a:gd name="connsiteY774" fmla="*/ 5914928 h 6819900"/>
              <a:gd name="connsiteX775" fmla="*/ 7925721 w 9915525"/>
              <a:gd name="connsiteY775" fmla="*/ 5974668 h 6819900"/>
              <a:gd name="connsiteX776" fmla="*/ 7939965 w 9915525"/>
              <a:gd name="connsiteY776" fmla="*/ 5999471 h 6819900"/>
              <a:gd name="connsiteX777" fmla="*/ 7964544 w 9915525"/>
              <a:gd name="connsiteY777" fmla="*/ 6040219 h 6819900"/>
              <a:gd name="connsiteX778" fmla="*/ 7982759 w 9915525"/>
              <a:gd name="connsiteY778" fmla="*/ 6086854 h 6819900"/>
              <a:gd name="connsiteX779" fmla="*/ 7999542 w 9915525"/>
              <a:gd name="connsiteY779" fmla="*/ 6157190 h 6819900"/>
              <a:gd name="connsiteX780" fmla="*/ 8019584 w 9915525"/>
              <a:gd name="connsiteY780" fmla="*/ 6194655 h 6819900"/>
              <a:gd name="connsiteX781" fmla="*/ 8026682 w 9915525"/>
              <a:gd name="connsiteY781" fmla="*/ 6211526 h 6819900"/>
              <a:gd name="connsiteX782" fmla="*/ 8024049 w 9915525"/>
              <a:gd name="connsiteY782" fmla="*/ 6222012 h 6819900"/>
              <a:gd name="connsiteX783" fmla="*/ 8018511 w 9915525"/>
              <a:gd name="connsiteY783" fmla="*/ 6285561 h 6819900"/>
              <a:gd name="connsiteX784" fmla="*/ 8036820 w 9915525"/>
              <a:gd name="connsiteY784" fmla="*/ 6330805 h 6819900"/>
              <a:gd name="connsiteX785" fmla="*/ 8039046 w 9915525"/>
              <a:gd name="connsiteY785" fmla="*/ 6390474 h 6819900"/>
              <a:gd name="connsiteX786" fmla="*/ 8011613 w 9915525"/>
              <a:gd name="connsiteY786" fmla="*/ 6378090 h 6819900"/>
              <a:gd name="connsiteX787" fmla="*/ 8006795 w 9915525"/>
              <a:gd name="connsiteY787" fmla="*/ 6364239 h 6819900"/>
              <a:gd name="connsiteX788" fmla="*/ 7997115 w 9915525"/>
              <a:gd name="connsiteY788" fmla="*/ 6340934 h 6819900"/>
              <a:gd name="connsiteX789" fmla="*/ 7982828 w 9915525"/>
              <a:gd name="connsiteY789" fmla="*/ 6311755 h 6819900"/>
              <a:gd name="connsiteX790" fmla="*/ 7968540 w 9915525"/>
              <a:gd name="connsiteY790" fmla="*/ 6272489 h 6819900"/>
              <a:gd name="connsiteX791" fmla="*/ 7959015 w 9915525"/>
              <a:gd name="connsiteY791" fmla="*/ 6245080 h 6819900"/>
              <a:gd name="connsiteX792" fmla="*/ 7949490 w 9915525"/>
              <a:gd name="connsiteY792" fmla="*/ 6217671 h 6819900"/>
              <a:gd name="connsiteX793" fmla="*/ 7936168 w 9915525"/>
              <a:gd name="connsiteY793" fmla="*/ 6179207 h 6819900"/>
              <a:gd name="connsiteX794" fmla="*/ 7910813 w 9915525"/>
              <a:gd name="connsiteY794" fmla="*/ 6071368 h 6819900"/>
              <a:gd name="connsiteX795" fmla="*/ 7890706 w 9915525"/>
              <a:gd name="connsiteY795" fmla="*/ 6041173 h 6819900"/>
              <a:gd name="connsiteX796" fmla="*/ 7877079 w 9915525"/>
              <a:gd name="connsiteY796" fmla="*/ 6018055 h 6819900"/>
              <a:gd name="connsiteX797" fmla="*/ 7873935 w 9915525"/>
              <a:gd name="connsiteY797" fmla="*/ 6005388 h 6819900"/>
              <a:gd name="connsiteX798" fmla="*/ 7861728 w 9915525"/>
              <a:gd name="connsiteY798" fmla="*/ 5978380 h 6819900"/>
              <a:gd name="connsiteX799" fmla="*/ 7825103 w 9915525"/>
              <a:gd name="connsiteY799" fmla="*/ 5930755 h 6819900"/>
              <a:gd name="connsiteX800" fmla="*/ 7806615 w 9915525"/>
              <a:gd name="connsiteY800" fmla="*/ 5912267 h 6819900"/>
              <a:gd name="connsiteX801" fmla="*/ 7798320 w 9915525"/>
              <a:gd name="connsiteY801" fmla="*/ 5888653 h 6819900"/>
              <a:gd name="connsiteX802" fmla="*/ 7784544 w 9915525"/>
              <a:gd name="connsiteY802" fmla="*/ 5857135 h 6819900"/>
              <a:gd name="connsiteX803" fmla="*/ 7750435 w 9915525"/>
              <a:gd name="connsiteY803" fmla="*/ 5811923 h 6819900"/>
              <a:gd name="connsiteX804" fmla="*/ 7714568 w 9915525"/>
              <a:gd name="connsiteY804" fmla="*/ 5732454 h 6819900"/>
              <a:gd name="connsiteX805" fmla="*/ 7704221 w 9915525"/>
              <a:gd name="connsiteY805" fmla="*/ 5675488 h 6819900"/>
              <a:gd name="connsiteX806" fmla="*/ 7680052 w 9915525"/>
              <a:gd name="connsiteY806" fmla="*/ 5605757 h 6819900"/>
              <a:gd name="connsiteX807" fmla="*/ 7659503 w 9915525"/>
              <a:gd name="connsiteY807" fmla="*/ 5549955 h 6819900"/>
              <a:gd name="connsiteX808" fmla="*/ 7630526 w 9915525"/>
              <a:gd name="connsiteY808" fmla="*/ 5512217 h 6819900"/>
              <a:gd name="connsiteX809" fmla="*/ 7563749 w 9915525"/>
              <a:gd name="connsiteY809" fmla="*/ 5476992 h 6819900"/>
              <a:gd name="connsiteX810" fmla="*/ 7558965 w 9915525"/>
              <a:gd name="connsiteY810" fmla="*/ 5554518 h 6819900"/>
              <a:gd name="connsiteX811" fmla="*/ 7568490 w 9915525"/>
              <a:gd name="connsiteY811" fmla="*/ 5583182 h 6819900"/>
              <a:gd name="connsiteX812" fmla="*/ 7580597 w 9915525"/>
              <a:gd name="connsiteY812" fmla="*/ 5613576 h 6819900"/>
              <a:gd name="connsiteX813" fmla="*/ 7610911 w 9915525"/>
              <a:gd name="connsiteY813" fmla="*/ 5683819 h 6819900"/>
              <a:gd name="connsiteX814" fmla="*/ 7615553 w 9915525"/>
              <a:gd name="connsiteY814" fmla="*/ 5692630 h 6819900"/>
              <a:gd name="connsiteX815" fmla="*/ 7625640 w 9915525"/>
              <a:gd name="connsiteY815" fmla="*/ 5715276 h 6819900"/>
              <a:gd name="connsiteX816" fmla="*/ 7640655 w 9915525"/>
              <a:gd name="connsiteY816" fmla="*/ 5750384 h 6819900"/>
              <a:gd name="connsiteX817" fmla="*/ 7649827 w 9915525"/>
              <a:gd name="connsiteY817" fmla="*/ 5796794 h 6819900"/>
              <a:gd name="connsiteX818" fmla="*/ 7653716 w 9915525"/>
              <a:gd name="connsiteY818" fmla="*/ 5816455 h 6819900"/>
              <a:gd name="connsiteX819" fmla="*/ 7664868 w 9915525"/>
              <a:gd name="connsiteY819" fmla="*/ 5828361 h 6819900"/>
              <a:gd name="connsiteX820" fmla="*/ 7673265 w 9915525"/>
              <a:gd name="connsiteY820" fmla="*/ 5835505 h 6819900"/>
              <a:gd name="connsiteX821" fmla="*/ 7682790 w 9915525"/>
              <a:gd name="connsiteY821" fmla="*/ 5850191 h 6819900"/>
              <a:gd name="connsiteX822" fmla="*/ 7701366 w 9915525"/>
              <a:gd name="connsiteY822" fmla="*/ 5884815 h 6819900"/>
              <a:gd name="connsiteX823" fmla="*/ 7725676 w 9915525"/>
              <a:gd name="connsiteY823" fmla="*/ 5934423 h 6819900"/>
              <a:gd name="connsiteX824" fmla="*/ 7789301 w 9915525"/>
              <a:gd name="connsiteY824" fmla="*/ 6102571 h 6819900"/>
              <a:gd name="connsiteX825" fmla="*/ 7816140 w 9915525"/>
              <a:gd name="connsiteY825" fmla="*/ 6150418 h 6819900"/>
              <a:gd name="connsiteX826" fmla="*/ 7823284 w 9915525"/>
              <a:gd name="connsiteY826" fmla="*/ 6168955 h 6819900"/>
              <a:gd name="connsiteX827" fmla="*/ 7848635 w 9915525"/>
              <a:gd name="connsiteY827" fmla="*/ 6227394 h 6819900"/>
              <a:gd name="connsiteX828" fmla="*/ 7806615 w 9915525"/>
              <a:gd name="connsiteY828" fmla="*/ 6192358 h 6819900"/>
              <a:gd name="connsiteX829" fmla="*/ 7798150 w 9915525"/>
              <a:gd name="connsiteY829" fmla="*/ 6168880 h 6819900"/>
              <a:gd name="connsiteX830" fmla="*/ 7783611 w 9915525"/>
              <a:gd name="connsiteY830" fmla="*/ 6136500 h 6819900"/>
              <a:gd name="connsiteX831" fmla="*/ 7724485 w 9915525"/>
              <a:gd name="connsiteY831" fmla="*/ 6087359 h 6819900"/>
              <a:gd name="connsiteX832" fmla="*/ 7705073 w 9915525"/>
              <a:gd name="connsiteY832" fmla="*/ 6064611 h 6819900"/>
              <a:gd name="connsiteX833" fmla="*/ 7696840 w 9915525"/>
              <a:gd name="connsiteY833" fmla="*/ 6035530 h 6819900"/>
              <a:gd name="connsiteX834" fmla="*/ 7694260 w 9915525"/>
              <a:gd name="connsiteY834" fmla="*/ 5992202 h 6819900"/>
              <a:gd name="connsiteX835" fmla="*/ 7689498 w 9915525"/>
              <a:gd name="connsiteY835" fmla="*/ 5957943 h 6819900"/>
              <a:gd name="connsiteX836" fmla="*/ 7673265 w 9915525"/>
              <a:gd name="connsiteY836" fmla="*/ 5929271 h 6819900"/>
              <a:gd name="connsiteX837" fmla="*/ 7649453 w 9915525"/>
              <a:gd name="connsiteY837" fmla="*/ 5890953 h 6819900"/>
              <a:gd name="connsiteX838" fmla="*/ 7625640 w 9915525"/>
              <a:gd name="connsiteY838" fmla="*/ 5860102 h 6819900"/>
              <a:gd name="connsiteX839" fmla="*/ 7570121 w 9915525"/>
              <a:gd name="connsiteY839" fmla="*/ 5816455 h 6819900"/>
              <a:gd name="connsiteX840" fmla="*/ 7549440 w 9915525"/>
              <a:gd name="connsiteY840" fmla="*/ 5797967 h 6819900"/>
              <a:gd name="connsiteX841" fmla="*/ 7539915 w 9915525"/>
              <a:gd name="connsiteY841" fmla="*/ 5773593 h 6819900"/>
              <a:gd name="connsiteX842" fmla="*/ 7530390 w 9915525"/>
              <a:gd name="connsiteY842" fmla="*/ 5746361 h 6819900"/>
              <a:gd name="connsiteX843" fmla="*/ 7522016 w 9915525"/>
              <a:gd name="connsiteY843" fmla="*/ 5715966 h 6819900"/>
              <a:gd name="connsiteX844" fmla="*/ 7502227 w 9915525"/>
              <a:gd name="connsiteY844" fmla="*/ 5671199 h 6819900"/>
              <a:gd name="connsiteX845" fmla="*/ 7482027 w 9915525"/>
              <a:gd name="connsiteY845" fmla="*/ 5635480 h 6819900"/>
              <a:gd name="connsiteX846" fmla="*/ 7473240 w 9915525"/>
              <a:gd name="connsiteY846" fmla="*/ 5612834 h 6819900"/>
              <a:gd name="connsiteX847" fmla="*/ 7457169 w 9915525"/>
              <a:gd name="connsiteY847" fmla="*/ 5577115 h 6819900"/>
              <a:gd name="connsiteX848" fmla="*/ 7448147 w 9915525"/>
              <a:gd name="connsiteY848" fmla="*/ 5582803 h 6819900"/>
              <a:gd name="connsiteX849" fmla="*/ 7448951 w 9915525"/>
              <a:gd name="connsiteY849" fmla="*/ 5595317 h 6819900"/>
              <a:gd name="connsiteX850" fmla="*/ 7418786 w 9915525"/>
              <a:gd name="connsiteY850" fmla="*/ 5598166 h 6819900"/>
              <a:gd name="connsiteX851" fmla="*/ 7399728 w 9915525"/>
              <a:gd name="connsiteY851" fmla="*/ 5594589 h 6819900"/>
              <a:gd name="connsiteX852" fmla="*/ 7386739 w 9915525"/>
              <a:gd name="connsiteY852" fmla="*/ 5558693 h 6819900"/>
              <a:gd name="connsiteX853" fmla="*/ 7368531 w 9915525"/>
              <a:gd name="connsiteY853" fmla="*/ 5492605 h 6819900"/>
              <a:gd name="connsiteX854" fmla="*/ 7334431 w 9915525"/>
              <a:gd name="connsiteY854" fmla="*/ 5427419 h 6819900"/>
              <a:gd name="connsiteX855" fmla="*/ 7305551 w 9915525"/>
              <a:gd name="connsiteY855" fmla="*/ 5473600 h 6819900"/>
              <a:gd name="connsiteX856" fmla="*/ 7293200 w 9915525"/>
              <a:gd name="connsiteY856" fmla="*/ 5499749 h 6819900"/>
              <a:gd name="connsiteX857" fmla="*/ 7258954 w 9915525"/>
              <a:gd name="connsiteY857" fmla="*/ 5502045 h 6819900"/>
              <a:gd name="connsiteX858" fmla="*/ 7284194 w 9915525"/>
              <a:gd name="connsiteY858" fmla="*/ 5540230 h 6819900"/>
              <a:gd name="connsiteX859" fmla="*/ 7308555 w 9915525"/>
              <a:gd name="connsiteY859" fmla="*/ 5559280 h 6819900"/>
              <a:gd name="connsiteX860" fmla="*/ 7320760 w 9915525"/>
              <a:gd name="connsiteY860" fmla="*/ 5578330 h 6819900"/>
              <a:gd name="connsiteX861" fmla="*/ 7333699 w 9915525"/>
              <a:gd name="connsiteY861" fmla="*/ 5606905 h 6819900"/>
              <a:gd name="connsiteX862" fmla="*/ 7353939 w 9915525"/>
              <a:gd name="connsiteY862" fmla="*/ 5635480 h 6819900"/>
              <a:gd name="connsiteX863" fmla="*/ 7359982 w 9915525"/>
              <a:gd name="connsiteY863" fmla="*/ 5677516 h 6819900"/>
              <a:gd name="connsiteX864" fmla="*/ 7254165 w 9915525"/>
              <a:gd name="connsiteY864" fmla="*/ 5682019 h 6819900"/>
              <a:gd name="connsiteX865" fmla="*/ 7228509 w 9915525"/>
              <a:gd name="connsiteY865" fmla="*/ 5641037 h 6819900"/>
              <a:gd name="connsiteX866" fmla="*/ 7219532 w 9915525"/>
              <a:gd name="connsiteY866" fmla="*/ 5610847 h 6819900"/>
              <a:gd name="connsiteX867" fmla="*/ 7231385 w 9915525"/>
              <a:gd name="connsiteY867" fmla="*/ 5591873 h 6819900"/>
              <a:gd name="connsiteX868" fmla="*/ 7240362 w 9915525"/>
              <a:gd name="connsiteY868" fmla="*/ 5584597 h 6819900"/>
              <a:gd name="connsiteX869" fmla="*/ 7254165 w 9915525"/>
              <a:gd name="connsiteY869" fmla="*/ 5574349 h 6819900"/>
              <a:gd name="connsiteX870" fmla="*/ 7225590 w 9915525"/>
              <a:gd name="connsiteY870" fmla="*/ 5553089 h 6819900"/>
              <a:gd name="connsiteX871" fmla="*/ 7197015 w 9915525"/>
              <a:gd name="connsiteY871" fmla="*/ 5535576 h 6819900"/>
              <a:gd name="connsiteX872" fmla="*/ 7171290 w 9915525"/>
              <a:gd name="connsiteY872" fmla="*/ 5498052 h 6819900"/>
              <a:gd name="connsiteX873" fmla="*/ 7150233 w 9915525"/>
              <a:gd name="connsiteY873" fmla="*/ 5444980 h 6819900"/>
              <a:gd name="connsiteX874" fmla="*/ 7158598 w 9915525"/>
              <a:gd name="connsiteY874" fmla="*/ 5433074 h 6819900"/>
              <a:gd name="connsiteX875" fmla="*/ 7139310 w 9915525"/>
              <a:gd name="connsiteY875" fmla="*/ 5443948 h 6819900"/>
              <a:gd name="connsiteX876" fmla="*/ 7109190 w 9915525"/>
              <a:gd name="connsiteY876" fmla="*/ 5433955 h 6819900"/>
              <a:gd name="connsiteX877" fmla="*/ 7092359 w 9915525"/>
              <a:gd name="connsiteY877" fmla="*/ 5391265 h 6819900"/>
              <a:gd name="connsiteX878" fmla="*/ 7091478 w 9915525"/>
              <a:gd name="connsiteY878" fmla="*/ 5384705 h 6819900"/>
              <a:gd name="connsiteX879" fmla="*/ 7117213 w 9915525"/>
              <a:gd name="connsiteY879" fmla="*/ 5390829 h 6819900"/>
              <a:gd name="connsiteX880" fmla="*/ 7131296 w 9915525"/>
              <a:gd name="connsiteY880" fmla="*/ 5403480 h 6819900"/>
              <a:gd name="connsiteX881" fmla="*/ 7141049 w 9915525"/>
              <a:gd name="connsiteY881" fmla="*/ 5383636 h 6819900"/>
              <a:gd name="connsiteX882" fmla="*/ 7135611 w 9915525"/>
              <a:gd name="connsiteY882" fmla="*/ 5331870 h 6819900"/>
              <a:gd name="connsiteX883" fmla="*/ 7097608 w 9915525"/>
              <a:gd name="connsiteY883" fmla="*/ 5330356 h 6819900"/>
              <a:gd name="connsiteX884" fmla="*/ 7059348 w 9915525"/>
              <a:gd name="connsiteY884" fmla="*/ 5331050 h 6819900"/>
              <a:gd name="connsiteX885" fmla="*/ 7010577 w 9915525"/>
              <a:gd name="connsiteY885" fmla="*/ 5387328 h 6819900"/>
              <a:gd name="connsiteX886" fmla="*/ 6986235 w 9915525"/>
              <a:gd name="connsiteY886" fmla="*/ 5444980 h 6819900"/>
              <a:gd name="connsiteX887" fmla="*/ 6968415 w 9915525"/>
              <a:gd name="connsiteY887" fmla="*/ 5426985 h 6819900"/>
              <a:gd name="connsiteX888" fmla="*/ 6949962 w 9915525"/>
              <a:gd name="connsiteY888" fmla="*/ 5386504 h 6819900"/>
              <a:gd name="connsiteX889" fmla="*/ 6914243 w 9915525"/>
              <a:gd name="connsiteY889" fmla="*/ 5374515 h 6819900"/>
              <a:gd name="connsiteX890" fmla="*/ 6900934 w 9915525"/>
              <a:gd name="connsiteY890" fmla="*/ 5438459 h 6819900"/>
              <a:gd name="connsiteX891" fmla="*/ 6896978 w 9915525"/>
              <a:gd name="connsiteY891" fmla="*/ 5473555 h 6819900"/>
              <a:gd name="connsiteX892" fmla="*/ 6882690 w 9915525"/>
              <a:gd name="connsiteY892" fmla="*/ 5464036 h 6819900"/>
              <a:gd name="connsiteX893" fmla="*/ 6804369 w 9915525"/>
              <a:gd name="connsiteY893" fmla="*/ 5468793 h 6819900"/>
              <a:gd name="connsiteX894" fmla="*/ 6816242 w 9915525"/>
              <a:gd name="connsiteY894" fmla="*/ 5587855 h 6819900"/>
              <a:gd name="connsiteX895" fmla="*/ 6853628 w 9915525"/>
              <a:gd name="connsiteY895" fmla="*/ 5754543 h 6819900"/>
              <a:gd name="connsiteX896" fmla="*/ 6853402 w 9915525"/>
              <a:gd name="connsiteY896" fmla="*/ 5847411 h 6819900"/>
              <a:gd name="connsiteX897" fmla="*/ 6830511 w 9915525"/>
              <a:gd name="connsiteY897" fmla="*/ 5921230 h 6819900"/>
              <a:gd name="connsiteX898" fmla="*/ 6806490 w 9915525"/>
              <a:gd name="connsiteY898" fmla="*/ 5887893 h 6819900"/>
              <a:gd name="connsiteX899" fmla="*/ 6798025 w 9915525"/>
              <a:gd name="connsiteY899" fmla="*/ 5854555 h 6819900"/>
              <a:gd name="connsiteX900" fmla="*/ 6783306 w 9915525"/>
              <a:gd name="connsiteY900" fmla="*/ 5821218 h 6819900"/>
              <a:gd name="connsiteX901" fmla="*/ 6769171 w 9915525"/>
              <a:gd name="connsiteY901" fmla="*/ 5787880 h 6819900"/>
              <a:gd name="connsiteX902" fmla="*/ 6756523 w 9915525"/>
              <a:gd name="connsiteY902" fmla="*/ 5738277 h 6819900"/>
              <a:gd name="connsiteX903" fmla="*/ 6741023 w 9915525"/>
              <a:gd name="connsiteY903" fmla="*/ 5685095 h 6819900"/>
              <a:gd name="connsiteX904" fmla="*/ 6730290 w 9915525"/>
              <a:gd name="connsiteY904" fmla="*/ 5630486 h 6819900"/>
              <a:gd name="connsiteX905" fmla="*/ 6720610 w 9915525"/>
              <a:gd name="connsiteY905" fmla="*/ 5573472 h 6819900"/>
              <a:gd name="connsiteX906" fmla="*/ 6716409 w 9915525"/>
              <a:gd name="connsiteY906" fmla="*/ 5558622 h 6819900"/>
              <a:gd name="connsiteX907" fmla="*/ 6711802 w 9915525"/>
              <a:gd name="connsiteY907" fmla="*/ 5549755 h 6819900"/>
              <a:gd name="connsiteX908" fmla="*/ 6701715 w 9915525"/>
              <a:gd name="connsiteY908" fmla="*/ 5502924 h 6819900"/>
              <a:gd name="connsiteX909" fmla="*/ 6690198 w 9915525"/>
              <a:gd name="connsiteY909" fmla="*/ 5452254 h 6819900"/>
              <a:gd name="connsiteX910" fmla="*/ 6677136 w 9915525"/>
              <a:gd name="connsiteY910" fmla="*/ 5425266 h 6819900"/>
              <a:gd name="connsiteX911" fmla="*/ 6668583 w 9915525"/>
              <a:gd name="connsiteY911" fmla="*/ 5385449 h 6819900"/>
              <a:gd name="connsiteX912" fmla="*/ 6666943 w 9915525"/>
              <a:gd name="connsiteY912" fmla="*/ 5354798 h 6819900"/>
              <a:gd name="connsiteX913" fmla="*/ 6663946 w 9915525"/>
              <a:gd name="connsiteY913" fmla="*/ 5335647 h 6819900"/>
              <a:gd name="connsiteX914" fmla="*/ 6648938 w 9915525"/>
              <a:gd name="connsiteY914" fmla="*/ 5268411 h 6819900"/>
              <a:gd name="connsiteX915" fmla="*/ 6580234 w 9915525"/>
              <a:gd name="connsiteY915" fmla="*/ 5178280 h 6819900"/>
              <a:gd name="connsiteX916" fmla="*/ 6563432 w 9915525"/>
              <a:gd name="connsiteY916" fmla="*/ 5238315 h 6819900"/>
              <a:gd name="connsiteX917" fmla="*/ 6558968 w 9915525"/>
              <a:gd name="connsiteY917" fmla="*/ 5273530 h 6819900"/>
              <a:gd name="connsiteX918" fmla="*/ 6539790 w 9915525"/>
              <a:gd name="connsiteY918" fmla="*/ 5290675 h 6819900"/>
              <a:gd name="connsiteX919" fmla="*/ 6529082 w 9915525"/>
              <a:gd name="connsiteY919" fmla="*/ 5318529 h 6819900"/>
              <a:gd name="connsiteX920" fmla="*/ 6529082 w 9915525"/>
              <a:gd name="connsiteY920" fmla="*/ 5359955 h 6819900"/>
              <a:gd name="connsiteX921" fmla="*/ 6501690 w 9915525"/>
              <a:gd name="connsiteY921" fmla="*/ 5411643 h 6819900"/>
              <a:gd name="connsiteX922" fmla="*/ 6481798 w 9915525"/>
              <a:gd name="connsiteY922" fmla="*/ 5378305 h 6819900"/>
              <a:gd name="connsiteX923" fmla="*/ 6468351 w 9915525"/>
              <a:gd name="connsiteY923" fmla="*/ 5321138 h 6819900"/>
              <a:gd name="connsiteX924" fmla="*/ 6453128 w 9915525"/>
              <a:gd name="connsiteY924" fmla="*/ 5258664 h 6819900"/>
              <a:gd name="connsiteX925" fmla="*/ 6444540 w 9915525"/>
              <a:gd name="connsiteY925" fmla="*/ 5193463 h 6819900"/>
              <a:gd name="connsiteX926" fmla="*/ 6425633 w 9915525"/>
              <a:gd name="connsiteY926" fmla="*/ 5111770 h 6819900"/>
              <a:gd name="connsiteX927" fmla="*/ 6412155 w 9915525"/>
              <a:gd name="connsiteY927" fmla="*/ 5068337 h 6819900"/>
              <a:gd name="connsiteX928" fmla="*/ 6385969 w 9915525"/>
              <a:gd name="connsiteY928" fmla="*/ 5017450 h 6819900"/>
              <a:gd name="connsiteX929" fmla="*/ 6378970 w 9915525"/>
              <a:gd name="connsiteY929" fmla="*/ 5016355 h 6819900"/>
              <a:gd name="connsiteX930" fmla="*/ 6373217 w 9915525"/>
              <a:gd name="connsiteY930" fmla="*/ 4984438 h 6819900"/>
              <a:gd name="connsiteX931" fmla="*/ 6378105 w 9915525"/>
              <a:gd name="connsiteY931" fmla="*/ 4959057 h 6819900"/>
              <a:gd name="connsiteX932" fmla="*/ 6340187 w 9915525"/>
              <a:gd name="connsiteY932" fmla="*/ 4902055 h 6819900"/>
              <a:gd name="connsiteX933" fmla="*/ 6329030 w 9915525"/>
              <a:gd name="connsiteY933" fmla="*/ 4960141 h 6819900"/>
              <a:gd name="connsiteX934" fmla="*/ 6299163 w 9915525"/>
              <a:gd name="connsiteY934" fmla="*/ 4983660 h 6819900"/>
              <a:gd name="connsiteX935" fmla="*/ 6257138 w 9915525"/>
              <a:gd name="connsiteY935" fmla="*/ 5053142 h 6819900"/>
              <a:gd name="connsiteX936" fmla="*/ 6251587 w 9915525"/>
              <a:gd name="connsiteY936" fmla="*/ 5093912 h 6819900"/>
              <a:gd name="connsiteX937" fmla="*/ 6205887 w 9915525"/>
              <a:gd name="connsiteY937" fmla="*/ 5139194 h 6819900"/>
              <a:gd name="connsiteX938" fmla="*/ 6196890 w 9915525"/>
              <a:gd name="connsiteY938" fmla="*/ 5187805 h 6819900"/>
              <a:gd name="connsiteX939" fmla="*/ 6177840 w 9915525"/>
              <a:gd name="connsiteY939" fmla="*/ 5174684 h 6819900"/>
              <a:gd name="connsiteX940" fmla="*/ 6162825 w 9915525"/>
              <a:gd name="connsiteY940" fmla="*/ 5149101 h 6819900"/>
              <a:gd name="connsiteX941" fmla="*/ 6153911 w 9915525"/>
              <a:gd name="connsiteY941" fmla="*/ 5104116 h 6819900"/>
              <a:gd name="connsiteX942" fmla="*/ 6143637 w 9915525"/>
              <a:gd name="connsiteY942" fmla="*/ 5053499 h 6819900"/>
              <a:gd name="connsiteX943" fmla="*/ 6134959 w 9915525"/>
              <a:gd name="connsiteY943" fmla="*/ 5035405 h 6819900"/>
              <a:gd name="connsiteX944" fmla="*/ 6123671 w 9915525"/>
              <a:gd name="connsiteY944" fmla="*/ 5018736 h 6819900"/>
              <a:gd name="connsiteX945" fmla="*/ 6098219 w 9915525"/>
              <a:gd name="connsiteY945" fmla="*/ 4975874 h 6819900"/>
              <a:gd name="connsiteX946" fmla="*/ 6075265 w 9915525"/>
              <a:gd name="connsiteY946" fmla="*/ 4949970 h 6819900"/>
              <a:gd name="connsiteX947" fmla="*/ 6075446 w 9915525"/>
              <a:gd name="connsiteY947" fmla="*/ 4959968 h 6819900"/>
              <a:gd name="connsiteX948" fmla="*/ 6084971 w 9915525"/>
              <a:gd name="connsiteY948" fmla="*/ 5006684 h 6819900"/>
              <a:gd name="connsiteX949" fmla="*/ 6053062 w 9915525"/>
              <a:gd name="connsiteY949" fmla="*/ 4980917 h 6819900"/>
              <a:gd name="connsiteX950" fmla="*/ 6026055 w 9915525"/>
              <a:gd name="connsiteY950" fmla="*/ 4980917 h 6819900"/>
              <a:gd name="connsiteX951" fmla="*/ 6005355 w 9915525"/>
              <a:gd name="connsiteY951" fmla="*/ 5053485 h 6819900"/>
              <a:gd name="connsiteX952" fmla="*/ 6020851 w 9915525"/>
              <a:gd name="connsiteY952" fmla="*/ 5127427 h 6819900"/>
              <a:gd name="connsiteX953" fmla="*/ 6032026 w 9915525"/>
              <a:gd name="connsiteY953" fmla="*/ 5199054 h 6819900"/>
              <a:gd name="connsiteX954" fmla="*/ 5997159 w 9915525"/>
              <a:gd name="connsiteY954" fmla="*/ 5240967 h 6819900"/>
              <a:gd name="connsiteX955" fmla="*/ 5973289 w 9915525"/>
              <a:gd name="connsiteY955" fmla="*/ 5216380 h 6819900"/>
              <a:gd name="connsiteX956" fmla="*/ 5958765 w 9915525"/>
              <a:gd name="connsiteY956" fmla="*/ 5203112 h 6819900"/>
              <a:gd name="connsiteX957" fmla="*/ 5915123 w 9915525"/>
              <a:gd name="connsiteY957" fmla="*/ 5178280 h 6819900"/>
              <a:gd name="connsiteX958" fmla="*/ 5901615 w 9915525"/>
              <a:gd name="connsiteY958" fmla="*/ 5209359 h 6819900"/>
              <a:gd name="connsiteX959" fmla="*/ 5880184 w 9915525"/>
              <a:gd name="connsiteY959" fmla="*/ 5249840 h 6819900"/>
              <a:gd name="connsiteX960" fmla="*/ 5861792 w 9915525"/>
              <a:gd name="connsiteY960" fmla="*/ 5287818 h 6819900"/>
              <a:gd name="connsiteX961" fmla="*/ 5866555 w 9915525"/>
              <a:gd name="connsiteY961" fmla="*/ 5359255 h 6819900"/>
              <a:gd name="connsiteX962" fmla="*/ 5876496 w 9915525"/>
              <a:gd name="connsiteY962" fmla="*/ 5414854 h 6819900"/>
              <a:gd name="connsiteX963" fmla="*/ 5849228 w 9915525"/>
              <a:gd name="connsiteY963" fmla="*/ 5446534 h 6819900"/>
              <a:gd name="connsiteX964" fmla="*/ 5834134 w 9915525"/>
              <a:gd name="connsiteY964" fmla="*/ 5505134 h 6819900"/>
              <a:gd name="connsiteX965" fmla="*/ 5845592 w 9915525"/>
              <a:gd name="connsiteY965" fmla="*/ 5554041 h 6819900"/>
              <a:gd name="connsiteX966" fmla="*/ 5852781 w 9915525"/>
              <a:gd name="connsiteY966" fmla="*/ 5564043 h 6819900"/>
              <a:gd name="connsiteX967" fmla="*/ 5886335 w 9915525"/>
              <a:gd name="connsiteY967" fmla="*/ 5532324 h 6819900"/>
              <a:gd name="connsiteX968" fmla="*/ 5908379 w 9915525"/>
              <a:gd name="connsiteY968" fmla="*/ 5556415 h 6819900"/>
              <a:gd name="connsiteX969" fmla="*/ 5930993 w 9915525"/>
              <a:gd name="connsiteY969" fmla="*/ 5605989 h 6819900"/>
              <a:gd name="connsiteX970" fmla="*/ 5957408 w 9915525"/>
              <a:gd name="connsiteY970" fmla="*/ 5639049 h 6819900"/>
              <a:gd name="connsiteX971" fmla="*/ 5963290 w 9915525"/>
              <a:gd name="connsiteY971" fmla="*/ 5667077 h 6819900"/>
              <a:gd name="connsiteX972" fmla="*/ 5961213 w 9915525"/>
              <a:gd name="connsiteY972" fmla="*/ 5693992 h 6819900"/>
              <a:gd name="connsiteX973" fmla="*/ 5941146 w 9915525"/>
              <a:gd name="connsiteY973" fmla="*/ 5673589 h 6819900"/>
              <a:gd name="connsiteX974" fmla="*/ 5908256 w 9915525"/>
              <a:gd name="connsiteY974" fmla="*/ 5616926 h 6819900"/>
              <a:gd name="connsiteX975" fmla="*/ 5885829 w 9915525"/>
              <a:gd name="connsiteY975" fmla="*/ 5590272 h 6819900"/>
              <a:gd name="connsiteX976" fmla="*/ 5876897 w 9915525"/>
              <a:gd name="connsiteY976" fmla="*/ 5615258 h 6819900"/>
              <a:gd name="connsiteX977" fmla="*/ 5896186 w 9915525"/>
              <a:gd name="connsiteY977" fmla="*/ 5752304 h 6819900"/>
              <a:gd name="connsiteX978" fmla="*/ 5898820 w 9915525"/>
              <a:gd name="connsiteY978" fmla="*/ 5788013 h 6819900"/>
              <a:gd name="connsiteX979" fmla="*/ 5902509 w 9915525"/>
              <a:gd name="connsiteY979" fmla="*/ 5812245 h 6819900"/>
              <a:gd name="connsiteX980" fmla="*/ 5896853 w 9915525"/>
              <a:gd name="connsiteY980" fmla="*/ 5864080 h 6819900"/>
              <a:gd name="connsiteX981" fmla="*/ 5882565 w 9915525"/>
              <a:gd name="connsiteY981" fmla="*/ 5851698 h 6819900"/>
              <a:gd name="connsiteX982" fmla="*/ 5872008 w 9915525"/>
              <a:gd name="connsiteY982" fmla="*/ 5828758 h 6819900"/>
              <a:gd name="connsiteX983" fmla="*/ 5857535 w 9915525"/>
              <a:gd name="connsiteY983" fmla="*/ 5768074 h 6819900"/>
              <a:gd name="connsiteX984" fmla="*/ 5845593 w 9915525"/>
              <a:gd name="connsiteY984" fmla="*/ 5707670 h 6819900"/>
              <a:gd name="connsiteX985" fmla="*/ 5830749 w 9915525"/>
              <a:gd name="connsiteY985" fmla="*/ 5668818 h 6819900"/>
              <a:gd name="connsiteX986" fmla="*/ 5811665 w 9915525"/>
              <a:gd name="connsiteY986" fmla="*/ 5625955 h 6819900"/>
              <a:gd name="connsiteX987" fmla="*/ 5793073 w 9915525"/>
              <a:gd name="connsiteY987" fmla="*/ 5585066 h 6819900"/>
              <a:gd name="connsiteX988" fmla="*/ 5744434 w 9915525"/>
              <a:gd name="connsiteY988" fmla="*/ 5565229 h 6819900"/>
              <a:gd name="connsiteX989" fmla="*/ 5744891 w 9915525"/>
              <a:gd name="connsiteY989" fmla="*/ 5593668 h 6819900"/>
              <a:gd name="connsiteX990" fmla="*/ 5758739 w 9915525"/>
              <a:gd name="connsiteY990" fmla="*/ 5630553 h 6819900"/>
              <a:gd name="connsiteX991" fmla="*/ 5744452 w 9915525"/>
              <a:gd name="connsiteY991" fmla="*/ 5645005 h 6819900"/>
              <a:gd name="connsiteX992" fmla="*/ 5730164 w 9915525"/>
              <a:gd name="connsiteY992" fmla="*/ 5620325 h 6819900"/>
              <a:gd name="connsiteX993" fmla="*/ 5716886 w 9915525"/>
              <a:gd name="connsiteY993" fmla="*/ 5612599 h 6819900"/>
              <a:gd name="connsiteX994" fmla="*/ 5696901 w 9915525"/>
              <a:gd name="connsiteY994" fmla="*/ 5559912 h 6819900"/>
              <a:gd name="connsiteX995" fmla="*/ 5681605 w 9915525"/>
              <a:gd name="connsiteY995" fmla="*/ 5502130 h 6819900"/>
              <a:gd name="connsiteX996" fmla="*/ 5672803 w 9915525"/>
              <a:gd name="connsiteY996" fmla="*/ 5475936 h 6819900"/>
              <a:gd name="connsiteX997" fmla="*/ 5621630 w 9915525"/>
              <a:gd name="connsiteY997" fmla="*/ 5409940 h 6819900"/>
              <a:gd name="connsiteX998" fmla="*/ 5609947 w 9915525"/>
              <a:gd name="connsiteY998" fmla="*/ 5462754 h 6819900"/>
              <a:gd name="connsiteX999" fmla="*/ 5612579 w 9915525"/>
              <a:gd name="connsiteY999" fmla="*/ 5521180 h 6819900"/>
              <a:gd name="connsiteX1000" fmla="*/ 5568240 w 9915525"/>
              <a:gd name="connsiteY1000" fmla="*/ 5470117 h 6819900"/>
              <a:gd name="connsiteX1001" fmla="*/ 5546809 w 9915525"/>
              <a:gd name="connsiteY1001" fmla="*/ 5445832 h 6819900"/>
              <a:gd name="connsiteX1002" fmla="*/ 5519283 w 9915525"/>
              <a:gd name="connsiteY1002" fmla="*/ 5484486 h 6819900"/>
              <a:gd name="connsiteX1003" fmla="*/ 5509877 w 9915525"/>
              <a:gd name="connsiteY1003" fmla="*/ 5586402 h 6819900"/>
              <a:gd name="connsiteX1004" fmla="*/ 5495646 w 9915525"/>
              <a:gd name="connsiteY1004" fmla="*/ 5650379 h 6819900"/>
              <a:gd name="connsiteX1005" fmla="*/ 5501678 w 9915525"/>
              <a:gd name="connsiteY1005" fmla="*/ 5701702 h 6819900"/>
              <a:gd name="connsiteX1006" fmla="*/ 5473766 w 9915525"/>
              <a:gd name="connsiteY1006" fmla="*/ 5696119 h 6819900"/>
              <a:gd name="connsiteX1007" fmla="*/ 5423943 w 9915525"/>
              <a:gd name="connsiteY1007" fmla="*/ 5755760 h 6819900"/>
              <a:gd name="connsiteX1008" fmla="*/ 5413203 w 9915525"/>
              <a:gd name="connsiteY1008" fmla="*/ 5797405 h 6819900"/>
              <a:gd name="connsiteX1009" fmla="*/ 5371843 w 9915525"/>
              <a:gd name="connsiteY1009" fmla="*/ 5741729 h 6819900"/>
              <a:gd name="connsiteX1010" fmla="*/ 5358431 w 9915525"/>
              <a:gd name="connsiteY1010" fmla="*/ 5711680 h 6819900"/>
              <a:gd name="connsiteX1011" fmla="*/ 5340808 w 9915525"/>
              <a:gd name="connsiteY1011" fmla="*/ 5682362 h 6819900"/>
              <a:gd name="connsiteX1012" fmla="*/ 5295475 w 9915525"/>
              <a:gd name="connsiteY1012" fmla="*/ 5676258 h 6819900"/>
              <a:gd name="connsiteX1013" fmla="*/ 5298445 w 9915525"/>
              <a:gd name="connsiteY1013" fmla="*/ 5678529 h 6819900"/>
              <a:gd name="connsiteX1014" fmla="*/ 5330115 w 9915525"/>
              <a:gd name="connsiteY1014" fmla="*/ 5673580 h 6819900"/>
              <a:gd name="connsiteX1015" fmla="*/ 5322971 w 9915525"/>
              <a:gd name="connsiteY1015" fmla="*/ 5683166 h 6819900"/>
              <a:gd name="connsiteX1016" fmla="*/ 5299159 w 9915525"/>
              <a:gd name="connsiteY1016" fmla="*/ 5712512 h 6819900"/>
              <a:gd name="connsiteX1017" fmla="*/ 5300767 w 9915525"/>
              <a:gd name="connsiteY1017" fmla="*/ 5834835 h 6819900"/>
              <a:gd name="connsiteX1018" fmla="*/ 5331407 w 9915525"/>
              <a:gd name="connsiteY1018" fmla="*/ 5912152 h 6819900"/>
              <a:gd name="connsiteX1019" fmla="*/ 5352235 w 9915525"/>
              <a:gd name="connsiteY1019" fmla="*/ 5979563 h 6819900"/>
              <a:gd name="connsiteX1020" fmla="*/ 5345697 w 9915525"/>
              <a:gd name="connsiteY1020" fmla="*/ 6008406 h 6819900"/>
              <a:gd name="connsiteX1021" fmla="*/ 5342407 w 9915525"/>
              <a:gd name="connsiteY1021" fmla="*/ 6165297 h 6819900"/>
              <a:gd name="connsiteX1022" fmla="*/ 5339223 w 9915525"/>
              <a:gd name="connsiteY1022" fmla="*/ 6240576 h 6819900"/>
              <a:gd name="connsiteX1023" fmla="*/ 5301540 w 9915525"/>
              <a:gd name="connsiteY1023" fmla="*/ 6202473 h 6819900"/>
              <a:gd name="connsiteX1024" fmla="*/ 5267271 w 9915525"/>
              <a:gd name="connsiteY1024" fmla="*/ 6121255 h 6819900"/>
              <a:gd name="connsiteX1025" fmla="*/ 5252724 w 9915525"/>
              <a:gd name="connsiteY1025" fmla="*/ 6111730 h 6819900"/>
              <a:gd name="connsiteX1026" fmla="*/ 5249153 w 9915525"/>
              <a:gd name="connsiteY1026" fmla="*/ 6092680 h 6819900"/>
              <a:gd name="connsiteX1027" fmla="*/ 5245581 w 9915525"/>
              <a:gd name="connsiteY1027" fmla="*/ 6012398 h 6819900"/>
              <a:gd name="connsiteX1028" fmla="*/ 5228083 w 9915525"/>
              <a:gd name="connsiteY1028" fmla="*/ 5925334 h 6819900"/>
              <a:gd name="connsiteX1029" fmla="*/ 5210349 w 9915525"/>
              <a:gd name="connsiteY1029" fmla="*/ 5898460 h 6819900"/>
              <a:gd name="connsiteX1030" fmla="*/ 5202014 w 9915525"/>
              <a:gd name="connsiteY1030" fmla="*/ 5806930 h 6819900"/>
              <a:gd name="connsiteX1031" fmla="*/ 5143553 w 9915525"/>
              <a:gd name="connsiteY1031" fmla="*/ 5691117 h 6819900"/>
              <a:gd name="connsiteX1032" fmla="*/ 5122131 w 9915525"/>
              <a:gd name="connsiteY1032" fmla="*/ 5668708 h 6819900"/>
              <a:gd name="connsiteX1033" fmla="*/ 5084614 w 9915525"/>
              <a:gd name="connsiteY1033" fmla="*/ 5639561 h 6819900"/>
              <a:gd name="connsiteX1034" fmla="*/ 5065655 w 9915525"/>
              <a:gd name="connsiteY1034" fmla="*/ 5709563 h 6819900"/>
              <a:gd name="connsiteX1035" fmla="*/ 5072673 w 9915525"/>
              <a:gd name="connsiteY1035" fmla="*/ 5783118 h 6819900"/>
              <a:gd name="connsiteX1036" fmla="*/ 5084502 w 9915525"/>
              <a:gd name="connsiteY1036" fmla="*/ 5886634 h 6819900"/>
              <a:gd name="connsiteX1037" fmla="*/ 5039998 w 9915525"/>
              <a:gd name="connsiteY1037" fmla="*/ 5840268 h 6819900"/>
              <a:gd name="connsiteX1038" fmla="*/ 5034388 w 9915525"/>
              <a:gd name="connsiteY1038" fmla="*/ 5755556 h 6819900"/>
              <a:gd name="connsiteX1039" fmla="*/ 4994487 w 9915525"/>
              <a:gd name="connsiteY1039" fmla="*/ 5683251 h 6819900"/>
              <a:gd name="connsiteX1040" fmla="*/ 4955412 w 9915525"/>
              <a:gd name="connsiteY1040" fmla="*/ 5761789 h 6819900"/>
              <a:gd name="connsiteX1041" fmla="*/ 4950587 w 9915525"/>
              <a:gd name="connsiteY1041" fmla="*/ 5764977 h 6819900"/>
              <a:gd name="connsiteX1042" fmla="*/ 4939590 w 9915525"/>
              <a:gd name="connsiteY1042" fmla="*/ 5773030 h 6819900"/>
              <a:gd name="connsiteX1043" fmla="*/ 4929308 w 9915525"/>
              <a:gd name="connsiteY1043" fmla="*/ 5787880 h 6819900"/>
              <a:gd name="connsiteX1044" fmla="*/ 4925303 w 9915525"/>
              <a:gd name="connsiteY1044" fmla="*/ 5759305 h 6819900"/>
              <a:gd name="connsiteX1045" fmla="*/ 4920617 w 9915525"/>
              <a:gd name="connsiteY1045" fmla="*/ 5730730 h 6819900"/>
              <a:gd name="connsiteX1046" fmla="*/ 4894141 w 9915525"/>
              <a:gd name="connsiteY1046" fmla="*/ 5715217 h 6819900"/>
              <a:gd name="connsiteX1047" fmla="*/ 4900452 w 9915525"/>
              <a:gd name="connsiteY1047" fmla="*/ 5682031 h 6819900"/>
              <a:gd name="connsiteX1048" fmla="*/ 4916661 w 9915525"/>
              <a:gd name="connsiteY1048" fmla="*/ 5624218 h 6819900"/>
              <a:gd name="connsiteX1049" fmla="*/ 4901506 w 9915525"/>
              <a:gd name="connsiteY1049" fmla="*/ 5574536 h 6819900"/>
              <a:gd name="connsiteX1050" fmla="*/ 4891965 w 9915525"/>
              <a:gd name="connsiteY1050" fmla="*/ 5549646 h 6819900"/>
              <a:gd name="connsiteX1051" fmla="*/ 4872915 w 9915525"/>
              <a:gd name="connsiteY1051" fmla="*/ 5513850 h 6819900"/>
              <a:gd name="connsiteX1052" fmla="*/ 4853865 w 9915525"/>
              <a:gd name="connsiteY1052" fmla="*/ 5473953 h 6819900"/>
              <a:gd name="connsiteX1053" fmla="*/ 4846721 w 9915525"/>
              <a:gd name="connsiteY1053" fmla="*/ 5453668 h 6819900"/>
              <a:gd name="connsiteX1054" fmla="*/ 4806240 w 9915525"/>
              <a:gd name="connsiteY1054" fmla="*/ 5451287 h 6819900"/>
              <a:gd name="connsiteX1055" fmla="*/ 4775604 w 9915525"/>
              <a:gd name="connsiteY1055" fmla="*/ 5484718 h 6819900"/>
              <a:gd name="connsiteX1056" fmla="*/ 4758246 w 9915525"/>
              <a:gd name="connsiteY1056" fmla="*/ 5526060 h 6819900"/>
              <a:gd name="connsiteX1057" fmla="*/ 4743747 w 9915525"/>
              <a:gd name="connsiteY1057" fmla="*/ 5546914 h 6819900"/>
              <a:gd name="connsiteX1058" fmla="*/ 4733063 w 9915525"/>
              <a:gd name="connsiteY1058" fmla="*/ 5555168 h 6819900"/>
              <a:gd name="connsiteX1059" fmla="*/ 4735284 w 9915525"/>
              <a:gd name="connsiteY1059" fmla="*/ 5569337 h 6819900"/>
              <a:gd name="connsiteX1060" fmla="*/ 4789519 w 9915525"/>
              <a:gd name="connsiteY1060" fmla="*/ 5584941 h 6819900"/>
              <a:gd name="connsiteX1061" fmla="*/ 4825290 w 9915525"/>
              <a:gd name="connsiteY1061" fmla="*/ 5610669 h 6819900"/>
              <a:gd name="connsiteX1062" fmla="*/ 4836156 w 9915525"/>
              <a:gd name="connsiteY1062" fmla="*/ 5652061 h 6819900"/>
              <a:gd name="connsiteX1063" fmla="*/ 4840023 w 9915525"/>
              <a:gd name="connsiteY1063" fmla="*/ 5778209 h 6819900"/>
              <a:gd name="connsiteX1064" fmla="*/ 4801908 w 9915525"/>
              <a:gd name="connsiteY1064" fmla="*/ 5716443 h 6819900"/>
              <a:gd name="connsiteX1065" fmla="*/ 4748759 w 9915525"/>
              <a:gd name="connsiteY1065" fmla="*/ 5657571 h 6819900"/>
              <a:gd name="connsiteX1066" fmla="*/ 4665224 w 9915525"/>
              <a:gd name="connsiteY1066" fmla="*/ 5588164 h 6819900"/>
              <a:gd name="connsiteX1067" fmla="*/ 4592968 w 9915525"/>
              <a:gd name="connsiteY1067" fmla="*/ 5533067 h 6819900"/>
              <a:gd name="connsiteX1068" fmla="*/ 4598439 w 9915525"/>
              <a:gd name="connsiteY1068" fmla="*/ 5578330 h 6819900"/>
              <a:gd name="connsiteX1069" fmla="*/ 4604726 w 9915525"/>
              <a:gd name="connsiteY1069" fmla="*/ 5612554 h 6819900"/>
              <a:gd name="connsiteX1070" fmla="*/ 4618284 w 9915525"/>
              <a:gd name="connsiteY1070" fmla="*/ 5658848 h 6819900"/>
              <a:gd name="connsiteX1071" fmla="*/ 4634790 w 9915525"/>
              <a:gd name="connsiteY1071" fmla="*/ 5691299 h 6819900"/>
              <a:gd name="connsiteX1072" fmla="*/ 4606396 w 9915525"/>
              <a:gd name="connsiteY1072" fmla="*/ 5711680 h 6819900"/>
              <a:gd name="connsiteX1073" fmla="*/ 4572158 w 9915525"/>
              <a:gd name="connsiteY1073" fmla="*/ 5734968 h 6819900"/>
              <a:gd name="connsiteX1074" fmla="*/ 4550545 w 9915525"/>
              <a:gd name="connsiteY1074" fmla="*/ 5762438 h 6819900"/>
              <a:gd name="connsiteX1075" fmla="*/ 4555567 w 9915525"/>
              <a:gd name="connsiteY1075" fmla="*/ 5767726 h 6819900"/>
              <a:gd name="connsiteX1076" fmla="*/ 4582132 w 9915525"/>
              <a:gd name="connsiteY1076" fmla="*/ 5787028 h 6819900"/>
              <a:gd name="connsiteX1077" fmla="*/ 4611869 w 9915525"/>
              <a:gd name="connsiteY1077" fmla="*/ 5820926 h 6819900"/>
              <a:gd name="connsiteX1078" fmla="*/ 4632929 w 9915525"/>
              <a:gd name="connsiteY1078" fmla="*/ 5876547 h 6819900"/>
              <a:gd name="connsiteX1079" fmla="*/ 4598540 w 9915525"/>
              <a:gd name="connsiteY1079" fmla="*/ 5892655 h 6819900"/>
              <a:gd name="connsiteX1080" fmla="*/ 4539016 w 9915525"/>
              <a:gd name="connsiteY1080" fmla="*/ 5799514 h 6819900"/>
              <a:gd name="connsiteX1081" fmla="*/ 4482390 w 9915525"/>
              <a:gd name="connsiteY1081" fmla="*/ 5812687 h 6819900"/>
              <a:gd name="connsiteX1082" fmla="*/ 4449153 w 9915525"/>
              <a:gd name="connsiteY1082" fmla="*/ 5820608 h 6819900"/>
              <a:gd name="connsiteX1083" fmla="*/ 4410034 w 9915525"/>
              <a:gd name="connsiteY1083" fmla="*/ 5829701 h 6819900"/>
              <a:gd name="connsiteX1084" fmla="*/ 4377615 w 9915525"/>
              <a:gd name="connsiteY1084" fmla="*/ 5826542 h 6819900"/>
              <a:gd name="connsiteX1085" fmla="*/ 4367935 w 9915525"/>
              <a:gd name="connsiteY1085" fmla="*/ 5802072 h 6819900"/>
              <a:gd name="connsiteX1086" fmla="*/ 4364205 w 9915525"/>
              <a:gd name="connsiteY1086" fmla="*/ 5786461 h 6819900"/>
              <a:gd name="connsiteX1087" fmla="*/ 4350073 w 9915525"/>
              <a:gd name="connsiteY1087" fmla="*/ 5762767 h 6819900"/>
              <a:gd name="connsiteX1088" fmla="*/ 4329990 w 9915525"/>
              <a:gd name="connsiteY1088" fmla="*/ 5717069 h 6819900"/>
              <a:gd name="connsiteX1089" fmla="*/ 4287128 w 9915525"/>
              <a:gd name="connsiteY1089" fmla="*/ 5673580 h 6819900"/>
              <a:gd name="connsiteX1090" fmla="*/ 4272840 w 9915525"/>
              <a:gd name="connsiteY1090" fmla="*/ 5698559 h 6819900"/>
              <a:gd name="connsiteX1091" fmla="*/ 4258553 w 9915525"/>
              <a:gd name="connsiteY1091" fmla="*/ 5711680 h 6819900"/>
              <a:gd name="connsiteX1092" fmla="*/ 4244265 w 9915525"/>
              <a:gd name="connsiteY1092" fmla="*/ 5702155 h 6819900"/>
              <a:gd name="connsiteX1093" fmla="*/ 4215690 w 9915525"/>
              <a:gd name="connsiteY1093" fmla="*/ 5692630 h 6819900"/>
              <a:gd name="connsiteX1094" fmla="*/ 4187115 w 9915525"/>
              <a:gd name="connsiteY1094" fmla="*/ 5669611 h 6819900"/>
              <a:gd name="connsiteX1095" fmla="*/ 4196837 w 9915525"/>
              <a:gd name="connsiteY1095" fmla="*/ 5643352 h 6819900"/>
              <a:gd name="connsiteX1096" fmla="*/ 4165001 w 9915525"/>
              <a:gd name="connsiteY1096" fmla="*/ 5582220 h 6819900"/>
              <a:gd name="connsiteX1097" fmla="*/ 4110915 w 9915525"/>
              <a:gd name="connsiteY1097" fmla="*/ 5628058 h 6819900"/>
              <a:gd name="connsiteX1098" fmla="*/ 4120775 w 9915525"/>
              <a:gd name="connsiteY1098" fmla="*/ 5664681 h 6819900"/>
              <a:gd name="connsiteX1099" fmla="*/ 4093373 w 9915525"/>
              <a:gd name="connsiteY1099" fmla="*/ 5671279 h 6819900"/>
              <a:gd name="connsiteX1100" fmla="*/ 4072564 w 9915525"/>
              <a:gd name="connsiteY1100" fmla="*/ 5673660 h 6819900"/>
              <a:gd name="connsiteX1101" fmla="*/ 4071782 w 9915525"/>
              <a:gd name="connsiteY1101" fmla="*/ 5721205 h 6819900"/>
              <a:gd name="connsiteX1102" fmla="*/ 4086251 w 9915525"/>
              <a:gd name="connsiteY1102" fmla="*/ 5745018 h 6819900"/>
              <a:gd name="connsiteX1103" fmla="*/ 4101571 w 9915525"/>
              <a:gd name="connsiteY1103" fmla="*/ 5768830 h 6819900"/>
              <a:gd name="connsiteX1104" fmla="*/ 4110915 w 9915525"/>
              <a:gd name="connsiteY1104" fmla="*/ 5792080 h 6819900"/>
              <a:gd name="connsiteX1105" fmla="*/ 4120942 w 9915525"/>
              <a:gd name="connsiteY1105" fmla="*/ 5821529 h 6819900"/>
              <a:gd name="connsiteX1106" fmla="*/ 4127445 w 9915525"/>
              <a:gd name="connsiteY1106" fmla="*/ 5838301 h 6819900"/>
              <a:gd name="connsiteX1107" fmla="*/ 4174944 w 9915525"/>
              <a:gd name="connsiteY1107" fmla="*/ 5883130 h 6819900"/>
              <a:gd name="connsiteX1108" fmla="*/ 4196640 w 9915525"/>
              <a:gd name="connsiteY1108" fmla="*/ 5897418 h 6819900"/>
              <a:gd name="connsiteX1109" fmla="*/ 4206165 w 9915525"/>
              <a:gd name="connsiteY1109" fmla="*/ 5911705 h 6819900"/>
              <a:gd name="connsiteX1110" fmla="*/ 4215690 w 9915525"/>
              <a:gd name="connsiteY1110" fmla="*/ 5930420 h 6819900"/>
              <a:gd name="connsiteX1111" fmla="*/ 4234740 w 9915525"/>
              <a:gd name="connsiteY1111" fmla="*/ 5959330 h 6819900"/>
              <a:gd name="connsiteX1112" fmla="*/ 4223307 w 9915525"/>
              <a:gd name="connsiteY1112" fmla="*/ 5984190 h 6819900"/>
              <a:gd name="connsiteX1113" fmla="*/ 4187588 w 9915525"/>
              <a:gd name="connsiteY1113" fmla="*/ 5970873 h 6819900"/>
              <a:gd name="connsiteX1114" fmla="*/ 4155733 w 9915525"/>
              <a:gd name="connsiteY1114" fmla="*/ 5946706 h 6819900"/>
              <a:gd name="connsiteX1115" fmla="*/ 4119978 w 9915525"/>
              <a:gd name="connsiteY1115" fmla="*/ 5905727 h 6819900"/>
              <a:gd name="connsiteX1116" fmla="*/ 4073495 w 9915525"/>
              <a:gd name="connsiteY1116" fmla="*/ 5854555 h 6819900"/>
              <a:gd name="connsiteX1117" fmla="*/ 4063290 w 9915525"/>
              <a:gd name="connsiteY1117" fmla="*/ 5836186 h 6819900"/>
              <a:gd name="connsiteX1118" fmla="*/ 4050851 w 9915525"/>
              <a:gd name="connsiteY1118" fmla="*/ 5805230 h 6819900"/>
              <a:gd name="connsiteX1119" fmla="*/ 4032100 w 9915525"/>
              <a:gd name="connsiteY1119" fmla="*/ 5775974 h 6819900"/>
              <a:gd name="connsiteX1120" fmla="*/ 3980525 w 9915525"/>
              <a:gd name="connsiteY1120" fmla="*/ 5774855 h 6819900"/>
              <a:gd name="connsiteX1121" fmla="*/ 3986247 w 9915525"/>
              <a:gd name="connsiteY1121" fmla="*/ 5809120 h 6819900"/>
              <a:gd name="connsiteX1122" fmla="*/ 3991995 w 9915525"/>
              <a:gd name="connsiteY1122" fmla="*/ 5833776 h 6819900"/>
              <a:gd name="connsiteX1123" fmla="*/ 3978112 w 9915525"/>
              <a:gd name="connsiteY1123" fmla="*/ 5826866 h 6819900"/>
              <a:gd name="connsiteX1124" fmla="*/ 3948990 w 9915525"/>
              <a:gd name="connsiteY1124" fmla="*/ 5846484 h 6819900"/>
              <a:gd name="connsiteX1125" fmla="*/ 3968040 w 9915525"/>
              <a:gd name="connsiteY1125" fmla="*/ 5870845 h 6819900"/>
              <a:gd name="connsiteX1126" fmla="*/ 3987090 w 9915525"/>
              <a:gd name="connsiteY1126" fmla="*/ 5898983 h 6819900"/>
              <a:gd name="connsiteX1127" fmla="*/ 4050393 w 9915525"/>
              <a:gd name="connsiteY1127" fmla="*/ 5968855 h 6819900"/>
              <a:gd name="connsiteX1128" fmla="*/ 4063290 w 9915525"/>
              <a:gd name="connsiteY1128" fmla="*/ 5987905 h 6819900"/>
              <a:gd name="connsiteX1129" fmla="*/ 4040644 w 9915525"/>
              <a:gd name="connsiteY1129" fmla="*/ 6006955 h 6819900"/>
              <a:gd name="connsiteX1130" fmla="*/ 4006140 w 9915525"/>
              <a:gd name="connsiteY1130" fmla="*/ 6021243 h 6819900"/>
              <a:gd name="connsiteX1131" fmla="*/ 3985924 w 9915525"/>
              <a:gd name="connsiteY1131" fmla="*/ 6035530 h 6819900"/>
              <a:gd name="connsiteX1132" fmla="*/ 3977565 w 9915525"/>
              <a:gd name="connsiteY1132" fmla="*/ 6021243 h 6819900"/>
              <a:gd name="connsiteX1133" fmla="*/ 3968040 w 9915525"/>
              <a:gd name="connsiteY1133" fmla="*/ 6006955 h 6819900"/>
              <a:gd name="connsiteX1134" fmla="*/ 3958515 w 9915525"/>
              <a:gd name="connsiteY1134" fmla="*/ 5991411 h 6819900"/>
              <a:gd name="connsiteX1135" fmla="*/ 3899474 w 9915525"/>
              <a:gd name="connsiteY1135" fmla="*/ 5891538 h 6819900"/>
              <a:gd name="connsiteX1136" fmla="*/ 3882315 w 9915525"/>
              <a:gd name="connsiteY1136" fmla="*/ 5855902 h 6819900"/>
              <a:gd name="connsiteX1137" fmla="*/ 3801405 w 9915525"/>
              <a:gd name="connsiteY1137" fmla="*/ 5733111 h 6819900"/>
              <a:gd name="connsiteX1138" fmla="*/ 3765898 w 9915525"/>
              <a:gd name="connsiteY1138" fmla="*/ 5711680 h 6819900"/>
              <a:gd name="connsiteX1139" fmla="*/ 3748965 w 9915525"/>
              <a:gd name="connsiteY1139" fmla="*/ 5696708 h 6819900"/>
              <a:gd name="connsiteX1140" fmla="*/ 3688500 w 9915525"/>
              <a:gd name="connsiteY1140" fmla="*/ 5590187 h 6819900"/>
              <a:gd name="connsiteX1141" fmla="*/ 3666982 w 9915525"/>
              <a:gd name="connsiteY1141" fmla="*/ 5564043 h 6819900"/>
              <a:gd name="connsiteX1142" fmla="*/ 3639923 w 9915525"/>
              <a:gd name="connsiteY1142" fmla="*/ 5541746 h 6819900"/>
              <a:gd name="connsiteX1143" fmla="*/ 3587040 w 9915525"/>
              <a:gd name="connsiteY1143" fmla="*/ 5493296 h 6819900"/>
              <a:gd name="connsiteX1144" fmla="*/ 3563227 w 9915525"/>
              <a:gd name="connsiteY1144" fmla="*/ 5465732 h 6819900"/>
              <a:gd name="connsiteX1145" fmla="*/ 3539415 w 9915525"/>
              <a:gd name="connsiteY1145" fmla="*/ 5422876 h 6819900"/>
              <a:gd name="connsiteX1146" fmla="*/ 3509413 w 9915525"/>
              <a:gd name="connsiteY1146" fmla="*/ 5383783 h 6819900"/>
              <a:gd name="connsiteX1147" fmla="*/ 3453690 w 9915525"/>
              <a:gd name="connsiteY1147" fmla="*/ 5408709 h 6819900"/>
              <a:gd name="connsiteX1148" fmla="*/ 3398491 w 9915525"/>
              <a:gd name="connsiteY1148" fmla="*/ 5394974 h 6819900"/>
              <a:gd name="connsiteX1149" fmla="*/ 3379351 w 9915525"/>
              <a:gd name="connsiteY1149" fmla="*/ 5367564 h 6819900"/>
              <a:gd name="connsiteX1150" fmla="*/ 3329865 w 9915525"/>
              <a:gd name="connsiteY1150" fmla="*/ 5370643 h 6819900"/>
              <a:gd name="connsiteX1151" fmla="*/ 3322063 w 9915525"/>
              <a:gd name="connsiteY1151" fmla="*/ 5374608 h 6819900"/>
              <a:gd name="connsiteX1152" fmla="*/ 3335664 w 9915525"/>
              <a:gd name="connsiteY1152" fmla="*/ 5436315 h 6819900"/>
              <a:gd name="connsiteX1153" fmla="*/ 3348915 w 9915525"/>
              <a:gd name="connsiteY1153" fmla="*/ 5465755 h 6819900"/>
              <a:gd name="connsiteX1154" fmla="*/ 3379081 w 9915525"/>
              <a:gd name="connsiteY1154" fmla="*/ 5521735 h 6819900"/>
              <a:gd name="connsiteX1155" fmla="*/ 3410959 w 9915525"/>
              <a:gd name="connsiteY1155" fmla="*/ 5575946 h 6819900"/>
              <a:gd name="connsiteX1156" fmla="*/ 3445190 w 9915525"/>
              <a:gd name="connsiteY1156" fmla="*/ 5666307 h 6819900"/>
              <a:gd name="connsiteX1157" fmla="*/ 3453690 w 9915525"/>
              <a:gd name="connsiteY1157" fmla="*/ 5702166 h 6819900"/>
              <a:gd name="connsiteX1158" fmla="*/ 3483218 w 9915525"/>
              <a:gd name="connsiteY1158" fmla="*/ 5739442 h 6819900"/>
              <a:gd name="connsiteX1159" fmla="*/ 3512746 w 9915525"/>
              <a:gd name="connsiteY1159" fmla="*/ 5757399 h 6819900"/>
              <a:gd name="connsiteX1160" fmla="*/ 3491751 w 9915525"/>
              <a:gd name="connsiteY1160" fmla="*/ 5778395 h 6819900"/>
              <a:gd name="connsiteX1161" fmla="*/ 3476473 w 9915525"/>
              <a:gd name="connsiteY1161" fmla="*/ 5827977 h 6819900"/>
              <a:gd name="connsiteX1162" fmla="*/ 3469040 w 9915525"/>
              <a:gd name="connsiteY1162" fmla="*/ 5851518 h 6819900"/>
              <a:gd name="connsiteX1163" fmla="*/ 3466403 w 9915525"/>
              <a:gd name="connsiteY1163" fmla="*/ 5874326 h 6819900"/>
              <a:gd name="connsiteX1164" fmla="*/ 3496820 w 9915525"/>
              <a:gd name="connsiteY1164" fmla="*/ 5902180 h 6819900"/>
              <a:gd name="connsiteX1165" fmla="*/ 3553629 w 9915525"/>
              <a:gd name="connsiteY1165" fmla="*/ 5950125 h 6819900"/>
              <a:gd name="connsiteX1166" fmla="*/ 3563788 w 9915525"/>
              <a:gd name="connsiteY1166" fmla="*/ 6009336 h 6819900"/>
              <a:gd name="connsiteX1167" fmla="*/ 3561831 w 9915525"/>
              <a:gd name="connsiteY1167" fmla="*/ 6045055 h 6819900"/>
              <a:gd name="connsiteX1168" fmla="*/ 3510840 w 9915525"/>
              <a:gd name="connsiteY1168" fmla="*/ 5992128 h 6819900"/>
              <a:gd name="connsiteX1169" fmla="*/ 3500753 w 9915525"/>
              <a:gd name="connsiteY1169" fmla="*/ 5968855 h 6819900"/>
              <a:gd name="connsiteX1170" fmla="*/ 3497480 w 9915525"/>
              <a:gd name="connsiteY1170" fmla="*/ 5957830 h 6819900"/>
              <a:gd name="connsiteX1171" fmla="*/ 3484191 w 9915525"/>
              <a:gd name="connsiteY1171" fmla="*/ 5952061 h 6819900"/>
              <a:gd name="connsiteX1172" fmla="*/ 3447864 w 9915525"/>
              <a:gd name="connsiteY1172" fmla="*/ 5932131 h 6819900"/>
              <a:gd name="connsiteX1173" fmla="*/ 3418853 w 9915525"/>
              <a:gd name="connsiteY1173" fmla="*/ 5899326 h 6819900"/>
              <a:gd name="connsiteX1174" fmla="*/ 3405764 w 9915525"/>
              <a:gd name="connsiteY1174" fmla="*/ 5865988 h 6819900"/>
              <a:gd name="connsiteX1175" fmla="*/ 3340389 w 9915525"/>
              <a:gd name="connsiteY1175" fmla="*/ 5794384 h 6819900"/>
              <a:gd name="connsiteX1176" fmla="*/ 3345891 w 9915525"/>
              <a:gd name="connsiteY1176" fmla="*/ 5755463 h 6819900"/>
              <a:gd name="connsiteX1177" fmla="*/ 3354969 w 9915525"/>
              <a:gd name="connsiteY1177" fmla="*/ 5698770 h 6819900"/>
              <a:gd name="connsiteX1178" fmla="*/ 3309784 w 9915525"/>
              <a:gd name="connsiteY1178" fmla="*/ 5664055 h 6819900"/>
              <a:gd name="connsiteX1179" fmla="*/ 3287225 w 9915525"/>
              <a:gd name="connsiteY1179" fmla="*/ 5623028 h 6819900"/>
              <a:gd name="connsiteX1180" fmla="*/ 3244590 w 9915525"/>
              <a:gd name="connsiteY1180" fmla="*/ 5563900 h 6819900"/>
              <a:gd name="connsiteX1181" fmla="*/ 3160003 w 9915525"/>
              <a:gd name="connsiteY1181" fmla="*/ 5519143 h 6819900"/>
              <a:gd name="connsiteX1182" fmla="*/ 3143334 w 9915525"/>
              <a:gd name="connsiteY1182" fmla="*/ 5511655 h 6819900"/>
              <a:gd name="connsiteX1183" fmla="*/ 3153652 w 9915525"/>
              <a:gd name="connsiteY1183" fmla="*/ 5483080 h 6819900"/>
              <a:gd name="connsiteX1184" fmla="*/ 3177465 w 9915525"/>
              <a:gd name="connsiteY1184" fmla="*/ 5458941 h 6819900"/>
              <a:gd name="connsiteX1185" fmla="*/ 3189371 w 9915525"/>
              <a:gd name="connsiteY1185" fmla="*/ 5449833 h 6819900"/>
              <a:gd name="connsiteX1186" fmla="*/ 3171676 w 9915525"/>
              <a:gd name="connsiteY1186" fmla="*/ 5428964 h 6819900"/>
              <a:gd name="connsiteX1187" fmla="*/ 3136721 w 9915525"/>
              <a:gd name="connsiteY1187" fmla="*/ 5360574 h 6819900"/>
              <a:gd name="connsiteX1188" fmla="*/ 3049897 w 9915525"/>
              <a:gd name="connsiteY1188" fmla="*/ 5279072 h 6819900"/>
              <a:gd name="connsiteX1189" fmla="*/ 3063552 w 9915525"/>
              <a:gd name="connsiteY1189" fmla="*/ 5340592 h 6819900"/>
              <a:gd name="connsiteX1190" fmla="*/ 3085427 w 9915525"/>
              <a:gd name="connsiteY1190" fmla="*/ 5422647 h 6819900"/>
              <a:gd name="connsiteX1191" fmla="*/ 3104090 w 9915525"/>
              <a:gd name="connsiteY1191" fmla="*/ 5497129 h 6819900"/>
              <a:gd name="connsiteX1192" fmla="*/ 3111614 w 9915525"/>
              <a:gd name="connsiteY1192" fmla="*/ 5530705 h 6819900"/>
              <a:gd name="connsiteX1193" fmla="*/ 3109874 w 9915525"/>
              <a:gd name="connsiteY1193" fmla="*/ 5556899 h 6819900"/>
              <a:gd name="connsiteX1194" fmla="*/ 3137625 w 9915525"/>
              <a:gd name="connsiteY1194" fmla="*/ 5586137 h 6819900"/>
              <a:gd name="connsiteX1195" fmla="*/ 3158415 w 9915525"/>
              <a:gd name="connsiteY1195" fmla="*/ 5621293 h 6819900"/>
              <a:gd name="connsiteX1196" fmla="*/ 3169063 w 9915525"/>
              <a:gd name="connsiteY1196" fmla="*/ 5659987 h 6819900"/>
              <a:gd name="connsiteX1197" fmla="*/ 3174003 w 9915525"/>
              <a:gd name="connsiteY1197" fmla="*/ 5708204 h 6819900"/>
              <a:gd name="connsiteX1198" fmla="*/ 3187168 w 9915525"/>
              <a:gd name="connsiteY1198" fmla="*/ 5761627 h 6819900"/>
              <a:gd name="connsiteX1199" fmla="*/ 3206040 w 9915525"/>
              <a:gd name="connsiteY1199" fmla="*/ 5784243 h 6819900"/>
              <a:gd name="connsiteX1200" fmla="*/ 3220990 w 9915525"/>
              <a:gd name="connsiteY1200" fmla="*/ 5807480 h 6819900"/>
              <a:gd name="connsiteX1201" fmla="*/ 3231955 w 9915525"/>
              <a:gd name="connsiteY1201" fmla="*/ 5835121 h 6819900"/>
              <a:gd name="connsiteX1202" fmla="*/ 3262788 w 9915525"/>
              <a:gd name="connsiteY1202" fmla="*/ 5873605 h 6819900"/>
              <a:gd name="connsiteX1203" fmla="*/ 3272715 w 9915525"/>
              <a:gd name="connsiteY1203" fmla="*/ 5906723 h 6819900"/>
              <a:gd name="connsiteX1204" fmla="*/ 3295337 w 9915525"/>
              <a:gd name="connsiteY1204" fmla="*/ 5954664 h 6819900"/>
              <a:gd name="connsiteX1205" fmla="*/ 3309624 w 9915525"/>
              <a:gd name="connsiteY1205" fmla="*/ 6021979 h 6819900"/>
              <a:gd name="connsiteX1206" fmla="*/ 3301290 w 9915525"/>
              <a:gd name="connsiteY1206" fmla="*/ 6017042 h 6819900"/>
              <a:gd name="connsiteX1207" fmla="*/ 3288035 w 9915525"/>
              <a:gd name="connsiteY1207" fmla="*/ 6006955 h 6819900"/>
              <a:gd name="connsiteX1208" fmla="*/ 3269298 w 9915525"/>
              <a:gd name="connsiteY1208" fmla="*/ 5985114 h 6819900"/>
              <a:gd name="connsiteX1209" fmla="*/ 3226965 w 9915525"/>
              <a:gd name="connsiteY1209" fmla="*/ 5947014 h 6819900"/>
              <a:gd name="connsiteX1210" fmla="*/ 3162754 w 9915525"/>
              <a:gd name="connsiteY1210" fmla="*/ 5951140 h 6819900"/>
              <a:gd name="connsiteX1211" fmla="*/ 3191217 w 9915525"/>
              <a:gd name="connsiteY1211" fmla="*/ 6003527 h 6819900"/>
              <a:gd name="connsiteX1212" fmla="*/ 3233979 w 9915525"/>
              <a:gd name="connsiteY1212" fmla="*/ 6035530 h 6819900"/>
              <a:gd name="connsiteX1213" fmla="*/ 3266785 w 9915525"/>
              <a:gd name="connsiteY1213" fmla="*/ 6087918 h 6819900"/>
              <a:gd name="connsiteX1214" fmla="*/ 3259784 w 9915525"/>
              <a:gd name="connsiteY1214" fmla="*/ 6099659 h 6819900"/>
              <a:gd name="connsiteX1215" fmla="*/ 3215565 w 9915525"/>
              <a:gd name="connsiteY1215" fmla="*/ 6146087 h 6819900"/>
              <a:gd name="connsiteX1216" fmla="*/ 3148298 w 9915525"/>
              <a:gd name="connsiteY1216" fmla="*/ 6198522 h 6819900"/>
              <a:gd name="connsiteX1217" fmla="*/ 3097325 w 9915525"/>
              <a:gd name="connsiteY1217" fmla="*/ 6221340 h 6819900"/>
              <a:gd name="connsiteX1218" fmla="*/ 3070755 w 9915525"/>
              <a:gd name="connsiteY1218" fmla="*/ 6245964 h 6819900"/>
              <a:gd name="connsiteX1219" fmla="*/ 3095535 w 9915525"/>
              <a:gd name="connsiteY1219" fmla="*/ 6267257 h 6819900"/>
              <a:gd name="connsiteX1220" fmla="*/ 3120315 w 9915525"/>
              <a:gd name="connsiteY1220" fmla="*/ 6297861 h 6819900"/>
              <a:gd name="connsiteX1221" fmla="*/ 3139365 w 9915525"/>
              <a:gd name="connsiteY1221" fmla="*/ 6319070 h 6819900"/>
              <a:gd name="connsiteX1222" fmla="*/ 3146509 w 9915525"/>
              <a:gd name="connsiteY1222" fmla="*/ 6359234 h 6819900"/>
              <a:gd name="connsiteX1223" fmla="*/ 3106669 w 9915525"/>
              <a:gd name="connsiteY1223" fmla="*/ 6323661 h 6819900"/>
              <a:gd name="connsiteX1224" fmla="*/ 3081573 w 9915525"/>
              <a:gd name="connsiteY1224" fmla="*/ 6302230 h 6819900"/>
              <a:gd name="connsiteX1225" fmla="*/ 3063165 w 9915525"/>
              <a:gd name="connsiteY1225" fmla="*/ 6285297 h 6819900"/>
              <a:gd name="connsiteX1226" fmla="*/ 3013159 w 9915525"/>
              <a:gd name="connsiteY1226" fmla="*/ 6233344 h 6819900"/>
              <a:gd name="connsiteX1227" fmla="*/ 3006015 w 9915525"/>
              <a:gd name="connsiteY1227" fmla="*/ 6221268 h 6819900"/>
              <a:gd name="connsiteX1228" fmla="*/ 2988574 w 9915525"/>
              <a:gd name="connsiteY1228" fmla="*/ 6206980 h 6819900"/>
              <a:gd name="connsiteX1229" fmla="*/ 2956491 w 9915525"/>
              <a:gd name="connsiteY1229" fmla="*/ 6132133 h 6819900"/>
              <a:gd name="connsiteX1230" fmla="*/ 2953386 w 9915525"/>
              <a:gd name="connsiteY1230" fmla="*/ 6092480 h 6819900"/>
              <a:gd name="connsiteX1231" fmla="*/ 2902989 w 9915525"/>
              <a:gd name="connsiteY1231" fmla="*/ 6114193 h 6819900"/>
              <a:gd name="connsiteX1232" fmla="*/ 2872018 w 9915525"/>
              <a:gd name="connsiteY1232" fmla="*/ 6142011 h 6819900"/>
              <a:gd name="connsiteX1233" fmla="*/ 2887989 w 9915525"/>
              <a:gd name="connsiteY1233" fmla="*/ 6207840 h 6819900"/>
              <a:gd name="connsiteX1234" fmla="*/ 2901240 w 9915525"/>
              <a:gd name="connsiteY1234" fmla="*/ 6235555 h 6819900"/>
              <a:gd name="connsiteX1235" fmla="*/ 2915527 w 9915525"/>
              <a:gd name="connsiteY1235" fmla="*/ 6264130 h 6819900"/>
              <a:gd name="connsiteX1236" fmla="*/ 2929815 w 9915525"/>
              <a:gd name="connsiteY1236" fmla="*/ 6298634 h 6819900"/>
              <a:gd name="connsiteX1237" fmla="*/ 2939340 w 9915525"/>
              <a:gd name="connsiteY1237" fmla="*/ 6321280 h 6819900"/>
              <a:gd name="connsiteX1238" fmla="*/ 2948865 w 9915525"/>
              <a:gd name="connsiteY1238" fmla="*/ 6335568 h 6819900"/>
              <a:gd name="connsiteX1239" fmla="*/ 2957079 w 9915525"/>
              <a:gd name="connsiteY1239" fmla="*/ 6349855 h 6819900"/>
              <a:gd name="connsiteX1240" fmla="*/ 2968502 w 9915525"/>
              <a:gd name="connsiteY1240" fmla="*/ 6467378 h 6819900"/>
              <a:gd name="connsiteX1241" fmla="*/ 2952277 w 9915525"/>
              <a:gd name="connsiteY1241" fmla="*/ 6458604 h 6819900"/>
              <a:gd name="connsiteX1242" fmla="*/ 2932914 w 9915525"/>
              <a:gd name="connsiteY1242" fmla="*/ 6432726 h 6819900"/>
              <a:gd name="connsiteX1243" fmla="*/ 2920290 w 9915525"/>
              <a:gd name="connsiteY1243" fmla="*/ 6407094 h 6819900"/>
              <a:gd name="connsiteX1244" fmla="*/ 2910765 w 9915525"/>
              <a:gd name="connsiteY1244" fmla="*/ 6383193 h 6819900"/>
              <a:gd name="connsiteX1245" fmla="*/ 2901240 w 9915525"/>
              <a:gd name="connsiteY1245" fmla="*/ 6360147 h 6819900"/>
              <a:gd name="connsiteX1246" fmla="*/ 2876880 w 9915525"/>
              <a:gd name="connsiteY1246" fmla="*/ 6307093 h 6819900"/>
              <a:gd name="connsiteX1247" fmla="*/ 2857531 w 9915525"/>
              <a:gd name="connsiteY1247" fmla="*/ 6258138 h 6819900"/>
              <a:gd name="connsiteX1248" fmla="*/ 2854005 w 9915525"/>
              <a:gd name="connsiteY1248" fmla="*/ 6245080 h 6819900"/>
              <a:gd name="connsiteX1249" fmla="*/ 2828659 w 9915525"/>
              <a:gd name="connsiteY1249" fmla="*/ 6206980 h 6819900"/>
              <a:gd name="connsiteX1250" fmla="*/ 2804157 w 9915525"/>
              <a:gd name="connsiteY1250" fmla="*/ 6168880 h 6819900"/>
              <a:gd name="connsiteX1251" fmla="*/ 2796465 w 9915525"/>
              <a:gd name="connsiteY1251" fmla="*/ 6155759 h 6819900"/>
              <a:gd name="connsiteX1252" fmla="*/ 2782177 w 9915525"/>
              <a:gd name="connsiteY1252" fmla="*/ 6130780 h 6819900"/>
              <a:gd name="connsiteX1253" fmla="*/ 2767725 w 9915525"/>
              <a:gd name="connsiteY1253" fmla="*/ 6093895 h 6819900"/>
              <a:gd name="connsiteX1254" fmla="*/ 2708359 w 9915525"/>
              <a:gd name="connsiteY1254" fmla="*/ 6023236 h 6819900"/>
              <a:gd name="connsiteX1255" fmla="*/ 2691690 w 9915525"/>
              <a:gd name="connsiteY1255" fmla="*/ 5998410 h 6819900"/>
              <a:gd name="connsiteX1256" fmla="*/ 2624335 w 9915525"/>
              <a:gd name="connsiteY1256" fmla="*/ 5949805 h 6819900"/>
              <a:gd name="connsiteX1257" fmla="*/ 2601357 w 9915525"/>
              <a:gd name="connsiteY1257" fmla="*/ 5911534 h 6819900"/>
              <a:gd name="connsiteX1258" fmla="*/ 2608127 w 9915525"/>
              <a:gd name="connsiteY1258" fmla="*/ 5858397 h 6819900"/>
              <a:gd name="connsiteX1259" fmla="*/ 2574635 w 9915525"/>
              <a:gd name="connsiteY1259" fmla="*/ 5818204 h 6819900"/>
              <a:gd name="connsiteX1260" fmla="*/ 2548815 w 9915525"/>
              <a:gd name="connsiteY1260" fmla="*/ 5848480 h 6819900"/>
              <a:gd name="connsiteX1261" fmla="*/ 2563102 w 9915525"/>
              <a:gd name="connsiteY1261" fmla="*/ 5896057 h 6819900"/>
              <a:gd name="connsiteX1262" fmla="*/ 2557703 w 9915525"/>
              <a:gd name="connsiteY1262" fmla="*/ 5940917 h 6819900"/>
              <a:gd name="connsiteX1263" fmla="*/ 2549344 w 9915525"/>
              <a:gd name="connsiteY1263" fmla="*/ 5974255 h 6819900"/>
              <a:gd name="connsiteX1264" fmla="*/ 2578083 w 9915525"/>
              <a:gd name="connsiteY1264" fmla="*/ 5987905 h 6819900"/>
              <a:gd name="connsiteX1265" fmla="*/ 2603110 w 9915525"/>
              <a:gd name="connsiteY1265" fmla="*/ 5999827 h 6819900"/>
              <a:gd name="connsiteX1266" fmla="*/ 2635408 w 9915525"/>
              <a:gd name="connsiteY1266" fmla="*/ 6024439 h 6819900"/>
              <a:gd name="connsiteX1267" fmla="*/ 2661399 w 9915525"/>
              <a:gd name="connsiteY1267" fmla="*/ 6071981 h 6819900"/>
              <a:gd name="connsiteX1268" fmla="*/ 2672607 w 9915525"/>
              <a:gd name="connsiteY1268" fmla="*/ 6110132 h 6819900"/>
              <a:gd name="connsiteX1269" fmla="*/ 2696622 w 9915525"/>
              <a:gd name="connsiteY1269" fmla="*/ 6127548 h 6819900"/>
              <a:gd name="connsiteX1270" fmla="*/ 2714709 w 9915525"/>
              <a:gd name="connsiteY1270" fmla="*/ 6214112 h 6819900"/>
              <a:gd name="connsiteX1271" fmla="*/ 2697523 w 9915525"/>
              <a:gd name="connsiteY1271" fmla="*/ 6230780 h 6819900"/>
              <a:gd name="connsiteX1272" fmla="*/ 2671647 w 9915525"/>
              <a:gd name="connsiteY1272" fmla="*/ 6272965 h 6819900"/>
              <a:gd name="connsiteX1273" fmla="*/ 2652196 w 9915525"/>
              <a:gd name="connsiteY1273" fmla="*/ 6306550 h 6819900"/>
              <a:gd name="connsiteX1274" fmla="*/ 2637752 w 9915525"/>
              <a:gd name="connsiteY1274" fmla="*/ 6315913 h 6819900"/>
              <a:gd name="connsiteX1275" fmla="*/ 2634431 w 9915525"/>
              <a:gd name="connsiteY1275" fmla="*/ 6325975 h 6819900"/>
              <a:gd name="connsiteX1276" fmla="*/ 2625015 w 9915525"/>
              <a:gd name="connsiteY1276" fmla="*/ 6335947 h 6819900"/>
              <a:gd name="connsiteX1277" fmla="*/ 2697877 w 9915525"/>
              <a:gd name="connsiteY1277" fmla="*/ 6407005 h 6819900"/>
              <a:gd name="connsiteX1278" fmla="*/ 2710029 w 9915525"/>
              <a:gd name="connsiteY1278" fmla="*/ 6418911 h 6819900"/>
              <a:gd name="connsiteX1279" fmla="*/ 2734552 w 9915525"/>
              <a:gd name="connsiteY1279" fmla="*/ 6454630 h 6819900"/>
              <a:gd name="connsiteX1280" fmla="*/ 2758365 w 9915525"/>
              <a:gd name="connsiteY1280" fmla="*/ 6469304 h 6819900"/>
              <a:gd name="connsiteX1281" fmla="*/ 2717884 w 9915525"/>
              <a:gd name="connsiteY1281" fmla="*/ 6481838 h 6819900"/>
              <a:gd name="connsiteX1282" fmla="*/ 2644065 w 9915525"/>
              <a:gd name="connsiteY1282" fmla="*/ 6446896 h 6819900"/>
              <a:gd name="connsiteX1283" fmla="*/ 2629690 w 9915525"/>
              <a:gd name="connsiteY1283" fmla="*/ 6419844 h 6819900"/>
              <a:gd name="connsiteX1284" fmla="*/ 2619891 w 9915525"/>
              <a:gd name="connsiteY1284" fmla="*/ 6398064 h 6819900"/>
              <a:gd name="connsiteX1285" fmla="*/ 2582730 w 9915525"/>
              <a:gd name="connsiteY1285" fmla="*/ 6345198 h 6819900"/>
              <a:gd name="connsiteX1286" fmla="*/ 2514043 w 9915525"/>
              <a:gd name="connsiteY1286" fmla="*/ 6306501 h 6819900"/>
              <a:gd name="connsiteX1287" fmla="*/ 2480000 w 9915525"/>
              <a:gd name="connsiteY1287" fmla="*/ 6324417 h 6819900"/>
              <a:gd name="connsiteX1288" fmla="*/ 2491086 w 9915525"/>
              <a:gd name="connsiteY1288" fmla="*/ 6399813 h 6819900"/>
              <a:gd name="connsiteX1289" fmla="*/ 2513039 w 9915525"/>
              <a:gd name="connsiteY1289" fmla="*/ 6438754 h 6819900"/>
              <a:gd name="connsiteX1290" fmla="*/ 2532668 w 9915525"/>
              <a:gd name="connsiteY1290" fmla="*/ 6483615 h 6819900"/>
              <a:gd name="connsiteX1291" fmla="*/ 2548815 w 9915525"/>
              <a:gd name="connsiteY1291" fmla="*/ 6515805 h 6819900"/>
              <a:gd name="connsiteX1292" fmla="*/ 2577390 w 9915525"/>
              <a:gd name="connsiteY1292" fmla="*/ 6553181 h 6819900"/>
              <a:gd name="connsiteX1293" fmla="*/ 2605965 w 9915525"/>
              <a:gd name="connsiteY1293" fmla="*/ 6584463 h 6819900"/>
              <a:gd name="connsiteX1294" fmla="*/ 2630818 w 9915525"/>
              <a:gd name="connsiteY1294" fmla="*/ 6617641 h 6819900"/>
              <a:gd name="connsiteX1295" fmla="*/ 2628814 w 9915525"/>
              <a:gd name="connsiteY1295" fmla="*/ 6660366 h 6819900"/>
              <a:gd name="connsiteX1296" fmla="*/ 2615490 w 9915525"/>
              <a:gd name="connsiteY1296" fmla="*/ 6664479 h 6819900"/>
              <a:gd name="connsiteX1297" fmla="*/ 2574310 w 9915525"/>
              <a:gd name="connsiteY1297" fmla="*/ 6666561 h 6819900"/>
              <a:gd name="connsiteX1298" fmla="*/ 2579528 w 9915525"/>
              <a:gd name="connsiteY1298" fmla="*/ 6201204 h 6819900"/>
              <a:gd name="connsiteX1299" fmla="*/ 2587992 w 9915525"/>
              <a:gd name="connsiteY1299" fmla="*/ 6168013 h 6819900"/>
              <a:gd name="connsiteX1300" fmla="*/ 2585644 w 9915525"/>
              <a:gd name="connsiteY1300" fmla="*/ 6159501 h 6819900"/>
              <a:gd name="connsiteX1301" fmla="*/ 2571185 w 9915525"/>
              <a:gd name="connsiteY1301" fmla="*/ 6216015 h 6819900"/>
              <a:gd name="connsiteX1302" fmla="*/ 2579528 w 9915525"/>
              <a:gd name="connsiteY1302" fmla="*/ 6201204 h 6819900"/>
              <a:gd name="connsiteX1303" fmla="*/ 2441659 w 9915525"/>
              <a:gd name="connsiteY1303" fmla="*/ 6190889 h 6819900"/>
              <a:gd name="connsiteX1304" fmla="*/ 2436896 w 9915525"/>
              <a:gd name="connsiteY1304" fmla="*/ 6137705 h 6819900"/>
              <a:gd name="connsiteX1305" fmla="*/ 2434624 w 9915525"/>
              <a:gd name="connsiteY1305" fmla="*/ 6134735 h 6819900"/>
              <a:gd name="connsiteX1306" fmla="*/ 2419123 w 9915525"/>
              <a:gd name="connsiteY1306" fmla="*/ 6183724 h 6819900"/>
              <a:gd name="connsiteX1307" fmla="*/ 2441360 w 9915525"/>
              <a:gd name="connsiteY1307" fmla="*/ 6196351 h 6819900"/>
              <a:gd name="connsiteX1308" fmla="*/ 2441659 w 9915525"/>
              <a:gd name="connsiteY1308" fmla="*/ 6190889 h 6819900"/>
              <a:gd name="connsiteX1309" fmla="*/ 3133711 w 9915525"/>
              <a:gd name="connsiteY1309" fmla="*/ 6157912 h 6819900"/>
              <a:gd name="connsiteX1310" fmla="*/ 3183791 w 9915525"/>
              <a:gd name="connsiteY1310" fmla="*/ 6153953 h 6819900"/>
              <a:gd name="connsiteX1311" fmla="*/ 3178730 w 9915525"/>
              <a:gd name="connsiteY1311" fmla="*/ 6128235 h 6819900"/>
              <a:gd name="connsiteX1312" fmla="*/ 3167940 w 9915525"/>
              <a:gd name="connsiteY1312" fmla="*/ 6100207 h 6819900"/>
              <a:gd name="connsiteX1313" fmla="*/ 3148890 w 9915525"/>
              <a:gd name="connsiteY1313" fmla="*/ 6066658 h 6819900"/>
              <a:gd name="connsiteX1314" fmla="*/ 3129840 w 9915525"/>
              <a:gd name="connsiteY1314" fmla="*/ 6038083 h 6819900"/>
              <a:gd name="connsiteX1315" fmla="*/ 3111278 w 9915525"/>
              <a:gd name="connsiteY1315" fmla="*/ 6009925 h 6819900"/>
              <a:gd name="connsiteX1316" fmla="*/ 3096927 w 9915525"/>
              <a:gd name="connsiteY1316" fmla="*/ 5987218 h 6819900"/>
              <a:gd name="connsiteX1317" fmla="*/ 3051397 w 9915525"/>
              <a:gd name="connsiteY1317" fmla="*/ 5897761 h 6819900"/>
              <a:gd name="connsiteX1318" fmla="*/ 3014014 w 9915525"/>
              <a:gd name="connsiteY1318" fmla="*/ 5901887 h 6819900"/>
              <a:gd name="connsiteX1319" fmla="*/ 2977440 w 9915525"/>
              <a:gd name="connsiteY1319" fmla="*/ 5911102 h 6819900"/>
              <a:gd name="connsiteX1320" fmla="*/ 2946484 w 9915525"/>
              <a:gd name="connsiteY1320" fmla="*/ 5903958 h 6819900"/>
              <a:gd name="connsiteX1321" fmla="*/ 2915528 w 9915525"/>
              <a:gd name="connsiteY1321" fmla="*/ 5930326 h 6819900"/>
              <a:gd name="connsiteX1322" fmla="*/ 2939340 w 9915525"/>
              <a:gd name="connsiteY1322" fmla="*/ 5959284 h 6819900"/>
              <a:gd name="connsiteX1323" fmla="*/ 2971947 w 9915525"/>
              <a:gd name="connsiteY1323" fmla="*/ 6000076 h 6819900"/>
              <a:gd name="connsiteX1324" fmla="*/ 3035436 w 9915525"/>
              <a:gd name="connsiteY1324" fmla="*/ 6024884 h 6819900"/>
              <a:gd name="connsiteX1325" fmla="*/ 3058173 w 9915525"/>
              <a:gd name="connsiteY1325" fmla="*/ 6042230 h 6819900"/>
              <a:gd name="connsiteX1326" fmla="*/ 3078958 w 9915525"/>
              <a:gd name="connsiteY1326" fmla="*/ 6157397 h 6819900"/>
              <a:gd name="connsiteX1327" fmla="*/ 3115121 w 9915525"/>
              <a:gd name="connsiteY1327" fmla="*/ 6163097 h 6819900"/>
              <a:gd name="connsiteX1328" fmla="*/ 3133711 w 9915525"/>
              <a:gd name="connsiteY1328" fmla="*/ 6157912 h 6819900"/>
              <a:gd name="connsiteX1329" fmla="*/ 2985179 w 9915525"/>
              <a:gd name="connsiteY1329" fmla="*/ 5933774 h 6819900"/>
              <a:gd name="connsiteX1330" fmla="*/ 3003435 w 9915525"/>
              <a:gd name="connsiteY1330" fmla="*/ 5934525 h 6819900"/>
              <a:gd name="connsiteX1331" fmla="*/ 2990934 w 9915525"/>
              <a:gd name="connsiteY1331" fmla="*/ 5939528 h 6819900"/>
              <a:gd name="connsiteX1332" fmla="*/ 2985179 w 9915525"/>
              <a:gd name="connsiteY1332" fmla="*/ 5933773 h 6819900"/>
              <a:gd name="connsiteX1333" fmla="*/ 2862877 w 9915525"/>
              <a:gd name="connsiteY1333" fmla="*/ 5787388 h 6819900"/>
              <a:gd name="connsiteX1334" fmla="*/ 2876104 w 9915525"/>
              <a:gd name="connsiteY1334" fmla="*/ 5770908 h 6819900"/>
              <a:gd name="connsiteX1335" fmla="*/ 2895627 w 9915525"/>
              <a:gd name="connsiteY1335" fmla="*/ 5767454 h 6819900"/>
              <a:gd name="connsiteX1336" fmla="*/ 2847488 w 9915525"/>
              <a:gd name="connsiteY1336" fmla="*/ 5773714 h 6819900"/>
              <a:gd name="connsiteX1337" fmla="*/ 2853907 w 9915525"/>
              <a:gd name="connsiteY1337" fmla="*/ 5802519 h 6819900"/>
              <a:gd name="connsiteX1338" fmla="*/ 2862877 w 9915525"/>
              <a:gd name="connsiteY1338" fmla="*/ 5787388 h 6819900"/>
              <a:gd name="connsiteX1339" fmla="*/ 3907688 w 9915525"/>
              <a:gd name="connsiteY1339" fmla="*/ 5721108 h 6819900"/>
              <a:gd name="connsiteX1340" fmla="*/ 3904721 w 9915525"/>
              <a:gd name="connsiteY1340" fmla="*/ 5718238 h 6819900"/>
              <a:gd name="connsiteX1341" fmla="*/ 3884111 w 9915525"/>
              <a:gd name="connsiteY1341" fmla="*/ 5743885 h 6819900"/>
              <a:gd name="connsiteX1342" fmla="*/ 3887078 w 9915525"/>
              <a:gd name="connsiteY1342" fmla="*/ 5746755 h 6819900"/>
              <a:gd name="connsiteX1343" fmla="*/ 3907688 w 9915525"/>
              <a:gd name="connsiteY1343" fmla="*/ 5721108 h 6819900"/>
              <a:gd name="connsiteX1344" fmla="*/ 4491915 w 9915525"/>
              <a:gd name="connsiteY1344" fmla="*/ 5742546 h 6819900"/>
              <a:gd name="connsiteX1345" fmla="*/ 4472865 w 9915525"/>
              <a:gd name="connsiteY1345" fmla="*/ 5723415 h 6819900"/>
              <a:gd name="connsiteX1346" fmla="*/ 4453815 w 9915525"/>
              <a:gd name="connsiteY1346" fmla="*/ 5726449 h 6819900"/>
              <a:gd name="connsiteX1347" fmla="*/ 4463340 w 9915525"/>
              <a:gd name="connsiteY1347" fmla="*/ 5735493 h 6819900"/>
              <a:gd name="connsiteX1348" fmla="*/ 4472865 w 9915525"/>
              <a:gd name="connsiteY1348" fmla="*/ 5739693 h 6819900"/>
              <a:gd name="connsiteX1349" fmla="*/ 4482390 w 9915525"/>
              <a:gd name="connsiteY1349" fmla="*/ 5749780 h 6819900"/>
              <a:gd name="connsiteX1350" fmla="*/ 4491915 w 9915525"/>
              <a:gd name="connsiteY1350" fmla="*/ 5742546 h 6819900"/>
              <a:gd name="connsiteX1351" fmla="*/ 4414361 w 9915525"/>
              <a:gd name="connsiteY1351" fmla="*/ 5716327 h 6819900"/>
              <a:gd name="connsiteX1352" fmla="*/ 4402455 w 9915525"/>
              <a:gd name="connsiteY1352" fmla="*/ 5714055 h 6819900"/>
              <a:gd name="connsiteX1353" fmla="*/ 4399047 w 9915525"/>
              <a:gd name="connsiteY1353" fmla="*/ 5737879 h 6819900"/>
              <a:gd name="connsiteX1354" fmla="*/ 4414361 w 9915525"/>
              <a:gd name="connsiteY1354" fmla="*/ 5716327 h 6819900"/>
              <a:gd name="connsiteX1355" fmla="*/ 4394869 w 9915525"/>
              <a:gd name="connsiteY1355" fmla="*/ 5689000 h 6819900"/>
              <a:gd name="connsiteX1356" fmla="*/ 4392012 w 9915525"/>
              <a:gd name="connsiteY1356" fmla="*/ 5686143 h 6819900"/>
              <a:gd name="connsiteX1357" fmla="*/ 4372045 w 9915525"/>
              <a:gd name="connsiteY1357" fmla="*/ 5702264 h 6819900"/>
              <a:gd name="connsiteX1358" fmla="*/ 4374902 w 9915525"/>
              <a:gd name="connsiteY1358" fmla="*/ 5705122 h 6819900"/>
              <a:gd name="connsiteX1359" fmla="*/ 4394869 w 9915525"/>
              <a:gd name="connsiteY1359" fmla="*/ 5689000 h 6819900"/>
              <a:gd name="connsiteX1360" fmla="*/ 3901365 w 9915525"/>
              <a:gd name="connsiteY1360" fmla="*/ 5670388 h 6819900"/>
              <a:gd name="connsiteX1361" fmla="*/ 3861360 w 9915525"/>
              <a:gd name="connsiteY1361" fmla="*/ 5635480 h 6819900"/>
              <a:gd name="connsiteX1362" fmla="*/ 3854140 w 9915525"/>
              <a:gd name="connsiteY1362" fmla="*/ 5683853 h 6819900"/>
              <a:gd name="connsiteX1363" fmla="*/ 3882715 w 9915525"/>
              <a:gd name="connsiteY1363" fmla="*/ 5692416 h 6819900"/>
              <a:gd name="connsiteX1364" fmla="*/ 3901365 w 9915525"/>
              <a:gd name="connsiteY1364" fmla="*/ 5670388 h 6819900"/>
              <a:gd name="connsiteX1365" fmla="*/ 4563341 w 9915525"/>
              <a:gd name="connsiteY1365" fmla="*/ 5690902 h 6819900"/>
              <a:gd name="connsiteX1366" fmla="*/ 4558590 w 9915525"/>
              <a:gd name="connsiteY1366" fmla="*/ 5636949 h 6819900"/>
              <a:gd name="connsiteX1367" fmla="*/ 4522393 w 9915525"/>
              <a:gd name="connsiteY1367" fmla="*/ 5623480 h 6819900"/>
              <a:gd name="connsiteX1368" fmla="*/ 4495221 w 9915525"/>
              <a:gd name="connsiteY1368" fmla="*/ 5628093 h 6819900"/>
              <a:gd name="connsiteX1369" fmla="*/ 4511607 w 9915525"/>
              <a:gd name="connsiteY1369" fmla="*/ 5683105 h 6819900"/>
              <a:gd name="connsiteX1370" fmla="*/ 4530015 w 9915525"/>
              <a:gd name="connsiteY1370" fmla="*/ 5692630 h 6819900"/>
              <a:gd name="connsiteX1371" fmla="*/ 4563341 w 9915525"/>
              <a:gd name="connsiteY1371" fmla="*/ 5690902 h 6819900"/>
              <a:gd name="connsiteX1372" fmla="*/ 8290395 w 9915525"/>
              <a:gd name="connsiteY1372" fmla="*/ 5639509 h 6819900"/>
              <a:gd name="connsiteX1373" fmla="*/ 8261324 w 9915525"/>
              <a:gd name="connsiteY1373" fmla="*/ 5526960 h 6819900"/>
              <a:gd name="connsiteX1374" fmla="*/ 8223623 w 9915525"/>
              <a:gd name="connsiteY1374" fmla="*/ 5538088 h 6819900"/>
              <a:gd name="connsiteX1375" fmla="*/ 8214289 w 9915525"/>
              <a:gd name="connsiteY1375" fmla="*/ 5578825 h 6819900"/>
              <a:gd name="connsiteX1376" fmla="*/ 8220714 w 9915525"/>
              <a:gd name="connsiteY1376" fmla="*/ 5607293 h 6819900"/>
              <a:gd name="connsiteX1377" fmla="*/ 8225153 w 9915525"/>
              <a:gd name="connsiteY1377" fmla="*/ 5616430 h 6819900"/>
              <a:gd name="connsiteX1378" fmla="*/ 8235240 w 9915525"/>
              <a:gd name="connsiteY1378" fmla="*/ 5627538 h 6819900"/>
              <a:gd name="connsiteX1379" fmla="*/ 8278103 w 9915525"/>
              <a:gd name="connsiteY1379" fmla="*/ 5669859 h 6819900"/>
              <a:gd name="connsiteX1380" fmla="*/ 8290395 w 9915525"/>
              <a:gd name="connsiteY1380" fmla="*/ 5639509 h 6819900"/>
              <a:gd name="connsiteX1381" fmla="*/ 4962275 w 9915525"/>
              <a:gd name="connsiteY1381" fmla="*/ 5639748 h 6819900"/>
              <a:gd name="connsiteX1382" fmla="*/ 4958531 w 9915525"/>
              <a:gd name="connsiteY1382" fmla="*/ 5630786 h 6819900"/>
              <a:gd name="connsiteX1383" fmla="*/ 4949115 w 9915525"/>
              <a:gd name="connsiteY1383" fmla="*/ 5645568 h 6819900"/>
              <a:gd name="connsiteX1384" fmla="*/ 4962275 w 9915525"/>
              <a:gd name="connsiteY1384" fmla="*/ 5639748 h 6819900"/>
              <a:gd name="connsiteX1385" fmla="*/ 4047294 w 9915525"/>
              <a:gd name="connsiteY1385" fmla="*/ 5586487 h 6819900"/>
              <a:gd name="connsiteX1386" fmla="*/ 4041171 w 9915525"/>
              <a:gd name="connsiteY1386" fmla="*/ 5554851 h 6819900"/>
              <a:gd name="connsiteX1387" fmla="*/ 4025190 w 9915525"/>
              <a:gd name="connsiteY1387" fmla="*/ 5525262 h 6819900"/>
              <a:gd name="connsiteX1388" fmla="*/ 4014646 w 9915525"/>
              <a:gd name="connsiteY1388" fmla="*/ 5511655 h 6819900"/>
              <a:gd name="connsiteX1389" fmla="*/ 4009723 w 9915525"/>
              <a:gd name="connsiteY1389" fmla="*/ 5497007 h 6819900"/>
              <a:gd name="connsiteX1390" fmla="*/ 4002340 w 9915525"/>
              <a:gd name="connsiteY1390" fmla="*/ 5477369 h 6819900"/>
              <a:gd name="connsiteX1391" fmla="*/ 3983595 w 9915525"/>
              <a:gd name="connsiteY1391" fmla="*/ 5436474 h 6819900"/>
              <a:gd name="connsiteX1392" fmla="*/ 3923505 w 9915525"/>
              <a:gd name="connsiteY1392" fmla="*/ 5370419 h 6819900"/>
              <a:gd name="connsiteX1393" fmla="*/ 3937451 w 9915525"/>
              <a:gd name="connsiteY1393" fmla="*/ 5559328 h 6819900"/>
              <a:gd name="connsiteX1394" fmla="*/ 3982328 w 9915525"/>
              <a:gd name="connsiteY1394" fmla="*/ 5582936 h 6819900"/>
              <a:gd name="connsiteX1395" fmla="*/ 4047294 w 9915525"/>
              <a:gd name="connsiteY1395" fmla="*/ 5586487 h 6819900"/>
              <a:gd name="connsiteX1396" fmla="*/ 4964600 w 9915525"/>
              <a:gd name="connsiteY1396" fmla="*/ 5573254 h 6819900"/>
              <a:gd name="connsiteX1397" fmla="*/ 4942271 w 9915525"/>
              <a:gd name="connsiteY1397" fmla="*/ 5559584 h 6819900"/>
              <a:gd name="connsiteX1398" fmla="*/ 4941971 w 9915525"/>
              <a:gd name="connsiteY1398" fmla="*/ 5572540 h 6819900"/>
              <a:gd name="connsiteX1399" fmla="*/ 4959392 w 9915525"/>
              <a:gd name="connsiteY1399" fmla="*/ 5598431 h 6819900"/>
              <a:gd name="connsiteX1400" fmla="*/ 4965053 w 9915525"/>
              <a:gd name="connsiteY1400" fmla="*/ 5599447 h 6819900"/>
              <a:gd name="connsiteX1401" fmla="*/ 4964600 w 9915525"/>
              <a:gd name="connsiteY1401" fmla="*/ 5573254 h 6819900"/>
              <a:gd name="connsiteX1402" fmla="*/ 4520490 w 9915525"/>
              <a:gd name="connsiteY1402" fmla="*/ 5496805 h 6819900"/>
              <a:gd name="connsiteX1403" fmla="*/ 4531251 w 9915525"/>
              <a:gd name="connsiteY1403" fmla="*/ 5488607 h 6819900"/>
              <a:gd name="connsiteX1404" fmla="*/ 4537714 w 9915525"/>
              <a:gd name="connsiteY1404" fmla="*/ 5486787 h 6819900"/>
              <a:gd name="connsiteX1405" fmla="*/ 4515807 w 9915525"/>
              <a:gd name="connsiteY1405" fmla="*/ 5437386 h 6819900"/>
              <a:gd name="connsiteX1406" fmla="*/ 4478387 w 9915525"/>
              <a:gd name="connsiteY1406" fmla="*/ 5399286 h 6819900"/>
              <a:gd name="connsiteX1407" fmla="*/ 4473844 w 9915525"/>
              <a:gd name="connsiteY1407" fmla="*/ 5488885 h 6819900"/>
              <a:gd name="connsiteX1408" fmla="*/ 4520490 w 9915525"/>
              <a:gd name="connsiteY1408" fmla="*/ 5496805 h 6819900"/>
              <a:gd name="connsiteX1409" fmla="*/ 3822029 w 9915525"/>
              <a:gd name="connsiteY1409" fmla="*/ 5487577 h 6819900"/>
              <a:gd name="connsiteX1410" fmla="*/ 3790661 w 9915525"/>
              <a:gd name="connsiteY1410" fmla="*/ 5444980 h 6819900"/>
              <a:gd name="connsiteX1411" fmla="*/ 3768015 w 9915525"/>
              <a:gd name="connsiteY1411" fmla="*/ 5467205 h 6819900"/>
              <a:gd name="connsiteX1412" fmla="*/ 3822029 w 9915525"/>
              <a:gd name="connsiteY1412" fmla="*/ 5487577 h 6819900"/>
              <a:gd name="connsiteX1413" fmla="*/ 4715753 w 9915525"/>
              <a:gd name="connsiteY1413" fmla="*/ 5436493 h 6819900"/>
              <a:gd name="connsiteX1414" fmla="*/ 4698813 w 9915525"/>
              <a:gd name="connsiteY1414" fmla="*/ 5384106 h 6819900"/>
              <a:gd name="connsiteX1415" fmla="*/ 4663511 w 9915525"/>
              <a:gd name="connsiteY1415" fmla="*/ 5436249 h 6819900"/>
              <a:gd name="connsiteX1416" fmla="*/ 4696311 w 9915525"/>
              <a:gd name="connsiteY1416" fmla="*/ 5481101 h 6819900"/>
              <a:gd name="connsiteX1417" fmla="*/ 4715753 w 9915525"/>
              <a:gd name="connsiteY1417" fmla="*/ 5436493 h 6819900"/>
              <a:gd name="connsiteX1418" fmla="*/ 4611823 w 9915525"/>
              <a:gd name="connsiteY1418" fmla="*/ 5449764 h 6819900"/>
              <a:gd name="connsiteX1419" fmla="*/ 4587165 w 9915525"/>
              <a:gd name="connsiteY1419" fmla="*/ 5397355 h 6819900"/>
              <a:gd name="connsiteX1420" fmla="*/ 4562507 w 9915525"/>
              <a:gd name="connsiteY1420" fmla="*/ 5449764 h 6819900"/>
              <a:gd name="connsiteX1421" fmla="*/ 4587165 w 9915525"/>
              <a:gd name="connsiteY1421" fmla="*/ 5473555 h 6819900"/>
              <a:gd name="connsiteX1422" fmla="*/ 4611823 w 9915525"/>
              <a:gd name="connsiteY1422" fmla="*/ 5449764 h 6819900"/>
              <a:gd name="connsiteX1423" fmla="*/ 7515084 w 9915525"/>
              <a:gd name="connsiteY1423" fmla="*/ 5439439 h 6819900"/>
              <a:gd name="connsiteX1424" fmla="*/ 7512571 w 9915525"/>
              <a:gd name="connsiteY1424" fmla="*/ 5378305 h 6819900"/>
              <a:gd name="connsiteX1425" fmla="*/ 7497810 w 9915525"/>
              <a:gd name="connsiteY1425" fmla="*/ 5321155 h 6819900"/>
              <a:gd name="connsiteX1426" fmla="*/ 7483284 w 9915525"/>
              <a:gd name="connsiteY1426" fmla="*/ 5264005 h 6819900"/>
              <a:gd name="connsiteX1427" fmla="*/ 7468478 w 9915525"/>
              <a:gd name="connsiteY1427" fmla="*/ 5187805 h 6819900"/>
              <a:gd name="connsiteX1428" fmla="*/ 7453199 w 9915525"/>
              <a:gd name="connsiteY1428" fmla="*/ 5111605 h 6819900"/>
              <a:gd name="connsiteX1429" fmla="*/ 7444665 w 9915525"/>
              <a:gd name="connsiteY1429" fmla="*/ 5084196 h 6819900"/>
              <a:gd name="connsiteX1430" fmla="*/ 7430848 w 9915525"/>
              <a:gd name="connsiteY1430" fmla="*/ 5045321 h 6819900"/>
              <a:gd name="connsiteX1431" fmla="*/ 7414180 w 9915525"/>
              <a:gd name="connsiteY1431" fmla="*/ 4985605 h 6819900"/>
              <a:gd name="connsiteX1432" fmla="*/ 7394388 w 9915525"/>
              <a:gd name="connsiteY1432" fmla="*/ 4926849 h 6819900"/>
              <a:gd name="connsiteX1433" fmla="*/ 7368340 w 9915525"/>
              <a:gd name="connsiteY1433" fmla="*/ 4930630 h 6819900"/>
              <a:gd name="connsiteX1434" fmla="*/ 7369211 w 9915525"/>
              <a:gd name="connsiteY1434" fmla="*/ 5056291 h 6819900"/>
              <a:gd name="connsiteX1435" fmla="*/ 7381117 w 9915525"/>
              <a:gd name="connsiteY1435" fmla="*/ 5092803 h 6819900"/>
              <a:gd name="connsiteX1436" fmla="*/ 7355322 w 9915525"/>
              <a:gd name="connsiteY1436" fmla="*/ 5129026 h 6819900"/>
              <a:gd name="connsiteX1437" fmla="*/ 7333528 w 9915525"/>
              <a:gd name="connsiteY1437" fmla="*/ 5179757 h 6819900"/>
              <a:gd name="connsiteX1438" fmla="*/ 7363340 w 9915525"/>
              <a:gd name="connsiteY1438" fmla="*/ 5246371 h 6819900"/>
              <a:gd name="connsiteX1439" fmla="*/ 7387516 w 9915525"/>
              <a:gd name="connsiteY1439" fmla="*/ 5283184 h 6819900"/>
              <a:gd name="connsiteX1440" fmla="*/ 7397041 w 9915525"/>
              <a:gd name="connsiteY1440" fmla="*/ 5306868 h 6819900"/>
              <a:gd name="connsiteX1441" fmla="*/ 7406566 w 9915525"/>
              <a:gd name="connsiteY1441" fmla="*/ 5330600 h 6819900"/>
              <a:gd name="connsiteX1442" fmla="*/ 7425616 w 9915525"/>
              <a:gd name="connsiteY1442" fmla="*/ 5354493 h 6819900"/>
              <a:gd name="connsiteX1443" fmla="*/ 7444666 w 9915525"/>
              <a:gd name="connsiteY1443" fmla="*/ 5378947 h 6819900"/>
              <a:gd name="connsiteX1444" fmla="*/ 7454191 w 9915525"/>
              <a:gd name="connsiteY1444" fmla="*/ 5397355 h 6819900"/>
              <a:gd name="connsiteX1445" fmla="*/ 7463716 w 9915525"/>
              <a:gd name="connsiteY1445" fmla="*/ 5419580 h 6819900"/>
              <a:gd name="connsiteX1446" fmla="*/ 7470066 w 9915525"/>
              <a:gd name="connsiteY1446" fmla="*/ 5448155 h 6819900"/>
              <a:gd name="connsiteX1447" fmla="*/ 7515084 w 9915525"/>
              <a:gd name="connsiteY1447" fmla="*/ 5439439 h 6819900"/>
              <a:gd name="connsiteX1448" fmla="*/ 4825290 w 9915525"/>
              <a:gd name="connsiteY1448" fmla="*/ 5435455 h 6819900"/>
              <a:gd name="connsiteX1449" fmla="*/ 4811003 w 9915525"/>
              <a:gd name="connsiteY1449" fmla="*/ 5425930 h 6819900"/>
              <a:gd name="connsiteX1450" fmla="*/ 4796715 w 9915525"/>
              <a:gd name="connsiteY1450" fmla="*/ 5435455 h 6819900"/>
              <a:gd name="connsiteX1451" fmla="*/ 4811003 w 9915525"/>
              <a:gd name="connsiteY1451" fmla="*/ 5444980 h 6819900"/>
              <a:gd name="connsiteX1452" fmla="*/ 4825290 w 9915525"/>
              <a:gd name="connsiteY1452" fmla="*/ 5435455 h 6819900"/>
              <a:gd name="connsiteX1453" fmla="*/ 5533833 w 9915525"/>
              <a:gd name="connsiteY1453" fmla="*/ 5375924 h 6819900"/>
              <a:gd name="connsiteX1454" fmla="*/ 5501565 w 9915525"/>
              <a:gd name="connsiteY1454" fmla="*/ 5325918 h 6819900"/>
              <a:gd name="connsiteX1455" fmla="*/ 5478780 w 9915525"/>
              <a:gd name="connsiteY1455" fmla="*/ 5376924 h 6819900"/>
              <a:gd name="connsiteX1456" fmla="*/ 5533833 w 9915525"/>
              <a:gd name="connsiteY1456" fmla="*/ 5375924 h 6819900"/>
              <a:gd name="connsiteX1457" fmla="*/ 3298272 w 9915525"/>
              <a:gd name="connsiteY1457" fmla="*/ 5347944 h 6819900"/>
              <a:gd name="connsiteX1458" fmla="*/ 3292517 w 9915525"/>
              <a:gd name="connsiteY1458" fmla="*/ 5353699 h 6819900"/>
              <a:gd name="connsiteX1459" fmla="*/ 3297520 w 9915525"/>
              <a:gd name="connsiteY1459" fmla="*/ 5366201 h 6819900"/>
              <a:gd name="connsiteX1460" fmla="*/ 3298271 w 9915525"/>
              <a:gd name="connsiteY1460" fmla="*/ 5347944 h 6819900"/>
              <a:gd name="connsiteX1461" fmla="*/ 3910890 w 9915525"/>
              <a:gd name="connsiteY1461" fmla="*/ 5335443 h 6819900"/>
              <a:gd name="connsiteX1462" fmla="*/ 3910890 w 9915525"/>
              <a:gd name="connsiteY1462" fmla="*/ 5306868 h 6819900"/>
              <a:gd name="connsiteX1463" fmla="*/ 3887078 w 9915525"/>
              <a:gd name="connsiteY1463" fmla="*/ 5292580 h 6819900"/>
              <a:gd name="connsiteX1464" fmla="*/ 3863265 w 9915525"/>
              <a:gd name="connsiteY1464" fmla="*/ 5306868 h 6819900"/>
              <a:gd name="connsiteX1465" fmla="*/ 3863265 w 9915525"/>
              <a:gd name="connsiteY1465" fmla="*/ 5335443 h 6819900"/>
              <a:gd name="connsiteX1466" fmla="*/ 3887078 w 9915525"/>
              <a:gd name="connsiteY1466" fmla="*/ 5349730 h 6819900"/>
              <a:gd name="connsiteX1467" fmla="*/ 3910890 w 9915525"/>
              <a:gd name="connsiteY1467" fmla="*/ 5335443 h 6819900"/>
              <a:gd name="connsiteX1468" fmla="*/ 3892592 w 9915525"/>
              <a:gd name="connsiteY1468" fmla="*/ 5325124 h 6819900"/>
              <a:gd name="connsiteX1469" fmla="*/ 3898347 w 9915525"/>
              <a:gd name="connsiteY1469" fmla="*/ 5319369 h 6819900"/>
              <a:gd name="connsiteX1470" fmla="*/ 3897595 w 9915525"/>
              <a:gd name="connsiteY1470" fmla="*/ 5337626 h 6819900"/>
              <a:gd name="connsiteX1471" fmla="*/ 3892592 w 9915525"/>
              <a:gd name="connsiteY1471" fmla="*/ 5325124 h 6819900"/>
              <a:gd name="connsiteX1472" fmla="*/ 9575685 w 9915525"/>
              <a:gd name="connsiteY1472" fmla="*/ 5343975 h 6819900"/>
              <a:gd name="connsiteX1473" fmla="*/ 9557429 w 9915525"/>
              <a:gd name="connsiteY1473" fmla="*/ 5343224 h 6819900"/>
              <a:gd name="connsiteX1474" fmla="*/ 9563184 w 9915525"/>
              <a:gd name="connsiteY1474" fmla="*/ 5348978 h 6819900"/>
              <a:gd name="connsiteX1475" fmla="*/ 9575685 w 9915525"/>
              <a:gd name="connsiteY1475" fmla="*/ 5343976 h 6819900"/>
              <a:gd name="connsiteX1476" fmla="*/ 6995085 w 9915525"/>
              <a:gd name="connsiteY1476" fmla="*/ 5290675 h 6819900"/>
              <a:gd name="connsiteX1477" fmla="*/ 6996990 w 9915525"/>
              <a:gd name="connsiteY1477" fmla="*/ 5244955 h 6819900"/>
              <a:gd name="connsiteX1478" fmla="*/ 7006515 w 9915525"/>
              <a:gd name="connsiteY1478" fmla="*/ 5213620 h 6819900"/>
              <a:gd name="connsiteX1479" fmla="*/ 7016185 w 9915525"/>
              <a:gd name="connsiteY1479" fmla="*/ 5168755 h 6819900"/>
              <a:gd name="connsiteX1480" fmla="*/ 6986480 w 9915525"/>
              <a:gd name="connsiteY1480" fmla="*/ 5167252 h 6819900"/>
              <a:gd name="connsiteX1481" fmla="*/ 6958853 w 9915525"/>
              <a:gd name="connsiteY1481" fmla="*/ 5168696 h 6819900"/>
              <a:gd name="connsiteX1482" fmla="*/ 6917437 w 9915525"/>
              <a:gd name="connsiteY1482" fmla="*/ 5188067 h 6819900"/>
              <a:gd name="connsiteX1483" fmla="*/ 6943679 w 9915525"/>
              <a:gd name="connsiteY1483" fmla="*/ 5285436 h 6819900"/>
              <a:gd name="connsiteX1484" fmla="*/ 6995085 w 9915525"/>
              <a:gd name="connsiteY1484" fmla="*/ 5290675 h 6819900"/>
              <a:gd name="connsiteX1485" fmla="*/ 9377735 w 9915525"/>
              <a:gd name="connsiteY1485" fmla="*/ 5193176 h 6819900"/>
              <a:gd name="connsiteX1486" fmla="*/ 9358855 w 9915525"/>
              <a:gd name="connsiteY1486" fmla="*/ 5140180 h 6819900"/>
              <a:gd name="connsiteX1487" fmla="*/ 9349665 w 9915525"/>
              <a:gd name="connsiteY1487" fmla="*/ 5112384 h 6819900"/>
              <a:gd name="connsiteX1488" fmla="*/ 9321090 w 9915525"/>
              <a:gd name="connsiteY1488" fmla="*/ 5054455 h 6819900"/>
              <a:gd name="connsiteX1489" fmla="*/ 9298296 w 9915525"/>
              <a:gd name="connsiteY1489" fmla="*/ 5069522 h 6819900"/>
              <a:gd name="connsiteX1490" fmla="*/ 9301673 w 9915525"/>
              <a:gd name="connsiteY1490" fmla="*/ 5130655 h 6819900"/>
              <a:gd name="connsiteX1491" fmla="*/ 9321090 w 9915525"/>
              <a:gd name="connsiteY1491" fmla="*/ 5168755 h 6819900"/>
              <a:gd name="connsiteX1492" fmla="*/ 9377735 w 9915525"/>
              <a:gd name="connsiteY1492" fmla="*/ 5193176 h 6819900"/>
              <a:gd name="connsiteX1493" fmla="*/ 9135528 w 9915525"/>
              <a:gd name="connsiteY1493" fmla="*/ 5168202 h 6819900"/>
              <a:gd name="connsiteX1494" fmla="*/ 9121204 w 9915525"/>
              <a:gd name="connsiteY1494" fmla="*/ 5054455 h 6819900"/>
              <a:gd name="connsiteX1495" fmla="*/ 9107629 w 9915525"/>
              <a:gd name="connsiteY1495" fmla="*/ 5030643 h 6819900"/>
              <a:gd name="connsiteX1496" fmla="*/ 9087510 w 9915525"/>
              <a:gd name="connsiteY1496" fmla="*/ 5006830 h 6819900"/>
              <a:gd name="connsiteX1497" fmla="*/ 9075785 w 9915525"/>
              <a:gd name="connsiteY1497" fmla="*/ 4975880 h 6819900"/>
              <a:gd name="connsiteX1498" fmla="*/ 9056729 w 9915525"/>
              <a:gd name="connsiteY1498" fmla="*/ 4941874 h 6819900"/>
              <a:gd name="connsiteX1499" fmla="*/ 9042563 w 9915525"/>
              <a:gd name="connsiteY1499" fmla="*/ 4987831 h 6819900"/>
              <a:gd name="connsiteX1500" fmla="*/ 9057184 w 9915525"/>
              <a:gd name="connsiteY1500" fmla="*/ 5043498 h 6819900"/>
              <a:gd name="connsiteX1501" fmla="*/ 9062661 w 9915525"/>
              <a:gd name="connsiteY1501" fmla="*/ 5083030 h 6819900"/>
              <a:gd name="connsiteX1502" fmla="*/ 9073440 w 9915525"/>
              <a:gd name="connsiteY1502" fmla="*/ 5113372 h 6819900"/>
              <a:gd name="connsiteX1503" fmla="*/ 9094150 w 9915525"/>
              <a:gd name="connsiteY1503" fmla="*/ 5165760 h 6819900"/>
              <a:gd name="connsiteX1504" fmla="*/ 9135528 w 9915525"/>
              <a:gd name="connsiteY1504" fmla="*/ 5168202 h 6819900"/>
              <a:gd name="connsiteX1505" fmla="*/ 1221575 w 9915525"/>
              <a:gd name="connsiteY1505" fmla="*/ 5162019 h 6819900"/>
              <a:gd name="connsiteX1506" fmla="*/ 1208777 w 9915525"/>
              <a:gd name="connsiteY1506" fmla="*/ 5139312 h 6819900"/>
              <a:gd name="connsiteX1507" fmla="*/ 1204898 w 9915525"/>
              <a:gd name="connsiteY1507" fmla="*/ 5121130 h 6819900"/>
              <a:gd name="connsiteX1508" fmla="*/ 1202615 w 9915525"/>
              <a:gd name="connsiteY1508" fmla="*/ 5162405 h 6819900"/>
              <a:gd name="connsiteX1509" fmla="*/ 1224046 w 9915525"/>
              <a:gd name="connsiteY1509" fmla="*/ 5167651 h 6819900"/>
              <a:gd name="connsiteX1510" fmla="*/ 1221575 w 9915525"/>
              <a:gd name="connsiteY1510" fmla="*/ 5162019 h 6819900"/>
              <a:gd name="connsiteX1511" fmla="*/ 5784120 w 9915525"/>
              <a:gd name="connsiteY1511" fmla="*/ 5128274 h 6819900"/>
              <a:gd name="connsiteX1512" fmla="*/ 5791826 w 9915525"/>
              <a:gd name="connsiteY1512" fmla="*/ 5102080 h 6819900"/>
              <a:gd name="connsiteX1513" fmla="*/ 5812818 w 9915525"/>
              <a:gd name="connsiteY1513" fmla="*/ 5084840 h 6819900"/>
              <a:gd name="connsiteX1514" fmla="*/ 5844465 w 9915525"/>
              <a:gd name="connsiteY1514" fmla="*/ 5040168 h 6819900"/>
              <a:gd name="connsiteX1515" fmla="*/ 5803945 w 9915525"/>
              <a:gd name="connsiteY1515" fmla="*/ 5037786 h 6819900"/>
              <a:gd name="connsiteX1516" fmla="*/ 5784559 w 9915525"/>
              <a:gd name="connsiteY1516" fmla="*/ 5037000 h 6819900"/>
              <a:gd name="connsiteX1517" fmla="*/ 5749673 w 9915525"/>
              <a:gd name="connsiteY1517" fmla="*/ 5030498 h 6819900"/>
              <a:gd name="connsiteX1518" fmla="*/ 5730165 w 9915525"/>
              <a:gd name="connsiteY1518" fmla="*/ 5082085 h 6819900"/>
              <a:gd name="connsiteX1519" fmla="*/ 5736515 w 9915525"/>
              <a:gd name="connsiteY1519" fmla="*/ 5133830 h 6819900"/>
              <a:gd name="connsiteX1520" fmla="*/ 5784120 w 9915525"/>
              <a:gd name="connsiteY1520" fmla="*/ 5128274 h 6819900"/>
              <a:gd name="connsiteX1521" fmla="*/ 1327710 w 9915525"/>
              <a:gd name="connsiteY1521" fmla="*/ 5090650 h 6819900"/>
              <a:gd name="connsiteX1522" fmla="*/ 1316800 w 9915525"/>
              <a:gd name="connsiteY1522" fmla="*/ 5045490 h 6819900"/>
              <a:gd name="connsiteX1523" fmla="*/ 1293597 w 9915525"/>
              <a:gd name="connsiteY1523" fmla="*/ 5006648 h 6819900"/>
              <a:gd name="connsiteX1524" fmla="*/ 1258021 w 9915525"/>
              <a:gd name="connsiteY1524" fmla="*/ 4972681 h 6819900"/>
              <a:gd name="connsiteX1525" fmla="*/ 1236146 w 9915525"/>
              <a:gd name="connsiteY1525" fmla="*/ 5004781 h 6819900"/>
              <a:gd name="connsiteX1526" fmla="*/ 1260559 w 9915525"/>
              <a:gd name="connsiteY1526" fmla="*/ 5033687 h 6819900"/>
              <a:gd name="connsiteX1527" fmla="*/ 1281990 w 9915525"/>
              <a:gd name="connsiteY1527" fmla="*/ 5054339 h 6819900"/>
              <a:gd name="connsiteX1528" fmla="*/ 1327710 w 9915525"/>
              <a:gd name="connsiteY1528" fmla="*/ 5090650 h 6819900"/>
              <a:gd name="connsiteX1529" fmla="*/ 1441638 w 9915525"/>
              <a:gd name="connsiteY1529" fmla="*/ 5077000 h 6819900"/>
              <a:gd name="connsiteX1530" fmla="*/ 1468864 w 9915525"/>
              <a:gd name="connsiteY1530" fmla="*/ 5048554 h 6819900"/>
              <a:gd name="connsiteX1531" fmla="*/ 1511867 w 9915525"/>
              <a:gd name="connsiteY1531" fmla="*/ 5041323 h 6819900"/>
              <a:gd name="connsiteX1532" fmla="*/ 1542451 w 9915525"/>
              <a:gd name="connsiteY1532" fmla="*/ 4995674 h 6819900"/>
              <a:gd name="connsiteX1533" fmla="*/ 1494985 w 9915525"/>
              <a:gd name="connsiteY1533" fmla="*/ 4992543 h 6819900"/>
              <a:gd name="connsiteX1534" fmla="*/ 1419461 w 9915525"/>
              <a:gd name="connsiteY1534" fmla="*/ 4944353 h 6819900"/>
              <a:gd name="connsiteX1535" fmla="*/ 1398917 w 9915525"/>
              <a:gd name="connsiteY1535" fmla="*/ 4900359 h 6819900"/>
              <a:gd name="connsiteX1536" fmla="*/ 1394299 w 9915525"/>
              <a:gd name="connsiteY1536" fmla="*/ 4867851 h 6819900"/>
              <a:gd name="connsiteX1537" fmla="*/ 1410085 w 9915525"/>
              <a:gd name="connsiteY1537" fmla="*/ 4871929 h 6819900"/>
              <a:gd name="connsiteX1538" fmla="*/ 1430269 w 9915525"/>
              <a:gd name="connsiteY1538" fmla="*/ 4892530 h 6819900"/>
              <a:gd name="connsiteX1539" fmla="*/ 1443915 w 9915525"/>
              <a:gd name="connsiteY1539" fmla="*/ 4905342 h 6819900"/>
              <a:gd name="connsiteX1540" fmla="*/ 1463498 w 9915525"/>
              <a:gd name="connsiteY1540" fmla="*/ 4935875 h 6819900"/>
              <a:gd name="connsiteX1541" fmla="*/ 1502874 w 9915525"/>
              <a:gd name="connsiteY1541" fmla="*/ 4941236 h 6819900"/>
              <a:gd name="connsiteX1542" fmla="*/ 1529677 w 9915525"/>
              <a:gd name="connsiteY1542" fmla="*/ 4940214 h 6819900"/>
              <a:gd name="connsiteX1543" fmla="*/ 1572503 w 9915525"/>
              <a:gd name="connsiteY1543" fmla="*/ 4920975 h 6819900"/>
              <a:gd name="connsiteX1544" fmla="*/ 1536784 w 9915525"/>
              <a:gd name="connsiteY1544" fmla="*/ 4894336 h 6819900"/>
              <a:gd name="connsiteX1545" fmla="*/ 1501065 w 9915525"/>
              <a:gd name="connsiteY1545" fmla="*/ 4849771 h 6819900"/>
              <a:gd name="connsiteX1546" fmla="*/ 1468984 w 9915525"/>
              <a:gd name="connsiteY1546" fmla="*/ 4774146 h 6819900"/>
              <a:gd name="connsiteX1547" fmla="*/ 1422817 w 9915525"/>
              <a:gd name="connsiteY1547" fmla="*/ 4740130 h 6819900"/>
              <a:gd name="connsiteX1548" fmla="*/ 1366080 w 9915525"/>
              <a:gd name="connsiteY1548" fmla="*/ 4673063 h 6819900"/>
              <a:gd name="connsiteX1549" fmla="*/ 1318996 w 9915525"/>
              <a:gd name="connsiteY1549" fmla="*/ 4646324 h 6819900"/>
              <a:gd name="connsiteX1550" fmla="*/ 1320593 w 9915525"/>
              <a:gd name="connsiteY1550" fmla="*/ 4716628 h 6819900"/>
              <a:gd name="connsiteX1551" fmla="*/ 1326716 w 9915525"/>
              <a:gd name="connsiteY1551" fmla="*/ 4733859 h 6819900"/>
              <a:gd name="connsiteX1552" fmla="*/ 1361931 w 9915525"/>
              <a:gd name="connsiteY1552" fmla="*/ 4787755 h 6819900"/>
              <a:gd name="connsiteX1553" fmla="*/ 1401053 w 9915525"/>
              <a:gd name="connsiteY1553" fmla="*/ 4830618 h 6819900"/>
              <a:gd name="connsiteX1554" fmla="*/ 1372542 w 9915525"/>
              <a:gd name="connsiteY1554" fmla="*/ 4833855 h 6819900"/>
              <a:gd name="connsiteX1555" fmla="*/ 1317773 w 9915525"/>
              <a:gd name="connsiteY1555" fmla="*/ 4805640 h 6819900"/>
              <a:gd name="connsiteX1556" fmla="*/ 1290911 w 9915525"/>
              <a:gd name="connsiteY1556" fmla="*/ 4783352 h 6819900"/>
              <a:gd name="connsiteX1557" fmla="*/ 1281467 w 9915525"/>
              <a:gd name="connsiteY1557" fmla="*/ 4770474 h 6819900"/>
              <a:gd name="connsiteX1558" fmla="*/ 1264397 w 9915525"/>
              <a:gd name="connsiteY1558" fmla="*/ 4753517 h 6819900"/>
              <a:gd name="connsiteX1559" fmla="*/ 1260664 w 9915525"/>
              <a:gd name="connsiteY1559" fmla="*/ 4735080 h 6819900"/>
              <a:gd name="connsiteX1560" fmla="*/ 1273576 w 9915525"/>
              <a:gd name="connsiteY1560" fmla="*/ 4711555 h 6819900"/>
              <a:gd name="connsiteX1561" fmla="*/ 1258479 w 9915525"/>
              <a:gd name="connsiteY1561" fmla="*/ 4675325 h 6819900"/>
              <a:gd name="connsiteX1562" fmla="*/ 1220379 w 9915525"/>
              <a:gd name="connsiteY1562" fmla="*/ 4685441 h 6819900"/>
              <a:gd name="connsiteX1563" fmla="*/ 1218488 w 9915525"/>
              <a:gd name="connsiteY1563" fmla="*/ 4725135 h 6819900"/>
              <a:gd name="connsiteX1564" fmla="*/ 1226919 w 9915525"/>
              <a:gd name="connsiteY1564" fmla="*/ 4749333 h 6819900"/>
              <a:gd name="connsiteX1565" fmla="*/ 1235280 w 9915525"/>
              <a:gd name="connsiteY1565" fmla="*/ 4793621 h 6819900"/>
              <a:gd name="connsiteX1566" fmla="*/ 1257806 w 9915525"/>
              <a:gd name="connsiteY1566" fmla="*/ 4825256 h 6819900"/>
              <a:gd name="connsiteX1567" fmla="*/ 1314378 w 9915525"/>
              <a:gd name="connsiteY1567" fmla="*/ 4890934 h 6819900"/>
              <a:gd name="connsiteX1568" fmla="*/ 1316325 w 9915525"/>
              <a:gd name="connsiteY1568" fmla="*/ 4899674 h 6819900"/>
              <a:gd name="connsiteX1569" fmla="*/ 1320800 w 9915525"/>
              <a:gd name="connsiteY1569" fmla="*/ 4921105 h 6819900"/>
              <a:gd name="connsiteX1570" fmla="*/ 1335510 w 9915525"/>
              <a:gd name="connsiteY1570" fmla="*/ 4947299 h 6819900"/>
              <a:gd name="connsiteX1571" fmla="*/ 1351145 w 9915525"/>
              <a:gd name="connsiteY1571" fmla="*/ 4985399 h 6819900"/>
              <a:gd name="connsiteX1572" fmla="*/ 1353137 w 9915525"/>
              <a:gd name="connsiteY1572" fmla="*/ 4997305 h 6819900"/>
              <a:gd name="connsiteX1573" fmla="*/ 1366258 w 9915525"/>
              <a:gd name="connsiteY1573" fmla="*/ 5015091 h 6819900"/>
              <a:gd name="connsiteX1574" fmla="*/ 1386765 w 9915525"/>
              <a:gd name="connsiteY1574" fmla="*/ 5051604 h 6819900"/>
              <a:gd name="connsiteX1575" fmla="*/ 1441638 w 9915525"/>
              <a:gd name="connsiteY1575" fmla="*/ 5077000 h 6819900"/>
              <a:gd name="connsiteX1576" fmla="*/ 7319133 w 9915525"/>
              <a:gd name="connsiteY1576" fmla="*/ 4956499 h 6819900"/>
              <a:gd name="connsiteX1577" fmla="*/ 7280357 w 9915525"/>
              <a:gd name="connsiteY1577" fmla="*/ 4900080 h 6819900"/>
              <a:gd name="connsiteX1578" fmla="*/ 7296423 w 9915525"/>
              <a:gd name="connsiteY1578" fmla="*/ 4968730 h 6819900"/>
              <a:gd name="connsiteX1579" fmla="*/ 7319133 w 9915525"/>
              <a:gd name="connsiteY1579" fmla="*/ 4956499 h 6819900"/>
              <a:gd name="connsiteX1580" fmla="*/ 9582860 w 9915525"/>
              <a:gd name="connsiteY1580" fmla="*/ 4921629 h 6819900"/>
              <a:gd name="connsiteX1581" fmla="*/ 9581431 w 9915525"/>
              <a:gd name="connsiteY1581" fmla="*/ 4768062 h 6819900"/>
              <a:gd name="connsiteX1582" fmla="*/ 9548407 w 9915525"/>
              <a:gd name="connsiteY1582" fmla="*/ 4760755 h 6819900"/>
              <a:gd name="connsiteX1583" fmla="*/ 9529318 w 9915525"/>
              <a:gd name="connsiteY1583" fmla="*/ 4840143 h 6819900"/>
              <a:gd name="connsiteX1584" fmla="*/ 9541223 w 9915525"/>
              <a:gd name="connsiteY1584" fmla="*/ 4919517 h 6819900"/>
              <a:gd name="connsiteX1585" fmla="*/ 9549690 w 9915525"/>
              <a:gd name="connsiteY1585" fmla="*/ 4935887 h 6819900"/>
              <a:gd name="connsiteX1586" fmla="*/ 9582860 w 9915525"/>
              <a:gd name="connsiteY1586" fmla="*/ 4921629 h 6819900"/>
              <a:gd name="connsiteX1587" fmla="*/ 9536082 w 9915525"/>
              <a:gd name="connsiteY1587" fmla="*/ 4583648 h 6819900"/>
              <a:gd name="connsiteX1588" fmla="*/ 9540165 w 9915525"/>
              <a:gd name="connsiteY1588" fmla="*/ 4535343 h 6819900"/>
              <a:gd name="connsiteX1589" fmla="*/ 9530640 w 9915525"/>
              <a:gd name="connsiteY1589" fmla="*/ 4487155 h 6819900"/>
              <a:gd name="connsiteX1590" fmla="*/ 9540165 w 9915525"/>
              <a:gd name="connsiteY1590" fmla="*/ 4444855 h 6819900"/>
              <a:gd name="connsiteX1591" fmla="*/ 9538022 w 9915525"/>
              <a:gd name="connsiteY1591" fmla="*/ 4398897 h 6819900"/>
              <a:gd name="connsiteX1592" fmla="*/ 9536209 w 9915525"/>
              <a:gd name="connsiteY1592" fmla="*/ 4370799 h 6819900"/>
              <a:gd name="connsiteX1593" fmla="*/ 9540463 w 9915525"/>
              <a:gd name="connsiteY1593" fmla="*/ 4282930 h 6819900"/>
              <a:gd name="connsiteX1594" fmla="*/ 9530640 w 9915525"/>
              <a:gd name="connsiteY1594" fmla="*/ 4272725 h 6819900"/>
              <a:gd name="connsiteX1595" fmla="*/ 9475978 w 9915525"/>
              <a:gd name="connsiteY1595" fmla="*/ 4232351 h 6819900"/>
              <a:gd name="connsiteX1596" fmla="*/ 9451657 w 9915525"/>
              <a:gd name="connsiteY1596" fmla="*/ 4250343 h 6819900"/>
              <a:gd name="connsiteX1597" fmla="*/ 9402641 w 9915525"/>
              <a:gd name="connsiteY1597" fmla="*/ 4265915 h 6819900"/>
              <a:gd name="connsiteX1598" fmla="*/ 9345034 w 9915525"/>
              <a:gd name="connsiteY1598" fmla="*/ 4282515 h 6819900"/>
              <a:gd name="connsiteX1599" fmla="*/ 9353569 w 9915525"/>
              <a:gd name="connsiteY1599" fmla="*/ 4320082 h 6819900"/>
              <a:gd name="connsiteX1600" fmla="*/ 9359190 w 9915525"/>
              <a:gd name="connsiteY1600" fmla="*/ 4359130 h 6819900"/>
              <a:gd name="connsiteX1601" fmla="*/ 9369777 w 9915525"/>
              <a:gd name="connsiteY1601" fmla="*/ 4392805 h 6819900"/>
              <a:gd name="connsiteX1602" fmla="*/ 9409196 w 9915525"/>
              <a:gd name="connsiteY1602" fmla="*/ 4361957 h 6819900"/>
              <a:gd name="connsiteX1603" fmla="*/ 9421723 w 9915525"/>
              <a:gd name="connsiteY1603" fmla="*/ 4320794 h 6819900"/>
              <a:gd name="connsiteX1604" fmla="*/ 9469634 w 9915525"/>
              <a:gd name="connsiteY1604" fmla="*/ 4345542 h 6819900"/>
              <a:gd name="connsiteX1605" fmla="*/ 9463323 w 9915525"/>
              <a:gd name="connsiteY1605" fmla="*/ 4416280 h 6819900"/>
              <a:gd name="connsiteX1606" fmla="*/ 9463115 w 9915525"/>
              <a:gd name="connsiteY1606" fmla="*/ 4446443 h 6819900"/>
              <a:gd name="connsiteX1607" fmla="*/ 9474414 w 9915525"/>
              <a:gd name="connsiteY1607" fmla="*/ 4487718 h 6819900"/>
              <a:gd name="connsiteX1608" fmla="*/ 9485688 w 9915525"/>
              <a:gd name="connsiteY1608" fmla="*/ 4537404 h 6819900"/>
              <a:gd name="connsiteX1609" fmla="*/ 9490223 w 9915525"/>
              <a:gd name="connsiteY1609" fmla="*/ 4561216 h 6819900"/>
              <a:gd name="connsiteX1610" fmla="*/ 9501229 w 9915525"/>
              <a:gd name="connsiteY1610" fmla="*/ 4585046 h 6819900"/>
              <a:gd name="connsiteX1611" fmla="*/ 9536082 w 9915525"/>
              <a:gd name="connsiteY1611" fmla="*/ 4583648 h 6819900"/>
              <a:gd name="connsiteX1612" fmla="*/ 9249652 w 9915525"/>
              <a:gd name="connsiteY1612" fmla="*/ 2559819 h 6819900"/>
              <a:gd name="connsiteX1613" fmla="*/ 9281471 w 9915525"/>
              <a:gd name="connsiteY1613" fmla="*/ 2526328 h 6819900"/>
              <a:gd name="connsiteX1614" fmla="*/ 9232726 w 9915525"/>
              <a:gd name="connsiteY1614" fmla="*/ 2466458 h 6819900"/>
              <a:gd name="connsiteX1615" fmla="*/ 9214054 w 9915525"/>
              <a:gd name="connsiteY1615" fmla="*/ 2435095 h 6819900"/>
              <a:gd name="connsiteX1616" fmla="*/ 9164982 w 9915525"/>
              <a:gd name="connsiteY1616" fmla="*/ 2387601 h 6819900"/>
              <a:gd name="connsiteX1617" fmla="*/ 9152443 w 9915525"/>
              <a:gd name="connsiteY1617" fmla="*/ 2432699 h 6819900"/>
              <a:gd name="connsiteX1618" fmla="*/ 9203155 w 9915525"/>
              <a:gd name="connsiteY1618" fmla="*/ 2571145 h 6819900"/>
              <a:gd name="connsiteX1619" fmla="*/ 9249652 w 9915525"/>
              <a:gd name="connsiteY1619" fmla="*/ 2559819 h 6819900"/>
              <a:gd name="connsiteX1620" fmla="*/ 8701965 w 9915525"/>
              <a:gd name="connsiteY1620" fmla="*/ 1506955 h 6819900"/>
              <a:gd name="connsiteX1621" fmla="*/ 8692440 w 9915525"/>
              <a:gd name="connsiteY1621" fmla="*/ 1496868 h 6819900"/>
              <a:gd name="connsiteX1622" fmla="*/ 8682915 w 9915525"/>
              <a:gd name="connsiteY1622" fmla="*/ 1501068 h 6819900"/>
              <a:gd name="connsiteX1623" fmla="*/ 8692440 w 9915525"/>
              <a:gd name="connsiteY1623" fmla="*/ 1511155 h 6819900"/>
              <a:gd name="connsiteX1624" fmla="*/ 8701965 w 9915525"/>
              <a:gd name="connsiteY1624" fmla="*/ 1506955 h 6819900"/>
              <a:gd name="connsiteX1625" fmla="*/ 8191598 w 9915525"/>
              <a:gd name="connsiteY1625" fmla="*/ 1476798 h 6819900"/>
              <a:gd name="connsiteX1626" fmla="*/ 8197416 w 9915525"/>
              <a:gd name="connsiteY1626" fmla="*/ 1392263 h 6819900"/>
              <a:gd name="connsiteX1627" fmla="*/ 8181902 w 9915525"/>
              <a:gd name="connsiteY1627" fmla="*/ 1339314 h 6819900"/>
              <a:gd name="connsiteX1628" fmla="*/ 8167338 w 9915525"/>
              <a:gd name="connsiteY1628" fmla="*/ 1292080 h 6819900"/>
              <a:gd name="connsiteX1629" fmla="*/ 8159040 w 9915525"/>
              <a:gd name="connsiteY1629" fmla="*/ 1249855 h 6819900"/>
              <a:gd name="connsiteX1630" fmla="*/ 8131311 w 9915525"/>
              <a:gd name="connsiteY1630" fmla="*/ 1208418 h 6819900"/>
              <a:gd name="connsiteX1631" fmla="*/ 8109117 w 9915525"/>
              <a:gd name="connsiteY1631" fmla="*/ 1223631 h 6819900"/>
              <a:gd name="connsiteX1632" fmla="*/ 8103509 w 9915525"/>
              <a:gd name="connsiteY1632" fmla="*/ 1231168 h 6819900"/>
              <a:gd name="connsiteX1633" fmla="*/ 8106653 w 9915525"/>
              <a:gd name="connsiteY1633" fmla="*/ 1257382 h 6819900"/>
              <a:gd name="connsiteX1634" fmla="*/ 8112670 w 9915525"/>
              <a:gd name="connsiteY1634" fmla="*/ 1292080 h 6819900"/>
              <a:gd name="connsiteX1635" fmla="*/ 8107585 w 9915525"/>
              <a:gd name="connsiteY1635" fmla="*/ 1394743 h 6819900"/>
              <a:gd name="connsiteX1636" fmla="*/ 8116368 w 9915525"/>
              <a:gd name="connsiteY1636" fmla="*/ 1425123 h 6819900"/>
              <a:gd name="connsiteX1637" fmla="*/ 8170070 w 9915525"/>
              <a:gd name="connsiteY1637" fmla="*/ 1482580 h 6819900"/>
              <a:gd name="connsiteX1638" fmla="*/ 8191598 w 9915525"/>
              <a:gd name="connsiteY1638" fmla="*/ 1476798 h 6819900"/>
              <a:gd name="connsiteX1639" fmla="*/ 3340242 w 9915525"/>
              <a:gd name="connsiteY1639" fmla="*/ 1310259 h 6819900"/>
              <a:gd name="connsiteX1640" fmla="*/ 3344153 w 9915525"/>
              <a:gd name="connsiteY1640" fmla="*/ 1240713 h 6819900"/>
              <a:gd name="connsiteX1641" fmla="*/ 3319262 w 9915525"/>
              <a:gd name="connsiteY1641" fmla="*/ 1222189 h 6819900"/>
              <a:gd name="connsiteX1642" fmla="*/ 3281162 w 9915525"/>
              <a:gd name="connsiteY1642" fmla="*/ 1212664 h 6819900"/>
              <a:gd name="connsiteX1643" fmla="*/ 3251132 w 9915525"/>
              <a:gd name="connsiteY1643" fmla="*/ 1244455 h 6819900"/>
              <a:gd name="connsiteX1644" fmla="*/ 3254033 w 9915525"/>
              <a:gd name="connsiteY1644" fmla="*/ 1295420 h 6819900"/>
              <a:gd name="connsiteX1645" fmla="*/ 3340242 w 9915525"/>
              <a:gd name="connsiteY1645" fmla="*/ 1310259 h 6819900"/>
              <a:gd name="connsiteX1646" fmla="*/ 8737047 w 9915525"/>
              <a:gd name="connsiteY1646" fmla="*/ 1318869 h 6819900"/>
              <a:gd name="connsiteX1647" fmla="*/ 8731292 w 9915525"/>
              <a:gd name="connsiteY1647" fmla="*/ 1324624 h 6819900"/>
              <a:gd name="connsiteX1648" fmla="*/ 8736295 w 9915525"/>
              <a:gd name="connsiteY1648" fmla="*/ 1337125 h 6819900"/>
              <a:gd name="connsiteX1649" fmla="*/ 8737046 w 9915525"/>
              <a:gd name="connsiteY1649" fmla="*/ 1318869 h 6819900"/>
              <a:gd name="connsiteX1650" fmla="*/ 4813860 w 9915525"/>
              <a:gd name="connsiteY1650" fmla="*/ 1147300 h 6819900"/>
              <a:gd name="connsiteX1651" fmla="*/ 4815765 w 9915525"/>
              <a:gd name="connsiteY1651" fmla="*/ 1120630 h 6819900"/>
              <a:gd name="connsiteX1652" fmla="*/ 4806240 w 9915525"/>
              <a:gd name="connsiteY1652" fmla="*/ 1134219 h 6819900"/>
              <a:gd name="connsiteX1653" fmla="*/ 4789572 w 9915525"/>
              <a:gd name="connsiteY1653" fmla="*/ 1152164 h 6819900"/>
              <a:gd name="connsiteX1654" fmla="*/ 4787666 w 9915525"/>
              <a:gd name="connsiteY1654" fmla="*/ 1157625 h 6819900"/>
              <a:gd name="connsiteX1655" fmla="*/ 4813860 w 9915525"/>
              <a:gd name="connsiteY1655" fmla="*/ 1147300 h 6819900"/>
              <a:gd name="connsiteX1656" fmla="*/ 5461570 w 9915525"/>
              <a:gd name="connsiteY1656" fmla="*/ 1048381 h 6819900"/>
              <a:gd name="connsiteX1657" fmla="*/ 5450329 w 9915525"/>
              <a:gd name="connsiteY1657" fmla="*/ 1007285 h 6819900"/>
              <a:gd name="connsiteX1658" fmla="*/ 5424337 w 9915525"/>
              <a:gd name="connsiteY1658" fmla="*/ 1017621 h 6819900"/>
              <a:gd name="connsiteX1659" fmla="*/ 5411433 w 9915525"/>
              <a:gd name="connsiteY1659" fmla="*/ 1061534 h 6819900"/>
              <a:gd name="connsiteX1660" fmla="*/ 5434557 w 9915525"/>
              <a:gd name="connsiteY1660" fmla="*/ 1080584 h 6819900"/>
              <a:gd name="connsiteX1661" fmla="*/ 5461570 w 9915525"/>
              <a:gd name="connsiteY1661" fmla="*/ 1048381 h 6819900"/>
              <a:gd name="connsiteX1662" fmla="*/ 5364133 w 9915525"/>
              <a:gd name="connsiteY1662" fmla="*/ 1059398 h 6819900"/>
              <a:gd name="connsiteX1663" fmla="*/ 5363453 w 9915525"/>
              <a:gd name="connsiteY1663" fmla="*/ 996805 h 6819900"/>
              <a:gd name="connsiteX1664" fmla="*/ 5364299 w 9915525"/>
              <a:gd name="connsiteY1664" fmla="*/ 971999 h 6819900"/>
              <a:gd name="connsiteX1665" fmla="*/ 5403683 w 9915525"/>
              <a:gd name="connsiteY1665" fmla="*/ 958731 h 6819900"/>
              <a:gd name="connsiteX1666" fmla="*/ 5417125 w 9915525"/>
              <a:gd name="connsiteY1666" fmla="*/ 939655 h 6819900"/>
              <a:gd name="connsiteX1667" fmla="*/ 5406315 w 9915525"/>
              <a:gd name="connsiteY1667" fmla="*/ 892030 h 6819900"/>
              <a:gd name="connsiteX1668" fmla="*/ 5420603 w 9915525"/>
              <a:gd name="connsiteY1668" fmla="*/ 844405 h 6819900"/>
              <a:gd name="connsiteX1669" fmla="*/ 5434890 w 9915525"/>
              <a:gd name="connsiteY1669" fmla="*/ 856693 h 6819900"/>
              <a:gd name="connsiteX1670" fmla="*/ 5471288 w 9915525"/>
              <a:gd name="connsiteY1670" fmla="*/ 909199 h 6819900"/>
              <a:gd name="connsiteX1671" fmla="*/ 5507686 w 9915525"/>
              <a:gd name="connsiteY1671" fmla="*/ 949418 h 6819900"/>
              <a:gd name="connsiteX1672" fmla="*/ 5537963 w 9915525"/>
              <a:gd name="connsiteY1672" fmla="*/ 934314 h 6819900"/>
              <a:gd name="connsiteX1673" fmla="*/ 5558066 w 9915525"/>
              <a:gd name="connsiteY1673" fmla="*/ 867816 h 6819900"/>
              <a:gd name="connsiteX1674" fmla="*/ 5553411 w 9915525"/>
              <a:gd name="connsiteY1674" fmla="*/ 847144 h 6819900"/>
              <a:gd name="connsiteX1675" fmla="*/ 5545021 w 9915525"/>
              <a:gd name="connsiteY1675" fmla="*/ 838097 h 6819900"/>
              <a:gd name="connsiteX1676" fmla="*/ 5535019 w 9915525"/>
              <a:gd name="connsiteY1676" fmla="*/ 832014 h 6819900"/>
              <a:gd name="connsiteX1677" fmla="*/ 5504774 w 9915525"/>
              <a:gd name="connsiteY1677" fmla="*/ 798813 h 6819900"/>
              <a:gd name="connsiteX1678" fmla="*/ 5438100 w 9915525"/>
              <a:gd name="connsiteY1678" fmla="*/ 787767 h 6819900"/>
              <a:gd name="connsiteX1679" fmla="*/ 5393658 w 9915525"/>
              <a:gd name="connsiteY1679" fmla="*/ 788608 h 6819900"/>
              <a:gd name="connsiteX1680" fmla="*/ 5292822 w 9915525"/>
              <a:gd name="connsiteY1680" fmla="*/ 822738 h 6819900"/>
              <a:gd name="connsiteX1681" fmla="*/ 5282378 w 9915525"/>
              <a:gd name="connsiteY1681" fmla="*/ 952878 h 6819900"/>
              <a:gd name="connsiteX1682" fmla="*/ 5292015 w 9915525"/>
              <a:gd name="connsiteY1682" fmla="*/ 983334 h 6819900"/>
              <a:gd name="connsiteX1683" fmla="*/ 5323584 w 9915525"/>
              <a:gd name="connsiteY1683" fmla="*/ 1061099 h 6819900"/>
              <a:gd name="connsiteX1684" fmla="*/ 5364133 w 9915525"/>
              <a:gd name="connsiteY1684" fmla="*/ 1059398 h 6819900"/>
              <a:gd name="connsiteX1685" fmla="*/ 7440207 w 9915525"/>
              <a:gd name="connsiteY1685" fmla="*/ 900596 h 6819900"/>
              <a:gd name="connsiteX1686" fmla="*/ 7412083 w 9915525"/>
              <a:gd name="connsiteY1686" fmla="*/ 857823 h 6819900"/>
              <a:gd name="connsiteX1687" fmla="*/ 7392704 w 9915525"/>
              <a:gd name="connsiteY1687" fmla="*/ 902897 h 6819900"/>
              <a:gd name="connsiteX1688" fmla="*/ 7440207 w 9915525"/>
              <a:gd name="connsiteY1688" fmla="*/ 900596 h 6819900"/>
              <a:gd name="connsiteX1689" fmla="*/ 7421698 w 9915525"/>
              <a:gd name="connsiteY1689" fmla="*/ 811089 h 6819900"/>
              <a:gd name="connsiteX1690" fmla="*/ 7401866 w 9915525"/>
              <a:gd name="connsiteY1690" fmla="*/ 758680 h 6819900"/>
              <a:gd name="connsiteX1691" fmla="*/ 7380431 w 9915525"/>
              <a:gd name="connsiteY1691" fmla="*/ 820695 h 6819900"/>
              <a:gd name="connsiteX1692" fmla="*/ 7421698 w 9915525"/>
              <a:gd name="connsiteY1692" fmla="*/ 811089 h 6819900"/>
              <a:gd name="connsiteX1693" fmla="*/ 7576137 w 9915525"/>
              <a:gd name="connsiteY1693" fmla="*/ 730105 h 6819900"/>
              <a:gd name="connsiteX1694" fmla="*/ 7588043 w 9915525"/>
              <a:gd name="connsiteY1694" fmla="*/ 659144 h 6819900"/>
              <a:gd name="connsiteX1695" fmla="*/ 7597065 w 9915525"/>
              <a:gd name="connsiteY1695" fmla="*/ 628187 h 6819900"/>
              <a:gd name="connsiteX1696" fmla="*/ 7611018 w 9915525"/>
              <a:gd name="connsiteY1696" fmla="*/ 606280 h 6819900"/>
              <a:gd name="connsiteX1697" fmla="*/ 7641229 w 9915525"/>
              <a:gd name="connsiteY1697" fmla="*/ 556077 h 6819900"/>
              <a:gd name="connsiteX1698" fmla="*/ 7591008 w 9915525"/>
              <a:gd name="connsiteY1698" fmla="*/ 501505 h 6819900"/>
              <a:gd name="connsiteX1699" fmla="*/ 7572401 w 9915525"/>
              <a:gd name="connsiteY1699" fmla="*/ 525317 h 6819900"/>
              <a:gd name="connsiteX1700" fmla="*/ 7524193 w 9915525"/>
              <a:gd name="connsiteY1700" fmla="*/ 549130 h 6819900"/>
              <a:gd name="connsiteX1701" fmla="*/ 7469546 w 9915525"/>
              <a:gd name="connsiteY1701" fmla="*/ 560727 h 6819900"/>
              <a:gd name="connsiteX1702" fmla="*/ 7489697 w 9915525"/>
              <a:gd name="connsiteY1702" fmla="*/ 653905 h 6819900"/>
              <a:gd name="connsiteX1703" fmla="*/ 7501192 w 9915525"/>
              <a:gd name="connsiteY1703" fmla="*/ 703911 h 6819900"/>
              <a:gd name="connsiteX1704" fmla="*/ 7508077 w 9915525"/>
              <a:gd name="connsiteY1704" fmla="*/ 739630 h 6819900"/>
              <a:gd name="connsiteX1705" fmla="*/ 7520865 w 9915525"/>
              <a:gd name="connsiteY1705" fmla="*/ 761855 h 6819900"/>
              <a:gd name="connsiteX1706" fmla="*/ 7553811 w 9915525"/>
              <a:gd name="connsiteY1706" fmla="*/ 794801 h 6819900"/>
              <a:gd name="connsiteX1707" fmla="*/ 7576137 w 9915525"/>
              <a:gd name="connsiteY1707" fmla="*/ 730105 h 6819900"/>
              <a:gd name="connsiteX1708" fmla="*/ 5410304 w 9915525"/>
              <a:gd name="connsiteY1708" fmla="*/ 755335 h 6819900"/>
              <a:gd name="connsiteX1709" fmla="*/ 5395887 w 9915525"/>
              <a:gd name="connsiteY1709" fmla="*/ 744951 h 6819900"/>
              <a:gd name="connsiteX1710" fmla="*/ 5399267 w 9915525"/>
              <a:gd name="connsiteY1710" fmla="*/ 762985 h 6819900"/>
              <a:gd name="connsiteX1711" fmla="*/ 5410304 w 9915525"/>
              <a:gd name="connsiteY1711" fmla="*/ 755335 h 6819900"/>
              <a:gd name="connsiteX1712" fmla="*/ 5642059 w 9915525"/>
              <a:gd name="connsiteY1712" fmla="*/ 761639 h 6819900"/>
              <a:gd name="connsiteX1713" fmla="*/ 5625390 w 9915525"/>
              <a:gd name="connsiteY1713" fmla="*/ 742107 h 6819900"/>
              <a:gd name="connsiteX1714" fmla="*/ 5619451 w 9915525"/>
              <a:gd name="connsiteY1714" fmla="*/ 732869 h 6819900"/>
              <a:gd name="connsiteX1715" fmla="*/ 5641760 w 9915525"/>
              <a:gd name="connsiteY1715" fmla="*/ 767100 h 6819900"/>
              <a:gd name="connsiteX1716" fmla="*/ 5642059 w 9915525"/>
              <a:gd name="connsiteY1716" fmla="*/ 761639 h 6819900"/>
              <a:gd name="connsiteX1717" fmla="*/ 5660060 w 9915525"/>
              <a:gd name="connsiteY1717" fmla="*/ 722593 h 6819900"/>
              <a:gd name="connsiteX1718" fmla="*/ 5639111 w 9915525"/>
              <a:gd name="connsiteY1718" fmla="*/ 713209 h 6819900"/>
              <a:gd name="connsiteX1719" fmla="*/ 5650790 w 9915525"/>
              <a:gd name="connsiteY1719" fmla="*/ 736852 h 6819900"/>
              <a:gd name="connsiteX1720" fmla="*/ 5671740 w 9915525"/>
              <a:gd name="connsiteY1720" fmla="*/ 746235 h 6819900"/>
              <a:gd name="connsiteX1721" fmla="*/ 5660060 w 9915525"/>
              <a:gd name="connsiteY1721" fmla="*/ 722593 h 6819900"/>
              <a:gd name="connsiteX1722" fmla="*/ 7466479 w 9915525"/>
              <a:gd name="connsiteY1722" fmla="*/ 720567 h 6819900"/>
              <a:gd name="connsiteX1723" fmla="*/ 7462827 w 9915525"/>
              <a:gd name="connsiteY1723" fmla="*/ 706841 h 6819900"/>
              <a:gd name="connsiteX1724" fmla="*/ 7454190 w 9915525"/>
              <a:gd name="connsiteY1724" fmla="*/ 725905 h 6819900"/>
              <a:gd name="connsiteX1725" fmla="*/ 7466479 w 9915525"/>
              <a:gd name="connsiteY1725" fmla="*/ 720567 h 6819900"/>
              <a:gd name="connsiteX1726" fmla="*/ 6996990 w 9915525"/>
              <a:gd name="connsiteY1726" fmla="*/ 645013 h 6819900"/>
              <a:gd name="connsiteX1727" fmla="*/ 7023184 w 9915525"/>
              <a:gd name="connsiteY1727" fmla="*/ 633106 h 6819900"/>
              <a:gd name="connsiteX1728" fmla="*/ 7052392 w 9915525"/>
              <a:gd name="connsiteY1728" fmla="*/ 603899 h 6819900"/>
              <a:gd name="connsiteX1729" fmla="*/ 7092240 w 9915525"/>
              <a:gd name="connsiteY1729" fmla="*/ 598231 h 6819900"/>
              <a:gd name="connsiteX1730" fmla="*/ 7111290 w 9915525"/>
              <a:gd name="connsiteY1730" fmla="*/ 601517 h 6819900"/>
              <a:gd name="connsiteX1731" fmla="*/ 7086668 w 9915525"/>
              <a:gd name="connsiteY1731" fmla="*/ 491980 h 6819900"/>
              <a:gd name="connsiteX1732" fmla="*/ 7018110 w 9915525"/>
              <a:gd name="connsiteY1732" fmla="*/ 527699 h 6819900"/>
              <a:gd name="connsiteX1733" fmla="*/ 6993664 w 9915525"/>
              <a:gd name="connsiteY1733" fmla="*/ 539605 h 6819900"/>
              <a:gd name="connsiteX1734" fmla="*/ 6944689 w 9915525"/>
              <a:gd name="connsiteY1734" fmla="*/ 596484 h 6819900"/>
              <a:gd name="connsiteX1735" fmla="*/ 6955630 w 9915525"/>
              <a:gd name="connsiteY1735" fmla="*/ 635036 h 6819900"/>
              <a:gd name="connsiteX1736" fmla="*/ 6996990 w 9915525"/>
              <a:gd name="connsiteY1736" fmla="*/ 645013 h 6819900"/>
              <a:gd name="connsiteX1737" fmla="*/ 7370846 w 9915525"/>
              <a:gd name="connsiteY1737" fmla="*/ 571397 h 6819900"/>
              <a:gd name="connsiteX1738" fmla="*/ 7358940 w 9915525"/>
              <a:gd name="connsiteY1738" fmla="*/ 547774 h 6819900"/>
              <a:gd name="connsiteX1739" fmla="*/ 7366539 w 9915525"/>
              <a:gd name="connsiteY1739" fmla="*/ 533652 h 6819900"/>
              <a:gd name="connsiteX1740" fmla="*/ 7387970 w 9915525"/>
              <a:gd name="connsiteY1740" fmla="*/ 529597 h 6819900"/>
              <a:gd name="connsiteX1741" fmla="*/ 7380072 w 9915525"/>
              <a:gd name="connsiteY1741" fmla="*/ 520701 h 6819900"/>
              <a:gd name="connsiteX1742" fmla="*/ 7352860 w 9915525"/>
              <a:gd name="connsiteY1742" fmla="*/ 563417 h 6819900"/>
              <a:gd name="connsiteX1743" fmla="*/ 7370547 w 9915525"/>
              <a:gd name="connsiteY1743" fmla="*/ 576953 h 6819900"/>
              <a:gd name="connsiteX1744" fmla="*/ 7370847 w 9915525"/>
              <a:gd name="connsiteY1744" fmla="*/ 571397 h 6819900"/>
              <a:gd name="connsiteX1745" fmla="*/ 5849228 w 9915525"/>
              <a:gd name="connsiteY1745" fmla="*/ 483493 h 6819900"/>
              <a:gd name="connsiteX1746" fmla="*/ 5832288 w 9915525"/>
              <a:gd name="connsiteY1746" fmla="*/ 431106 h 6819900"/>
              <a:gd name="connsiteX1747" fmla="*/ 5796986 w 9915525"/>
              <a:gd name="connsiteY1747" fmla="*/ 483249 h 6819900"/>
              <a:gd name="connsiteX1748" fmla="*/ 5829786 w 9915525"/>
              <a:gd name="connsiteY1748" fmla="*/ 528101 h 6819900"/>
              <a:gd name="connsiteX1749" fmla="*/ 5849228 w 9915525"/>
              <a:gd name="connsiteY1749" fmla="*/ 483493 h 6819900"/>
              <a:gd name="connsiteX1750" fmla="*/ 6073065 w 9915525"/>
              <a:gd name="connsiteY1750" fmla="*/ 373144 h 6819900"/>
              <a:gd name="connsiteX1751" fmla="*/ 6082590 w 9915525"/>
              <a:gd name="connsiteY1751" fmla="*/ 325292 h 6819900"/>
              <a:gd name="connsiteX1752" fmla="*/ 6077828 w 9915525"/>
              <a:gd name="connsiteY1752" fmla="*/ 266824 h 6819900"/>
              <a:gd name="connsiteX1753" fmla="*/ 6063540 w 9915525"/>
              <a:gd name="connsiteY1753" fmla="*/ 247675 h 6819900"/>
              <a:gd name="connsiteX1754" fmla="*/ 6005860 w 9915525"/>
              <a:gd name="connsiteY1754" fmla="*/ 201296 h 6819900"/>
              <a:gd name="connsiteX1755" fmla="*/ 6001628 w 9915525"/>
              <a:gd name="connsiteY1755" fmla="*/ 190724 h 6819900"/>
              <a:gd name="connsiteX1756" fmla="*/ 6002230 w 9915525"/>
              <a:gd name="connsiteY1756" fmla="*/ 179195 h 6819900"/>
              <a:gd name="connsiteX1757" fmla="*/ 5975334 w 9915525"/>
              <a:gd name="connsiteY1757" fmla="*/ 252897 h 6819900"/>
              <a:gd name="connsiteX1758" fmla="*/ 6011931 w 9915525"/>
              <a:gd name="connsiteY1758" fmla="*/ 363392 h 6819900"/>
              <a:gd name="connsiteX1759" fmla="*/ 6055016 w 9915525"/>
              <a:gd name="connsiteY1759" fmla="*/ 424770 h 6819900"/>
              <a:gd name="connsiteX1760" fmla="*/ 6073065 w 9915525"/>
              <a:gd name="connsiteY1760" fmla="*/ 373144 h 6819900"/>
              <a:gd name="connsiteX1761" fmla="*/ 2386890 w 9915525"/>
              <a:gd name="connsiteY1761" fmla="*/ 6630843 h 6819900"/>
              <a:gd name="connsiteX1762" fmla="*/ 2396415 w 9915525"/>
              <a:gd name="connsiteY1762" fmla="*/ 6616555 h 6819900"/>
              <a:gd name="connsiteX1763" fmla="*/ 2405940 w 9915525"/>
              <a:gd name="connsiteY1763" fmla="*/ 6630843 h 6819900"/>
              <a:gd name="connsiteX1764" fmla="*/ 2396415 w 9915525"/>
              <a:gd name="connsiteY1764" fmla="*/ 6645130 h 6819900"/>
              <a:gd name="connsiteX1765" fmla="*/ 2386890 w 9915525"/>
              <a:gd name="connsiteY1765" fmla="*/ 6630843 h 6819900"/>
              <a:gd name="connsiteX1766" fmla="*/ 8301915 w 9915525"/>
              <a:gd name="connsiteY1766" fmla="*/ 6616555 h 6819900"/>
              <a:gd name="connsiteX1767" fmla="*/ 8311440 w 9915525"/>
              <a:gd name="connsiteY1767" fmla="*/ 6607030 h 6819900"/>
              <a:gd name="connsiteX1768" fmla="*/ 8320965 w 9915525"/>
              <a:gd name="connsiteY1768" fmla="*/ 6616555 h 6819900"/>
              <a:gd name="connsiteX1769" fmla="*/ 8311440 w 9915525"/>
              <a:gd name="connsiteY1769" fmla="*/ 6626080 h 6819900"/>
              <a:gd name="connsiteX1770" fmla="*/ 8301915 w 9915525"/>
              <a:gd name="connsiteY1770" fmla="*/ 6616555 h 6819900"/>
              <a:gd name="connsiteX1771" fmla="*/ 2110665 w 9915525"/>
              <a:gd name="connsiteY1771" fmla="*/ 6573693 h 6819900"/>
              <a:gd name="connsiteX1772" fmla="*/ 2124953 w 9915525"/>
              <a:gd name="connsiteY1772" fmla="*/ 6559405 h 6819900"/>
              <a:gd name="connsiteX1773" fmla="*/ 2139240 w 9915525"/>
              <a:gd name="connsiteY1773" fmla="*/ 6573693 h 6819900"/>
              <a:gd name="connsiteX1774" fmla="*/ 2124953 w 9915525"/>
              <a:gd name="connsiteY1774" fmla="*/ 6587980 h 6819900"/>
              <a:gd name="connsiteX1775" fmla="*/ 2110665 w 9915525"/>
              <a:gd name="connsiteY1775" fmla="*/ 6573693 h 6819900"/>
              <a:gd name="connsiteX1776" fmla="*/ 8060645 w 9915525"/>
              <a:gd name="connsiteY1776" fmla="*/ 6528449 h 6819900"/>
              <a:gd name="connsiteX1777" fmla="*/ 8048762 w 9915525"/>
              <a:gd name="connsiteY1777" fmla="*/ 6476061 h 6819900"/>
              <a:gd name="connsiteX1778" fmla="*/ 8056806 w 9915525"/>
              <a:gd name="connsiteY1778" fmla="*/ 6454630 h 6819900"/>
              <a:gd name="connsiteX1779" fmla="*/ 8076837 w 9915525"/>
              <a:gd name="connsiteY1779" fmla="*/ 6476061 h 6819900"/>
              <a:gd name="connsiteX1780" fmla="*/ 8074561 w 9915525"/>
              <a:gd name="connsiteY1780" fmla="*/ 6559405 h 6819900"/>
              <a:gd name="connsiteX1781" fmla="*/ 8060645 w 9915525"/>
              <a:gd name="connsiteY1781" fmla="*/ 6528449 h 6819900"/>
              <a:gd name="connsiteX1782" fmla="*/ 8270825 w 9915525"/>
              <a:gd name="connsiteY1782" fmla="*/ 6436416 h 6819900"/>
              <a:gd name="connsiteX1783" fmla="*/ 8279152 w 9915525"/>
              <a:gd name="connsiteY1783" fmla="*/ 6408735 h 6819900"/>
              <a:gd name="connsiteX1784" fmla="*/ 8290738 w 9915525"/>
              <a:gd name="connsiteY1784" fmla="*/ 6446268 h 6819900"/>
              <a:gd name="connsiteX1785" fmla="*/ 8270825 w 9915525"/>
              <a:gd name="connsiteY1785" fmla="*/ 6436416 h 6819900"/>
              <a:gd name="connsiteX1786" fmla="*/ 2024940 w 9915525"/>
              <a:gd name="connsiteY1786" fmla="*/ 6378430 h 6819900"/>
              <a:gd name="connsiteX1787" fmla="*/ 2039228 w 9915525"/>
              <a:gd name="connsiteY1787" fmla="*/ 6359380 h 6819900"/>
              <a:gd name="connsiteX1788" fmla="*/ 2053515 w 9915525"/>
              <a:gd name="connsiteY1788" fmla="*/ 6378430 h 6819900"/>
              <a:gd name="connsiteX1789" fmla="*/ 2039228 w 9915525"/>
              <a:gd name="connsiteY1789" fmla="*/ 6397480 h 6819900"/>
              <a:gd name="connsiteX1790" fmla="*/ 2024940 w 9915525"/>
              <a:gd name="connsiteY1790" fmla="*/ 6378430 h 6819900"/>
              <a:gd name="connsiteX1791" fmla="*/ 4589547 w 9915525"/>
              <a:gd name="connsiteY1791" fmla="*/ 6378133 h 6819900"/>
              <a:gd name="connsiteX1792" fmla="*/ 4566486 w 9915525"/>
              <a:gd name="connsiteY1792" fmla="*/ 6352543 h 6819900"/>
              <a:gd name="connsiteX1793" fmla="*/ 4563784 w 9915525"/>
              <a:gd name="connsiteY1793" fmla="*/ 6320353 h 6819900"/>
              <a:gd name="connsiteX1794" fmla="*/ 4500054 w 9915525"/>
              <a:gd name="connsiteY1794" fmla="*/ 6252555 h 6819900"/>
              <a:gd name="connsiteX1795" fmla="*/ 4502625 w 9915525"/>
              <a:gd name="connsiteY1795" fmla="*/ 6205310 h 6819900"/>
              <a:gd name="connsiteX1796" fmla="*/ 4502336 w 9915525"/>
              <a:gd name="connsiteY1796" fmla="*/ 6105482 h 6819900"/>
              <a:gd name="connsiteX1797" fmla="*/ 4482761 w 9915525"/>
              <a:gd name="connsiteY1797" fmla="*/ 6035217 h 6819900"/>
              <a:gd name="connsiteX1798" fmla="*/ 4468774 w 9915525"/>
              <a:gd name="connsiteY1798" fmla="*/ 5990961 h 6819900"/>
              <a:gd name="connsiteX1799" fmla="*/ 4443751 w 9915525"/>
              <a:gd name="connsiteY1799" fmla="*/ 5944554 h 6819900"/>
              <a:gd name="connsiteX1800" fmla="*/ 4425240 w 9915525"/>
              <a:gd name="connsiteY1800" fmla="*/ 5916468 h 6819900"/>
              <a:gd name="connsiteX1801" fmla="*/ 4405965 w 9915525"/>
              <a:gd name="connsiteY1801" fmla="*/ 5887689 h 6819900"/>
              <a:gd name="connsiteX1802" fmla="*/ 4396440 w 9915525"/>
              <a:gd name="connsiteY1802" fmla="*/ 5860495 h 6819900"/>
              <a:gd name="connsiteX1803" fmla="*/ 4417620 w 9915525"/>
              <a:gd name="connsiteY1803" fmla="*/ 5862175 h 6819900"/>
              <a:gd name="connsiteX1804" fmla="*/ 4455720 w 9915525"/>
              <a:gd name="connsiteY1804" fmla="*/ 5873605 h 6819900"/>
              <a:gd name="connsiteX1805" fmla="*/ 4482390 w 9915525"/>
              <a:gd name="connsiteY1805" fmla="*/ 5888834 h 6819900"/>
              <a:gd name="connsiteX1806" fmla="*/ 4519994 w 9915525"/>
              <a:gd name="connsiteY1806" fmla="*/ 5978380 h 6819900"/>
              <a:gd name="connsiteX1807" fmla="*/ 4563085 w 9915525"/>
              <a:gd name="connsiteY1807" fmla="*/ 6053060 h 6819900"/>
              <a:gd name="connsiteX1808" fmla="*/ 4567578 w 9915525"/>
              <a:gd name="connsiteY1808" fmla="*/ 6103208 h 6819900"/>
              <a:gd name="connsiteX1809" fmla="*/ 4573607 w 9915525"/>
              <a:gd name="connsiteY1809" fmla="*/ 6127616 h 6819900"/>
              <a:gd name="connsiteX1810" fmla="*/ 4583305 w 9915525"/>
              <a:gd name="connsiteY1810" fmla="*/ 6185942 h 6819900"/>
              <a:gd name="connsiteX1811" fmla="*/ 4596452 w 9915525"/>
              <a:gd name="connsiteY1811" fmla="*/ 6251701 h 6819900"/>
              <a:gd name="connsiteX1812" fmla="*/ 4615740 w 9915525"/>
              <a:gd name="connsiteY1812" fmla="*/ 6281815 h 6819900"/>
              <a:gd name="connsiteX1813" fmla="*/ 4626459 w 9915525"/>
              <a:gd name="connsiteY1813" fmla="*/ 6309139 h 6819900"/>
              <a:gd name="connsiteX1814" fmla="*/ 4617690 w 9915525"/>
              <a:gd name="connsiteY1814" fmla="*/ 6387352 h 6819900"/>
              <a:gd name="connsiteX1815" fmla="*/ 4589547 w 9915525"/>
              <a:gd name="connsiteY1815" fmla="*/ 6378134 h 6819900"/>
              <a:gd name="connsiteX1816" fmla="*/ 2750205 w 9915525"/>
              <a:gd name="connsiteY1816" fmla="*/ 6360425 h 6819900"/>
              <a:gd name="connsiteX1817" fmla="*/ 2747823 w 9915525"/>
              <a:gd name="connsiteY1817" fmla="*/ 6345721 h 6819900"/>
              <a:gd name="connsiteX1818" fmla="*/ 2777415 w 9915525"/>
              <a:gd name="connsiteY1818" fmla="*/ 6359942 h 6819900"/>
              <a:gd name="connsiteX1819" fmla="*/ 2750205 w 9915525"/>
              <a:gd name="connsiteY1819" fmla="*/ 6360425 h 6819900"/>
              <a:gd name="connsiteX1820" fmla="*/ 2716254 w 9915525"/>
              <a:gd name="connsiteY1820" fmla="*/ 6306594 h 6819900"/>
              <a:gd name="connsiteX1821" fmla="*/ 2724673 w 9915525"/>
              <a:gd name="connsiteY1821" fmla="*/ 6267886 h 6819900"/>
              <a:gd name="connsiteX1822" fmla="*/ 2758365 w 9915525"/>
              <a:gd name="connsiteY1822" fmla="*/ 6298030 h 6819900"/>
              <a:gd name="connsiteX1823" fmla="*/ 2740348 w 9915525"/>
              <a:gd name="connsiteY1823" fmla="*/ 6330805 h 6819900"/>
              <a:gd name="connsiteX1824" fmla="*/ 2716254 w 9915525"/>
              <a:gd name="connsiteY1824" fmla="*/ 6306594 h 6819900"/>
              <a:gd name="connsiteX1825" fmla="*/ 3407946 w 9915525"/>
              <a:gd name="connsiteY1825" fmla="*/ 6261710 h 6819900"/>
              <a:gd name="connsiteX1826" fmla="*/ 3320486 w 9915525"/>
              <a:gd name="connsiteY1826" fmla="*/ 6156974 h 6819900"/>
              <a:gd name="connsiteX1827" fmla="*/ 3351338 w 9915525"/>
              <a:gd name="connsiteY1827" fmla="*/ 6161736 h 6819900"/>
              <a:gd name="connsiteX1828" fmla="*/ 3362321 w 9915525"/>
              <a:gd name="connsiteY1828" fmla="*/ 6136683 h 6819900"/>
              <a:gd name="connsiteX1829" fmla="*/ 3359104 w 9915525"/>
              <a:gd name="connsiteY1829" fmla="*/ 6089534 h 6819900"/>
              <a:gd name="connsiteX1830" fmla="*/ 3377490 w 9915525"/>
              <a:gd name="connsiteY1830" fmla="*/ 6076546 h 6819900"/>
              <a:gd name="connsiteX1831" fmla="*/ 3397599 w 9915525"/>
              <a:gd name="connsiteY1831" fmla="*/ 6111730 h 6819900"/>
              <a:gd name="connsiteX1832" fmla="*/ 3396540 w 9915525"/>
              <a:gd name="connsiteY1832" fmla="*/ 6149830 h 6819900"/>
              <a:gd name="connsiteX1833" fmla="*/ 3425115 w 9915525"/>
              <a:gd name="connsiteY1833" fmla="*/ 6210155 h 6819900"/>
              <a:gd name="connsiteX1834" fmla="*/ 3444165 w 9915525"/>
              <a:gd name="connsiteY1834" fmla="*/ 6245080 h 6819900"/>
              <a:gd name="connsiteX1835" fmla="*/ 3463215 w 9915525"/>
              <a:gd name="connsiteY1835" fmla="*/ 6278856 h 6819900"/>
              <a:gd name="connsiteX1836" fmla="*/ 3477503 w 9915525"/>
              <a:gd name="connsiteY1836" fmla="*/ 6296149 h 6819900"/>
              <a:gd name="connsiteX1837" fmla="*/ 3484646 w 9915525"/>
              <a:gd name="connsiteY1837" fmla="*/ 6330767 h 6819900"/>
              <a:gd name="connsiteX1838" fmla="*/ 3407946 w 9915525"/>
              <a:gd name="connsiteY1838" fmla="*/ 6261710 h 6819900"/>
              <a:gd name="connsiteX1839" fmla="*/ 7854240 w 9915525"/>
              <a:gd name="connsiteY1839" fmla="*/ 6273655 h 6819900"/>
              <a:gd name="connsiteX1840" fmla="*/ 7863765 w 9915525"/>
              <a:gd name="connsiteY1840" fmla="*/ 6264130 h 6819900"/>
              <a:gd name="connsiteX1841" fmla="*/ 7873290 w 9915525"/>
              <a:gd name="connsiteY1841" fmla="*/ 6273655 h 6819900"/>
              <a:gd name="connsiteX1842" fmla="*/ 7863765 w 9915525"/>
              <a:gd name="connsiteY1842" fmla="*/ 6283180 h 6819900"/>
              <a:gd name="connsiteX1843" fmla="*/ 7854240 w 9915525"/>
              <a:gd name="connsiteY1843" fmla="*/ 6273655 h 6819900"/>
              <a:gd name="connsiteX1844" fmla="*/ 5336724 w 9915525"/>
              <a:gd name="connsiteY1844" fmla="*/ 6267564 h 6819900"/>
              <a:gd name="connsiteX1845" fmla="*/ 5349727 w 9915525"/>
              <a:gd name="connsiteY1845" fmla="*/ 6245080 h 6819900"/>
              <a:gd name="connsiteX1846" fmla="*/ 5358690 w 9915525"/>
              <a:gd name="connsiteY1846" fmla="*/ 6259368 h 6819900"/>
              <a:gd name="connsiteX1847" fmla="*/ 5336724 w 9915525"/>
              <a:gd name="connsiteY1847" fmla="*/ 6267564 h 6819900"/>
              <a:gd name="connsiteX1848" fmla="*/ 8060615 w 9915525"/>
              <a:gd name="connsiteY1848" fmla="*/ 6238730 h 6819900"/>
              <a:gd name="connsiteX1849" fmla="*/ 8068553 w 9915525"/>
              <a:gd name="connsiteY1849" fmla="*/ 6216505 h 6819900"/>
              <a:gd name="connsiteX1850" fmla="*/ 8082840 w 9915525"/>
              <a:gd name="connsiteY1850" fmla="*/ 6230793 h 6819900"/>
              <a:gd name="connsiteX1851" fmla="*/ 8060615 w 9915525"/>
              <a:gd name="connsiteY1851" fmla="*/ 6238730 h 6819900"/>
              <a:gd name="connsiteX1852" fmla="*/ 1917584 w 9915525"/>
              <a:gd name="connsiteY1852" fmla="*/ 6225155 h 6819900"/>
              <a:gd name="connsiteX1853" fmla="*/ 1906239 w 9915525"/>
              <a:gd name="connsiteY1853" fmla="*/ 6206395 h 6819900"/>
              <a:gd name="connsiteX1854" fmla="*/ 1939215 w 9915525"/>
              <a:gd name="connsiteY1854" fmla="*/ 6216505 h 6819900"/>
              <a:gd name="connsiteX1855" fmla="*/ 1917584 w 9915525"/>
              <a:gd name="connsiteY1855" fmla="*/ 6225155 h 6819900"/>
              <a:gd name="connsiteX1856" fmla="*/ 8566234 w 9915525"/>
              <a:gd name="connsiteY1856" fmla="*/ 6205914 h 6819900"/>
              <a:gd name="connsiteX1857" fmla="*/ 8549565 w 9915525"/>
              <a:gd name="connsiteY1857" fmla="*/ 6154682 h 6819900"/>
              <a:gd name="connsiteX1858" fmla="*/ 8539896 w 9915525"/>
              <a:gd name="connsiteY1858" fmla="*/ 6106879 h 6819900"/>
              <a:gd name="connsiteX1859" fmla="*/ 8516569 w 9915525"/>
              <a:gd name="connsiteY1859" fmla="*/ 6068216 h 6819900"/>
              <a:gd name="connsiteX1860" fmla="*/ 8484409 w 9915525"/>
              <a:gd name="connsiteY1860" fmla="*/ 6035530 h 6819900"/>
              <a:gd name="connsiteX1861" fmla="*/ 8470106 w 9915525"/>
              <a:gd name="connsiteY1861" fmla="*/ 5955437 h 6819900"/>
              <a:gd name="connsiteX1862" fmla="*/ 8501940 w 9915525"/>
              <a:gd name="connsiteY1862" fmla="*/ 5964859 h 6819900"/>
              <a:gd name="connsiteX1863" fmla="*/ 8526871 w 9915525"/>
              <a:gd name="connsiteY1863" fmla="*/ 6009198 h 6819900"/>
              <a:gd name="connsiteX1864" fmla="*/ 8568879 w 9915525"/>
              <a:gd name="connsiteY1864" fmla="*/ 5999469 h 6819900"/>
              <a:gd name="connsiteX1865" fmla="*/ 8610737 w 9915525"/>
              <a:gd name="connsiteY1865" fmla="*/ 6002631 h 6819900"/>
              <a:gd name="connsiteX1866" fmla="*/ 8587986 w 9915525"/>
              <a:gd name="connsiteY1866" fmla="*/ 6040395 h 6819900"/>
              <a:gd name="connsiteX1867" fmla="*/ 8566871 w 9915525"/>
              <a:gd name="connsiteY1867" fmla="*/ 6062145 h 6819900"/>
              <a:gd name="connsiteX1868" fmla="*/ 8574660 w 9915525"/>
              <a:gd name="connsiteY1868" fmla="*/ 6100333 h 6819900"/>
              <a:gd name="connsiteX1869" fmla="*/ 8591235 w 9915525"/>
              <a:gd name="connsiteY1869" fmla="*/ 6207103 h 6819900"/>
              <a:gd name="connsiteX1870" fmla="*/ 8566234 w 9915525"/>
              <a:gd name="connsiteY1870" fmla="*/ 6205914 h 6819900"/>
              <a:gd name="connsiteX1871" fmla="*/ 4053765 w 9915525"/>
              <a:gd name="connsiteY1871" fmla="*/ 6197455 h 6819900"/>
              <a:gd name="connsiteX1872" fmla="*/ 4063290 w 9915525"/>
              <a:gd name="connsiteY1872" fmla="*/ 6187930 h 6819900"/>
              <a:gd name="connsiteX1873" fmla="*/ 4072815 w 9915525"/>
              <a:gd name="connsiteY1873" fmla="*/ 6197455 h 6819900"/>
              <a:gd name="connsiteX1874" fmla="*/ 4063290 w 9915525"/>
              <a:gd name="connsiteY1874" fmla="*/ 6206980 h 6819900"/>
              <a:gd name="connsiteX1875" fmla="*/ 4053765 w 9915525"/>
              <a:gd name="connsiteY1875" fmla="*/ 6197455 h 6819900"/>
              <a:gd name="connsiteX1876" fmla="*/ 8165390 w 9915525"/>
              <a:gd name="connsiteY1876" fmla="*/ 6181580 h 6819900"/>
              <a:gd name="connsiteX1877" fmla="*/ 8159040 w 9915525"/>
              <a:gd name="connsiteY1877" fmla="*/ 6157767 h 6819900"/>
              <a:gd name="connsiteX1878" fmla="*/ 8195235 w 9915525"/>
              <a:gd name="connsiteY1878" fmla="*/ 6151735 h 6819900"/>
              <a:gd name="connsiteX1879" fmla="*/ 8189203 w 9915525"/>
              <a:gd name="connsiteY1879" fmla="*/ 6187930 h 6819900"/>
              <a:gd name="connsiteX1880" fmla="*/ 8165390 w 9915525"/>
              <a:gd name="connsiteY1880" fmla="*/ 6181580 h 6819900"/>
              <a:gd name="connsiteX1881" fmla="*/ 4039884 w 9915525"/>
              <a:gd name="connsiteY1881" fmla="*/ 6160013 h 6819900"/>
              <a:gd name="connsiteX1882" fmla="*/ 4057199 w 9915525"/>
              <a:gd name="connsiteY1882" fmla="*/ 6146914 h 6819900"/>
              <a:gd name="connsiteX1883" fmla="*/ 4054327 w 9915525"/>
              <a:gd name="connsiteY1883" fmla="*/ 6168880 h 6819900"/>
              <a:gd name="connsiteX1884" fmla="*/ 4039884 w 9915525"/>
              <a:gd name="connsiteY1884" fmla="*/ 6160013 h 6819900"/>
              <a:gd name="connsiteX1885" fmla="*/ 4368033 w 9915525"/>
              <a:gd name="connsiteY1885" fmla="*/ 6130673 h 6819900"/>
              <a:gd name="connsiteX1886" fmla="*/ 4360171 w 9915525"/>
              <a:gd name="connsiteY1886" fmla="*/ 6099716 h 6819900"/>
              <a:gd name="connsiteX1887" fmla="*/ 4320130 w 9915525"/>
              <a:gd name="connsiteY1887" fmla="*/ 6045055 h 6819900"/>
              <a:gd name="connsiteX1888" fmla="*/ 4301415 w 9915525"/>
              <a:gd name="connsiteY1888" fmla="*/ 6030768 h 6819900"/>
              <a:gd name="connsiteX1889" fmla="*/ 4310940 w 9915525"/>
              <a:gd name="connsiteY1889" fmla="*/ 6016480 h 6819900"/>
              <a:gd name="connsiteX1890" fmla="*/ 4311461 w 9915525"/>
              <a:gd name="connsiteY1890" fmla="*/ 5976792 h 6819900"/>
              <a:gd name="connsiteX1891" fmla="*/ 4301824 w 9915525"/>
              <a:gd name="connsiteY1891" fmla="*/ 5811440 h 6819900"/>
              <a:gd name="connsiteX1892" fmla="*/ 4333188 w 9915525"/>
              <a:gd name="connsiteY1892" fmla="*/ 5890983 h 6819900"/>
              <a:gd name="connsiteX1893" fmla="*/ 4338685 w 9915525"/>
              <a:gd name="connsiteY1893" fmla="*/ 5915955 h 6819900"/>
              <a:gd name="connsiteX1894" fmla="*/ 4349040 w 9915525"/>
              <a:gd name="connsiteY1894" fmla="*/ 5953964 h 6819900"/>
              <a:gd name="connsiteX1895" fmla="*/ 4362375 w 9915525"/>
              <a:gd name="connsiteY1895" fmla="*/ 5996639 h 6819900"/>
              <a:gd name="connsiteX1896" fmla="*/ 4375710 w 9915525"/>
              <a:gd name="connsiteY1896" fmla="*/ 6041899 h 6819900"/>
              <a:gd name="connsiteX1897" fmla="*/ 4384690 w 9915525"/>
              <a:gd name="connsiteY1897" fmla="*/ 6082005 h 6819900"/>
              <a:gd name="connsiteX1898" fmla="*/ 4399692 w 9915525"/>
              <a:gd name="connsiteY1898" fmla="*/ 6118874 h 6819900"/>
              <a:gd name="connsiteX1899" fmla="*/ 4368033 w 9915525"/>
              <a:gd name="connsiteY1899" fmla="*/ 6130673 h 6819900"/>
              <a:gd name="connsiteX1900" fmla="*/ 4137126 w 9915525"/>
              <a:gd name="connsiteY1900" fmla="*/ 6122765 h 6819900"/>
              <a:gd name="connsiteX1901" fmla="*/ 4124505 w 9915525"/>
              <a:gd name="connsiteY1901" fmla="*/ 6083155 h 6819900"/>
              <a:gd name="connsiteX1902" fmla="*/ 4152350 w 9915525"/>
              <a:gd name="connsiteY1902" fmla="*/ 6111730 h 6819900"/>
              <a:gd name="connsiteX1903" fmla="*/ 4164954 w 9915525"/>
              <a:gd name="connsiteY1903" fmla="*/ 6139434 h 6819900"/>
              <a:gd name="connsiteX1904" fmla="*/ 4137126 w 9915525"/>
              <a:gd name="connsiteY1904" fmla="*/ 6122765 h 6819900"/>
              <a:gd name="connsiteX1905" fmla="*/ 5130090 w 9915525"/>
              <a:gd name="connsiteY1905" fmla="*/ 6107530 h 6819900"/>
              <a:gd name="connsiteX1906" fmla="*/ 5139615 w 9915525"/>
              <a:gd name="connsiteY1906" fmla="*/ 6092680 h 6819900"/>
              <a:gd name="connsiteX1907" fmla="*/ 5149140 w 9915525"/>
              <a:gd name="connsiteY1907" fmla="*/ 6101643 h 6819900"/>
              <a:gd name="connsiteX1908" fmla="*/ 5139615 w 9915525"/>
              <a:gd name="connsiteY1908" fmla="*/ 6116493 h 6819900"/>
              <a:gd name="connsiteX1909" fmla="*/ 5130090 w 9915525"/>
              <a:gd name="connsiteY1909" fmla="*/ 6107530 h 6819900"/>
              <a:gd name="connsiteX1910" fmla="*/ 1834440 w 9915525"/>
              <a:gd name="connsiteY1910" fmla="*/ 6078393 h 6819900"/>
              <a:gd name="connsiteX1911" fmla="*/ 1844679 w 9915525"/>
              <a:gd name="connsiteY1911" fmla="*/ 6065931 h 6819900"/>
              <a:gd name="connsiteX1912" fmla="*/ 1854919 w 9915525"/>
              <a:gd name="connsiteY1912" fmla="*/ 6078393 h 6819900"/>
              <a:gd name="connsiteX1913" fmla="*/ 1844679 w 9915525"/>
              <a:gd name="connsiteY1913" fmla="*/ 6090855 h 6819900"/>
              <a:gd name="connsiteX1914" fmla="*/ 1834440 w 9915525"/>
              <a:gd name="connsiteY1914" fmla="*/ 6078393 h 6819900"/>
              <a:gd name="connsiteX1915" fmla="*/ 5094173 w 9915525"/>
              <a:gd name="connsiteY1915" fmla="*/ 6052794 h 6819900"/>
              <a:gd name="connsiteX1916" fmla="*/ 5120565 w 9915525"/>
              <a:gd name="connsiteY1916" fmla="*/ 6049024 h 6819900"/>
              <a:gd name="connsiteX1917" fmla="*/ 5105484 w 9915525"/>
              <a:gd name="connsiteY1917" fmla="*/ 6064105 h 6819900"/>
              <a:gd name="connsiteX1918" fmla="*/ 5094173 w 9915525"/>
              <a:gd name="connsiteY1918" fmla="*/ 6052794 h 6819900"/>
              <a:gd name="connsiteX1919" fmla="*/ 8120338 w 9915525"/>
              <a:gd name="connsiteY1919" fmla="*/ 6049091 h 6819900"/>
              <a:gd name="connsiteX1920" fmla="*/ 8120716 w 9915525"/>
              <a:gd name="connsiteY1920" fmla="*/ 6026143 h 6819900"/>
              <a:gd name="connsiteX1921" fmla="*/ 8159040 w 9915525"/>
              <a:gd name="connsiteY1921" fmla="*/ 6053900 h 6819900"/>
              <a:gd name="connsiteX1922" fmla="*/ 8120338 w 9915525"/>
              <a:gd name="connsiteY1922" fmla="*/ 6049091 h 6819900"/>
              <a:gd name="connsiteX1923" fmla="*/ 5441185 w 9915525"/>
              <a:gd name="connsiteY1923" fmla="*/ 6047436 h 6819900"/>
              <a:gd name="connsiteX1924" fmla="*/ 5442394 w 9915525"/>
              <a:gd name="connsiteY1924" fmla="*/ 5931058 h 6819900"/>
              <a:gd name="connsiteX1925" fmla="*/ 5465846 w 9915525"/>
              <a:gd name="connsiteY1925" fmla="*/ 5944015 h 6819900"/>
              <a:gd name="connsiteX1926" fmla="*/ 5471880 w 9915525"/>
              <a:gd name="connsiteY1926" fmla="*/ 6006955 h 6819900"/>
              <a:gd name="connsiteX1927" fmla="*/ 5465796 w 9915525"/>
              <a:gd name="connsiteY1927" fmla="*/ 6030768 h 6819900"/>
              <a:gd name="connsiteX1928" fmla="*/ 5441185 w 9915525"/>
              <a:gd name="connsiteY1928" fmla="*/ 6047436 h 6819900"/>
              <a:gd name="connsiteX1929" fmla="*/ 5077896 w 9915525"/>
              <a:gd name="connsiteY1929" fmla="*/ 5959940 h 6819900"/>
              <a:gd name="connsiteX1930" fmla="*/ 5097948 w 9915525"/>
              <a:gd name="connsiteY1930" fmla="*/ 5921230 h 6819900"/>
              <a:gd name="connsiteX1931" fmla="*/ 5109292 w 9915525"/>
              <a:gd name="connsiteY1931" fmla="*/ 5946690 h 6819900"/>
              <a:gd name="connsiteX1932" fmla="*/ 5077896 w 9915525"/>
              <a:gd name="connsiteY1932" fmla="*/ 5959940 h 6819900"/>
              <a:gd name="connsiteX1933" fmla="*/ 1153403 w 9915525"/>
              <a:gd name="connsiteY1933" fmla="*/ 5921230 h 6819900"/>
              <a:gd name="connsiteX1934" fmla="*/ 1138473 w 9915525"/>
              <a:gd name="connsiteY1934" fmla="*/ 5902180 h 6819900"/>
              <a:gd name="connsiteX1935" fmla="*/ 1129590 w 9915525"/>
              <a:gd name="connsiteY1935" fmla="*/ 5887893 h 6819900"/>
              <a:gd name="connsiteX1936" fmla="*/ 1147545 w 9915525"/>
              <a:gd name="connsiteY1936" fmla="*/ 5873605 h 6819900"/>
              <a:gd name="connsiteX1937" fmla="*/ 1191336 w 9915525"/>
              <a:gd name="connsiteY1937" fmla="*/ 5931024 h 6819900"/>
              <a:gd name="connsiteX1938" fmla="*/ 1153403 w 9915525"/>
              <a:gd name="connsiteY1938" fmla="*/ 5921230 h 6819900"/>
              <a:gd name="connsiteX1939" fmla="*/ 4840285 w 9915525"/>
              <a:gd name="connsiteY1939" fmla="*/ 5924400 h 6819900"/>
              <a:gd name="connsiteX1940" fmla="*/ 4864655 w 9915525"/>
              <a:gd name="connsiteY1940" fmla="*/ 5899635 h 6819900"/>
              <a:gd name="connsiteX1941" fmla="*/ 4855183 w 9915525"/>
              <a:gd name="connsiteY1941" fmla="*/ 5940280 h 6819900"/>
              <a:gd name="connsiteX1942" fmla="*/ 4840285 w 9915525"/>
              <a:gd name="connsiteY1942" fmla="*/ 5924400 h 6819900"/>
              <a:gd name="connsiteX1943" fmla="*/ 8823300 w 9915525"/>
              <a:gd name="connsiteY1943" fmla="*/ 5900543 h 6819900"/>
              <a:gd name="connsiteX1944" fmla="*/ 8806740 w 9915525"/>
              <a:gd name="connsiteY1944" fmla="*/ 5854555 h 6819900"/>
              <a:gd name="connsiteX1945" fmla="*/ 8816265 w 9915525"/>
              <a:gd name="connsiteY1945" fmla="*/ 5839605 h 6819900"/>
              <a:gd name="connsiteX1946" fmla="*/ 8837696 w 9915525"/>
              <a:gd name="connsiteY1946" fmla="*/ 5827699 h 6819900"/>
              <a:gd name="connsiteX1947" fmla="*/ 8860009 w 9915525"/>
              <a:gd name="connsiteY1947" fmla="*/ 5871589 h 6819900"/>
              <a:gd name="connsiteX1948" fmla="*/ 8855138 w 9915525"/>
              <a:gd name="connsiteY1948" fmla="*/ 5915990 h 6819900"/>
              <a:gd name="connsiteX1949" fmla="*/ 8823300 w 9915525"/>
              <a:gd name="connsiteY1949" fmla="*/ 5900543 h 6819900"/>
              <a:gd name="connsiteX1950" fmla="*/ 6330240 w 9915525"/>
              <a:gd name="connsiteY1950" fmla="*/ 5887893 h 6819900"/>
              <a:gd name="connsiteX1951" fmla="*/ 6344528 w 9915525"/>
              <a:gd name="connsiteY1951" fmla="*/ 5864080 h 6819900"/>
              <a:gd name="connsiteX1952" fmla="*/ 6358815 w 9915525"/>
              <a:gd name="connsiteY1952" fmla="*/ 5887893 h 6819900"/>
              <a:gd name="connsiteX1953" fmla="*/ 6344528 w 9915525"/>
              <a:gd name="connsiteY1953" fmla="*/ 5911705 h 6819900"/>
              <a:gd name="connsiteX1954" fmla="*/ 6330240 w 9915525"/>
              <a:gd name="connsiteY1954" fmla="*/ 5887893 h 6819900"/>
              <a:gd name="connsiteX1955" fmla="*/ 8189364 w 9915525"/>
              <a:gd name="connsiteY1955" fmla="*/ 5876721 h 6819900"/>
              <a:gd name="connsiteX1956" fmla="*/ 8222216 w 9915525"/>
              <a:gd name="connsiteY1956" fmla="*/ 5868454 h 6819900"/>
              <a:gd name="connsiteX1957" fmla="*/ 8204445 w 9915525"/>
              <a:gd name="connsiteY1957" fmla="*/ 5902180 h 6819900"/>
              <a:gd name="connsiteX1958" fmla="*/ 8189364 w 9915525"/>
              <a:gd name="connsiteY1958" fmla="*/ 5876721 h 6819900"/>
              <a:gd name="connsiteX1959" fmla="*/ 5783882 w 9915525"/>
              <a:gd name="connsiteY1959" fmla="*/ 5886046 h 6819900"/>
              <a:gd name="connsiteX1960" fmla="*/ 5792078 w 9915525"/>
              <a:gd name="connsiteY1960" fmla="*/ 5864080 h 6819900"/>
              <a:gd name="connsiteX1961" fmla="*/ 5806365 w 9915525"/>
              <a:gd name="connsiteY1961" fmla="*/ 5873043 h 6819900"/>
              <a:gd name="connsiteX1962" fmla="*/ 5783882 w 9915525"/>
              <a:gd name="connsiteY1962" fmla="*/ 5886046 h 6819900"/>
              <a:gd name="connsiteX1963" fmla="*/ 5992004 w 9915525"/>
              <a:gd name="connsiteY1963" fmla="*/ 5870047 h 6819900"/>
              <a:gd name="connsiteX1964" fmla="*/ 5984681 w 9915525"/>
              <a:gd name="connsiteY1964" fmla="*/ 5825980 h 6819900"/>
              <a:gd name="connsiteX1965" fmla="*/ 5973074 w 9915525"/>
              <a:gd name="connsiteY1965" fmla="*/ 5774903 h 6819900"/>
              <a:gd name="connsiteX1966" fmla="*/ 5997817 w 9915525"/>
              <a:gd name="connsiteY1966" fmla="*/ 5764109 h 6819900"/>
              <a:gd name="connsiteX1967" fmla="*/ 6031294 w 9915525"/>
              <a:gd name="connsiteY1967" fmla="*/ 5772324 h 6819900"/>
              <a:gd name="connsiteX1968" fmla="*/ 6038614 w 9915525"/>
              <a:gd name="connsiteY1968" fmla="*/ 5822455 h 6819900"/>
              <a:gd name="connsiteX1969" fmla="*/ 6020103 w 9915525"/>
              <a:gd name="connsiteY1969" fmla="*/ 5876046 h 6819900"/>
              <a:gd name="connsiteX1970" fmla="*/ 5992004 w 9915525"/>
              <a:gd name="connsiteY1970" fmla="*/ 5870047 h 6819900"/>
              <a:gd name="connsiteX1971" fmla="*/ 8940090 w 9915525"/>
              <a:gd name="connsiteY1971" fmla="*/ 5873605 h 6819900"/>
              <a:gd name="connsiteX1972" fmla="*/ 8949615 w 9915525"/>
              <a:gd name="connsiteY1972" fmla="*/ 5864080 h 6819900"/>
              <a:gd name="connsiteX1973" fmla="*/ 8959140 w 9915525"/>
              <a:gd name="connsiteY1973" fmla="*/ 5873605 h 6819900"/>
              <a:gd name="connsiteX1974" fmla="*/ 8949615 w 9915525"/>
              <a:gd name="connsiteY1974" fmla="*/ 5883130 h 6819900"/>
              <a:gd name="connsiteX1975" fmla="*/ 8940090 w 9915525"/>
              <a:gd name="connsiteY1975" fmla="*/ 5873605 h 6819900"/>
              <a:gd name="connsiteX1976" fmla="*/ 4898728 w 9915525"/>
              <a:gd name="connsiteY1976" fmla="*/ 5847187 h 6819900"/>
              <a:gd name="connsiteX1977" fmla="*/ 4896123 w 9915525"/>
              <a:gd name="connsiteY1977" fmla="*/ 5814074 h 6819900"/>
              <a:gd name="connsiteX1978" fmla="*/ 4930065 w 9915525"/>
              <a:gd name="connsiteY1978" fmla="*/ 5825418 h 6819900"/>
              <a:gd name="connsiteX1979" fmla="*/ 4898728 w 9915525"/>
              <a:gd name="connsiteY1979" fmla="*/ 5847187 h 6819900"/>
              <a:gd name="connsiteX1980" fmla="*/ 4825290 w 9915525"/>
              <a:gd name="connsiteY1980" fmla="*/ 5840268 h 6819900"/>
              <a:gd name="connsiteX1981" fmla="*/ 4838559 w 9915525"/>
              <a:gd name="connsiteY1981" fmla="*/ 5825980 h 6819900"/>
              <a:gd name="connsiteX1982" fmla="*/ 4857310 w 9915525"/>
              <a:gd name="connsiteY1982" fmla="*/ 5840268 h 6819900"/>
              <a:gd name="connsiteX1983" fmla="*/ 4844041 w 9915525"/>
              <a:gd name="connsiteY1983" fmla="*/ 5854555 h 6819900"/>
              <a:gd name="connsiteX1984" fmla="*/ 4825290 w 9915525"/>
              <a:gd name="connsiteY1984" fmla="*/ 5840268 h 6819900"/>
              <a:gd name="connsiteX1985" fmla="*/ 3646571 w 9915525"/>
              <a:gd name="connsiteY1985" fmla="*/ 5827786 h 6819900"/>
              <a:gd name="connsiteX1986" fmla="*/ 3615615 w 9915525"/>
              <a:gd name="connsiteY1986" fmla="*/ 5800922 h 6819900"/>
              <a:gd name="connsiteX1987" fmla="*/ 3598946 w 9915525"/>
              <a:gd name="connsiteY1987" fmla="*/ 5778275 h 6819900"/>
              <a:gd name="connsiteX1988" fmla="*/ 3594184 w 9915525"/>
              <a:gd name="connsiteY1988" fmla="*/ 5762721 h 6819900"/>
              <a:gd name="connsiteX1989" fmla="*/ 3606090 w 9915525"/>
              <a:gd name="connsiteY1989" fmla="*/ 5740628 h 6819900"/>
              <a:gd name="connsiteX1990" fmla="*/ 3563228 w 9915525"/>
              <a:gd name="connsiteY1990" fmla="*/ 5712188 h 6819900"/>
              <a:gd name="connsiteX1991" fmla="*/ 3529890 w 9915525"/>
              <a:gd name="connsiteY1991" fmla="*/ 5707458 h 6819900"/>
              <a:gd name="connsiteX1992" fmla="*/ 3549913 w 9915525"/>
              <a:gd name="connsiteY1992" fmla="*/ 5679686 h 6819900"/>
              <a:gd name="connsiteX1993" fmla="*/ 3563576 w 9915525"/>
              <a:gd name="connsiteY1993" fmla="*/ 5628017 h 6819900"/>
              <a:gd name="connsiteX1994" fmla="*/ 3572623 w 9915525"/>
              <a:gd name="connsiteY1994" fmla="*/ 5584461 h 6819900"/>
              <a:gd name="connsiteX1995" fmla="*/ 3582199 w 9915525"/>
              <a:gd name="connsiteY1995" fmla="*/ 5587982 h 6819900"/>
              <a:gd name="connsiteX1996" fmla="*/ 3600298 w 9915525"/>
              <a:gd name="connsiteY1996" fmla="*/ 5606514 h 6819900"/>
              <a:gd name="connsiteX1997" fmla="*/ 3637996 w 9915525"/>
              <a:gd name="connsiteY1997" fmla="*/ 5642237 h 6819900"/>
              <a:gd name="connsiteX1998" fmla="*/ 3671790 w 9915525"/>
              <a:gd name="connsiteY1998" fmla="*/ 5686985 h 6819900"/>
              <a:gd name="connsiteX1999" fmla="*/ 3691815 w 9915525"/>
              <a:gd name="connsiteY1999" fmla="*/ 5721903 h 6819900"/>
              <a:gd name="connsiteX2000" fmla="*/ 3726172 w 9915525"/>
              <a:gd name="connsiteY2000" fmla="*/ 5768830 h 6819900"/>
              <a:gd name="connsiteX2001" fmla="*/ 3722771 w 9915525"/>
              <a:gd name="connsiteY2001" fmla="*/ 5799154 h 6819900"/>
              <a:gd name="connsiteX2002" fmla="*/ 3693534 w 9915525"/>
              <a:gd name="connsiteY2002" fmla="*/ 5823599 h 6819900"/>
              <a:gd name="connsiteX2003" fmla="*/ 3646571 w 9915525"/>
              <a:gd name="connsiteY2003" fmla="*/ 5827786 h 6819900"/>
              <a:gd name="connsiteX2004" fmla="*/ 8520990 w 9915525"/>
              <a:gd name="connsiteY2004" fmla="*/ 5822012 h 6819900"/>
              <a:gd name="connsiteX2005" fmla="*/ 8494796 w 9915525"/>
              <a:gd name="connsiteY2005" fmla="*/ 5779828 h 6819900"/>
              <a:gd name="connsiteX2006" fmla="*/ 8484957 w 9915525"/>
              <a:gd name="connsiteY2006" fmla="*/ 5754323 h 6819900"/>
              <a:gd name="connsiteX2007" fmla="*/ 8526570 w 9915525"/>
              <a:gd name="connsiteY2007" fmla="*/ 5756403 h 6819900"/>
              <a:gd name="connsiteX2008" fmla="*/ 8555441 w 9915525"/>
              <a:gd name="connsiteY2008" fmla="*/ 5804926 h 6819900"/>
              <a:gd name="connsiteX2009" fmla="*/ 8540022 w 9915525"/>
              <a:gd name="connsiteY2009" fmla="*/ 5845030 h 6819900"/>
              <a:gd name="connsiteX2010" fmla="*/ 8520990 w 9915525"/>
              <a:gd name="connsiteY2010" fmla="*/ 5822012 h 6819900"/>
              <a:gd name="connsiteX2011" fmla="*/ 1091490 w 9915525"/>
              <a:gd name="connsiteY2011" fmla="*/ 5817017 h 6819900"/>
              <a:gd name="connsiteX2012" fmla="*/ 1101015 w 9915525"/>
              <a:gd name="connsiteY2012" fmla="*/ 5802168 h 6819900"/>
              <a:gd name="connsiteX2013" fmla="*/ 1110540 w 9915525"/>
              <a:gd name="connsiteY2013" fmla="*/ 5811130 h 6819900"/>
              <a:gd name="connsiteX2014" fmla="*/ 1101015 w 9915525"/>
              <a:gd name="connsiteY2014" fmla="*/ 5825980 h 6819900"/>
              <a:gd name="connsiteX2015" fmla="*/ 1091490 w 9915525"/>
              <a:gd name="connsiteY2015" fmla="*/ 5817017 h 6819900"/>
              <a:gd name="connsiteX2016" fmla="*/ 4281237 w 9915525"/>
              <a:gd name="connsiteY2016" fmla="*/ 5792166 h 6819900"/>
              <a:gd name="connsiteX2017" fmla="*/ 4281237 w 9915525"/>
              <a:gd name="connsiteY2017" fmla="*/ 5775974 h 6819900"/>
              <a:gd name="connsiteX2018" fmla="*/ 4272840 w 9915525"/>
              <a:gd name="connsiteY2018" fmla="*/ 5768830 h 6819900"/>
              <a:gd name="connsiteX2019" fmla="*/ 4263315 w 9915525"/>
              <a:gd name="connsiteY2019" fmla="*/ 5753749 h 6819900"/>
              <a:gd name="connsiteX2020" fmla="*/ 4295758 w 9915525"/>
              <a:gd name="connsiteY2020" fmla="*/ 5761991 h 6819900"/>
              <a:gd name="connsiteX2021" fmla="*/ 4294057 w 9915525"/>
              <a:gd name="connsiteY2021" fmla="*/ 5789523 h 6819900"/>
              <a:gd name="connsiteX2022" fmla="*/ 4281237 w 9915525"/>
              <a:gd name="connsiteY2022" fmla="*/ 5792166 h 6819900"/>
              <a:gd name="connsiteX2023" fmla="*/ 7432224 w 9915525"/>
              <a:gd name="connsiteY2023" fmla="*/ 5791314 h 6819900"/>
              <a:gd name="connsiteX2024" fmla="*/ 7449990 w 9915525"/>
              <a:gd name="connsiteY2024" fmla="*/ 5768830 h 6819900"/>
              <a:gd name="connsiteX2025" fmla="*/ 7463715 w 9915525"/>
              <a:gd name="connsiteY2025" fmla="*/ 5783118 h 6819900"/>
              <a:gd name="connsiteX2026" fmla="*/ 7432224 w 9915525"/>
              <a:gd name="connsiteY2026" fmla="*/ 5791314 h 6819900"/>
              <a:gd name="connsiteX2027" fmla="*/ 8911515 w 9915525"/>
              <a:gd name="connsiteY2027" fmla="*/ 5769941 h 6819900"/>
              <a:gd name="connsiteX2028" fmla="*/ 8933306 w 9915525"/>
              <a:gd name="connsiteY2028" fmla="*/ 5738310 h 6819900"/>
              <a:gd name="connsiteX2029" fmla="*/ 8966643 w 9915525"/>
              <a:gd name="connsiteY2029" fmla="*/ 5737994 h 6819900"/>
              <a:gd name="connsiteX2030" fmla="*/ 8959782 w 9915525"/>
              <a:gd name="connsiteY2030" fmla="*/ 5759306 h 6819900"/>
              <a:gd name="connsiteX2031" fmla="*/ 8935327 w 9915525"/>
              <a:gd name="connsiteY2031" fmla="*/ 5778356 h 6819900"/>
              <a:gd name="connsiteX2032" fmla="*/ 8911515 w 9915525"/>
              <a:gd name="connsiteY2032" fmla="*/ 5769941 h 6819900"/>
              <a:gd name="connsiteX2033" fmla="*/ 1053390 w 9915525"/>
              <a:gd name="connsiteY2033" fmla="*/ 5754543 h 6819900"/>
              <a:gd name="connsiteX2034" fmla="*/ 1067678 w 9915525"/>
              <a:gd name="connsiteY2034" fmla="*/ 5740255 h 6819900"/>
              <a:gd name="connsiteX2035" fmla="*/ 1081965 w 9915525"/>
              <a:gd name="connsiteY2035" fmla="*/ 5754543 h 6819900"/>
              <a:gd name="connsiteX2036" fmla="*/ 1067678 w 9915525"/>
              <a:gd name="connsiteY2036" fmla="*/ 5768830 h 6819900"/>
              <a:gd name="connsiteX2037" fmla="*/ 1053390 w 9915525"/>
              <a:gd name="connsiteY2037" fmla="*/ 5754543 h 6819900"/>
              <a:gd name="connsiteX2038" fmla="*/ 9594338 w 9915525"/>
              <a:gd name="connsiteY2038" fmla="*/ 5734104 h 6819900"/>
              <a:gd name="connsiteX2039" fmla="*/ 9587790 w 9915525"/>
              <a:gd name="connsiteY2039" fmla="*/ 5701248 h 6819900"/>
              <a:gd name="connsiteX2040" fmla="*/ 9573502 w 9915525"/>
              <a:gd name="connsiteY2040" fmla="*/ 5660654 h 6819900"/>
              <a:gd name="connsiteX2041" fmla="*/ 9559215 w 9915525"/>
              <a:gd name="connsiteY2041" fmla="*/ 5617111 h 6819900"/>
              <a:gd name="connsiteX2042" fmla="*/ 9544927 w 9915525"/>
              <a:gd name="connsiteY2042" fmla="*/ 5587855 h 6819900"/>
              <a:gd name="connsiteX2043" fmla="*/ 9530786 w 9915525"/>
              <a:gd name="connsiteY2043" fmla="*/ 5580711 h 6819900"/>
              <a:gd name="connsiteX2044" fmla="*/ 9577046 w 9915525"/>
              <a:gd name="connsiteY2044" fmla="*/ 5551943 h 6819900"/>
              <a:gd name="connsiteX2045" fmla="*/ 9602868 w 9915525"/>
              <a:gd name="connsiteY2045" fmla="*/ 5570993 h 6819900"/>
              <a:gd name="connsiteX2046" fmla="*/ 9606300 w 9915525"/>
              <a:gd name="connsiteY2046" fmla="*/ 5663766 h 6819900"/>
              <a:gd name="connsiteX2047" fmla="*/ 9624065 w 9915525"/>
              <a:gd name="connsiteY2047" fmla="*/ 5704436 h 6819900"/>
              <a:gd name="connsiteX2048" fmla="*/ 9594338 w 9915525"/>
              <a:gd name="connsiteY2048" fmla="*/ 5734104 h 6819900"/>
              <a:gd name="connsiteX2049" fmla="*/ 5730165 w 9915525"/>
              <a:gd name="connsiteY2049" fmla="*/ 5678343 h 6819900"/>
              <a:gd name="connsiteX2050" fmla="*/ 5744453 w 9915525"/>
              <a:gd name="connsiteY2050" fmla="*/ 5664055 h 6819900"/>
              <a:gd name="connsiteX2051" fmla="*/ 5758740 w 9915525"/>
              <a:gd name="connsiteY2051" fmla="*/ 5678343 h 6819900"/>
              <a:gd name="connsiteX2052" fmla="*/ 5744453 w 9915525"/>
              <a:gd name="connsiteY2052" fmla="*/ 5692630 h 6819900"/>
              <a:gd name="connsiteX2053" fmla="*/ 5730165 w 9915525"/>
              <a:gd name="connsiteY2053" fmla="*/ 5678343 h 6819900"/>
              <a:gd name="connsiteX2054" fmla="*/ 8940090 w 9915525"/>
              <a:gd name="connsiteY2054" fmla="*/ 5669116 h 6819900"/>
              <a:gd name="connsiteX2055" fmla="*/ 8954377 w 9915525"/>
              <a:gd name="connsiteY2055" fmla="*/ 5651086 h 6819900"/>
              <a:gd name="connsiteX2056" fmla="*/ 8962884 w 9915525"/>
              <a:gd name="connsiteY2056" fmla="*/ 5677564 h 6819900"/>
              <a:gd name="connsiteX2057" fmla="*/ 8940090 w 9915525"/>
              <a:gd name="connsiteY2057" fmla="*/ 5669116 h 6819900"/>
              <a:gd name="connsiteX2058" fmla="*/ 6917218 w 9915525"/>
              <a:gd name="connsiteY2058" fmla="*/ 5634289 h 6819900"/>
              <a:gd name="connsiteX2059" fmla="*/ 6911265 w 9915525"/>
              <a:gd name="connsiteY2059" fmla="*/ 5577139 h 6819900"/>
              <a:gd name="connsiteX2060" fmla="*/ 6901740 w 9915525"/>
              <a:gd name="connsiteY2060" fmla="*/ 5549755 h 6819900"/>
              <a:gd name="connsiteX2061" fmla="*/ 6902570 w 9915525"/>
              <a:gd name="connsiteY2061" fmla="*/ 5487330 h 6819900"/>
              <a:gd name="connsiteX2062" fmla="*/ 6935935 w 9915525"/>
              <a:gd name="connsiteY2062" fmla="*/ 5555376 h 6819900"/>
              <a:gd name="connsiteX2063" fmla="*/ 6949332 w 9915525"/>
              <a:gd name="connsiteY2063" fmla="*/ 5620207 h 6819900"/>
              <a:gd name="connsiteX2064" fmla="*/ 6941031 w 9915525"/>
              <a:gd name="connsiteY2064" fmla="*/ 5664055 h 6819900"/>
              <a:gd name="connsiteX2065" fmla="*/ 6917218 w 9915525"/>
              <a:gd name="connsiteY2065" fmla="*/ 5634289 h 6819900"/>
              <a:gd name="connsiteX2066" fmla="*/ 9130590 w 9915525"/>
              <a:gd name="connsiteY2066" fmla="*/ 5649768 h 6819900"/>
              <a:gd name="connsiteX2067" fmla="*/ 9120032 w 9915525"/>
              <a:gd name="connsiteY2067" fmla="*/ 5635480 h 6819900"/>
              <a:gd name="connsiteX2068" fmla="*/ 9115650 w 9915525"/>
              <a:gd name="connsiteY2068" fmla="*/ 5610875 h 6819900"/>
              <a:gd name="connsiteX2069" fmla="*/ 9103350 w 9915525"/>
              <a:gd name="connsiteY2069" fmla="*/ 5581439 h 6819900"/>
              <a:gd name="connsiteX2070" fmla="*/ 9081009 w 9915525"/>
              <a:gd name="connsiteY2070" fmla="*/ 5550270 h 6819900"/>
              <a:gd name="connsiteX2071" fmla="*/ 9093898 w 9915525"/>
              <a:gd name="connsiteY2071" fmla="*/ 5528313 h 6819900"/>
              <a:gd name="connsiteX2072" fmla="*/ 9142902 w 9915525"/>
              <a:gd name="connsiteY2072" fmla="*/ 5607170 h 6819900"/>
              <a:gd name="connsiteX2073" fmla="*/ 9152021 w 9915525"/>
              <a:gd name="connsiteY2073" fmla="*/ 5635462 h 6819900"/>
              <a:gd name="connsiteX2074" fmla="*/ 9159165 w 9915525"/>
              <a:gd name="connsiteY2074" fmla="*/ 5649768 h 6819900"/>
              <a:gd name="connsiteX2075" fmla="*/ 9144877 w 9915525"/>
              <a:gd name="connsiteY2075" fmla="*/ 5664055 h 6819900"/>
              <a:gd name="connsiteX2076" fmla="*/ 9130590 w 9915525"/>
              <a:gd name="connsiteY2076" fmla="*/ 5649768 h 6819900"/>
              <a:gd name="connsiteX2077" fmla="*/ 3215565 w 9915525"/>
              <a:gd name="connsiteY2077" fmla="*/ 5630718 h 6819900"/>
              <a:gd name="connsiteX2078" fmla="*/ 3229853 w 9915525"/>
              <a:gd name="connsiteY2078" fmla="*/ 5616430 h 6819900"/>
              <a:gd name="connsiteX2079" fmla="*/ 3244140 w 9915525"/>
              <a:gd name="connsiteY2079" fmla="*/ 5630718 h 6819900"/>
              <a:gd name="connsiteX2080" fmla="*/ 3229853 w 9915525"/>
              <a:gd name="connsiteY2080" fmla="*/ 5645005 h 6819900"/>
              <a:gd name="connsiteX2081" fmla="*/ 3215565 w 9915525"/>
              <a:gd name="connsiteY2081" fmla="*/ 5630718 h 6819900"/>
              <a:gd name="connsiteX2082" fmla="*/ 5664993 w 9915525"/>
              <a:gd name="connsiteY2082" fmla="*/ 5626884 h 6819900"/>
              <a:gd name="connsiteX2083" fmla="*/ 5668818 w 9915525"/>
              <a:gd name="connsiteY2083" fmla="*/ 5612769 h 6819900"/>
              <a:gd name="connsiteX2084" fmla="*/ 5686588 w 9915525"/>
              <a:gd name="connsiteY2084" fmla="*/ 5625717 h 6819900"/>
              <a:gd name="connsiteX2085" fmla="*/ 5664993 w 9915525"/>
              <a:gd name="connsiteY2085" fmla="*/ 5626884 h 6819900"/>
              <a:gd name="connsiteX2086" fmla="*/ 1693470 w 9915525"/>
              <a:gd name="connsiteY2086" fmla="*/ 5605000 h 6819900"/>
              <a:gd name="connsiteX2087" fmla="*/ 1701090 w 9915525"/>
              <a:gd name="connsiteY2087" fmla="*/ 5578330 h 6819900"/>
              <a:gd name="connsiteX2088" fmla="*/ 1720140 w 9915525"/>
              <a:gd name="connsiteY2088" fmla="*/ 5597380 h 6819900"/>
              <a:gd name="connsiteX2089" fmla="*/ 1693470 w 9915525"/>
              <a:gd name="connsiteY2089" fmla="*/ 5605000 h 6819900"/>
              <a:gd name="connsiteX2090" fmla="*/ 5617691 w 9915525"/>
              <a:gd name="connsiteY2090" fmla="*/ 5606191 h 6819900"/>
              <a:gd name="connsiteX2091" fmla="*/ 5630153 w 9915525"/>
              <a:gd name="connsiteY2091" fmla="*/ 5595952 h 6819900"/>
              <a:gd name="connsiteX2092" fmla="*/ 5642615 w 9915525"/>
              <a:gd name="connsiteY2092" fmla="*/ 5606191 h 6819900"/>
              <a:gd name="connsiteX2093" fmla="*/ 5630153 w 9915525"/>
              <a:gd name="connsiteY2093" fmla="*/ 5616430 h 6819900"/>
              <a:gd name="connsiteX2094" fmla="*/ 5617691 w 9915525"/>
              <a:gd name="connsiteY2094" fmla="*/ 5606191 h 6819900"/>
              <a:gd name="connsiteX2095" fmla="*/ 967665 w 9915525"/>
              <a:gd name="connsiteY2095" fmla="*/ 5564043 h 6819900"/>
              <a:gd name="connsiteX2096" fmla="*/ 994335 w 9915525"/>
              <a:gd name="connsiteY2096" fmla="*/ 5551660 h 6819900"/>
              <a:gd name="connsiteX2097" fmla="*/ 986715 w 9915525"/>
              <a:gd name="connsiteY2097" fmla="*/ 5587855 h 6819900"/>
              <a:gd name="connsiteX2098" fmla="*/ 967665 w 9915525"/>
              <a:gd name="connsiteY2098" fmla="*/ 5564043 h 6819900"/>
              <a:gd name="connsiteX2099" fmla="*/ 9735427 w 9915525"/>
              <a:gd name="connsiteY2099" fmla="*/ 5540230 h 6819900"/>
              <a:gd name="connsiteX2100" fmla="*/ 9745514 w 9915525"/>
              <a:gd name="connsiteY2100" fmla="*/ 5530705 h 6819900"/>
              <a:gd name="connsiteX2101" fmla="*/ 9749715 w 9915525"/>
              <a:gd name="connsiteY2101" fmla="*/ 5540230 h 6819900"/>
              <a:gd name="connsiteX2102" fmla="*/ 9739628 w 9915525"/>
              <a:gd name="connsiteY2102" fmla="*/ 5549755 h 6819900"/>
              <a:gd name="connsiteX2103" fmla="*/ 9735427 w 9915525"/>
              <a:gd name="connsiteY2103" fmla="*/ 5540230 h 6819900"/>
              <a:gd name="connsiteX2104" fmla="*/ 9526356 w 9915525"/>
              <a:gd name="connsiteY2104" fmla="*/ 5533700 h 6819900"/>
              <a:gd name="connsiteX2105" fmla="*/ 9505817 w 9915525"/>
              <a:gd name="connsiteY2105" fmla="*/ 5506748 h 6819900"/>
              <a:gd name="connsiteX2106" fmla="*/ 9484120 w 9915525"/>
              <a:gd name="connsiteY2106" fmla="*/ 5466844 h 6819900"/>
              <a:gd name="connsiteX2107" fmla="*/ 9489581 w 9915525"/>
              <a:gd name="connsiteY2107" fmla="*/ 5466412 h 6819900"/>
              <a:gd name="connsiteX2108" fmla="*/ 9511178 w 9915525"/>
              <a:gd name="connsiteY2108" fmla="*/ 5483081 h 6819900"/>
              <a:gd name="connsiteX2109" fmla="*/ 9531816 w 9915525"/>
              <a:gd name="connsiteY2109" fmla="*/ 5531732 h 6819900"/>
              <a:gd name="connsiteX2110" fmla="*/ 9526356 w 9915525"/>
              <a:gd name="connsiteY2110" fmla="*/ 5533700 h 6819900"/>
              <a:gd name="connsiteX2111" fmla="*/ 958140 w 9915525"/>
              <a:gd name="connsiteY2111" fmla="*/ 5516980 h 6819900"/>
              <a:gd name="connsiteX2112" fmla="*/ 967665 w 9915525"/>
              <a:gd name="connsiteY2112" fmla="*/ 5502130 h 6819900"/>
              <a:gd name="connsiteX2113" fmla="*/ 977190 w 9915525"/>
              <a:gd name="connsiteY2113" fmla="*/ 5511093 h 6819900"/>
              <a:gd name="connsiteX2114" fmla="*/ 967665 w 9915525"/>
              <a:gd name="connsiteY2114" fmla="*/ 5525943 h 6819900"/>
              <a:gd name="connsiteX2115" fmla="*/ 958140 w 9915525"/>
              <a:gd name="connsiteY2115" fmla="*/ 5516980 h 6819900"/>
              <a:gd name="connsiteX2116" fmla="*/ 1507273 w 9915525"/>
              <a:gd name="connsiteY2116" fmla="*/ 5506194 h 6819900"/>
              <a:gd name="connsiteX2117" fmla="*/ 1492985 w 9915525"/>
              <a:gd name="connsiteY2117" fmla="*/ 5479018 h 6819900"/>
              <a:gd name="connsiteX2118" fmla="*/ 1532539 w 9915525"/>
              <a:gd name="connsiteY2118" fmla="*/ 5480772 h 6819900"/>
              <a:gd name="connsiteX2119" fmla="*/ 1565877 w 9915525"/>
              <a:gd name="connsiteY2119" fmla="*/ 5505614 h 6819900"/>
              <a:gd name="connsiteX2120" fmla="*/ 1507273 w 9915525"/>
              <a:gd name="connsiteY2120" fmla="*/ 5506194 h 6819900"/>
              <a:gd name="connsiteX2121" fmla="*/ 9431159 w 9915525"/>
              <a:gd name="connsiteY2121" fmla="*/ 5522040 h 6819900"/>
              <a:gd name="connsiteX2122" fmla="*/ 9445934 w 9915525"/>
              <a:gd name="connsiteY2122" fmla="*/ 5483080 h 6819900"/>
              <a:gd name="connsiteX2123" fmla="*/ 9454440 w 9915525"/>
              <a:gd name="connsiteY2123" fmla="*/ 5506893 h 6819900"/>
              <a:gd name="connsiteX2124" fmla="*/ 9431159 w 9915525"/>
              <a:gd name="connsiteY2124" fmla="*/ 5522040 h 6819900"/>
              <a:gd name="connsiteX2125" fmla="*/ 3477880 w 9915525"/>
              <a:gd name="connsiteY2125" fmla="*/ 5498822 h 6819900"/>
              <a:gd name="connsiteX2126" fmla="*/ 3472362 w 9915525"/>
              <a:gd name="connsiteY2126" fmla="*/ 5478551 h 6819900"/>
              <a:gd name="connsiteX2127" fmla="*/ 3501169 w 9915525"/>
              <a:gd name="connsiteY2127" fmla="*/ 5504511 h 6819900"/>
              <a:gd name="connsiteX2128" fmla="*/ 3477880 w 9915525"/>
              <a:gd name="connsiteY2128" fmla="*/ 5498822 h 6819900"/>
              <a:gd name="connsiteX2129" fmla="*/ 6944603 w 9915525"/>
              <a:gd name="connsiteY2129" fmla="*/ 5492605 h 6819900"/>
              <a:gd name="connsiteX2130" fmla="*/ 6954690 w 9915525"/>
              <a:gd name="connsiteY2130" fmla="*/ 5483080 h 6819900"/>
              <a:gd name="connsiteX2131" fmla="*/ 6958890 w 9915525"/>
              <a:gd name="connsiteY2131" fmla="*/ 5492605 h 6819900"/>
              <a:gd name="connsiteX2132" fmla="*/ 6948803 w 9915525"/>
              <a:gd name="connsiteY2132" fmla="*/ 5502130 h 6819900"/>
              <a:gd name="connsiteX2133" fmla="*/ 6944603 w 9915525"/>
              <a:gd name="connsiteY2133" fmla="*/ 5492605 h 6819900"/>
              <a:gd name="connsiteX2134" fmla="*/ 6034457 w 9915525"/>
              <a:gd name="connsiteY2134" fmla="*/ 5472606 h 6819900"/>
              <a:gd name="connsiteX2135" fmla="*/ 5998770 w 9915525"/>
              <a:gd name="connsiteY2135" fmla="*/ 5457383 h 6819900"/>
              <a:gd name="connsiteX2136" fmla="*/ 5961815 w 9915525"/>
              <a:gd name="connsiteY2136" fmla="*/ 5446426 h 6819900"/>
              <a:gd name="connsiteX2137" fmla="*/ 5964208 w 9915525"/>
              <a:gd name="connsiteY2137" fmla="*/ 5416405 h 6819900"/>
              <a:gd name="connsiteX2138" fmla="*/ 6014013 w 9915525"/>
              <a:gd name="connsiteY2138" fmla="*/ 5334443 h 6819900"/>
              <a:gd name="connsiteX2139" fmla="*/ 6031382 w 9915525"/>
              <a:gd name="connsiteY2139" fmla="*/ 5283055 h 6819900"/>
              <a:gd name="connsiteX2140" fmla="*/ 6044859 w 9915525"/>
              <a:gd name="connsiteY2140" fmla="*/ 5347974 h 6819900"/>
              <a:gd name="connsiteX2141" fmla="*/ 6057061 w 9915525"/>
              <a:gd name="connsiteY2141" fmla="*/ 5405124 h 6819900"/>
              <a:gd name="connsiteX2142" fmla="*/ 6057225 w 9915525"/>
              <a:gd name="connsiteY2142" fmla="*/ 5492605 h 6819900"/>
              <a:gd name="connsiteX2143" fmla="*/ 6034457 w 9915525"/>
              <a:gd name="connsiteY2143" fmla="*/ 5472606 h 6819900"/>
              <a:gd name="connsiteX2144" fmla="*/ 1744872 w 9915525"/>
              <a:gd name="connsiteY2144" fmla="*/ 5455993 h 6819900"/>
              <a:gd name="connsiteX2145" fmla="*/ 1749193 w 9915525"/>
              <a:gd name="connsiteY2145" fmla="*/ 5439922 h 6819900"/>
              <a:gd name="connsiteX2146" fmla="*/ 1761061 w 9915525"/>
              <a:gd name="connsiteY2146" fmla="*/ 5455494 h 6819900"/>
              <a:gd name="connsiteX2147" fmla="*/ 1744872 w 9915525"/>
              <a:gd name="connsiteY2147" fmla="*/ 5455993 h 6819900"/>
              <a:gd name="connsiteX2148" fmla="*/ 6250215 w 9915525"/>
              <a:gd name="connsiteY2148" fmla="*/ 5424378 h 6819900"/>
              <a:gd name="connsiteX2149" fmla="*/ 6240970 w 9915525"/>
              <a:gd name="connsiteY2149" fmla="*/ 5395385 h 6819900"/>
              <a:gd name="connsiteX2150" fmla="*/ 6234753 w 9915525"/>
              <a:gd name="connsiteY2150" fmla="*/ 5373257 h 6819900"/>
              <a:gd name="connsiteX2151" fmla="*/ 6227157 w 9915525"/>
              <a:gd name="connsiteY2151" fmla="*/ 5326913 h 6819900"/>
              <a:gd name="connsiteX2152" fmla="*/ 6204588 w 9915525"/>
              <a:gd name="connsiteY2152" fmla="*/ 5278729 h 6819900"/>
              <a:gd name="connsiteX2153" fmla="*/ 6189933 w 9915525"/>
              <a:gd name="connsiteY2153" fmla="*/ 5242146 h 6819900"/>
              <a:gd name="connsiteX2154" fmla="*/ 6203107 w 9915525"/>
              <a:gd name="connsiteY2154" fmla="*/ 5218102 h 6819900"/>
              <a:gd name="connsiteX2155" fmla="*/ 6224300 w 9915525"/>
              <a:gd name="connsiteY2155" fmla="*/ 5227388 h 6819900"/>
              <a:gd name="connsiteX2156" fmla="*/ 6255707 w 9915525"/>
              <a:gd name="connsiteY2156" fmla="*/ 5228048 h 6819900"/>
              <a:gd name="connsiteX2157" fmla="*/ 6284520 w 9915525"/>
              <a:gd name="connsiteY2157" fmla="*/ 5216380 h 6819900"/>
              <a:gd name="connsiteX2158" fmla="*/ 6277315 w 9915525"/>
              <a:gd name="connsiteY2158" fmla="*/ 5265983 h 6819900"/>
              <a:gd name="connsiteX2159" fmla="*/ 6257083 w 9915525"/>
              <a:gd name="connsiteY2159" fmla="*/ 5307638 h 6819900"/>
              <a:gd name="connsiteX2160" fmla="*/ 6293264 w 9915525"/>
              <a:gd name="connsiteY2160" fmla="*/ 5359255 h 6819900"/>
              <a:gd name="connsiteX2161" fmla="*/ 6306428 w 9915525"/>
              <a:gd name="connsiteY2161" fmla="*/ 5349730 h 6819900"/>
              <a:gd name="connsiteX2162" fmla="*/ 6320637 w 9915525"/>
              <a:gd name="connsiteY2162" fmla="*/ 5340205 h 6819900"/>
              <a:gd name="connsiteX2163" fmla="*/ 6336968 w 9915525"/>
              <a:gd name="connsiteY2163" fmla="*/ 5380686 h 6819900"/>
              <a:gd name="connsiteX2164" fmla="*/ 6315053 w 9915525"/>
              <a:gd name="connsiteY2164" fmla="*/ 5424473 h 6819900"/>
              <a:gd name="connsiteX2165" fmla="*/ 6287854 w 9915525"/>
              <a:gd name="connsiteY2165" fmla="*/ 5436379 h 6819900"/>
              <a:gd name="connsiteX2166" fmla="*/ 6250215 w 9915525"/>
              <a:gd name="connsiteY2166" fmla="*/ 5424378 h 6819900"/>
              <a:gd name="connsiteX2167" fmla="*/ 879041 w 9915525"/>
              <a:gd name="connsiteY2167" fmla="*/ 5396329 h 6819900"/>
              <a:gd name="connsiteX2168" fmla="*/ 822341 w 9915525"/>
              <a:gd name="connsiteY2168" fmla="*/ 5318073 h 6819900"/>
              <a:gd name="connsiteX2169" fmla="*/ 784759 w 9915525"/>
              <a:gd name="connsiteY2169" fmla="*/ 5265846 h 6819900"/>
              <a:gd name="connsiteX2170" fmla="*/ 767640 w 9915525"/>
              <a:gd name="connsiteY2170" fmla="*/ 5231258 h 6819900"/>
              <a:gd name="connsiteX2171" fmla="*/ 734303 w 9915525"/>
              <a:gd name="connsiteY2171" fmla="*/ 5183688 h 6819900"/>
              <a:gd name="connsiteX2172" fmla="*/ 700965 w 9915525"/>
              <a:gd name="connsiteY2172" fmla="*/ 5139241 h 6819900"/>
              <a:gd name="connsiteX2173" fmla="*/ 677153 w 9915525"/>
              <a:gd name="connsiteY2173" fmla="*/ 5098152 h 6819900"/>
              <a:gd name="connsiteX2174" fmla="*/ 653340 w 9915525"/>
              <a:gd name="connsiteY2174" fmla="*/ 5065140 h 6819900"/>
              <a:gd name="connsiteX2175" fmla="*/ 641434 w 9915525"/>
              <a:gd name="connsiteY2175" fmla="*/ 5034031 h 6819900"/>
              <a:gd name="connsiteX2176" fmla="*/ 641434 w 9915525"/>
              <a:gd name="connsiteY2176" fmla="*/ 5009554 h 6819900"/>
              <a:gd name="connsiteX2177" fmla="*/ 643815 w 9915525"/>
              <a:gd name="connsiteY2177" fmla="*/ 4954443 h 6819900"/>
              <a:gd name="connsiteX2178" fmla="*/ 634290 w 9915525"/>
              <a:gd name="connsiteY2178" fmla="*/ 4924414 h 6819900"/>
              <a:gd name="connsiteX2179" fmla="*/ 615540 w 9915525"/>
              <a:gd name="connsiteY2179" fmla="*/ 4895368 h 6819900"/>
              <a:gd name="connsiteX2180" fmla="*/ 598872 w 9915525"/>
              <a:gd name="connsiteY2180" fmla="*/ 4836073 h 6819900"/>
              <a:gd name="connsiteX2181" fmla="*/ 564372 w 9915525"/>
              <a:gd name="connsiteY2181" fmla="*/ 4748138 h 6819900"/>
              <a:gd name="connsiteX2182" fmla="*/ 531034 w 9915525"/>
              <a:gd name="connsiteY2182" fmla="*/ 4692365 h 6819900"/>
              <a:gd name="connsiteX2183" fmla="*/ 606930 w 9915525"/>
              <a:gd name="connsiteY2183" fmla="*/ 4636051 h 6819900"/>
              <a:gd name="connsiteX2184" fmla="*/ 632313 w 9915525"/>
              <a:gd name="connsiteY2184" fmla="*/ 4623449 h 6819900"/>
              <a:gd name="connsiteX2185" fmla="*/ 599031 w 9915525"/>
              <a:gd name="connsiteY2185" fmla="*/ 4549537 h 6819900"/>
              <a:gd name="connsiteX2186" fmla="*/ 548565 w 9915525"/>
              <a:gd name="connsiteY2186" fmla="*/ 4511530 h 6819900"/>
              <a:gd name="connsiteX2187" fmla="*/ 485367 w 9915525"/>
              <a:gd name="connsiteY2187" fmla="*/ 4473524 h 6819900"/>
              <a:gd name="connsiteX2188" fmla="*/ 439619 w 9915525"/>
              <a:gd name="connsiteY2188" fmla="*/ 4449184 h 6819900"/>
              <a:gd name="connsiteX2189" fmla="*/ 463300 w 9915525"/>
              <a:gd name="connsiteY2189" fmla="*/ 4387705 h 6819900"/>
              <a:gd name="connsiteX2190" fmla="*/ 497574 w 9915525"/>
              <a:gd name="connsiteY2190" fmla="*/ 4361511 h 6819900"/>
              <a:gd name="connsiteX2191" fmla="*/ 542454 w 9915525"/>
              <a:gd name="connsiteY2191" fmla="*/ 4311808 h 6819900"/>
              <a:gd name="connsiteX2192" fmla="*/ 545179 w 9915525"/>
              <a:gd name="connsiteY2192" fmla="*/ 4333224 h 6819900"/>
              <a:gd name="connsiteX2193" fmla="*/ 606398 w 9915525"/>
              <a:gd name="connsiteY2193" fmla="*/ 4391850 h 6819900"/>
              <a:gd name="connsiteX2194" fmla="*/ 609477 w 9915525"/>
              <a:gd name="connsiteY2194" fmla="*/ 4325602 h 6819900"/>
              <a:gd name="connsiteX2195" fmla="*/ 620644 w 9915525"/>
              <a:gd name="connsiteY2195" fmla="*/ 4292211 h 6819900"/>
              <a:gd name="connsiteX2196" fmla="*/ 672390 w 9915525"/>
              <a:gd name="connsiteY2196" fmla="*/ 4309087 h 6819900"/>
              <a:gd name="connsiteX2197" fmla="*/ 687504 w 9915525"/>
              <a:gd name="connsiteY2197" fmla="*/ 4347895 h 6819900"/>
              <a:gd name="connsiteX2198" fmla="*/ 691101 w 9915525"/>
              <a:gd name="connsiteY2198" fmla="*/ 4383352 h 6819900"/>
              <a:gd name="connsiteX2199" fmla="*/ 667480 w 9915525"/>
              <a:gd name="connsiteY2199" fmla="*/ 4397230 h 6819900"/>
              <a:gd name="connsiteX2200" fmla="*/ 650202 w 9915525"/>
              <a:gd name="connsiteY2200" fmla="*/ 4410718 h 6819900"/>
              <a:gd name="connsiteX2201" fmla="*/ 662842 w 9915525"/>
              <a:gd name="connsiteY2201" fmla="*/ 4544868 h 6819900"/>
              <a:gd name="connsiteX2202" fmla="*/ 676021 w 9915525"/>
              <a:gd name="connsiteY2202" fmla="*/ 4580586 h 6819900"/>
              <a:gd name="connsiteX2203" fmla="*/ 691621 w 9915525"/>
              <a:gd name="connsiteY2203" fmla="*/ 4606780 h 6819900"/>
              <a:gd name="connsiteX2204" fmla="*/ 686678 w 9915525"/>
              <a:gd name="connsiteY2204" fmla="*/ 4702030 h 6819900"/>
              <a:gd name="connsiteX2205" fmla="*/ 692027 w 9915525"/>
              <a:gd name="connsiteY2205" fmla="*/ 4762094 h 6819900"/>
              <a:gd name="connsiteX2206" fmla="*/ 709949 w 9915525"/>
              <a:gd name="connsiteY2206" fmla="*/ 4779873 h 6819900"/>
              <a:gd name="connsiteX2207" fmla="*/ 732693 w 9915525"/>
              <a:gd name="connsiteY2207" fmla="*/ 4816330 h 6819900"/>
              <a:gd name="connsiteX2208" fmla="*/ 773148 w 9915525"/>
              <a:gd name="connsiteY2208" fmla="*/ 4888189 h 6819900"/>
              <a:gd name="connsiteX2209" fmla="*/ 786219 w 9915525"/>
              <a:gd name="connsiteY2209" fmla="*/ 4927562 h 6819900"/>
              <a:gd name="connsiteX2210" fmla="*/ 791453 w 9915525"/>
              <a:gd name="connsiteY2210" fmla="*/ 4972175 h 6819900"/>
              <a:gd name="connsiteX2211" fmla="*/ 796215 w 9915525"/>
              <a:gd name="connsiteY2211" fmla="*/ 5040168 h 6819900"/>
              <a:gd name="connsiteX2212" fmla="*/ 815265 w 9915525"/>
              <a:gd name="connsiteY2212" fmla="*/ 5079744 h 6819900"/>
              <a:gd name="connsiteX2213" fmla="*/ 791154 w 9915525"/>
              <a:gd name="connsiteY2213" fmla="*/ 5102080 h 6819900"/>
              <a:gd name="connsiteX2214" fmla="*/ 765926 w 9915525"/>
              <a:gd name="connsiteY2214" fmla="*/ 5138022 h 6819900"/>
              <a:gd name="connsiteX2215" fmla="*/ 777165 w 9915525"/>
              <a:gd name="connsiteY2215" fmla="*/ 5170377 h 6819900"/>
              <a:gd name="connsiteX2216" fmla="*/ 805043 w 9915525"/>
              <a:gd name="connsiteY2216" fmla="*/ 5209508 h 6819900"/>
              <a:gd name="connsiteX2217" fmla="*/ 853365 w 9915525"/>
              <a:gd name="connsiteY2217" fmla="*/ 5278406 h 6819900"/>
              <a:gd name="connsiteX2218" fmla="*/ 872415 w 9915525"/>
              <a:gd name="connsiteY2218" fmla="*/ 5302105 h 6819900"/>
              <a:gd name="connsiteX2219" fmla="*/ 891465 w 9915525"/>
              <a:gd name="connsiteY2219" fmla="*/ 5331651 h 6819900"/>
              <a:gd name="connsiteX2220" fmla="*/ 915278 w 9915525"/>
              <a:gd name="connsiteY2220" fmla="*/ 5382221 h 6819900"/>
              <a:gd name="connsiteX2221" fmla="*/ 879041 w 9915525"/>
              <a:gd name="connsiteY2221" fmla="*/ 5396329 h 6819900"/>
              <a:gd name="connsiteX2222" fmla="*/ 723758 w 9915525"/>
              <a:gd name="connsiteY2222" fmla="*/ 4953664 h 6819900"/>
              <a:gd name="connsiteX2223" fmla="*/ 689535 w 9915525"/>
              <a:gd name="connsiteY2223" fmla="*/ 4873480 h 6819900"/>
              <a:gd name="connsiteX2224" fmla="*/ 672390 w 9915525"/>
              <a:gd name="connsiteY2224" fmla="*/ 4906039 h 6819900"/>
              <a:gd name="connsiteX2225" fmla="*/ 700965 w 9915525"/>
              <a:gd name="connsiteY2225" fmla="*/ 4968730 h 6819900"/>
              <a:gd name="connsiteX2226" fmla="*/ 723758 w 9915525"/>
              <a:gd name="connsiteY2226" fmla="*/ 4953664 h 6819900"/>
              <a:gd name="connsiteX2227" fmla="*/ 9042484 w 9915525"/>
              <a:gd name="connsiteY2227" fmla="*/ 5399666 h 6819900"/>
              <a:gd name="connsiteX2228" fmla="*/ 9038992 w 9915525"/>
              <a:gd name="connsiteY2228" fmla="*/ 5359255 h 6819900"/>
              <a:gd name="connsiteX2229" fmla="*/ 9057664 w 9915525"/>
              <a:gd name="connsiteY2229" fmla="*/ 5380271 h 6819900"/>
              <a:gd name="connsiteX2230" fmla="*/ 9042484 w 9915525"/>
              <a:gd name="connsiteY2230" fmla="*/ 5399666 h 6819900"/>
              <a:gd name="connsiteX2231" fmla="*/ 5892090 w 9915525"/>
              <a:gd name="connsiteY2231" fmla="*/ 5335144 h 6819900"/>
              <a:gd name="connsiteX2232" fmla="*/ 5931006 w 9915525"/>
              <a:gd name="connsiteY2232" fmla="*/ 5322149 h 6819900"/>
              <a:gd name="connsiteX2233" fmla="*/ 5915903 w 9915525"/>
              <a:gd name="connsiteY2233" fmla="*/ 5349730 h 6819900"/>
              <a:gd name="connsiteX2234" fmla="*/ 5892090 w 9915525"/>
              <a:gd name="connsiteY2234" fmla="*/ 5335144 h 6819900"/>
              <a:gd name="connsiteX2235" fmla="*/ 9694748 w 9915525"/>
              <a:gd name="connsiteY2235" fmla="*/ 5328894 h 6819900"/>
              <a:gd name="connsiteX2236" fmla="*/ 9721140 w 9915525"/>
              <a:gd name="connsiteY2236" fmla="*/ 5325124 h 6819900"/>
              <a:gd name="connsiteX2237" fmla="*/ 9706059 w 9915525"/>
              <a:gd name="connsiteY2237" fmla="*/ 5340205 h 6819900"/>
              <a:gd name="connsiteX2238" fmla="*/ 9694748 w 9915525"/>
              <a:gd name="connsiteY2238" fmla="*/ 5328894 h 6819900"/>
              <a:gd name="connsiteX2239" fmla="*/ 9442534 w 9915525"/>
              <a:gd name="connsiteY2239" fmla="*/ 5324114 h 6819900"/>
              <a:gd name="connsiteX2240" fmla="*/ 9440152 w 9915525"/>
              <a:gd name="connsiteY2240" fmla="*/ 5292580 h 6819900"/>
              <a:gd name="connsiteX2241" fmla="*/ 9454440 w 9915525"/>
              <a:gd name="connsiteY2241" fmla="*/ 5307430 h 6819900"/>
              <a:gd name="connsiteX2242" fmla="*/ 9463965 w 9915525"/>
              <a:gd name="connsiteY2242" fmla="*/ 5316393 h 6819900"/>
              <a:gd name="connsiteX2243" fmla="*/ 9473490 w 9915525"/>
              <a:gd name="connsiteY2243" fmla="*/ 5320593 h 6819900"/>
              <a:gd name="connsiteX2244" fmla="*/ 9442534 w 9915525"/>
              <a:gd name="connsiteY2244" fmla="*/ 5324114 h 6819900"/>
              <a:gd name="connsiteX2245" fmla="*/ 9821248 w 9915525"/>
              <a:gd name="connsiteY2245" fmla="*/ 5321000 h 6819900"/>
              <a:gd name="connsiteX2246" fmla="*/ 9836098 w 9915525"/>
              <a:gd name="connsiteY2246" fmla="*/ 5316800 h 6819900"/>
              <a:gd name="connsiteX2247" fmla="*/ 9830115 w 9915525"/>
              <a:gd name="connsiteY2247" fmla="*/ 5330680 h 6819900"/>
              <a:gd name="connsiteX2248" fmla="*/ 9821248 w 9915525"/>
              <a:gd name="connsiteY2248" fmla="*/ 5321000 h 6819900"/>
              <a:gd name="connsiteX2249" fmla="*/ 1605840 w 9915525"/>
              <a:gd name="connsiteY2249" fmla="*/ 5249718 h 6819900"/>
              <a:gd name="connsiteX2250" fmla="*/ 1620128 w 9915525"/>
              <a:gd name="connsiteY2250" fmla="*/ 5235430 h 6819900"/>
              <a:gd name="connsiteX2251" fmla="*/ 1634415 w 9915525"/>
              <a:gd name="connsiteY2251" fmla="*/ 5249718 h 6819900"/>
              <a:gd name="connsiteX2252" fmla="*/ 1620128 w 9915525"/>
              <a:gd name="connsiteY2252" fmla="*/ 5264005 h 6819900"/>
              <a:gd name="connsiteX2253" fmla="*/ 1605840 w 9915525"/>
              <a:gd name="connsiteY2253" fmla="*/ 5249718 h 6819900"/>
              <a:gd name="connsiteX2254" fmla="*/ 9816389 w 9915525"/>
              <a:gd name="connsiteY2254" fmla="*/ 5212411 h 6819900"/>
              <a:gd name="connsiteX2255" fmla="*/ 9808227 w 9915525"/>
              <a:gd name="connsiteY2255" fmla="*/ 5186217 h 6819900"/>
              <a:gd name="connsiteX2256" fmla="*/ 9795390 w 9915525"/>
              <a:gd name="connsiteY2256" fmla="*/ 5063980 h 6819900"/>
              <a:gd name="connsiteX2257" fmla="*/ 9842043 w 9915525"/>
              <a:gd name="connsiteY2257" fmla="*/ 5167632 h 6819900"/>
              <a:gd name="connsiteX2258" fmla="*/ 9832058 w 9915525"/>
              <a:gd name="connsiteY2258" fmla="*/ 5235430 h 6819900"/>
              <a:gd name="connsiteX2259" fmla="*/ 9816389 w 9915525"/>
              <a:gd name="connsiteY2259" fmla="*/ 5212411 h 6819900"/>
              <a:gd name="connsiteX2260" fmla="*/ 9656584 w 9915525"/>
              <a:gd name="connsiteY2260" fmla="*/ 5182503 h 6819900"/>
              <a:gd name="connsiteX2261" fmla="*/ 9659227 w 9915525"/>
              <a:gd name="connsiteY2261" fmla="*/ 5130655 h 6819900"/>
              <a:gd name="connsiteX2262" fmla="*/ 9683040 w 9915525"/>
              <a:gd name="connsiteY2262" fmla="*/ 5148926 h 6819900"/>
              <a:gd name="connsiteX2263" fmla="*/ 9688821 w 9915525"/>
              <a:gd name="connsiteY2263" fmla="*/ 5182264 h 6819900"/>
              <a:gd name="connsiteX2264" fmla="*/ 9656584 w 9915525"/>
              <a:gd name="connsiteY2264" fmla="*/ 5182503 h 6819900"/>
              <a:gd name="connsiteX2265" fmla="*/ 6342146 w 9915525"/>
              <a:gd name="connsiteY2265" fmla="*/ 5105297 h 6819900"/>
              <a:gd name="connsiteX2266" fmla="*/ 6344528 w 9915525"/>
              <a:gd name="connsiteY2266" fmla="*/ 5063980 h 6819900"/>
              <a:gd name="connsiteX2267" fmla="*/ 6358815 w 9915525"/>
              <a:gd name="connsiteY2267" fmla="*/ 5087793 h 6819900"/>
              <a:gd name="connsiteX2268" fmla="*/ 6356434 w 9915525"/>
              <a:gd name="connsiteY2268" fmla="*/ 5110853 h 6819900"/>
              <a:gd name="connsiteX2269" fmla="*/ 6342146 w 9915525"/>
              <a:gd name="connsiteY2269" fmla="*/ 5105297 h 6819900"/>
              <a:gd name="connsiteX2270" fmla="*/ 519990 w 9915525"/>
              <a:gd name="connsiteY2270" fmla="*/ 4249593 h 6819900"/>
              <a:gd name="connsiteX2271" fmla="*/ 495011 w 9915525"/>
              <a:gd name="connsiteY2271" fmla="*/ 4235305 h 6819900"/>
              <a:gd name="connsiteX2272" fmla="*/ 491253 w 9915525"/>
              <a:gd name="connsiteY2272" fmla="*/ 4202068 h 6819900"/>
              <a:gd name="connsiteX2273" fmla="*/ 534116 w 9915525"/>
              <a:gd name="connsiteY2273" fmla="*/ 4202566 h 6819900"/>
              <a:gd name="connsiteX2274" fmla="*/ 567615 w 9915525"/>
              <a:gd name="connsiteY2274" fmla="*/ 4236365 h 6819900"/>
              <a:gd name="connsiteX2275" fmla="*/ 549731 w 9915525"/>
              <a:gd name="connsiteY2275" fmla="*/ 4263880 h 6819900"/>
              <a:gd name="connsiteX2276" fmla="*/ 519990 w 9915525"/>
              <a:gd name="connsiteY2276" fmla="*/ 4249593 h 6819900"/>
              <a:gd name="connsiteX2277" fmla="*/ 396165 w 9915525"/>
              <a:gd name="connsiteY2277" fmla="*/ 4239769 h 6819900"/>
              <a:gd name="connsiteX2278" fmla="*/ 448969 w 9915525"/>
              <a:gd name="connsiteY2278" fmla="*/ 4225938 h 6819900"/>
              <a:gd name="connsiteX2279" fmla="*/ 462517 w 9915525"/>
              <a:gd name="connsiteY2279" fmla="*/ 4245231 h 6819900"/>
              <a:gd name="connsiteX2280" fmla="*/ 396165 w 9915525"/>
              <a:gd name="connsiteY2280" fmla="*/ 4239769 h 6819900"/>
              <a:gd name="connsiteX2281" fmla="*/ 9626489 w 9915525"/>
              <a:gd name="connsiteY2281" fmla="*/ 4236425 h 6819900"/>
              <a:gd name="connsiteX2282" fmla="*/ 9610318 w 9915525"/>
              <a:gd name="connsiteY2282" fmla="*/ 4136145 h 6819900"/>
              <a:gd name="connsiteX2283" fmla="*/ 9617430 w 9915525"/>
              <a:gd name="connsiteY2283" fmla="*/ 4054330 h 6819900"/>
              <a:gd name="connsiteX2284" fmla="*/ 9653597 w 9915525"/>
              <a:gd name="connsiteY2284" fmla="*/ 4169540 h 6819900"/>
              <a:gd name="connsiteX2285" fmla="*/ 9626489 w 9915525"/>
              <a:gd name="connsiteY2285" fmla="*/ 4236425 h 6819900"/>
              <a:gd name="connsiteX2286" fmla="*/ 9810688 w 9915525"/>
              <a:gd name="connsiteY2286" fmla="*/ 4227832 h 6819900"/>
              <a:gd name="connsiteX2287" fmla="*/ 9780670 w 9915525"/>
              <a:gd name="connsiteY2287" fmla="*/ 4210540 h 6819900"/>
              <a:gd name="connsiteX2288" fmla="*/ 9754477 w 9915525"/>
              <a:gd name="connsiteY2288" fmla="*/ 4208159 h 6819900"/>
              <a:gd name="connsiteX2289" fmla="*/ 9740190 w 9915525"/>
              <a:gd name="connsiteY2289" fmla="*/ 4182917 h 6819900"/>
              <a:gd name="connsiteX2290" fmla="*/ 9730665 w 9915525"/>
              <a:gd name="connsiteY2290" fmla="*/ 4159105 h 6819900"/>
              <a:gd name="connsiteX2291" fmla="*/ 9721140 w 9915525"/>
              <a:gd name="connsiteY2291" fmla="*/ 4140617 h 6819900"/>
              <a:gd name="connsiteX2292" fmla="*/ 9730665 w 9915525"/>
              <a:gd name="connsiteY2292" fmla="*/ 4116242 h 6819900"/>
              <a:gd name="connsiteX2293" fmla="*/ 9729554 w 9915525"/>
              <a:gd name="connsiteY2293" fmla="*/ 4054330 h 6819900"/>
              <a:gd name="connsiteX2294" fmla="*/ 9723899 w 9915525"/>
              <a:gd name="connsiteY2294" fmla="*/ 4035280 h 6819900"/>
              <a:gd name="connsiteX2295" fmla="*/ 9720248 w 9915525"/>
              <a:gd name="connsiteY2295" fmla="*/ 4016230 h 6819900"/>
              <a:gd name="connsiteX2296" fmla="*/ 9711615 w 9915525"/>
              <a:gd name="connsiteY2296" fmla="*/ 3962732 h 6819900"/>
              <a:gd name="connsiteX2297" fmla="*/ 9732205 w 9915525"/>
              <a:gd name="connsiteY2297" fmla="*/ 3914618 h 6819900"/>
              <a:gd name="connsiteX2298" fmla="*/ 9774207 w 9915525"/>
              <a:gd name="connsiteY2298" fmla="*/ 3848862 h 6819900"/>
              <a:gd name="connsiteX2299" fmla="*/ 9730366 w 9915525"/>
              <a:gd name="connsiteY2299" fmla="*/ 3849814 h 6819900"/>
              <a:gd name="connsiteX2300" fmla="*/ 9628271 w 9915525"/>
              <a:gd name="connsiteY2300" fmla="*/ 3806981 h 6819900"/>
              <a:gd name="connsiteX2301" fmla="*/ 9587790 w 9915525"/>
              <a:gd name="connsiteY2301" fmla="*/ 3743603 h 6819900"/>
              <a:gd name="connsiteX2302" fmla="*/ 9621127 w 9915525"/>
              <a:gd name="connsiteY2302" fmla="*/ 3726347 h 6819900"/>
              <a:gd name="connsiteX2303" fmla="*/ 9654465 w 9915525"/>
              <a:gd name="connsiteY2303" fmla="*/ 3722016 h 6819900"/>
              <a:gd name="connsiteX2304" fmla="*/ 9702579 w 9915525"/>
              <a:gd name="connsiteY2304" fmla="*/ 3731045 h 6819900"/>
              <a:gd name="connsiteX2305" fmla="*/ 9739415 w 9915525"/>
              <a:gd name="connsiteY2305" fmla="*/ 3738279 h 6819900"/>
              <a:gd name="connsiteX2306" fmla="*/ 9759240 w 9915525"/>
              <a:gd name="connsiteY2306" fmla="*/ 3713720 h 6819900"/>
              <a:gd name="connsiteX2307" fmla="*/ 9785433 w 9915525"/>
              <a:gd name="connsiteY2307" fmla="*/ 3707803 h 6819900"/>
              <a:gd name="connsiteX2308" fmla="*/ 9825914 w 9915525"/>
              <a:gd name="connsiteY2308" fmla="*/ 3754061 h 6819900"/>
              <a:gd name="connsiteX2309" fmla="*/ 9837153 w 9915525"/>
              <a:gd name="connsiteY2309" fmla="*/ 3789789 h 6819900"/>
              <a:gd name="connsiteX2310" fmla="*/ 9840404 w 9915525"/>
              <a:gd name="connsiteY2310" fmla="*/ 3812014 h 6819900"/>
              <a:gd name="connsiteX2311" fmla="*/ 9834131 w 9915525"/>
              <a:gd name="connsiteY2311" fmla="*/ 3838246 h 6819900"/>
              <a:gd name="connsiteX2312" fmla="*/ 9825368 w 9915525"/>
              <a:gd name="connsiteY2312" fmla="*/ 3884912 h 6819900"/>
              <a:gd name="connsiteX2313" fmla="*/ 9837576 w 9915525"/>
              <a:gd name="connsiteY2313" fmla="*/ 3943834 h 6819900"/>
              <a:gd name="connsiteX2314" fmla="*/ 9878240 w 9915525"/>
              <a:gd name="connsiteY2314" fmla="*/ 3974049 h 6819900"/>
              <a:gd name="connsiteX2315" fmla="*/ 9905054 w 9915525"/>
              <a:gd name="connsiteY2315" fmla="*/ 4010759 h 6819900"/>
              <a:gd name="connsiteX2316" fmla="*/ 9894675 w 9915525"/>
              <a:gd name="connsiteY2316" fmla="*/ 4056479 h 6819900"/>
              <a:gd name="connsiteX2317" fmla="*/ 9854489 w 9915525"/>
              <a:gd name="connsiteY2317" fmla="*/ 4043945 h 6819900"/>
              <a:gd name="connsiteX2318" fmla="*/ 9840202 w 9915525"/>
              <a:gd name="connsiteY2318" fmla="*/ 4019675 h 6819900"/>
              <a:gd name="connsiteX2319" fmla="*/ 9825914 w 9915525"/>
              <a:gd name="connsiteY2319" fmla="*/ 3992178 h 6819900"/>
              <a:gd name="connsiteX2320" fmla="*/ 9757976 w 9915525"/>
              <a:gd name="connsiteY2320" fmla="*/ 3960538 h 6819900"/>
              <a:gd name="connsiteX2321" fmla="*/ 9748484 w 9915525"/>
              <a:gd name="connsiteY2321" fmla="*/ 4001183 h 6819900"/>
              <a:gd name="connsiteX2322" fmla="*/ 9762260 w 9915525"/>
              <a:gd name="connsiteY2322" fmla="*/ 4033715 h 6819900"/>
              <a:gd name="connsiteX2323" fmla="*/ 9845480 w 9915525"/>
              <a:gd name="connsiteY2323" fmla="*/ 4080011 h 6819900"/>
              <a:gd name="connsiteX2324" fmla="*/ 9860407 w 9915525"/>
              <a:gd name="connsiteY2324" fmla="*/ 4119729 h 6819900"/>
              <a:gd name="connsiteX2325" fmla="*/ 9844964 w 9915525"/>
              <a:gd name="connsiteY2325" fmla="*/ 4185487 h 6819900"/>
              <a:gd name="connsiteX2326" fmla="*/ 9810688 w 9915525"/>
              <a:gd name="connsiteY2326" fmla="*/ 4227833 h 6819900"/>
              <a:gd name="connsiteX2327" fmla="*/ 415215 w 9915525"/>
              <a:gd name="connsiteY2327" fmla="*/ 4117036 h 6819900"/>
              <a:gd name="connsiteX2328" fmla="*/ 404250 w 9915525"/>
              <a:gd name="connsiteY2328" fmla="*/ 4071313 h 6819900"/>
              <a:gd name="connsiteX2329" fmla="*/ 388769 w 9915525"/>
              <a:gd name="connsiteY2329" fmla="*/ 4013193 h 6819900"/>
              <a:gd name="connsiteX2330" fmla="*/ 375921 w 9915525"/>
              <a:gd name="connsiteY2330" fmla="*/ 3953580 h 6819900"/>
              <a:gd name="connsiteX2331" fmla="*/ 367590 w 9915525"/>
              <a:gd name="connsiteY2331" fmla="*/ 3920418 h 6819900"/>
              <a:gd name="connsiteX2332" fmla="*/ 390840 w 9915525"/>
              <a:gd name="connsiteY2332" fmla="*/ 3892405 h 6819900"/>
              <a:gd name="connsiteX2333" fmla="*/ 429306 w 9915525"/>
              <a:gd name="connsiteY2333" fmla="*/ 3816550 h 6819900"/>
              <a:gd name="connsiteX2334" fmla="*/ 447267 w 9915525"/>
              <a:gd name="connsiteY2334" fmla="*/ 3760657 h 6819900"/>
              <a:gd name="connsiteX2335" fmla="*/ 461223 w 9915525"/>
              <a:gd name="connsiteY2335" fmla="*/ 3779639 h 6819900"/>
              <a:gd name="connsiteX2336" fmla="*/ 479499 w 9915525"/>
              <a:gd name="connsiteY2336" fmla="*/ 3819278 h 6819900"/>
              <a:gd name="connsiteX2337" fmla="*/ 500940 w 9915525"/>
              <a:gd name="connsiteY2337" fmla="*/ 3853091 h 6819900"/>
              <a:gd name="connsiteX2338" fmla="*/ 511595 w 9915525"/>
              <a:gd name="connsiteY2338" fmla="*/ 3880200 h 6819900"/>
              <a:gd name="connsiteX2339" fmla="*/ 502070 w 9915525"/>
              <a:gd name="connsiteY2339" fmla="*/ 3955147 h 6819900"/>
              <a:gd name="connsiteX2340" fmla="*/ 496941 w 9915525"/>
              <a:gd name="connsiteY2340" fmla="*/ 4064489 h 6819900"/>
              <a:gd name="connsiteX2341" fmla="*/ 539804 w 9915525"/>
              <a:gd name="connsiteY2341" fmla="*/ 4066482 h 6819900"/>
              <a:gd name="connsiteX2342" fmla="*/ 567615 w 9915525"/>
              <a:gd name="connsiteY2342" fmla="*/ 4078970 h 6819900"/>
              <a:gd name="connsiteX2343" fmla="*/ 536400 w 9915525"/>
              <a:gd name="connsiteY2343" fmla="*/ 4101955 h 6819900"/>
              <a:gd name="connsiteX2344" fmla="*/ 473900 w 9915525"/>
              <a:gd name="connsiteY2344" fmla="*/ 4130530 h 6819900"/>
              <a:gd name="connsiteX2345" fmla="*/ 415215 w 9915525"/>
              <a:gd name="connsiteY2345" fmla="*/ 4117036 h 6819900"/>
              <a:gd name="connsiteX2346" fmla="*/ 262815 w 9915525"/>
              <a:gd name="connsiteY2346" fmla="*/ 3986993 h 6819900"/>
              <a:gd name="connsiteX2347" fmla="*/ 284246 w 9915525"/>
              <a:gd name="connsiteY2347" fmla="*/ 3951274 h 6819900"/>
              <a:gd name="connsiteX2348" fmla="*/ 274721 w 9915525"/>
              <a:gd name="connsiteY2348" fmla="*/ 4025609 h 6819900"/>
              <a:gd name="connsiteX2349" fmla="*/ 262815 w 9915525"/>
              <a:gd name="connsiteY2349" fmla="*/ 3986993 h 6819900"/>
              <a:gd name="connsiteX2350" fmla="*/ 312821 w 9915525"/>
              <a:gd name="connsiteY2350" fmla="*/ 3854008 h 6819900"/>
              <a:gd name="connsiteX2351" fmla="*/ 310841 w 9915525"/>
              <a:gd name="connsiteY2351" fmla="*/ 3813186 h 6819900"/>
              <a:gd name="connsiteX2352" fmla="*/ 328763 w 9915525"/>
              <a:gd name="connsiteY2352" fmla="*/ 3791215 h 6819900"/>
              <a:gd name="connsiteX2353" fmla="*/ 342587 w 9915525"/>
              <a:gd name="connsiteY2353" fmla="*/ 3749530 h 6819900"/>
              <a:gd name="connsiteX2354" fmla="*/ 367590 w 9915525"/>
              <a:gd name="connsiteY2354" fmla="*/ 3836446 h 6819900"/>
              <a:gd name="connsiteX2355" fmla="*/ 312821 w 9915525"/>
              <a:gd name="connsiteY2355" fmla="*/ 3854008 h 6819900"/>
              <a:gd name="connsiteX2356" fmla="*/ 15035 w 9915525"/>
              <a:gd name="connsiteY2356" fmla="*/ 3762230 h 6819900"/>
              <a:gd name="connsiteX2357" fmla="*/ 9162 w 9915525"/>
              <a:gd name="connsiteY2357" fmla="*/ 3694761 h 6819900"/>
              <a:gd name="connsiteX2358" fmla="*/ 24014 w 9915525"/>
              <a:gd name="connsiteY2358" fmla="*/ 3673330 h 6819900"/>
              <a:gd name="connsiteX2359" fmla="*/ 41794 w 9915525"/>
              <a:gd name="connsiteY2359" fmla="*/ 3736865 h 6819900"/>
              <a:gd name="connsiteX2360" fmla="*/ 27071 w 9915525"/>
              <a:gd name="connsiteY2360" fmla="*/ 3804334 h 6819900"/>
              <a:gd name="connsiteX2361" fmla="*/ 15035 w 9915525"/>
              <a:gd name="connsiteY2361" fmla="*/ 3762230 h 6819900"/>
              <a:gd name="connsiteX2362" fmla="*/ 236621 w 9915525"/>
              <a:gd name="connsiteY2362" fmla="*/ 3714065 h 6819900"/>
              <a:gd name="connsiteX2363" fmla="*/ 205665 w 9915525"/>
              <a:gd name="connsiteY2363" fmla="*/ 3682252 h 6819900"/>
              <a:gd name="connsiteX2364" fmla="*/ 195388 w 9915525"/>
              <a:gd name="connsiteY2364" fmla="*/ 3654280 h 6819900"/>
              <a:gd name="connsiteX2365" fmla="*/ 188244 w 9915525"/>
              <a:gd name="connsiteY2365" fmla="*/ 3582820 h 6819900"/>
              <a:gd name="connsiteX2366" fmla="*/ 184234 w 9915525"/>
              <a:gd name="connsiteY2366" fmla="*/ 3511383 h 6819900"/>
              <a:gd name="connsiteX2367" fmla="*/ 177090 w 9915525"/>
              <a:gd name="connsiteY2367" fmla="*/ 3441788 h 6819900"/>
              <a:gd name="connsiteX2368" fmla="*/ 129303 w 9915525"/>
              <a:gd name="connsiteY2368" fmla="*/ 3327420 h 6819900"/>
              <a:gd name="connsiteX2369" fmla="*/ 100890 w 9915525"/>
              <a:gd name="connsiteY2369" fmla="*/ 3244473 h 6819900"/>
              <a:gd name="connsiteX2370" fmla="*/ 74696 w 9915525"/>
              <a:gd name="connsiteY2370" fmla="*/ 3170224 h 6819900"/>
              <a:gd name="connsiteX2371" fmla="*/ 53265 w 9915525"/>
              <a:gd name="connsiteY2371" fmla="*/ 3144030 h 6819900"/>
              <a:gd name="connsiteX2372" fmla="*/ 82520 w 9915525"/>
              <a:gd name="connsiteY2372" fmla="*/ 3120880 h 6819900"/>
              <a:gd name="connsiteX2373" fmla="*/ 124216 w 9915525"/>
              <a:gd name="connsiteY2373" fmla="*/ 3132786 h 6819900"/>
              <a:gd name="connsiteX2374" fmla="*/ 156873 w 9915525"/>
              <a:gd name="connsiteY2374" fmla="*/ 3158702 h 6819900"/>
              <a:gd name="connsiteX2375" fmla="*/ 177393 w 9915525"/>
              <a:gd name="connsiteY2375" fmla="*/ 3187277 h 6819900"/>
              <a:gd name="connsiteX2376" fmla="*/ 191680 w 9915525"/>
              <a:gd name="connsiteY2376" fmla="*/ 3220332 h 6819900"/>
              <a:gd name="connsiteX2377" fmla="*/ 205665 w 9915525"/>
              <a:gd name="connsiteY2377" fmla="*/ 3255577 h 6819900"/>
              <a:gd name="connsiteX2378" fmla="*/ 222016 w 9915525"/>
              <a:gd name="connsiteY2378" fmla="*/ 3281484 h 6819900"/>
              <a:gd name="connsiteX2379" fmla="*/ 226435 w 9915525"/>
              <a:gd name="connsiteY2379" fmla="*/ 3312928 h 6819900"/>
              <a:gd name="connsiteX2380" fmla="*/ 212466 w 9915525"/>
              <a:gd name="connsiteY2380" fmla="*/ 3377987 h 6819900"/>
              <a:gd name="connsiteX2381" fmla="*/ 231990 w 9915525"/>
              <a:gd name="connsiteY2381" fmla="*/ 3430294 h 6819900"/>
              <a:gd name="connsiteX2382" fmla="*/ 249260 w 9915525"/>
              <a:gd name="connsiteY2382" fmla="*/ 3451019 h 6819900"/>
              <a:gd name="connsiteX2383" fmla="*/ 257967 w 9915525"/>
              <a:gd name="connsiteY2383" fmla="*/ 3467192 h 6819900"/>
              <a:gd name="connsiteX2384" fmla="*/ 268171 w 9915525"/>
              <a:gd name="connsiteY2384" fmla="*/ 3520368 h 6819900"/>
              <a:gd name="connsiteX2385" fmla="*/ 271239 w 9915525"/>
              <a:gd name="connsiteY2385" fmla="*/ 3568629 h 6819900"/>
              <a:gd name="connsiteX2386" fmla="*/ 300915 w 9915525"/>
              <a:gd name="connsiteY2386" fmla="*/ 3670466 h 6819900"/>
              <a:gd name="connsiteX2387" fmla="*/ 236621 w 9915525"/>
              <a:gd name="connsiteY2387" fmla="*/ 3714065 h 6819900"/>
              <a:gd name="connsiteX2388" fmla="*/ 9675896 w 9915525"/>
              <a:gd name="connsiteY2388" fmla="*/ 3466997 h 6819900"/>
              <a:gd name="connsiteX2389" fmla="*/ 9675420 w 9915525"/>
              <a:gd name="connsiteY2389" fmla="*/ 3389485 h 6819900"/>
              <a:gd name="connsiteX2390" fmla="*/ 9675420 w 9915525"/>
              <a:gd name="connsiteY2390" fmla="*/ 3378055 h 6819900"/>
              <a:gd name="connsiteX2391" fmla="*/ 9663990 w 9915525"/>
              <a:gd name="connsiteY2391" fmla="*/ 3359005 h 6819900"/>
              <a:gd name="connsiteX2392" fmla="*/ 9673515 w 9915525"/>
              <a:gd name="connsiteY2392" fmla="*/ 3339955 h 6819900"/>
              <a:gd name="connsiteX2393" fmla="*/ 9683040 w 9915525"/>
              <a:gd name="connsiteY2393" fmla="*/ 3325667 h 6819900"/>
              <a:gd name="connsiteX2394" fmla="*/ 9693127 w 9915525"/>
              <a:gd name="connsiteY2394" fmla="*/ 3311380 h 6819900"/>
              <a:gd name="connsiteX2395" fmla="*/ 9697734 w 9915525"/>
              <a:gd name="connsiteY2395" fmla="*/ 3302513 h 6819900"/>
              <a:gd name="connsiteX2396" fmla="*/ 9724351 w 9915525"/>
              <a:gd name="connsiteY2396" fmla="*/ 3292446 h 6819900"/>
              <a:gd name="connsiteX2397" fmla="*/ 9723522 w 9915525"/>
              <a:gd name="connsiteY2397" fmla="*/ 3308602 h 6819900"/>
              <a:gd name="connsiteX2398" fmla="*/ 9711616 w 9915525"/>
              <a:gd name="connsiteY2398" fmla="*/ 3345511 h 6819900"/>
              <a:gd name="connsiteX2399" fmla="*/ 9702091 w 9915525"/>
              <a:gd name="connsiteY2399" fmla="*/ 3378055 h 6819900"/>
              <a:gd name="connsiteX2400" fmla="*/ 9706853 w 9915525"/>
              <a:gd name="connsiteY2400" fmla="*/ 3425680 h 6819900"/>
              <a:gd name="connsiteX2401" fmla="*/ 9706072 w 9915525"/>
              <a:gd name="connsiteY2401" fmla="*/ 3467524 h 6819900"/>
              <a:gd name="connsiteX2402" fmla="*/ 9689403 w 9915525"/>
              <a:gd name="connsiteY2402" fmla="*/ 3472553 h 6819900"/>
              <a:gd name="connsiteX2403" fmla="*/ 9675895 w 9915525"/>
              <a:gd name="connsiteY2403" fmla="*/ 3466997 h 6819900"/>
              <a:gd name="connsiteX2404" fmla="*/ 9654465 w 9915525"/>
              <a:gd name="connsiteY2404" fmla="*/ 3182792 h 6819900"/>
              <a:gd name="connsiteX2405" fmla="*/ 9644940 w 9915525"/>
              <a:gd name="connsiteY2405" fmla="*/ 3168505 h 6819900"/>
              <a:gd name="connsiteX2406" fmla="*/ 9635415 w 9915525"/>
              <a:gd name="connsiteY2406" fmla="*/ 3155011 h 6819900"/>
              <a:gd name="connsiteX2407" fmla="*/ 9624176 w 9915525"/>
              <a:gd name="connsiteY2407" fmla="*/ 3137771 h 6819900"/>
              <a:gd name="connsiteX2408" fmla="*/ 9653000 w 9915525"/>
              <a:gd name="connsiteY2408" fmla="*/ 3101830 h 6819900"/>
              <a:gd name="connsiteX2409" fmla="*/ 9692565 w 9915525"/>
              <a:gd name="connsiteY2409" fmla="*/ 3087542 h 6819900"/>
              <a:gd name="connsiteX2410" fmla="*/ 9723143 w 9915525"/>
              <a:gd name="connsiteY2410" fmla="*/ 3073255 h 6819900"/>
              <a:gd name="connsiteX2411" fmla="*/ 9735165 w 9915525"/>
              <a:gd name="connsiteY2411" fmla="*/ 3113736 h 6819900"/>
              <a:gd name="connsiteX2412" fmla="*/ 9707456 w 9915525"/>
              <a:gd name="connsiteY2412" fmla="*/ 3168505 h 6819900"/>
              <a:gd name="connsiteX2413" fmla="*/ 9683040 w 9915525"/>
              <a:gd name="connsiteY2413" fmla="*/ 3182792 h 6819900"/>
              <a:gd name="connsiteX2414" fmla="*/ 9662824 w 9915525"/>
              <a:gd name="connsiteY2414" fmla="*/ 3197080 h 6819900"/>
              <a:gd name="connsiteX2415" fmla="*/ 9654465 w 9915525"/>
              <a:gd name="connsiteY2415" fmla="*/ 3182792 h 6819900"/>
              <a:gd name="connsiteX2416" fmla="*/ 224715 w 9915525"/>
              <a:gd name="connsiteY2416" fmla="*/ 3030955 h 6819900"/>
              <a:gd name="connsiteX2417" fmla="*/ 233242 w 9915525"/>
              <a:gd name="connsiteY2417" fmla="*/ 3011959 h 6819900"/>
              <a:gd name="connsiteX2418" fmla="*/ 246284 w 9915525"/>
              <a:gd name="connsiteY2418" fmla="*/ 3038986 h 6819900"/>
              <a:gd name="connsiteX2419" fmla="*/ 224715 w 9915525"/>
              <a:gd name="connsiteY2419" fmla="*/ 3030955 h 6819900"/>
              <a:gd name="connsiteX2420" fmla="*/ 9613190 w 9915525"/>
              <a:gd name="connsiteY2420" fmla="*/ 2971655 h 6819900"/>
              <a:gd name="connsiteX2421" fmla="*/ 9606840 w 9915525"/>
              <a:gd name="connsiteY2421" fmla="*/ 2938998 h 6819900"/>
              <a:gd name="connsiteX2422" fmla="*/ 9592552 w 9915525"/>
              <a:gd name="connsiteY2422" fmla="*/ 2898403 h 6819900"/>
              <a:gd name="connsiteX2423" fmla="*/ 9587790 w 9915525"/>
              <a:gd name="connsiteY2423" fmla="*/ 2806555 h 6819900"/>
              <a:gd name="connsiteX2424" fmla="*/ 9594934 w 9915525"/>
              <a:gd name="connsiteY2424" fmla="*/ 2794649 h 6819900"/>
              <a:gd name="connsiteX2425" fmla="*/ 9678942 w 9915525"/>
              <a:gd name="connsiteY2425" fmla="*/ 2788057 h 6819900"/>
              <a:gd name="connsiteX2426" fmla="*/ 9692565 w 9915525"/>
              <a:gd name="connsiteY2426" fmla="*/ 2859781 h 6819900"/>
              <a:gd name="connsiteX2427" fmla="*/ 9664311 w 9915525"/>
              <a:gd name="connsiteY2427" fmla="*/ 2949102 h 6819900"/>
              <a:gd name="connsiteX2428" fmla="*/ 9613190 w 9915525"/>
              <a:gd name="connsiteY2428" fmla="*/ 2971655 h 6819900"/>
              <a:gd name="connsiteX2429" fmla="*/ 9454440 w 9915525"/>
              <a:gd name="connsiteY2429" fmla="*/ 2454130 h 6819900"/>
              <a:gd name="connsiteX2430" fmla="*/ 9471109 w 9915525"/>
              <a:gd name="connsiteY2430" fmla="*/ 2436893 h 6819900"/>
              <a:gd name="connsiteX2431" fmla="*/ 9487777 w 9915525"/>
              <a:gd name="connsiteY2431" fmla="*/ 2454130 h 6819900"/>
              <a:gd name="connsiteX2432" fmla="*/ 9471109 w 9915525"/>
              <a:gd name="connsiteY2432" fmla="*/ 2471367 h 6819900"/>
              <a:gd name="connsiteX2433" fmla="*/ 9454440 w 9915525"/>
              <a:gd name="connsiteY2433" fmla="*/ 2454130 h 6819900"/>
              <a:gd name="connsiteX2434" fmla="*/ 9433552 w 9915525"/>
              <a:gd name="connsiteY2434" fmla="*/ 2289824 h 6819900"/>
              <a:gd name="connsiteX2435" fmla="*/ 9411891 w 9915525"/>
              <a:gd name="connsiteY2435" fmla="*/ 2225530 h 6819900"/>
              <a:gd name="connsiteX2436" fmla="*/ 9473490 w 9915525"/>
              <a:gd name="connsiteY2436" fmla="*/ 2291264 h 6819900"/>
              <a:gd name="connsiteX2437" fmla="*/ 9433552 w 9915525"/>
              <a:gd name="connsiteY2437" fmla="*/ 2289824 h 6819900"/>
              <a:gd name="connsiteX2438" fmla="*/ 9597315 w 9915525"/>
              <a:gd name="connsiteY2438" fmla="*/ 2258868 h 6819900"/>
              <a:gd name="connsiteX2439" fmla="*/ 9606840 w 9915525"/>
              <a:gd name="connsiteY2439" fmla="*/ 2244580 h 6819900"/>
              <a:gd name="connsiteX2440" fmla="*/ 9616365 w 9915525"/>
              <a:gd name="connsiteY2440" fmla="*/ 2258868 h 6819900"/>
              <a:gd name="connsiteX2441" fmla="*/ 9606840 w 9915525"/>
              <a:gd name="connsiteY2441" fmla="*/ 2273155 h 6819900"/>
              <a:gd name="connsiteX2442" fmla="*/ 9597315 w 9915525"/>
              <a:gd name="connsiteY2442" fmla="*/ 2258868 h 6819900"/>
              <a:gd name="connsiteX2443" fmla="*/ 9374367 w 9915525"/>
              <a:gd name="connsiteY2443" fmla="*/ 2088077 h 6819900"/>
              <a:gd name="connsiteX2444" fmla="*/ 9340626 w 9915525"/>
              <a:gd name="connsiteY2444" fmla="*/ 2054080 h 6819900"/>
              <a:gd name="connsiteX2445" fmla="*/ 9335377 w 9915525"/>
              <a:gd name="connsiteY2445" fmla="*/ 2015980 h 6819900"/>
              <a:gd name="connsiteX2446" fmla="*/ 9349665 w 9915525"/>
              <a:gd name="connsiteY2446" fmla="*/ 1991563 h 6819900"/>
              <a:gd name="connsiteX2447" fmla="*/ 9380694 w 9915525"/>
              <a:gd name="connsiteY2447" fmla="*/ 1979654 h 6819900"/>
              <a:gd name="connsiteX2448" fmla="*/ 9414638 w 9915525"/>
              <a:gd name="connsiteY2448" fmla="*/ 2077798 h 6819900"/>
              <a:gd name="connsiteX2449" fmla="*/ 9374367 w 9915525"/>
              <a:gd name="connsiteY2449" fmla="*/ 2088077 h 6819900"/>
              <a:gd name="connsiteX2450" fmla="*/ 9473490 w 9915525"/>
              <a:gd name="connsiteY2450" fmla="*/ 1839768 h 6819900"/>
              <a:gd name="connsiteX2451" fmla="*/ 9463965 w 9915525"/>
              <a:gd name="connsiteY2451" fmla="*/ 1825480 h 6819900"/>
              <a:gd name="connsiteX2452" fmla="*/ 9454440 w 9915525"/>
              <a:gd name="connsiteY2452" fmla="*/ 1801668 h 6819900"/>
              <a:gd name="connsiteX2453" fmla="*/ 9471830 w 9915525"/>
              <a:gd name="connsiteY2453" fmla="*/ 1777855 h 6819900"/>
              <a:gd name="connsiteX2454" fmla="*/ 9527381 w 9915525"/>
              <a:gd name="connsiteY2454" fmla="*/ 1839283 h 6819900"/>
              <a:gd name="connsiteX2455" fmla="*/ 9473490 w 9915525"/>
              <a:gd name="connsiteY2455" fmla="*/ 1839768 h 6819900"/>
              <a:gd name="connsiteX2456" fmla="*/ 9340140 w 9915525"/>
              <a:gd name="connsiteY2456" fmla="*/ 1797467 h 6819900"/>
              <a:gd name="connsiteX2457" fmla="*/ 9349665 w 9915525"/>
              <a:gd name="connsiteY2457" fmla="*/ 1782618 h 6819900"/>
              <a:gd name="connsiteX2458" fmla="*/ 9359190 w 9915525"/>
              <a:gd name="connsiteY2458" fmla="*/ 1791580 h 6819900"/>
              <a:gd name="connsiteX2459" fmla="*/ 9349665 w 9915525"/>
              <a:gd name="connsiteY2459" fmla="*/ 1806430 h 6819900"/>
              <a:gd name="connsiteX2460" fmla="*/ 9340140 w 9915525"/>
              <a:gd name="connsiteY2460" fmla="*/ 1797467 h 6819900"/>
              <a:gd name="connsiteX2461" fmla="*/ 8762973 w 9915525"/>
              <a:gd name="connsiteY2461" fmla="*/ 1747888 h 6819900"/>
              <a:gd name="connsiteX2462" fmla="*/ 8756734 w 9915525"/>
              <a:gd name="connsiteY2462" fmla="*/ 1723282 h 6819900"/>
              <a:gd name="connsiteX2463" fmla="*/ 8768640 w 9915525"/>
              <a:gd name="connsiteY2463" fmla="*/ 1705624 h 6819900"/>
              <a:gd name="connsiteX2464" fmla="*/ 8782927 w 9915525"/>
              <a:gd name="connsiteY2464" fmla="*/ 1692130 h 6819900"/>
              <a:gd name="connsiteX2465" fmla="*/ 8797215 w 9915525"/>
              <a:gd name="connsiteY2465" fmla="*/ 1682605 h 6819900"/>
              <a:gd name="connsiteX2466" fmla="*/ 8806740 w 9915525"/>
              <a:gd name="connsiteY2466" fmla="*/ 1673080 h 6819900"/>
              <a:gd name="connsiteX2467" fmla="*/ 8804835 w 9915525"/>
              <a:gd name="connsiteY2467" fmla="*/ 1756900 h 6819900"/>
              <a:gd name="connsiteX2468" fmla="*/ 8762973 w 9915525"/>
              <a:gd name="connsiteY2468" fmla="*/ 1747888 h 6819900"/>
              <a:gd name="connsiteX2469" fmla="*/ 9241743 w 9915525"/>
              <a:gd name="connsiteY2469" fmla="*/ 1675461 h 6819900"/>
              <a:gd name="connsiteX2470" fmla="*/ 9239181 w 9915525"/>
              <a:gd name="connsiteY2470" fmla="*/ 1596880 h 6819900"/>
              <a:gd name="connsiteX2471" fmla="*/ 9235321 w 9915525"/>
              <a:gd name="connsiteY2471" fmla="*/ 1492105 h 6819900"/>
              <a:gd name="connsiteX2472" fmla="*/ 9236657 w 9915525"/>
              <a:gd name="connsiteY2472" fmla="*/ 1411619 h 6819900"/>
              <a:gd name="connsiteX2473" fmla="*/ 9244890 w 9915525"/>
              <a:gd name="connsiteY2473" fmla="*/ 1385425 h 6819900"/>
              <a:gd name="connsiteX2474" fmla="*/ 9254415 w 9915525"/>
              <a:gd name="connsiteY2474" fmla="*/ 1368280 h 6819900"/>
              <a:gd name="connsiteX2475" fmla="*/ 9263940 w 9915525"/>
              <a:gd name="connsiteY2475" fmla="*/ 1321674 h 6819900"/>
              <a:gd name="connsiteX2476" fmla="*/ 9279007 w 9915525"/>
              <a:gd name="connsiteY2476" fmla="*/ 1269287 h 6819900"/>
              <a:gd name="connsiteX2477" fmla="*/ 9313314 w 9915525"/>
              <a:gd name="connsiteY2477" fmla="*/ 1289617 h 6819900"/>
              <a:gd name="connsiteX2478" fmla="*/ 9369080 w 9915525"/>
              <a:gd name="connsiteY2478" fmla="*/ 1301122 h 6819900"/>
              <a:gd name="connsiteX2479" fmla="*/ 9416340 w 9915525"/>
              <a:gd name="connsiteY2479" fmla="*/ 1348369 h 6819900"/>
              <a:gd name="connsiteX2480" fmla="*/ 9406041 w 9915525"/>
              <a:gd name="connsiteY2480" fmla="*/ 1411621 h 6819900"/>
              <a:gd name="connsiteX2481" fmla="*/ 9366472 w 9915525"/>
              <a:gd name="connsiteY2481" fmla="*/ 1390752 h 6819900"/>
              <a:gd name="connsiteX2482" fmla="*/ 9343107 w 9915525"/>
              <a:gd name="connsiteY2482" fmla="*/ 1380115 h 6819900"/>
              <a:gd name="connsiteX2483" fmla="*/ 9336742 w 9915525"/>
              <a:gd name="connsiteY2483" fmla="*/ 1408175 h 6819900"/>
              <a:gd name="connsiteX2484" fmla="*/ 9339186 w 9915525"/>
              <a:gd name="connsiteY2484" fmla="*/ 1436821 h 6819900"/>
              <a:gd name="connsiteX2485" fmla="*/ 9393846 w 9915525"/>
              <a:gd name="connsiteY2485" fmla="*/ 1439718 h 6819900"/>
              <a:gd name="connsiteX2486" fmla="*/ 9425865 w 9915525"/>
              <a:gd name="connsiteY2486" fmla="*/ 1433577 h 6819900"/>
              <a:gd name="connsiteX2487" fmla="*/ 9456821 w 9915525"/>
              <a:gd name="connsiteY2487" fmla="*/ 1450564 h 6819900"/>
              <a:gd name="connsiteX2488" fmla="*/ 9490731 w 9915525"/>
              <a:gd name="connsiteY2488" fmla="*/ 1479825 h 6819900"/>
              <a:gd name="connsiteX2489" fmla="*/ 9507399 w 9915525"/>
              <a:gd name="connsiteY2489" fmla="*/ 1511630 h 6819900"/>
              <a:gd name="connsiteX2490" fmla="*/ 9521115 w 9915525"/>
              <a:gd name="connsiteY2490" fmla="*/ 1540216 h 6819900"/>
              <a:gd name="connsiteX2491" fmla="*/ 9534713 w 9915525"/>
              <a:gd name="connsiteY2491" fmla="*/ 1571018 h 6819900"/>
              <a:gd name="connsiteX2492" fmla="*/ 9551312 w 9915525"/>
              <a:gd name="connsiteY2492" fmla="*/ 1654030 h 6819900"/>
              <a:gd name="connsiteX2493" fmla="*/ 9535192 w 9915525"/>
              <a:gd name="connsiteY2493" fmla="*/ 1644165 h 6819900"/>
              <a:gd name="connsiteX2494" fmla="*/ 9494149 w 9915525"/>
              <a:gd name="connsiteY2494" fmla="*/ 1635808 h 6819900"/>
              <a:gd name="connsiteX2495" fmla="*/ 9383191 w 9915525"/>
              <a:gd name="connsiteY2495" fmla="*/ 1629874 h 6819900"/>
              <a:gd name="connsiteX2496" fmla="*/ 9323660 w 9915525"/>
              <a:gd name="connsiteY2496" fmla="*/ 1638910 h 6819900"/>
              <a:gd name="connsiteX2497" fmla="*/ 9340140 w 9915525"/>
              <a:gd name="connsiteY2497" fmla="*/ 1665867 h 6819900"/>
              <a:gd name="connsiteX2498" fmla="*/ 9355957 w 9915525"/>
              <a:gd name="connsiteY2498" fmla="*/ 1693820 h 6819900"/>
              <a:gd name="connsiteX2499" fmla="*/ 9331149 w 9915525"/>
              <a:gd name="connsiteY2499" fmla="*/ 1711333 h 6819900"/>
              <a:gd name="connsiteX2500" fmla="*/ 9282400 w 9915525"/>
              <a:gd name="connsiteY2500" fmla="*/ 1711496 h 6819900"/>
              <a:gd name="connsiteX2501" fmla="*/ 9241743 w 9915525"/>
              <a:gd name="connsiteY2501" fmla="*/ 1675461 h 6819900"/>
              <a:gd name="connsiteX2502" fmla="*/ 9011934 w 9915525"/>
              <a:gd name="connsiteY2502" fmla="*/ 1607063 h 6819900"/>
              <a:gd name="connsiteX2503" fmla="*/ 9035496 w 9915525"/>
              <a:gd name="connsiteY2503" fmla="*/ 1592213 h 6819900"/>
              <a:gd name="connsiteX2504" fmla="*/ 9025815 w 9915525"/>
              <a:gd name="connsiteY2504" fmla="*/ 1615930 h 6819900"/>
              <a:gd name="connsiteX2505" fmla="*/ 9011934 w 9915525"/>
              <a:gd name="connsiteY2505" fmla="*/ 1607063 h 6819900"/>
              <a:gd name="connsiteX2506" fmla="*/ 9076962 w 9915525"/>
              <a:gd name="connsiteY2506" fmla="*/ 1403999 h 6819900"/>
              <a:gd name="connsiteX2507" fmla="*/ 9082835 w 9915525"/>
              <a:gd name="connsiteY2507" fmla="*/ 1365899 h 6819900"/>
              <a:gd name="connsiteX2508" fmla="*/ 9117083 w 9915525"/>
              <a:gd name="connsiteY2508" fmla="*/ 1372761 h 6819900"/>
              <a:gd name="connsiteX2509" fmla="*/ 9108420 w 9915525"/>
              <a:gd name="connsiteY2509" fmla="*/ 1410861 h 6819900"/>
              <a:gd name="connsiteX2510" fmla="*/ 9076962 w 9915525"/>
              <a:gd name="connsiteY2510" fmla="*/ 1403999 h 6819900"/>
              <a:gd name="connsiteX2511" fmla="*/ 9161456 w 9915525"/>
              <a:gd name="connsiteY2511" fmla="*/ 1211327 h 6819900"/>
              <a:gd name="connsiteX2512" fmla="*/ 9148279 w 9915525"/>
              <a:gd name="connsiteY2512" fmla="*/ 1182111 h 6819900"/>
              <a:gd name="connsiteX2513" fmla="*/ 9130590 w 9915525"/>
              <a:gd name="connsiteY2513" fmla="*/ 1158088 h 6819900"/>
              <a:gd name="connsiteX2514" fmla="*/ 9184658 w 9915525"/>
              <a:gd name="connsiteY2514" fmla="*/ 1200579 h 6819900"/>
              <a:gd name="connsiteX2515" fmla="*/ 9173588 w 9915525"/>
              <a:gd name="connsiteY2515" fmla="*/ 1234930 h 6819900"/>
              <a:gd name="connsiteX2516" fmla="*/ 9161456 w 9915525"/>
              <a:gd name="connsiteY2516" fmla="*/ 1211327 h 6819900"/>
              <a:gd name="connsiteX2517" fmla="*/ 8798934 w 9915525"/>
              <a:gd name="connsiteY2517" fmla="*/ 1165874 h 6819900"/>
              <a:gd name="connsiteX2518" fmla="*/ 8816265 w 9915525"/>
              <a:gd name="connsiteY2518" fmla="*/ 1144443 h 6819900"/>
              <a:gd name="connsiteX2519" fmla="*/ 8833596 w 9915525"/>
              <a:gd name="connsiteY2519" fmla="*/ 1165874 h 6819900"/>
              <a:gd name="connsiteX2520" fmla="*/ 8816265 w 9915525"/>
              <a:gd name="connsiteY2520" fmla="*/ 1187305 h 6819900"/>
              <a:gd name="connsiteX2521" fmla="*/ 8798934 w 9915525"/>
              <a:gd name="connsiteY2521" fmla="*/ 1165874 h 6819900"/>
              <a:gd name="connsiteX2522" fmla="*/ 9299266 w 9915525"/>
              <a:gd name="connsiteY2522" fmla="*/ 1169973 h 6819900"/>
              <a:gd name="connsiteX2523" fmla="*/ 9277789 w 9915525"/>
              <a:gd name="connsiteY2523" fmla="*/ 1142151 h 6819900"/>
              <a:gd name="connsiteX2524" fmla="*/ 9273166 w 9915525"/>
              <a:gd name="connsiteY2524" fmla="*/ 1130155 h 6819900"/>
              <a:gd name="connsiteX2525" fmla="*/ 9263940 w 9915525"/>
              <a:gd name="connsiteY2525" fmla="*/ 1106044 h 6819900"/>
              <a:gd name="connsiteX2526" fmla="*/ 9247271 w 9915525"/>
              <a:gd name="connsiteY2526" fmla="*/ 1076049 h 6819900"/>
              <a:gd name="connsiteX2527" fmla="*/ 9187740 w 9915525"/>
              <a:gd name="connsiteY2527" fmla="*/ 1014195 h 6819900"/>
              <a:gd name="connsiteX2528" fmla="*/ 9196232 w 9915525"/>
              <a:gd name="connsiteY2528" fmla="*/ 996805 h 6819900"/>
              <a:gd name="connsiteX2529" fmla="*/ 9210701 w 9915525"/>
              <a:gd name="connsiteY2529" fmla="*/ 972993 h 6819900"/>
              <a:gd name="connsiteX2530" fmla="*/ 9228658 w 9915525"/>
              <a:gd name="connsiteY2530" fmla="*/ 949180 h 6819900"/>
              <a:gd name="connsiteX2531" fmla="*/ 9368715 w 9915525"/>
              <a:gd name="connsiteY2531" fmla="*/ 1088894 h 6819900"/>
              <a:gd name="connsiteX2532" fmla="*/ 9354427 w 9915525"/>
              <a:gd name="connsiteY2532" fmla="*/ 1105025 h 6819900"/>
              <a:gd name="connsiteX2533" fmla="*/ 9340140 w 9915525"/>
              <a:gd name="connsiteY2533" fmla="*/ 1143581 h 6819900"/>
              <a:gd name="connsiteX2534" fmla="*/ 9299266 w 9915525"/>
              <a:gd name="connsiteY2534" fmla="*/ 1169973 h 6819900"/>
              <a:gd name="connsiteX2535" fmla="*/ 8797215 w 9915525"/>
              <a:gd name="connsiteY2535" fmla="*/ 1096818 h 6819900"/>
              <a:gd name="connsiteX2536" fmla="*/ 8806740 w 9915525"/>
              <a:gd name="connsiteY2536" fmla="*/ 1082530 h 6819900"/>
              <a:gd name="connsiteX2537" fmla="*/ 8805347 w 9915525"/>
              <a:gd name="connsiteY2537" fmla="*/ 1017163 h 6819900"/>
              <a:gd name="connsiteX2538" fmla="*/ 8815816 w 9915525"/>
              <a:gd name="connsiteY2538" fmla="*/ 953665 h 6819900"/>
              <a:gd name="connsiteX2539" fmla="*/ 8844272 w 9915525"/>
              <a:gd name="connsiteY2539" fmla="*/ 930928 h 6819900"/>
              <a:gd name="connsiteX2540" fmla="*/ 8898114 w 9915525"/>
              <a:gd name="connsiteY2540" fmla="*/ 891737 h 6819900"/>
              <a:gd name="connsiteX2541" fmla="*/ 8953336 w 9915525"/>
              <a:gd name="connsiteY2541" fmla="*/ 900577 h 6819900"/>
              <a:gd name="connsiteX2542" fmla="*/ 8999456 w 9915525"/>
              <a:gd name="connsiteY2542" fmla="*/ 920605 h 6819900"/>
              <a:gd name="connsiteX2543" fmla="*/ 9054390 w 9915525"/>
              <a:gd name="connsiteY2543" fmla="*/ 955524 h 6819900"/>
              <a:gd name="connsiteX2544" fmla="*/ 9044699 w 9915525"/>
              <a:gd name="connsiteY2544" fmla="*/ 972890 h 6819900"/>
              <a:gd name="connsiteX2545" fmla="*/ 8982370 w 9915525"/>
              <a:gd name="connsiteY2545" fmla="*/ 973478 h 6819900"/>
              <a:gd name="connsiteX2546" fmla="*/ 8866832 w 9915525"/>
              <a:gd name="connsiteY2546" fmla="*/ 1065439 h 6819900"/>
              <a:gd name="connsiteX2547" fmla="*/ 8797215 w 9915525"/>
              <a:gd name="connsiteY2547" fmla="*/ 1096818 h 6819900"/>
              <a:gd name="connsiteX2548" fmla="*/ 8282865 w 9915525"/>
              <a:gd name="connsiteY2548" fmla="*/ 1039538 h 6819900"/>
              <a:gd name="connsiteX2549" fmla="*/ 8274035 w 9915525"/>
              <a:gd name="connsiteY2549" fmla="*/ 1008582 h 6819900"/>
              <a:gd name="connsiteX2550" fmla="*/ 8259992 w 9915525"/>
              <a:gd name="connsiteY2550" fmla="*/ 975231 h 6819900"/>
              <a:gd name="connsiteX2551" fmla="*/ 8232183 w 9915525"/>
              <a:gd name="connsiteY2551" fmla="*/ 949828 h 6819900"/>
              <a:gd name="connsiteX2552" fmla="*/ 8192430 w 9915525"/>
              <a:gd name="connsiteY2552" fmla="*/ 904727 h 6819900"/>
              <a:gd name="connsiteX2553" fmla="*/ 8165769 w 9915525"/>
              <a:gd name="connsiteY2553" fmla="*/ 862035 h 6819900"/>
              <a:gd name="connsiteX2554" fmla="*/ 8182426 w 9915525"/>
              <a:gd name="connsiteY2554" fmla="*/ 825355 h 6819900"/>
              <a:gd name="connsiteX2555" fmla="*/ 8263557 w 9915525"/>
              <a:gd name="connsiteY2555" fmla="*/ 908699 h 6819900"/>
              <a:gd name="connsiteX2556" fmla="*/ 8272909 w 9915525"/>
              <a:gd name="connsiteY2556" fmla="*/ 920605 h 6819900"/>
              <a:gd name="connsiteX2557" fmla="*/ 8294319 w 9915525"/>
              <a:gd name="connsiteY2557" fmla="*/ 999186 h 6819900"/>
              <a:gd name="connsiteX2558" fmla="*/ 8301915 w 9915525"/>
              <a:gd name="connsiteY2558" fmla="*/ 1006330 h 6819900"/>
              <a:gd name="connsiteX2559" fmla="*/ 8311440 w 9915525"/>
              <a:gd name="connsiteY2559" fmla="*/ 1030143 h 6819900"/>
              <a:gd name="connsiteX2560" fmla="*/ 8297153 w 9915525"/>
              <a:gd name="connsiteY2560" fmla="*/ 1053955 h 6819900"/>
              <a:gd name="connsiteX2561" fmla="*/ 8282865 w 9915525"/>
              <a:gd name="connsiteY2561" fmla="*/ 1039538 h 6819900"/>
              <a:gd name="connsiteX2562" fmla="*/ 3351098 w 9915525"/>
              <a:gd name="connsiteY2562" fmla="*/ 995019 h 6819900"/>
              <a:gd name="connsiteX2563" fmla="*/ 3377490 w 9915525"/>
              <a:gd name="connsiteY2563" fmla="*/ 991249 h 6819900"/>
              <a:gd name="connsiteX2564" fmla="*/ 3362409 w 9915525"/>
              <a:gd name="connsiteY2564" fmla="*/ 1006330 h 6819900"/>
              <a:gd name="connsiteX2565" fmla="*/ 3351098 w 9915525"/>
              <a:gd name="connsiteY2565" fmla="*/ 995019 h 6819900"/>
              <a:gd name="connsiteX2566" fmla="*/ 4583990 w 9915525"/>
              <a:gd name="connsiteY2566" fmla="*/ 961880 h 6819900"/>
              <a:gd name="connsiteX2567" fmla="*/ 4577640 w 9915525"/>
              <a:gd name="connsiteY2567" fmla="*/ 937426 h 6819900"/>
              <a:gd name="connsiteX2568" fmla="*/ 4599072 w 9915525"/>
              <a:gd name="connsiteY2568" fmla="*/ 925796 h 6819900"/>
              <a:gd name="connsiteX2569" fmla="*/ 4630541 w 9915525"/>
              <a:gd name="connsiteY2569" fmla="*/ 957875 h 6819900"/>
              <a:gd name="connsiteX2570" fmla="*/ 4583990 w 9915525"/>
              <a:gd name="connsiteY2570" fmla="*/ 961880 h 6819900"/>
              <a:gd name="connsiteX2571" fmla="*/ 8730540 w 9915525"/>
              <a:gd name="connsiteY2571" fmla="*/ 934893 h 6819900"/>
              <a:gd name="connsiteX2572" fmla="*/ 8740779 w 9915525"/>
              <a:gd name="connsiteY2572" fmla="*/ 922431 h 6819900"/>
              <a:gd name="connsiteX2573" fmla="*/ 8751019 w 9915525"/>
              <a:gd name="connsiteY2573" fmla="*/ 934893 h 6819900"/>
              <a:gd name="connsiteX2574" fmla="*/ 8740779 w 9915525"/>
              <a:gd name="connsiteY2574" fmla="*/ 947354 h 6819900"/>
              <a:gd name="connsiteX2575" fmla="*/ 8730540 w 9915525"/>
              <a:gd name="connsiteY2575" fmla="*/ 934893 h 6819900"/>
              <a:gd name="connsiteX2576" fmla="*/ 8275721 w 9915525"/>
              <a:gd name="connsiteY2576" fmla="*/ 744432 h 6819900"/>
              <a:gd name="connsiteX2577" fmla="*/ 8263815 w 9915525"/>
              <a:gd name="connsiteY2577" fmla="*/ 722148 h 6819900"/>
              <a:gd name="connsiteX2578" fmla="*/ 8250094 w 9915525"/>
              <a:gd name="connsiteY2578" fmla="*/ 702000 h 6819900"/>
              <a:gd name="connsiteX2579" fmla="*/ 8259737 w 9915525"/>
              <a:gd name="connsiteY2579" fmla="*/ 663430 h 6819900"/>
              <a:gd name="connsiteX2580" fmla="*/ 8284025 w 9915525"/>
              <a:gd name="connsiteY2580" fmla="*/ 684861 h 6819900"/>
              <a:gd name="connsiteX2581" fmla="*/ 8313810 w 9915525"/>
              <a:gd name="connsiteY2581" fmla="*/ 722456 h 6819900"/>
              <a:gd name="connsiteX2582" fmla="*/ 8326040 w 9915525"/>
              <a:gd name="connsiteY2582" fmla="*/ 748649 h 6819900"/>
              <a:gd name="connsiteX2583" fmla="*/ 8275721 w 9915525"/>
              <a:gd name="connsiteY2583" fmla="*/ 744432 h 6819900"/>
              <a:gd name="connsiteX2584" fmla="*/ 5255598 w 9915525"/>
              <a:gd name="connsiteY2584" fmla="*/ 618976 h 6819900"/>
              <a:gd name="connsiteX2585" fmla="*/ 5282490 w 9915525"/>
              <a:gd name="connsiteY2585" fmla="*/ 615011 h 6819900"/>
              <a:gd name="connsiteX2586" fmla="*/ 5267504 w 9915525"/>
              <a:gd name="connsiteY2586" fmla="*/ 634855 h 6819900"/>
              <a:gd name="connsiteX2587" fmla="*/ 5255598 w 9915525"/>
              <a:gd name="connsiteY2587" fmla="*/ 618976 h 6819900"/>
              <a:gd name="connsiteX2588" fmla="*/ 8145858 w 9915525"/>
              <a:gd name="connsiteY2588" fmla="*/ 503886 h 6819900"/>
              <a:gd name="connsiteX2589" fmla="*/ 8134428 w 9915525"/>
              <a:gd name="connsiteY2589" fmla="*/ 475311 h 6819900"/>
              <a:gd name="connsiteX2590" fmla="*/ 8143959 w 9915525"/>
              <a:gd name="connsiteY2590" fmla="*/ 463405 h 6819900"/>
              <a:gd name="connsiteX2591" fmla="*/ 8159040 w 9915525"/>
              <a:gd name="connsiteY2591" fmla="*/ 476899 h 6819900"/>
              <a:gd name="connsiteX2592" fmla="*/ 8170252 w 9915525"/>
              <a:gd name="connsiteY2592" fmla="*/ 494130 h 6819900"/>
              <a:gd name="connsiteX2593" fmla="*/ 8174452 w 9915525"/>
              <a:gd name="connsiteY2593" fmla="*/ 509211 h 6819900"/>
              <a:gd name="connsiteX2594" fmla="*/ 8145858 w 9915525"/>
              <a:gd name="connsiteY2594" fmla="*/ 503886 h 6819900"/>
              <a:gd name="connsiteX2595" fmla="*/ 5387265 w 9915525"/>
              <a:gd name="connsiteY2595" fmla="*/ 377587 h 6819900"/>
              <a:gd name="connsiteX2596" fmla="*/ 5368215 w 9915525"/>
              <a:gd name="connsiteY2596" fmla="*/ 342132 h 6819900"/>
              <a:gd name="connsiteX2597" fmla="*/ 5349165 w 9915525"/>
              <a:gd name="connsiteY2597" fmla="*/ 308888 h 6819900"/>
              <a:gd name="connsiteX2598" fmla="*/ 5383182 w 9915525"/>
              <a:gd name="connsiteY2598" fmla="*/ 302579 h 6819900"/>
              <a:gd name="connsiteX2599" fmla="*/ 5430514 w 9915525"/>
              <a:gd name="connsiteY2599" fmla="*/ 308608 h 6819900"/>
              <a:gd name="connsiteX2600" fmla="*/ 5491953 w 9915525"/>
              <a:gd name="connsiteY2600" fmla="*/ 331975 h 6819900"/>
              <a:gd name="connsiteX2601" fmla="*/ 5507395 w 9915525"/>
              <a:gd name="connsiteY2601" fmla="*/ 373571 h 6819900"/>
              <a:gd name="connsiteX2602" fmla="*/ 5477630 w 9915525"/>
              <a:gd name="connsiteY2602" fmla="*/ 365829 h 6819900"/>
              <a:gd name="connsiteX2603" fmla="*/ 5428842 w 9915525"/>
              <a:gd name="connsiteY2603" fmla="*/ 367438 h 6819900"/>
              <a:gd name="connsiteX2604" fmla="*/ 5387265 w 9915525"/>
              <a:gd name="connsiteY2604" fmla="*/ 377587 h 6819900"/>
              <a:gd name="connsiteX2605" fmla="*/ 5227523 w 9915525"/>
              <a:gd name="connsiteY2605" fmla="*/ 356844 h 6819900"/>
              <a:gd name="connsiteX2606" fmla="*/ 5253915 w 9915525"/>
              <a:gd name="connsiteY2606" fmla="*/ 353074 h 6819900"/>
              <a:gd name="connsiteX2607" fmla="*/ 5238834 w 9915525"/>
              <a:gd name="connsiteY2607" fmla="*/ 368155 h 6819900"/>
              <a:gd name="connsiteX2608" fmla="*/ 5227523 w 9915525"/>
              <a:gd name="connsiteY2608" fmla="*/ 356844 h 6819900"/>
              <a:gd name="connsiteX2609" fmla="*/ 7968540 w 9915525"/>
              <a:gd name="connsiteY2609" fmla="*/ 349105 h 6819900"/>
              <a:gd name="connsiteX2610" fmla="*/ 7982828 w 9915525"/>
              <a:gd name="connsiteY2610" fmla="*/ 330055 h 6819900"/>
              <a:gd name="connsiteX2611" fmla="*/ 7997115 w 9915525"/>
              <a:gd name="connsiteY2611" fmla="*/ 349105 h 6819900"/>
              <a:gd name="connsiteX2612" fmla="*/ 7982828 w 9915525"/>
              <a:gd name="connsiteY2612" fmla="*/ 368155 h 6819900"/>
              <a:gd name="connsiteX2613" fmla="*/ 7968540 w 9915525"/>
              <a:gd name="connsiteY2613" fmla="*/ 349105 h 6819900"/>
              <a:gd name="connsiteX2614" fmla="*/ 5738562 w 9915525"/>
              <a:gd name="connsiteY2614" fmla="*/ 351486 h 6819900"/>
              <a:gd name="connsiteX2615" fmla="*/ 5738562 w 9915525"/>
              <a:gd name="connsiteY2615" fmla="*/ 337199 h 6819900"/>
              <a:gd name="connsiteX2616" fmla="*/ 5730165 w 9915525"/>
              <a:gd name="connsiteY2616" fmla="*/ 330055 h 6819900"/>
              <a:gd name="connsiteX2617" fmla="*/ 5739419 w 9915525"/>
              <a:gd name="connsiteY2617" fmla="*/ 274957 h 6819900"/>
              <a:gd name="connsiteX2618" fmla="*/ 5806365 w 9915525"/>
              <a:gd name="connsiteY2618" fmla="*/ 288225 h 6819900"/>
              <a:gd name="connsiteX2619" fmla="*/ 5797022 w 9915525"/>
              <a:gd name="connsiteY2619" fmla="*/ 311005 h 6819900"/>
              <a:gd name="connsiteX2620" fmla="*/ 5781701 w 9915525"/>
              <a:gd name="connsiteY2620" fmla="*/ 334817 h 6819900"/>
              <a:gd name="connsiteX2621" fmla="*/ 5738562 w 9915525"/>
              <a:gd name="connsiteY2621" fmla="*/ 351486 h 6819900"/>
              <a:gd name="connsiteX2622" fmla="*/ 7028698 w 9915525"/>
              <a:gd name="connsiteY2622" fmla="*/ 332746 h 6819900"/>
              <a:gd name="connsiteX2623" fmla="*/ 6953351 w 9915525"/>
              <a:gd name="connsiteY2623" fmla="*/ 251780 h 6819900"/>
              <a:gd name="connsiteX2624" fmla="*/ 6965037 w 9915525"/>
              <a:gd name="connsiteY2624" fmla="*/ 194641 h 6819900"/>
              <a:gd name="connsiteX2625" fmla="*/ 7016040 w 9915525"/>
              <a:gd name="connsiteY2625" fmla="*/ 182045 h 6819900"/>
              <a:gd name="connsiteX2626" fmla="*/ 7030328 w 9915525"/>
              <a:gd name="connsiteY2626" fmla="*/ 225280 h 6819900"/>
              <a:gd name="connsiteX2627" fmla="*/ 7044615 w 9915525"/>
              <a:gd name="connsiteY2627" fmla="*/ 260464 h 6819900"/>
              <a:gd name="connsiteX2628" fmla="*/ 7058903 w 9915525"/>
              <a:gd name="connsiteY2628" fmla="*/ 298078 h 6819900"/>
              <a:gd name="connsiteX2629" fmla="*/ 7066046 w 9915525"/>
              <a:gd name="connsiteY2629" fmla="*/ 338056 h 6819900"/>
              <a:gd name="connsiteX2630" fmla="*/ 7028698 w 9915525"/>
              <a:gd name="connsiteY2630" fmla="*/ 332746 h 6819900"/>
              <a:gd name="connsiteX2631" fmla="*/ 5573003 w 9915525"/>
              <a:gd name="connsiteY2631" fmla="*/ 301480 h 6819900"/>
              <a:gd name="connsiteX2632" fmla="*/ 5548628 w 9915525"/>
              <a:gd name="connsiteY2632" fmla="*/ 291955 h 6819900"/>
              <a:gd name="connsiteX2633" fmla="*/ 5530140 w 9915525"/>
              <a:gd name="connsiteY2633" fmla="*/ 279739 h 6819900"/>
              <a:gd name="connsiteX2634" fmla="*/ 5632241 w 9915525"/>
              <a:gd name="connsiteY2634" fmla="*/ 274638 h 6819900"/>
              <a:gd name="connsiteX2635" fmla="*/ 5615289 w 9915525"/>
              <a:gd name="connsiteY2635" fmla="*/ 298313 h 6819900"/>
              <a:gd name="connsiteX2636" fmla="*/ 5573003 w 9915525"/>
              <a:gd name="connsiteY2636" fmla="*/ 301480 h 6819900"/>
              <a:gd name="connsiteX2637" fmla="*/ 5468228 w 9915525"/>
              <a:gd name="connsiteY2637" fmla="*/ 282430 h 6819900"/>
              <a:gd name="connsiteX2638" fmla="*/ 5477190 w 9915525"/>
              <a:gd name="connsiteY2638" fmla="*/ 272905 h 6819900"/>
              <a:gd name="connsiteX2639" fmla="*/ 5492040 w 9915525"/>
              <a:gd name="connsiteY2639" fmla="*/ 282430 h 6819900"/>
              <a:gd name="connsiteX2640" fmla="*/ 5483077 w 9915525"/>
              <a:gd name="connsiteY2640" fmla="*/ 291955 h 6819900"/>
              <a:gd name="connsiteX2641" fmla="*/ 5468228 w 9915525"/>
              <a:gd name="connsiteY2641" fmla="*/ 282430 h 6819900"/>
              <a:gd name="connsiteX2642" fmla="*/ 7168440 w 9915525"/>
              <a:gd name="connsiteY2642" fmla="*/ 268936 h 6819900"/>
              <a:gd name="connsiteX2643" fmla="*/ 7183522 w 9915525"/>
              <a:gd name="connsiteY2643" fmla="*/ 253855 h 6819900"/>
              <a:gd name="connsiteX2644" fmla="*/ 7179751 w 9915525"/>
              <a:gd name="connsiteY2644" fmla="*/ 280247 h 6819900"/>
              <a:gd name="connsiteX2645" fmla="*/ 7168440 w 9915525"/>
              <a:gd name="connsiteY2645" fmla="*/ 268936 h 6819900"/>
              <a:gd name="connsiteX2646" fmla="*/ 7818323 w 9915525"/>
              <a:gd name="connsiteY2646" fmla="*/ 252069 h 6819900"/>
              <a:gd name="connsiteX2647" fmla="*/ 7844715 w 9915525"/>
              <a:gd name="connsiteY2647" fmla="*/ 248299 h 6819900"/>
              <a:gd name="connsiteX2648" fmla="*/ 7829634 w 9915525"/>
              <a:gd name="connsiteY2648" fmla="*/ 263380 h 6819900"/>
              <a:gd name="connsiteX2649" fmla="*/ 7818323 w 9915525"/>
              <a:gd name="connsiteY2649" fmla="*/ 252069 h 6819900"/>
              <a:gd name="connsiteX2650" fmla="*/ 5314264 w 9915525"/>
              <a:gd name="connsiteY2650" fmla="*/ 219877 h 6819900"/>
              <a:gd name="connsiteX2651" fmla="*/ 5338810 w 9915525"/>
              <a:gd name="connsiteY2651" fmla="*/ 191430 h 6819900"/>
              <a:gd name="connsiteX2652" fmla="*/ 5334579 w 9915525"/>
              <a:gd name="connsiteY2652" fmla="*/ 234805 h 6819900"/>
              <a:gd name="connsiteX2653" fmla="*/ 5314264 w 9915525"/>
              <a:gd name="connsiteY2653" fmla="*/ 219877 h 6819900"/>
              <a:gd name="connsiteX2654" fmla="*/ 7485087 w 9915525"/>
              <a:gd name="connsiteY2654" fmla="*/ 189844 h 6819900"/>
              <a:gd name="connsiteX2655" fmla="*/ 7478505 w 9915525"/>
              <a:gd name="connsiteY2655" fmla="*/ 176841 h 6819900"/>
              <a:gd name="connsiteX2656" fmla="*/ 7473802 w 9915525"/>
              <a:gd name="connsiteY2656" fmla="*/ 168130 h 6819900"/>
              <a:gd name="connsiteX2657" fmla="*/ 7463715 w 9915525"/>
              <a:gd name="connsiteY2657" fmla="*/ 149080 h 6819900"/>
              <a:gd name="connsiteX2658" fmla="*/ 7454190 w 9915525"/>
              <a:gd name="connsiteY2658" fmla="*/ 130030 h 6819900"/>
              <a:gd name="connsiteX2659" fmla="*/ 7444665 w 9915525"/>
              <a:gd name="connsiteY2659" fmla="*/ 115742 h 6819900"/>
              <a:gd name="connsiteX2660" fmla="*/ 7458953 w 9915525"/>
              <a:gd name="connsiteY2660" fmla="*/ 101455 h 6819900"/>
              <a:gd name="connsiteX2661" fmla="*/ 7473240 w 9915525"/>
              <a:gd name="connsiteY2661" fmla="*/ 115742 h 6819900"/>
              <a:gd name="connsiteX2662" fmla="*/ 7480677 w 9915525"/>
              <a:gd name="connsiteY2662" fmla="*/ 130030 h 6819900"/>
              <a:gd name="connsiteX2663" fmla="*/ 7503353 w 9915525"/>
              <a:gd name="connsiteY2663" fmla="*/ 190616 h 6819900"/>
              <a:gd name="connsiteX2664" fmla="*/ 7485087 w 9915525"/>
              <a:gd name="connsiteY2664" fmla="*/ 189844 h 6819900"/>
              <a:gd name="connsiteX2665" fmla="*/ 6841745 w 9915525"/>
              <a:gd name="connsiteY2665" fmla="*/ 171634 h 6819900"/>
              <a:gd name="connsiteX2666" fmla="*/ 6844772 w 9915525"/>
              <a:gd name="connsiteY2666" fmla="*/ 130030 h 6819900"/>
              <a:gd name="connsiteX2667" fmla="*/ 6848524 w 9915525"/>
              <a:gd name="connsiteY2667" fmla="*/ 106306 h 6819900"/>
              <a:gd name="connsiteX2668" fmla="*/ 6860249 w 9915525"/>
              <a:gd name="connsiteY2668" fmla="*/ 77036 h 6819900"/>
              <a:gd name="connsiteX2669" fmla="*/ 6894467 w 9915525"/>
              <a:gd name="connsiteY2669" fmla="*/ 62660 h 6819900"/>
              <a:gd name="connsiteX2670" fmla="*/ 6925423 w 9915525"/>
              <a:gd name="connsiteY2670" fmla="*/ 53830 h 6819900"/>
              <a:gd name="connsiteX2671" fmla="*/ 6939840 w 9915525"/>
              <a:gd name="connsiteY2671" fmla="*/ 34780 h 6819900"/>
              <a:gd name="connsiteX2672" fmla="*/ 6970796 w 9915525"/>
              <a:gd name="connsiteY2672" fmla="*/ 15625 h 6819900"/>
              <a:gd name="connsiteX2673" fmla="*/ 7035910 w 9915525"/>
              <a:gd name="connsiteY2673" fmla="*/ 9870 h 6819900"/>
              <a:gd name="connsiteX2674" fmla="*/ 7095441 w 9915525"/>
              <a:gd name="connsiteY2674" fmla="*/ 27736 h 6819900"/>
              <a:gd name="connsiteX2675" fmla="*/ 7120815 w 9915525"/>
              <a:gd name="connsiteY2675" fmla="*/ 57624 h 6819900"/>
              <a:gd name="connsiteX2676" fmla="*/ 7093359 w 9915525"/>
              <a:gd name="connsiteY2676" fmla="*/ 90837 h 6819900"/>
              <a:gd name="connsiteX2677" fmla="*/ 6993296 w 9915525"/>
              <a:gd name="connsiteY2677" fmla="*/ 115846 h 6819900"/>
              <a:gd name="connsiteX2678" fmla="*/ 6886345 w 9915525"/>
              <a:gd name="connsiteY2678" fmla="*/ 104151 h 6819900"/>
              <a:gd name="connsiteX2679" fmla="*/ 6878098 w 9915525"/>
              <a:gd name="connsiteY2679" fmla="*/ 141415 h 6819900"/>
              <a:gd name="connsiteX2680" fmla="*/ 6841745 w 9915525"/>
              <a:gd name="connsiteY2680" fmla="*/ 171634 h 6819900"/>
              <a:gd name="connsiteX2681" fmla="*/ 7287503 w 9915525"/>
              <a:gd name="connsiteY2681" fmla="*/ 158605 h 6819900"/>
              <a:gd name="connsiteX2682" fmla="*/ 7259532 w 9915525"/>
              <a:gd name="connsiteY2682" fmla="*/ 149080 h 6819900"/>
              <a:gd name="connsiteX2683" fmla="*/ 7225590 w 9915525"/>
              <a:gd name="connsiteY2683" fmla="*/ 134792 h 6819900"/>
              <a:gd name="connsiteX2684" fmla="*/ 7195849 w 9915525"/>
              <a:gd name="connsiteY2684" fmla="*/ 120505 h 6819900"/>
              <a:gd name="connsiteX2685" fmla="*/ 7177965 w 9915525"/>
              <a:gd name="connsiteY2685" fmla="*/ 113239 h 6819900"/>
              <a:gd name="connsiteX2686" fmla="*/ 7156534 w 9915525"/>
              <a:gd name="connsiteY2686" fmla="*/ 96570 h 6819900"/>
              <a:gd name="connsiteX2687" fmla="*/ 7187490 w 9915525"/>
              <a:gd name="connsiteY2687" fmla="*/ 48764 h 6819900"/>
              <a:gd name="connsiteX2688" fmla="*/ 7276760 w 9915525"/>
              <a:gd name="connsiteY2688" fmla="*/ 22571 h 6819900"/>
              <a:gd name="connsiteX2689" fmla="*/ 7336117 w 9915525"/>
              <a:gd name="connsiteY2689" fmla="*/ 75768 h 6819900"/>
              <a:gd name="connsiteX2690" fmla="*/ 7326761 w 9915525"/>
              <a:gd name="connsiteY2690" fmla="*/ 156731 h 6819900"/>
              <a:gd name="connsiteX2691" fmla="*/ 7287503 w 9915525"/>
              <a:gd name="connsiteY2691" fmla="*/ 158605 h 6819900"/>
              <a:gd name="connsiteX2692" fmla="*/ 6812027 w 9915525"/>
              <a:gd name="connsiteY2692" fmla="*/ 85749 h 6819900"/>
              <a:gd name="connsiteX2693" fmla="*/ 6824645 w 9915525"/>
              <a:gd name="connsiteY2693" fmla="*/ 76564 h 6819900"/>
              <a:gd name="connsiteX2694" fmla="*/ 6827001 w 9915525"/>
              <a:gd name="connsiteY2694" fmla="*/ 95790 h 6819900"/>
              <a:gd name="connsiteX2695" fmla="*/ 6812027 w 9915525"/>
              <a:gd name="connsiteY2695" fmla="*/ 85749 h 681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</a:cxnLst>
            <a:rect l="l" t="t" r="r" b="b"/>
            <a:pathLst>
              <a:path w="9915525" h="6819900">
                <a:moveTo>
                  <a:pt x="2739315" y="6807055"/>
                </a:moveTo>
                <a:cubicBezTo>
                  <a:pt x="2739315" y="6801816"/>
                  <a:pt x="2745744" y="6797530"/>
                  <a:pt x="2753603" y="6797530"/>
                </a:cubicBezTo>
                <a:cubicBezTo>
                  <a:pt x="2761461" y="6797530"/>
                  <a:pt x="2767890" y="6801816"/>
                  <a:pt x="2767890" y="6807055"/>
                </a:cubicBezTo>
                <a:cubicBezTo>
                  <a:pt x="2767890" y="6812294"/>
                  <a:pt x="2761461" y="6816580"/>
                  <a:pt x="2753603" y="6816580"/>
                </a:cubicBezTo>
                <a:cubicBezTo>
                  <a:pt x="2745744" y="6816580"/>
                  <a:pt x="2739315" y="6812294"/>
                  <a:pt x="2739315" y="6807055"/>
                </a:cubicBezTo>
                <a:close/>
                <a:moveTo>
                  <a:pt x="2574310" y="6666561"/>
                </a:moveTo>
                <a:cubicBezTo>
                  <a:pt x="2571997" y="6662633"/>
                  <a:pt x="2567118" y="6645488"/>
                  <a:pt x="2563466" y="6628461"/>
                </a:cubicBezTo>
                <a:cubicBezTo>
                  <a:pt x="2559814" y="6611436"/>
                  <a:pt x="2553856" y="6597505"/>
                  <a:pt x="2550224" y="6597505"/>
                </a:cubicBezTo>
                <a:cubicBezTo>
                  <a:pt x="2546593" y="6597505"/>
                  <a:pt x="2535610" y="6582626"/>
                  <a:pt x="2525816" y="6564441"/>
                </a:cubicBezTo>
                <a:cubicBezTo>
                  <a:pt x="2516023" y="6546256"/>
                  <a:pt x="2504332" y="6533650"/>
                  <a:pt x="2499838" y="6536429"/>
                </a:cubicBezTo>
                <a:cubicBezTo>
                  <a:pt x="2495343" y="6539206"/>
                  <a:pt x="2491665" y="6537200"/>
                  <a:pt x="2491665" y="6531970"/>
                </a:cubicBezTo>
                <a:cubicBezTo>
                  <a:pt x="2491665" y="6526740"/>
                  <a:pt x="2473449" y="6523272"/>
                  <a:pt x="2451184" y="6524264"/>
                </a:cubicBezTo>
                <a:cubicBezTo>
                  <a:pt x="2420749" y="6525620"/>
                  <a:pt x="2410703" y="6522522"/>
                  <a:pt x="2410703" y="6511780"/>
                </a:cubicBezTo>
                <a:cubicBezTo>
                  <a:pt x="2410703" y="6503412"/>
                  <a:pt x="2421153" y="6496283"/>
                  <a:pt x="2435926" y="6494572"/>
                </a:cubicBezTo>
                <a:cubicBezTo>
                  <a:pt x="2464931" y="6491214"/>
                  <a:pt x="2477717" y="6461197"/>
                  <a:pt x="2457344" y="6444289"/>
                </a:cubicBezTo>
                <a:cubicBezTo>
                  <a:pt x="2450027" y="6438217"/>
                  <a:pt x="2444040" y="6427343"/>
                  <a:pt x="2444040" y="6420126"/>
                </a:cubicBezTo>
                <a:cubicBezTo>
                  <a:pt x="2444040" y="6412910"/>
                  <a:pt x="2439754" y="6407005"/>
                  <a:pt x="2434515" y="6407005"/>
                </a:cubicBezTo>
                <a:cubicBezTo>
                  <a:pt x="2429276" y="6407005"/>
                  <a:pt x="2424990" y="6401035"/>
                  <a:pt x="2424990" y="6393737"/>
                </a:cubicBezTo>
                <a:cubicBezTo>
                  <a:pt x="2424990" y="6386439"/>
                  <a:pt x="2418338" y="6377916"/>
                  <a:pt x="2410208" y="6374796"/>
                </a:cubicBezTo>
                <a:cubicBezTo>
                  <a:pt x="2400625" y="6371118"/>
                  <a:pt x="2397799" y="6372962"/>
                  <a:pt x="2402172" y="6380040"/>
                </a:cubicBezTo>
                <a:cubicBezTo>
                  <a:pt x="2406802" y="6387531"/>
                  <a:pt x="2402180" y="6389193"/>
                  <a:pt x="2387438" y="6385338"/>
                </a:cubicBezTo>
                <a:cubicBezTo>
                  <a:pt x="2368847" y="6380477"/>
                  <a:pt x="2366816" y="6382518"/>
                  <a:pt x="2372350" y="6400507"/>
                </a:cubicBezTo>
                <a:cubicBezTo>
                  <a:pt x="2379777" y="6424648"/>
                  <a:pt x="2379728" y="6429796"/>
                  <a:pt x="2371681" y="6471299"/>
                </a:cubicBezTo>
                <a:cubicBezTo>
                  <a:pt x="2368379" y="6488325"/>
                  <a:pt x="2362368" y="6502255"/>
                  <a:pt x="2358323" y="6502255"/>
                </a:cubicBezTo>
                <a:cubicBezTo>
                  <a:pt x="2330123" y="6502255"/>
                  <a:pt x="2244015" y="6434323"/>
                  <a:pt x="2244015" y="6412076"/>
                </a:cubicBezTo>
                <a:cubicBezTo>
                  <a:pt x="2244015" y="6403711"/>
                  <a:pt x="2236514" y="6393790"/>
                  <a:pt x="2227346" y="6390029"/>
                </a:cubicBezTo>
                <a:cubicBezTo>
                  <a:pt x="2218179" y="6386269"/>
                  <a:pt x="2210076" y="6378906"/>
                  <a:pt x="2209340" y="6373668"/>
                </a:cubicBezTo>
                <a:cubicBezTo>
                  <a:pt x="2208605" y="6368429"/>
                  <a:pt x="2205049" y="6350213"/>
                  <a:pt x="2201440" y="6333186"/>
                </a:cubicBezTo>
                <a:cubicBezTo>
                  <a:pt x="2197581" y="6314984"/>
                  <a:pt x="2198693" y="6302230"/>
                  <a:pt x="2204139" y="6302230"/>
                </a:cubicBezTo>
                <a:cubicBezTo>
                  <a:pt x="2224505" y="6302230"/>
                  <a:pt x="2224197" y="6270741"/>
                  <a:pt x="2203594" y="6246527"/>
                </a:cubicBezTo>
                <a:cubicBezTo>
                  <a:pt x="2188487" y="6228772"/>
                  <a:pt x="2174679" y="6222129"/>
                  <a:pt x="2157116" y="6224165"/>
                </a:cubicBezTo>
                <a:cubicBezTo>
                  <a:pt x="2133606" y="6226891"/>
                  <a:pt x="2132190" y="6224756"/>
                  <a:pt x="2133154" y="6188006"/>
                </a:cubicBezTo>
                <a:cubicBezTo>
                  <a:pt x="2133717" y="6166526"/>
                  <a:pt x="2129227" y="6145891"/>
                  <a:pt x="2123176" y="6142151"/>
                </a:cubicBezTo>
                <a:cubicBezTo>
                  <a:pt x="2117126" y="6138412"/>
                  <a:pt x="2109228" y="6123608"/>
                  <a:pt x="2105625" y="6109254"/>
                </a:cubicBezTo>
                <a:cubicBezTo>
                  <a:pt x="2102023" y="6094900"/>
                  <a:pt x="2096300" y="6083155"/>
                  <a:pt x="2092908" y="6083155"/>
                </a:cubicBezTo>
                <a:cubicBezTo>
                  <a:pt x="2089516" y="6083155"/>
                  <a:pt x="2080918" y="6070001"/>
                  <a:pt x="2073802" y="6053924"/>
                </a:cubicBezTo>
                <a:cubicBezTo>
                  <a:pt x="2066685" y="6037848"/>
                  <a:pt x="2050637" y="6014468"/>
                  <a:pt x="2038139" y="6001970"/>
                </a:cubicBezTo>
                <a:cubicBezTo>
                  <a:pt x="2025641" y="5989472"/>
                  <a:pt x="2015481" y="5973693"/>
                  <a:pt x="2015561" y="5966907"/>
                </a:cubicBezTo>
                <a:cubicBezTo>
                  <a:pt x="2015665" y="5958105"/>
                  <a:pt x="2018354" y="5958663"/>
                  <a:pt x="2024940" y="5968855"/>
                </a:cubicBezTo>
                <a:cubicBezTo>
                  <a:pt x="2030018" y="5976713"/>
                  <a:pt x="2034239" y="5978310"/>
                  <a:pt x="2034319" y="5972403"/>
                </a:cubicBezTo>
                <a:cubicBezTo>
                  <a:pt x="2034396" y="5966496"/>
                  <a:pt x="2028036" y="5956327"/>
                  <a:pt x="2020178" y="5949805"/>
                </a:cubicBezTo>
                <a:cubicBezTo>
                  <a:pt x="2012320" y="5943283"/>
                  <a:pt x="2005890" y="5930564"/>
                  <a:pt x="2005890" y="5921540"/>
                </a:cubicBezTo>
                <a:cubicBezTo>
                  <a:pt x="2005890" y="5912516"/>
                  <a:pt x="1997318" y="5897375"/>
                  <a:pt x="1986840" y="5887893"/>
                </a:cubicBezTo>
                <a:cubicBezTo>
                  <a:pt x="1974868" y="5877058"/>
                  <a:pt x="1967790" y="5858556"/>
                  <a:pt x="1967790" y="5838094"/>
                </a:cubicBezTo>
                <a:cubicBezTo>
                  <a:pt x="1967790" y="5812161"/>
                  <a:pt x="1960038" y="5798578"/>
                  <a:pt x="1929690" y="5771333"/>
                </a:cubicBezTo>
                <a:cubicBezTo>
                  <a:pt x="1898166" y="5743034"/>
                  <a:pt x="1891590" y="5730999"/>
                  <a:pt x="1891590" y="5701612"/>
                </a:cubicBezTo>
                <a:cubicBezTo>
                  <a:pt x="1891590" y="5678827"/>
                  <a:pt x="1886468" y="5664128"/>
                  <a:pt x="1877303" y="5660611"/>
                </a:cubicBezTo>
                <a:cubicBezTo>
                  <a:pt x="1866871" y="5656608"/>
                  <a:pt x="1863015" y="5640193"/>
                  <a:pt x="1863015" y="5599796"/>
                </a:cubicBezTo>
                <a:cubicBezTo>
                  <a:pt x="1863015" y="5556251"/>
                  <a:pt x="1858957" y="5540989"/>
                  <a:pt x="1843965" y="5528153"/>
                </a:cubicBezTo>
                <a:cubicBezTo>
                  <a:pt x="1833488" y="5519182"/>
                  <a:pt x="1824915" y="5505117"/>
                  <a:pt x="1824915" y="5496899"/>
                </a:cubicBezTo>
                <a:cubicBezTo>
                  <a:pt x="1824915" y="5488680"/>
                  <a:pt x="1821248" y="5484222"/>
                  <a:pt x="1816766" y="5486992"/>
                </a:cubicBezTo>
                <a:cubicBezTo>
                  <a:pt x="1812284" y="5489762"/>
                  <a:pt x="1810625" y="5481522"/>
                  <a:pt x="1813080" y="5468680"/>
                </a:cubicBezTo>
                <a:cubicBezTo>
                  <a:pt x="1824495" y="5408968"/>
                  <a:pt x="1782812" y="5370493"/>
                  <a:pt x="1757647" y="5417514"/>
                </a:cubicBezTo>
                <a:cubicBezTo>
                  <a:pt x="1747233" y="5436973"/>
                  <a:pt x="1745237" y="5436076"/>
                  <a:pt x="1700162" y="5391678"/>
                </a:cubicBezTo>
                <a:cubicBezTo>
                  <a:pt x="1674479" y="5366381"/>
                  <a:pt x="1653465" y="5340165"/>
                  <a:pt x="1653465" y="5333419"/>
                </a:cubicBezTo>
                <a:cubicBezTo>
                  <a:pt x="1653465" y="5326674"/>
                  <a:pt x="1649179" y="5321155"/>
                  <a:pt x="1643940" y="5321155"/>
                </a:cubicBezTo>
                <a:cubicBezTo>
                  <a:pt x="1638701" y="5321155"/>
                  <a:pt x="1634415" y="5310439"/>
                  <a:pt x="1634415" y="5297343"/>
                </a:cubicBezTo>
                <a:cubicBezTo>
                  <a:pt x="1634415" y="5269368"/>
                  <a:pt x="1637158" y="5268647"/>
                  <a:pt x="1667621" y="5288608"/>
                </a:cubicBezTo>
                <a:cubicBezTo>
                  <a:pt x="1702840" y="5311684"/>
                  <a:pt x="1731479" y="5298461"/>
                  <a:pt x="1727827" y="5260810"/>
                </a:cubicBezTo>
                <a:cubicBezTo>
                  <a:pt x="1725426" y="5236064"/>
                  <a:pt x="1719361" y="5229036"/>
                  <a:pt x="1693946" y="5221554"/>
                </a:cubicBezTo>
                <a:cubicBezTo>
                  <a:pt x="1670670" y="5214702"/>
                  <a:pt x="1662990" y="5207021"/>
                  <a:pt x="1662990" y="5190598"/>
                </a:cubicBezTo>
                <a:cubicBezTo>
                  <a:pt x="1662990" y="5178584"/>
                  <a:pt x="1668695" y="5168755"/>
                  <a:pt x="1675668" y="5168755"/>
                </a:cubicBezTo>
                <a:cubicBezTo>
                  <a:pt x="1682641" y="5168755"/>
                  <a:pt x="1694195" y="5157826"/>
                  <a:pt x="1701345" y="5144466"/>
                </a:cubicBezTo>
                <a:cubicBezTo>
                  <a:pt x="1713374" y="5121990"/>
                  <a:pt x="1712332" y="5118449"/>
                  <a:pt x="1687369" y="5097000"/>
                </a:cubicBezTo>
                <a:cubicBezTo>
                  <a:pt x="1665388" y="5078111"/>
                  <a:pt x="1662533" y="5071245"/>
                  <a:pt x="1671949" y="5059900"/>
                </a:cubicBezTo>
                <a:cubicBezTo>
                  <a:pt x="1678303" y="5052244"/>
                  <a:pt x="1682102" y="5036099"/>
                  <a:pt x="1680390" y="5024023"/>
                </a:cubicBezTo>
                <a:cubicBezTo>
                  <a:pt x="1675768" y="4991415"/>
                  <a:pt x="1630931" y="4992955"/>
                  <a:pt x="1626311" y="5025880"/>
                </a:cubicBezTo>
                <a:cubicBezTo>
                  <a:pt x="1622303" y="5054440"/>
                  <a:pt x="1609838" y="5063639"/>
                  <a:pt x="1574884" y="5063834"/>
                </a:cubicBezTo>
                <a:cubicBezTo>
                  <a:pt x="1553539" y="5063953"/>
                  <a:pt x="1548690" y="5068262"/>
                  <a:pt x="1548690" y="5087112"/>
                </a:cubicBezTo>
                <a:cubicBezTo>
                  <a:pt x="1548690" y="5113322"/>
                  <a:pt x="1571330" y="5140180"/>
                  <a:pt x="1593424" y="5140180"/>
                </a:cubicBezTo>
                <a:cubicBezTo>
                  <a:pt x="1604917" y="5140180"/>
                  <a:pt x="1606892" y="5146827"/>
                  <a:pt x="1602268" y="5169946"/>
                </a:cubicBezTo>
                <a:cubicBezTo>
                  <a:pt x="1598994" y="5186317"/>
                  <a:pt x="1596315" y="5203462"/>
                  <a:pt x="1596315" y="5208046"/>
                </a:cubicBezTo>
                <a:cubicBezTo>
                  <a:pt x="1596315" y="5212630"/>
                  <a:pt x="1588083" y="5216380"/>
                  <a:pt x="1578022" y="5216380"/>
                </a:cubicBezTo>
                <a:cubicBezTo>
                  <a:pt x="1565441" y="5216380"/>
                  <a:pt x="1557769" y="5207457"/>
                  <a:pt x="1553453" y="5187805"/>
                </a:cubicBezTo>
                <a:cubicBezTo>
                  <a:pt x="1550001" y="5172089"/>
                  <a:pt x="1543696" y="5159230"/>
                  <a:pt x="1539441" y="5159230"/>
                </a:cubicBezTo>
                <a:cubicBezTo>
                  <a:pt x="1535186" y="5159230"/>
                  <a:pt x="1529200" y="5149249"/>
                  <a:pt x="1526138" y="5137051"/>
                </a:cubicBezTo>
                <a:cubicBezTo>
                  <a:pt x="1520678" y="5115296"/>
                  <a:pt x="1476830" y="5086715"/>
                  <a:pt x="1469385" y="5100058"/>
                </a:cubicBezTo>
                <a:cubicBezTo>
                  <a:pt x="1459887" y="5117079"/>
                  <a:pt x="1453879" y="5159230"/>
                  <a:pt x="1460951" y="5159230"/>
                </a:cubicBezTo>
                <a:cubicBezTo>
                  <a:pt x="1465281" y="5159230"/>
                  <a:pt x="1476388" y="5176375"/>
                  <a:pt x="1485634" y="5197330"/>
                </a:cubicBezTo>
                <a:cubicBezTo>
                  <a:pt x="1494879" y="5218285"/>
                  <a:pt x="1505926" y="5235430"/>
                  <a:pt x="1510182" y="5235430"/>
                </a:cubicBezTo>
                <a:cubicBezTo>
                  <a:pt x="1514438" y="5235430"/>
                  <a:pt x="1520828" y="5258705"/>
                  <a:pt x="1524382" y="5287151"/>
                </a:cubicBezTo>
                <a:cubicBezTo>
                  <a:pt x="1527936" y="5315598"/>
                  <a:pt x="1537003" y="5343983"/>
                  <a:pt x="1544530" y="5350230"/>
                </a:cubicBezTo>
                <a:cubicBezTo>
                  <a:pt x="1567138" y="5368993"/>
                  <a:pt x="1560317" y="5381107"/>
                  <a:pt x="1530502" y="5375144"/>
                </a:cubicBezTo>
                <a:cubicBezTo>
                  <a:pt x="1511133" y="5371270"/>
                  <a:pt x="1501185" y="5373779"/>
                  <a:pt x="1497463" y="5383478"/>
                </a:cubicBezTo>
                <a:cubicBezTo>
                  <a:pt x="1494534" y="5391111"/>
                  <a:pt x="1481577" y="5397355"/>
                  <a:pt x="1468668" y="5397355"/>
                </a:cubicBezTo>
                <a:cubicBezTo>
                  <a:pt x="1434628" y="5397355"/>
                  <a:pt x="1426627" y="5363984"/>
                  <a:pt x="1453746" y="5335117"/>
                </a:cubicBezTo>
                <a:cubicBezTo>
                  <a:pt x="1465381" y="5322732"/>
                  <a:pt x="1472577" y="5306547"/>
                  <a:pt x="1469739" y="5299149"/>
                </a:cubicBezTo>
                <a:cubicBezTo>
                  <a:pt x="1463847" y="5283795"/>
                  <a:pt x="1424865" y="5270739"/>
                  <a:pt x="1424865" y="5284120"/>
                </a:cubicBezTo>
                <a:cubicBezTo>
                  <a:pt x="1424865" y="5288963"/>
                  <a:pt x="1406649" y="5291777"/>
                  <a:pt x="1384384" y="5290372"/>
                </a:cubicBezTo>
                <a:cubicBezTo>
                  <a:pt x="1348338" y="5288098"/>
                  <a:pt x="1343558" y="5290252"/>
                  <a:pt x="1340756" y="5310034"/>
                </a:cubicBezTo>
                <a:cubicBezTo>
                  <a:pt x="1339025" y="5322254"/>
                  <a:pt x="1343554" y="5339399"/>
                  <a:pt x="1350820" y="5348134"/>
                </a:cubicBezTo>
                <a:cubicBezTo>
                  <a:pt x="1403723" y="5411737"/>
                  <a:pt x="1380341" y="5454974"/>
                  <a:pt x="1324059" y="5397620"/>
                </a:cubicBezTo>
                <a:cubicBezTo>
                  <a:pt x="1305974" y="5379190"/>
                  <a:pt x="1286305" y="5369111"/>
                  <a:pt x="1267703" y="5368742"/>
                </a:cubicBezTo>
                <a:cubicBezTo>
                  <a:pt x="1221248" y="5367819"/>
                  <a:pt x="1205790" y="5349391"/>
                  <a:pt x="1205790" y="5294931"/>
                </a:cubicBezTo>
                <a:cubicBezTo>
                  <a:pt x="1205790" y="5261106"/>
                  <a:pt x="1201584" y="5245379"/>
                  <a:pt x="1191503" y="5241511"/>
                </a:cubicBezTo>
                <a:cubicBezTo>
                  <a:pt x="1183644" y="5238495"/>
                  <a:pt x="1177215" y="5225178"/>
                  <a:pt x="1177215" y="5211916"/>
                </a:cubicBezTo>
                <a:cubicBezTo>
                  <a:pt x="1177215" y="5198656"/>
                  <a:pt x="1172929" y="5187805"/>
                  <a:pt x="1167690" y="5187805"/>
                </a:cubicBezTo>
                <a:cubicBezTo>
                  <a:pt x="1162451" y="5187805"/>
                  <a:pt x="1158165" y="5180207"/>
                  <a:pt x="1158165" y="5170921"/>
                </a:cubicBezTo>
                <a:cubicBezTo>
                  <a:pt x="1158165" y="5161635"/>
                  <a:pt x="1141020" y="5139229"/>
                  <a:pt x="1120065" y="5121130"/>
                </a:cubicBezTo>
                <a:cubicBezTo>
                  <a:pt x="1099110" y="5103031"/>
                  <a:pt x="1081965" y="5081151"/>
                  <a:pt x="1081965" y="5072506"/>
                </a:cubicBezTo>
                <a:cubicBezTo>
                  <a:pt x="1081965" y="5063861"/>
                  <a:pt x="1075625" y="5051526"/>
                  <a:pt x="1067875" y="5045094"/>
                </a:cubicBezTo>
                <a:cubicBezTo>
                  <a:pt x="1049554" y="5029889"/>
                  <a:pt x="1024815" y="4980027"/>
                  <a:pt x="1024815" y="4958304"/>
                </a:cubicBezTo>
                <a:cubicBezTo>
                  <a:pt x="1024815" y="4948941"/>
                  <a:pt x="1020459" y="4938587"/>
                  <a:pt x="1015135" y="4935297"/>
                </a:cubicBezTo>
                <a:cubicBezTo>
                  <a:pt x="1009811" y="4932006"/>
                  <a:pt x="1007566" y="4925897"/>
                  <a:pt x="1010148" y="4921720"/>
                </a:cubicBezTo>
                <a:cubicBezTo>
                  <a:pt x="1012729" y="4917544"/>
                  <a:pt x="1006304" y="4906401"/>
                  <a:pt x="995871" y="4896959"/>
                </a:cubicBezTo>
                <a:cubicBezTo>
                  <a:pt x="985438" y="4887516"/>
                  <a:pt x="974229" y="4863079"/>
                  <a:pt x="970962" y="4842653"/>
                </a:cubicBezTo>
                <a:cubicBezTo>
                  <a:pt x="967094" y="4818460"/>
                  <a:pt x="957183" y="4800376"/>
                  <a:pt x="942532" y="4790776"/>
                </a:cubicBezTo>
                <a:cubicBezTo>
                  <a:pt x="922816" y="4777858"/>
                  <a:pt x="920040" y="4768602"/>
                  <a:pt x="920040" y="4715784"/>
                </a:cubicBezTo>
                <a:cubicBezTo>
                  <a:pt x="920040" y="4682644"/>
                  <a:pt x="915754" y="4652880"/>
                  <a:pt x="910515" y="4649643"/>
                </a:cubicBezTo>
                <a:cubicBezTo>
                  <a:pt x="897416" y="4641547"/>
                  <a:pt x="898498" y="4609198"/>
                  <a:pt x="912019" y="4604691"/>
                </a:cubicBezTo>
                <a:cubicBezTo>
                  <a:pt x="935496" y="4596866"/>
                  <a:pt x="909980" y="4553635"/>
                  <a:pt x="863182" y="4521946"/>
                </a:cubicBezTo>
                <a:cubicBezTo>
                  <a:pt x="815904" y="4489932"/>
                  <a:pt x="815265" y="4488835"/>
                  <a:pt x="815265" y="4439768"/>
                </a:cubicBezTo>
                <a:cubicBezTo>
                  <a:pt x="815265" y="4407184"/>
                  <a:pt x="810339" y="4385950"/>
                  <a:pt x="800978" y="4378180"/>
                </a:cubicBezTo>
                <a:cubicBezTo>
                  <a:pt x="793119" y="4371658"/>
                  <a:pt x="786690" y="4353989"/>
                  <a:pt x="786690" y="4338914"/>
                </a:cubicBezTo>
                <a:cubicBezTo>
                  <a:pt x="786690" y="4323839"/>
                  <a:pt x="782119" y="4311505"/>
                  <a:pt x="776532" y="4311505"/>
                </a:cubicBezTo>
                <a:cubicBezTo>
                  <a:pt x="770946" y="4311505"/>
                  <a:pt x="767731" y="4299718"/>
                  <a:pt x="769389" y="4285311"/>
                </a:cubicBezTo>
                <a:cubicBezTo>
                  <a:pt x="771501" y="4266953"/>
                  <a:pt x="765326" y="4252757"/>
                  <a:pt x="748747" y="4237853"/>
                </a:cubicBezTo>
                <a:cubicBezTo>
                  <a:pt x="730080" y="4221073"/>
                  <a:pt x="725327" y="4208017"/>
                  <a:pt x="726211" y="4175941"/>
                </a:cubicBezTo>
                <a:cubicBezTo>
                  <a:pt x="726827" y="4153584"/>
                  <a:pt x="724613" y="4133150"/>
                  <a:pt x="721292" y="4130530"/>
                </a:cubicBezTo>
                <a:cubicBezTo>
                  <a:pt x="707940" y="4120001"/>
                  <a:pt x="672390" y="4033262"/>
                  <a:pt x="672390" y="4011213"/>
                </a:cubicBezTo>
                <a:cubicBezTo>
                  <a:pt x="672390" y="3998256"/>
                  <a:pt x="668104" y="3987655"/>
                  <a:pt x="662865" y="3987655"/>
                </a:cubicBezTo>
                <a:cubicBezTo>
                  <a:pt x="657626" y="3987655"/>
                  <a:pt x="653340" y="3964889"/>
                  <a:pt x="653340" y="3937064"/>
                </a:cubicBezTo>
                <a:cubicBezTo>
                  <a:pt x="653340" y="3897756"/>
                  <a:pt x="648560" y="3881348"/>
                  <a:pt x="631909" y="3863496"/>
                </a:cubicBezTo>
                <a:cubicBezTo>
                  <a:pt x="620122" y="3850859"/>
                  <a:pt x="609689" y="3833978"/>
                  <a:pt x="608725" y="3825981"/>
                </a:cubicBezTo>
                <a:cubicBezTo>
                  <a:pt x="598060" y="3737513"/>
                  <a:pt x="591030" y="3704909"/>
                  <a:pt x="580306" y="3694185"/>
                </a:cubicBezTo>
                <a:cubicBezTo>
                  <a:pt x="573326" y="3687205"/>
                  <a:pt x="567615" y="3675371"/>
                  <a:pt x="567615" y="3667887"/>
                </a:cubicBezTo>
                <a:cubicBezTo>
                  <a:pt x="567615" y="3660403"/>
                  <a:pt x="563329" y="3654280"/>
                  <a:pt x="558090" y="3654280"/>
                </a:cubicBezTo>
                <a:cubicBezTo>
                  <a:pt x="552851" y="3654280"/>
                  <a:pt x="548565" y="3634992"/>
                  <a:pt x="548565" y="3611417"/>
                </a:cubicBezTo>
                <a:cubicBezTo>
                  <a:pt x="548565" y="3586431"/>
                  <a:pt x="544168" y="3568555"/>
                  <a:pt x="538021" y="3568555"/>
                </a:cubicBezTo>
                <a:cubicBezTo>
                  <a:pt x="532222" y="3568555"/>
                  <a:pt x="529790" y="3562528"/>
                  <a:pt x="532616" y="3555162"/>
                </a:cubicBezTo>
                <a:cubicBezTo>
                  <a:pt x="535443" y="3547797"/>
                  <a:pt x="529472" y="3534274"/>
                  <a:pt x="519348" y="3525111"/>
                </a:cubicBezTo>
                <a:cubicBezTo>
                  <a:pt x="508641" y="3515422"/>
                  <a:pt x="500940" y="3496010"/>
                  <a:pt x="500940" y="3478711"/>
                </a:cubicBezTo>
                <a:cubicBezTo>
                  <a:pt x="500940" y="3462353"/>
                  <a:pt x="494865" y="3440295"/>
                  <a:pt x="487440" y="3429694"/>
                </a:cubicBezTo>
                <a:cubicBezTo>
                  <a:pt x="480014" y="3419093"/>
                  <a:pt x="471025" y="3393494"/>
                  <a:pt x="467463" y="3372806"/>
                </a:cubicBezTo>
                <a:cubicBezTo>
                  <a:pt x="459425" y="3326118"/>
                  <a:pt x="441828" y="3282805"/>
                  <a:pt x="430898" y="3282805"/>
                </a:cubicBezTo>
                <a:cubicBezTo>
                  <a:pt x="426365" y="3282805"/>
                  <a:pt x="424407" y="3267803"/>
                  <a:pt x="426548" y="3249467"/>
                </a:cubicBezTo>
                <a:cubicBezTo>
                  <a:pt x="428688" y="3231132"/>
                  <a:pt x="427015" y="3216130"/>
                  <a:pt x="422827" y="3216130"/>
                </a:cubicBezTo>
                <a:cubicBezTo>
                  <a:pt x="418641" y="3216130"/>
                  <a:pt x="415215" y="3207558"/>
                  <a:pt x="415215" y="3197080"/>
                </a:cubicBezTo>
                <a:cubicBezTo>
                  <a:pt x="415215" y="3186603"/>
                  <a:pt x="411123" y="3178030"/>
                  <a:pt x="406122" y="3178030"/>
                </a:cubicBezTo>
                <a:cubicBezTo>
                  <a:pt x="401120" y="3178030"/>
                  <a:pt x="394214" y="3163028"/>
                  <a:pt x="390774" y="3144692"/>
                </a:cubicBezTo>
                <a:cubicBezTo>
                  <a:pt x="387334" y="3126357"/>
                  <a:pt x="380711" y="3111355"/>
                  <a:pt x="376055" y="3111355"/>
                </a:cubicBezTo>
                <a:cubicBezTo>
                  <a:pt x="371399" y="3111355"/>
                  <a:pt x="367590" y="3102648"/>
                  <a:pt x="367590" y="3092006"/>
                </a:cubicBezTo>
                <a:cubicBezTo>
                  <a:pt x="367590" y="3081364"/>
                  <a:pt x="361161" y="3070190"/>
                  <a:pt x="353303" y="3067175"/>
                </a:cubicBezTo>
                <a:cubicBezTo>
                  <a:pt x="345401" y="3064142"/>
                  <a:pt x="339015" y="3049998"/>
                  <a:pt x="339015" y="3035527"/>
                </a:cubicBezTo>
                <a:cubicBezTo>
                  <a:pt x="339015" y="3004046"/>
                  <a:pt x="300020" y="2958955"/>
                  <a:pt x="272795" y="2958955"/>
                </a:cubicBezTo>
                <a:cubicBezTo>
                  <a:pt x="262067" y="2958955"/>
                  <a:pt x="253290" y="2952883"/>
                  <a:pt x="253290" y="2945461"/>
                </a:cubicBezTo>
                <a:cubicBezTo>
                  <a:pt x="253290" y="2938040"/>
                  <a:pt x="248233" y="2930282"/>
                  <a:pt x="242051" y="2928221"/>
                </a:cubicBezTo>
                <a:cubicBezTo>
                  <a:pt x="235870" y="2926161"/>
                  <a:pt x="233533" y="2917387"/>
                  <a:pt x="236857" y="2908723"/>
                </a:cubicBezTo>
                <a:cubicBezTo>
                  <a:pt x="241947" y="2895461"/>
                  <a:pt x="247618" y="2894614"/>
                  <a:pt x="272731" y="2903369"/>
                </a:cubicBezTo>
                <a:cubicBezTo>
                  <a:pt x="297244" y="2911914"/>
                  <a:pt x="305351" y="2910976"/>
                  <a:pt x="318220" y="2898107"/>
                </a:cubicBezTo>
                <a:cubicBezTo>
                  <a:pt x="331109" y="2885218"/>
                  <a:pt x="331806" y="2879126"/>
                  <a:pt x="322160" y="2863680"/>
                </a:cubicBezTo>
                <a:cubicBezTo>
                  <a:pt x="315714" y="2853359"/>
                  <a:pt x="310440" y="2834997"/>
                  <a:pt x="310440" y="2822877"/>
                </a:cubicBezTo>
                <a:cubicBezTo>
                  <a:pt x="310440" y="2810757"/>
                  <a:pt x="306484" y="2796768"/>
                  <a:pt x="301649" y="2791791"/>
                </a:cubicBezTo>
                <a:cubicBezTo>
                  <a:pt x="296814" y="2786815"/>
                  <a:pt x="288440" y="2742023"/>
                  <a:pt x="283040" y="2692255"/>
                </a:cubicBezTo>
                <a:cubicBezTo>
                  <a:pt x="273548" y="2604766"/>
                  <a:pt x="255045" y="2521092"/>
                  <a:pt x="243022" y="2511280"/>
                </a:cubicBezTo>
                <a:cubicBezTo>
                  <a:pt x="239812" y="2508661"/>
                  <a:pt x="234587" y="2490062"/>
                  <a:pt x="231411" y="2469949"/>
                </a:cubicBezTo>
                <a:cubicBezTo>
                  <a:pt x="228235" y="2449836"/>
                  <a:pt x="220139" y="2426756"/>
                  <a:pt x="213419" y="2418659"/>
                </a:cubicBezTo>
                <a:cubicBezTo>
                  <a:pt x="195829" y="2397464"/>
                  <a:pt x="202233" y="2204733"/>
                  <a:pt x="220881" y="2194101"/>
                </a:cubicBezTo>
                <a:cubicBezTo>
                  <a:pt x="228228" y="2189911"/>
                  <a:pt x="234240" y="2172153"/>
                  <a:pt x="234240" y="2154638"/>
                </a:cubicBezTo>
                <a:cubicBezTo>
                  <a:pt x="234240" y="2135118"/>
                  <a:pt x="239770" y="2120671"/>
                  <a:pt x="248528" y="2117311"/>
                </a:cubicBezTo>
                <a:cubicBezTo>
                  <a:pt x="256386" y="2114295"/>
                  <a:pt x="262815" y="2103646"/>
                  <a:pt x="262815" y="2093645"/>
                </a:cubicBezTo>
                <a:cubicBezTo>
                  <a:pt x="262815" y="2083645"/>
                  <a:pt x="269244" y="2070127"/>
                  <a:pt x="277103" y="2063605"/>
                </a:cubicBezTo>
                <a:cubicBezTo>
                  <a:pt x="284961" y="2057083"/>
                  <a:pt x="291390" y="2039938"/>
                  <a:pt x="291390" y="2025505"/>
                </a:cubicBezTo>
                <a:cubicBezTo>
                  <a:pt x="291390" y="1990231"/>
                  <a:pt x="307019" y="1979459"/>
                  <a:pt x="363180" y="1976025"/>
                </a:cubicBezTo>
                <a:cubicBezTo>
                  <a:pt x="431082" y="1971872"/>
                  <a:pt x="448061" y="1953479"/>
                  <a:pt x="440011" y="1892795"/>
                </a:cubicBezTo>
                <a:cubicBezTo>
                  <a:pt x="434563" y="1851723"/>
                  <a:pt x="436422" y="1842496"/>
                  <a:pt x="453009" y="1828294"/>
                </a:cubicBezTo>
                <a:cubicBezTo>
                  <a:pt x="463655" y="1819179"/>
                  <a:pt x="472365" y="1806992"/>
                  <a:pt x="472365" y="1801211"/>
                </a:cubicBezTo>
                <a:cubicBezTo>
                  <a:pt x="472365" y="1795430"/>
                  <a:pt x="483081" y="1780634"/>
                  <a:pt x="496178" y="1768330"/>
                </a:cubicBezTo>
                <a:cubicBezTo>
                  <a:pt x="509274" y="1756026"/>
                  <a:pt x="519990" y="1738659"/>
                  <a:pt x="519990" y="1729736"/>
                </a:cubicBezTo>
                <a:cubicBezTo>
                  <a:pt x="519990" y="1720813"/>
                  <a:pt x="526419" y="1708177"/>
                  <a:pt x="534278" y="1701655"/>
                </a:cubicBezTo>
                <a:cubicBezTo>
                  <a:pt x="542136" y="1695133"/>
                  <a:pt x="548565" y="1683893"/>
                  <a:pt x="548565" y="1676676"/>
                </a:cubicBezTo>
                <a:cubicBezTo>
                  <a:pt x="548565" y="1669460"/>
                  <a:pt x="552466" y="1663555"/>
                  <a:pt x="557235" y="1663555"/>
                </a:cubicBezTo>
                <a:cubicBezTo>
                  <a:pt x="562003" y="1663555"/>
                  <a:pt x="568940" y="1627122"/>
                  <a:pt x="572649" y="1582593"/>
                </a:cubicBezTo>
                <a:cubicBezTo>
                  <a:pt x="576358" y="1538063"/>
                  <a:pt x="583173" y="1501630"/>
                  <a:pt x="587792" y="1501630"/>
                </a:cubicBezTo>
                <a:cubicBezTo>
                  <a:pt x="592411" y="1501630"/>
                  <a:pt x="596190" y="1496155"/>
                  <a:pt x="596190" y="1489464"/>
                </a:cubicBezTo>
                <a:cubicBezTo>
                  <a:pt x="596190" y="1476269"/>
                  <a:pt x="649904" y="1425430"/>
                  <a:pt x="663845" y="1425430"/>
                </a:cubicBezTo>
                <a:cubicBezTo>
                  <a:pt x="668545" y="1425430"/>
                  <a:pt x="672390" y="1420960"/>
                  <a:pt x="672390" y="1415497"/>
                </a:cubicBezTo>
                <a:cubicBezTo>
                  <a:pt x="672390" y="1410034"/>
                  <a:pt x="691678" y="1384943"/>
                  <a:pt x="715253" y="1359740"/>
                </a:cubicBezTo>
                <a:cubicBezTo>
                  <a:pt x="738827" y="1334537"/>
                  <a:pt x="758115" y="1310934"/>
                  <a:pt x="758115" y="1307289"/>
                </a:cubicBezTo>
                <a:cubicBezTo>
                  <a:pt x="758115" y="1299413"/>
                  <a:pt x="819639" y="1234930"/>
                  <a:pt x="827154" y="1234930"/>
                </a:cubicBezTo>
                <a:cubicBezTo>
                  <a:pt x="834787" y="1234930"/>
                  <a:pt x="891465" y="1184073"/>
                  <a:pt x="891465" y="1177225"/>
                </a:cubicBezTo>
                <a:cubicBezTo>
                  <a:pt x="891465" y="1160952"/>
                  <a:pt x="1006555" y="1053955"/>
                  <a:pt x="1024058" y="1053955"/>
                </a:cubicBezTo>
                <a:cubicBezTo>
                  <a:pt x="1034952" y="1053955"/>
                  <a:pt x="1043865" y="1049958"/>
                  <a:pt x="1043865" y="1045072"/>
                </a:cubicBezTo>
                <a:cubicBezTo>
                  <a:pt x="1043865" y="1040186"/>
                  <a:pt x="1053309" y="1033191"/>
                  <a:pt x="1064852" y="1029528"/>
                </a:cubicBezTo>
                <a:cubicBezTo>
                  <a:pt x="1076395" y="1025864"/>
                  <a:pt x="1091703" y="1017003"/>
                  <a:pt x="1098870" y="1009836"/>
                </a:cubicBezTo>
                <a:cubicBezTo>
                  <a:pt x="1106037" y="1002669"/>
                  <a:pt x="1126596" y="996805"/>
                  <a:pt x="1144558" y="996805"/>
                </a:cubicBezTo>
                <a:cubicBezTo>
                  <a:pt x="1162519" y="996805"/>
                  <a:pt x="1177215" y="992519"/>
                  <a:pt x="1177215" y="987280"/>
                </a:cubicBezTo>
                <a:cubicBezTo>
                  <a:pt x="1177215" y="982041"/>
                  <a:pt x="1187330" y="977755"/>
                  <a:pt x="1199693" y="977755"/>
                </a:cubicBezTo>
                <a:cubicBezTo>
                  <a:pt x="1212552" y="977755"/>
                  <a:pt x="1229825" y="967564"/>
                  <a:pt x="1240054" y="953943"/>
                </a:cubicBezTo>
                <a:cubicBezTo>
                  <a:pt x="1249889" y="940846"/>
                  <a:pt x="1265186" y="930130"/>
                  <a:pt x="1274046" y="930130"/>
                </a:cubicBezTo>
                <a:cubicBezTo>
                  <a:pt x="1282905" y="930130"/>
                  <a:pt x="1296584" y="923701"/>
                  <a:pt x="1304442" y="915843"/>
                </a:cubicBezTo>
                <a:cubicBezTo>
                  <a:pt x="1312300" y="907984"/>
                  <a:pt x="1321603" y="901555"/>
                  <a:pt x="1325114" y="901555"/>
                </a:cubicBezTo>
                <a:cubicBezTo>
                  <a:pt x="1328626" y="901555"/>
                  <a:pt x="1345005" y="895215"/>
                  <a:pt x="1361513" y="887465"/>
                </a:cubicBezTo>
                <a:cubicBezTo>
                  <a:pt x="1397895" y="870386"/>
                  <a:pt x="1516550" y="853712"/>
                  <a:pt x="1659197" y="845632"/>
                </a:cubicBezTo>
                <a:cubicBezTo>
                  <a:pt x="1762570" y="839777"/>
                  <a:pt x="1787740" y="831954"/>
                  <a:pt x="1808720" y="799161"/>
                </a:cubicBezTo>
                <a:cubicBezTo>
                  <a:pt x="1812909" y="792613"/>
                  <a:pt x="1821751" y="787255"/>
                  <a:pt x="1828369" y="787255"/>
                </a:cubicBezTo>
                <a:cubicBezTo>
                  <a:pt x="1834987" y="787255"/>
                  <a:pt x="1852721" y="774396"/>
                  <a:pt x="1867778" y="758680"/>
                </a:cubicBezTo>
                <a:cubicBezTo>
                  <a:pt x="1882835" y="742964"/>
                  <a:pt x="1902672" y="730105"/>
                  <a:pt x="1911860" y="730105"/>
                </a:cubicBezTo>
                <a:cubicBezTo>
                  <a:pt x="1921048" y="730105"/>
                  <a:pt x="1931215" y="725819"/>
                  <a:pt x="1934453" y="720580"/>
                </a:cubicBezTo>
                <a:cubicBezTo>
                  <a:pt x="1937690" y="715341"/>
                  <a:pt x="1948301" y="711055"/>
                  <a:pt x="1958033" y="711055"/>
                </a:cubicBezTo>
                <a:cubicBezTo>
                  <a:pt x="1967764" y="711055"/>
                  <a:pt x="1984369" y="699268"/>
                  <a:pt x="1994932" y="684861"/>
                </a:cubicBezTo>
                <a:cubicBezTo>
                  <a:pt x="2010340" y="663847"/>
                  <a:pt x="2016523" y="661022"/>
                  <a:pt x="2026206" y="670574"/>
                </a:cubicBezTo>
                <a:cubicBezTo>
                  <a:pt x="2032844" y="677122"/>
                  <a:pt x="2045465" y="682480"/>
                  <a:pt x="2054254" y="682480"/>
                </a:cubicBezTo>
                <a:cubicBezTo>
                  <a:pt x="2063042" y="682480"/>
                  <a:pt x="2075465" y="688784"/>
                  <a:pt x="2081859" y="696489"/>
                </a:cubicBezTo>
                <a:cubicBezTo>
                  <a:pt x="2090821" y="707288"/>
                  <a:pt x="2113805" y="710016"/>
                  <a:pt x="2182143" y="708395"/>
                </a:cubicBezTo>
                <a:cubicBezTo>
                  <a:pt x="2230904" y="707239"/>
                  <a:pt x="2268807" y="709507"/>
                  <a:pt x="2266370" y="713436"/>
                </a:cubicBezTo>
                <a:cubicBezTo>
                  <a:pt x="2263934" y="717365"/>
                  <a:pt x="2268876" y="720580"/>
                  <a:pt x="2277353" y="720580"/>
                </a:cubicBezTo>
                <a:cubicBezTo>
                  <a:pt x="2285829" y="720580"/>
                  <a:pt x="2290115" y="716294"/>
                  <a:pt x="2286878" y="711055"/>
                </a:cubicBezTo>
                <a:cubicBezTo>
                  <a:pt x="2274900" y="691675"/>
                  <a:pt x="2298420" y="702324"/>
                  <a:pt x="2318434" y="725343"/>
                </a:cubicBezTo>
                <a:cubicBezTo>
                  <a:pt x="2343382" y="754034"/>
                  <a:pt x="2367806" y="756105"/>
                  <a:pt x="2374605" y="730105"/>
                </a:cubicBezTo>
                <a:cubicBezTo>
                  <a:pt x="2382242" y="700901"/>
                  <a:pt x="2412086" y="706707"/>
                  <a:pt x="2423563" y="739630"/>
                </a:cubicBezTo>
                <a:cubicBezTo>
                  <a:pt x="2429042" y="755346"/>
                  <a:pt x="2438033" y="768205"/>
                  <a:pt x="2443545" y="768205"/>
                </a:cubicBezTo>
                <a:cubicBezTo>
                  <a:pt x="2449056" y="768205"/>
                  <a:pt x="2453565" y="774829"/>
                  <a:pt x="2453565" y="782925"/>
                </a:cubicBezTo>
                <a:cubicBezTo>
                  <a:pt x="2453565" y="791022"/>
                  <a:pt x="2464281" y="808362"/>
                  <a:pt x="2477378" y="821458"/>
                </a:cubicBezTo>
                <a:cubicBezTo>
                  <a:pt x="2490475" y="834555"/>
                  <a:pt x="2501190" y="851505"/>
                  <a:pt x="2501190" y="859125"/>
                </a:cubicBezTo>
                <a:cubicBezTo>
                  <a:pt x="2501190" y="866745"/>
                  <a:pt x="2505477" y="872980"/>
                  <a:pt x="2510715" y="872980"/>
                </a:cubicBezTo>
                <a:cubicBezTo>
                  <a:pt x="2515954" y="872980"/>
                  <a:pt x="2520240" y="879004"/>
                  <a:pt x="2520240" y="886366"/>
                </a:cubicBezTo>
                <a:cubicBezTo>
                  <a:pt x="2520240" y="897632"/>
                  <a:pt x="2570480" y="967490"/>
                  <a:pt x="2594072" y="989028"/>
                </a:cubicBezTo>
                <a:cubicBezTo>
                  <a:pt x="2661599" y="1050676"/>
                  <a:pt x="2739315" y="1128686"/>
                  <a:pt x="2739315" y="1134819"/>
                </a:cubicBezTo>
                <a:cubicBezTo>
                  <a:pt x="2739315" y="1146334"/>
                  <a:pt x="2796445" y="1195540"/>
                  <a:pt x="2817616" y="1202259"/>
                </a:cubicBezTo>
                <a:cubicBezTo>
                  <a:pt x="2829249" y="1205951"/>
                  <a:pt x="2841693" y="1201051"/>
                  <a:pt x="2852589" y="1188488"/>
                </a:cubicBezTo>
                <a:cubicBezTo>
                  <a:pt x="2861892" y="1177762"/>
                  <a:pt x="2886456" y="1166275"/>
                  <a:pt x="2907177" y="1162961"/>
                </a:cubicBezTo>
                <a:cubicBezTo>
                  <a:pt x="2940220" y="1157678"/>
                  <a:pt x="2947131" y="1159974"/>
                  <a:pt x="2963406" y="1181646"/>
                </a:cubicBezTo>
                <a:cubicBezTo>
                  <a:pt x="2973612" y="1195236"/>
                  <a:pt x="2987374" y="1206355"/>
                  <a:pt x="2993988" y="1206355"/>
                </a:cubicBezTo>
                <a:cubicBezTo>
                  <a:pt x="3000603" y="1206355"/>
                  <a:pt x="3006015" y="1214263"/>
                  <a:pt x="3006015" y="1223929"/>
                </a:cubicBezTo>
                <a:cubicBezTo>
                  <a:pt x="3006015" y="1243045"/>
                  <a:pt x="3034102" y="1273030"/>
                  <a:pt x="3052009" y="1273030"/>
                </a:cubicBezTo>
                <a:cubicBezTo>
                  <a:pt x="3058145" y="1273030"/>
                  <a:pt x="3063701" y="1281603"/>
                  <a:pt x="3064356" y="1292080"/>
                </a:cubicBezTo>
                <a:cubicBezTo>
                  <a:pt x="3066701" y="1329609"/>
                  <a:pt x="3068170" y="1333004"/>
                  <a:pt x="3086575" y="1343429"/>
                </a:cubicBezTo>
                <a:cubicBezTo>
                  <a:pt x="3117533" y="1360965"/>
                  <a:pt x="3127951" y="1373589"/>
                  <a:pt x="3131356" y="1397691"/>
                </a:cubicBezTo>
                <a:cubicBezTo>
                  <a:pt x="3135044" y="1423793"/>
                  <a:pt x="3166382" y="1429716"/>
                  <a:pt x="3177328" y="1406380"/>
                </a:cubicBezTo>
                <a:cubicBezTo>
                  <a:pt x="3181014" y="1398522"/>
                  <a:pt x="3189320" y="1381965"/>
                  <a:pt x="3195787" y="1369586"/>
                </a:cubicBezTo>
                <a:cubicBezTo>
                  <a:pt x="3206137" y="1349774"/>
                  <a:pt x="3204603" y="1344010"/>
                  <a:pt x="3182980" y="1321440"/>
                </a:cubicBezTo>
                <a:cubicBezTo>
                  <a:pt x="3169469" y="1307338"/>
                  <a:pt x="3158415" y="1288534"/>
                  <a:pt x="3158415" y="1279653"/>
                </a:cubicBezTo>
                <a:cubicBezTo>
                  <a:pt x="3158415" y="1270771"/>
                  <a:pt x="3154414" y="1263505"/>
                  <a:pt x="3149523" y="1263505"/>
                </a:cubicBezTo>
                <a:cubicBezTo>
                  <a:pt x="3144632" y="1263505"/>
                  <a:pt x="3139274" y="1251718"/>
                  <a:pt x="3137616" y="1237311"/>
                </a:cubicBezTo>
                <a:cubicBezTo>
                  <a:pt x="3135433" y="1218331"/>
                  <a:pt x="3128547" y="1210259"/>
                  <a:pt x="3112615" y="1208001"/>
                </a:cubicBezTo>
                <a:cubicBezTo>
                  <a:pt x="3082733" y="1203765"/>
                  <a:pt x="3088999" y="1178717"/>
                  <a:pt x="3124918" y="1158814"/>
                </a:cubicBezTo>
                <a:cubicBezTo>
                  <a:pt x="3142076" y="1149307"/>
                  <a:pt x="3156773" y="1131077"/>
                  <a:pt x="3162015" y="1112800"/>
                </a:cubicBezTo>
                <a:cubicBezTo>
                  <a:pt x="3168313" y="1090838"/>
                  <a:pt x="3176331" y="1082530"/>
                  <a:pt x="3191226" y="1082530"/>
                </a:cubicBezTo>
                <a:cubicBezTo>
                  <a:pt x="3202517" y="1082530"/>
                  <a:pt x="3215827" y="1078577"/>
                  <a:pt x="3220804" y="1073746"/>
                </a:cubicBezTo>
                <a:cubicBezTo>
                  <a:pt x="3225781" y="1068915"/>
                  <a:pt x="3244910" y="1062199"/>
                  <a:pt x="3263313" y="1058822"/>
                </a:cubicBezTo>
                <a:cubicBezTo>
                  <a:pt x="3291370" y="1053674"/>
                  <a:pt x="3300483" y="1056630"/>
                  <a:pt x="3319742" y="1077131"/>
                </a:cubicBezTo>
                <a:cubicBezTo>
                  <a:pt x="3342952" y="1101836"/>
                  <a:pt x="3367965" y="1109578"/>
                  <a:pt x="3367965" y="1092055"/>
                </a:cubicBezTo>
                <a:cubicBezTo>
                  <a:pt x="3367965" y="1086816"/>
                  <a:pt x="3373088" y="1082530"/>
                  <a:pt x="3379350" y="1082530"/>
                </a:cubicBezTo>
                <a:cubicBezTo>
                  <a:pt x="3385612" y="1082530"/>
                  <a:pt x="3402630" y="1071134"/>
                  <a:pt x="3417169" y="1057205"/>
                </a:cubicBezTo>
                <a:cubicBezTo>
                  <a:pt x="3440628" y="1034730"/>
                  <a:pt x="3444311" y="1033726"/>
                  <a:pt x="3449898" y="1048287"/>
                </a:cubicBezTo>
                <a:cubicBezTo>
                  <a:pt x="3453361" y="1057312"/>
                  <a:pt x="3451905" y="1074110"/>
                  <a:pt x="3446662" y="1085617"/>
                </a:cubicBezTo>
                <a:cubicBezTo>
                  <a:pt x="3435527" y="1110056"/>
                  <a:pt x="3455053" y="1135325"/>
                  <a:pt x="3478207" y="1126440"/>
                </a:cubicBezTo>
                <a:cubicBezTo>
                  <a:pt x="3496865" y="1119281"/>
                  <a:pt x="3507793" y="1089452"/>
                  <a:pt x="3493504" y="1084689"/>
                </a:cubicBezTo>
                <a:cubicBezTo>
                  <a:pt x="3476070" y="1078877"/>
                  <a:pt x="3480236" y="1046459"/>
                  <a:pt x="3501099" y="1025596"/>
                </a:cubicBezTo>
                <a:cubicBezTo>
                  <a:pt x="3511458" y="1015237"/>
                  <a:pt x="3517595" y="1000669"/>
                  <a:pt x="3514737" y="993222"/>
                </a:cubicBezTo>
                <a:cubicBezTo>
                  <a:pt x="3505818" y="969978"/>
                  <a:pt x="3528623" y="966307"/>
                  <a:pt x="3551198" y="987353"/>
                </a:cubicBezTo>
                <a:cubicBezTo>
                  <a:pt x="3569347" y="1004272"/>
                  <a:pt x="3579896" y="1006467"/>
                  <a:pt x="3617955" y="1001238"/>
                </a:cubicBezTo>
                <a:cubicBezTo>
                  <a:pt x="3652974" y="996428"/>
                  <a:pt x="3664359" y="998163"/>
                  <a:pt x="3668496" y="1008944"/>
                </a:cubicBezTo>
                <a:cubicBezTo>
                  <a:pt x="3672033" y="1018161"/>
                  <a:pt x="3694804" y="1025007"/>
                  <a:pt x="3735941" y="1029222"/>
                </a:cubicBezTo>
                <a:cubicBezTo>
                  <a:pt x="3777048" y="1033433"/>
                  <a:pt x="3810617" y="1043521"/>
                  <a:pt x="3835229" y="1059057"/>
                </a:cubicBezTo>
                <a:cubicBezTo>
                  <a:pt x="3855679" y="1071967"/>
                  <a:pt x="3878926" y="1082530"/>
                  <a:pt x="3886888" y="1082530"/>
                </a:cubicBezTo>
                <a:cubicBezTo>
                  <a:pt x="3894851" y="1082530"/>
                  <a:pt x="3901365" y="1086396"/>
                  <a:pt x="3901365" y="1091121"/>
                </a:cubicBezTo>
                <a:cubicBezTo>
                  <a:pt x="3901365" y="1095846"/>
                  <a:pt x="3917338" y="1108002"/>
                  <a:pt x="3936861" y="1118133"/>
                </a:cubicBezTo>
                <a:cubicBezTo>
                  <a:pt x="3962862" y="1131626"/>
                  <a:pt x="3973997" y="1144577"/>
                  <a:pt x="3978491" y="1166548"/>
                </a:cubicBezTo>
                <a:cubicBezTo>
                  <a:pt x="3986601" y="1206201"/>
                  <a:pt x="4023338" y="1236592"/>
                  <a:pt x="4047518" y="1223651"/>
                </a:cubicBezTo>
                <a:cubicBezTo>
                  <a:pt x="4061445" y="1216197"/>
                  <a:pt x="4070727" y="1219441"/>
                  <a:pt x="4090974" y="1238839"/>
                </a:cubicBezTo>
                <a:cubicBezTo>
                  <a:pt x="4105134" y="1252405"/>
                  <a:pt x="4119966" y="1263505"/>
                  <a:pt x="4123933" y="1263505"/>
                </a:cubicBezTo>
                <a:cubicBezTo>
                  <a:pt x="4127900" y="1263505"/>
                  <a:pt x="4161237" y="1293835"/>
                  <a:pt x="4198015" y="1330906"/>
                </a:cubicBezTo>
                <a:cubicBezTo>
                  <a:pt x="4250044" y="1383350"/>
                  <a:pt x="4272636" y="1399496"/>
                  <a:pt x="4299818" y="1403665"/>
                </a:cubicBezTo>
                <a:cubicBezTo>
                  <a:pt x="4319032" y="1406612"/>
                  <a:pt x="4340056" y="1413194"/>
                  <a:pt x="4346538" y="1418292"/>
                </a:cubicBezTo>
                <a:cubicBezTo>
                  <a:pt x="4353019" y="1423390"/>
                  <a:pt x="4365107" y="1424958"/>
                  <a:pt x="4373400" y="1421776"/>
                </a:cubicBezTo>
                <a:cubicBezTo>
                  <a:pt x="4394289" y="1413760"/>
                  <a:pt x="4387136" y="1374145"/>
                  <a:pt x="4364001" y="1369731"/>
                </a:cubicBezTo>
                <a:cubicBezTo>
                  <a:pt x="4342814" y="1365689"/>
                  <a:pt x="4320465" y="1345735"/>
                  <a:pt x="4320465" y="1330860"/>
                </a:cubicBezTo>
                <a:cubicBezTo>
                  <a:pt x="4320465" y="1317897"/>
                  <a:pt x="4326201" y="1318052"/>
                  <a:pt x="4364933" y="1332058"/>
                </a:cubicBezTo>
                <a:cubicBezTo>
                  <a:pt x="4394177" y="1342632"/>
                  <a:pt x="4398547" y="1341466"/>
                  <a:pt x="4425141" y="1315988"/>
                </a:cubicBezTo>
                <a:cubicBezTo>
                  <a:pt x="4440912" y="1300878"/>
                  <a:pt x="4453815" y="1278602"/>
                  <a:pt x="4453815" y="1266486"/>
                </a:cubicBezTo>
                <a:cubicBezTo>
                  <a:pt x="4453815" y="1253253"/>
                  <a:pt x="4459521" y="1244455"/>
                  <a:pt x="4468103" y="1244455"/>
                </a:cubicBezTo>
                <a:cubicBezTo>
                  <a:pt x="4475961" y="1244455"/>
                  <a:pt x="4482390" y="1248770"/>
                  <a:pt x="4482390" y="1254043"/>
                </a:cubicBezTo>
                <a:cubicBezTo>
                  <a:pt x="4482390" y="1259316"/>
                  <a:pt x="4492846" y="1272722"/>
                  <a:pt x="4505626" y="1283834"/>
                </a:cubicBezTo>
                <a:cubicBezTo>
                  <a:pt x="4526990" y="1302410"/>
                  <a:pt x="4527733" y="1305758"/>
                  <a:pt x="4514858" y="1325409"/>
                </a:cubicBezTo>
                <a:cubicBezTo>
                  <a:pt x="4501561" y="1345701"/>
                  <a:pt x="4502553" y="1347587"/>
                  <a:pt x="4534485" y="1362740"/>
                </a:cubicBezTo>
                <a:cubicBezTo>
                  <a:pt x="4552981" y="1371517"/>
                  <a:pt x="4568115" y="1382784"/>
                  <a:pt x="4568115" y="1387777"/>
                </a:cubicBezTo>
                <a:cubicBezTo>
                  <a:pt x="4568115" y="1392770"/>
                  <a:pt x="4574545" y="1396855"/>
                  <a:pt x="4582403" y="1396855"/>
                </a:cubicBezTo>
                <a:cubicBezTo>
                  <a:pt x="4597566" y="1396855"/>
                  <a:pt x="4601028" y="1413782"/>
                  <a:pt x="4589401" y="1431076"/>
                </a:cubicBezTo>
                <a:cubicBezTo>
                  <a:pt x="4585552" y="1436801"/>
                  <a:pt x="4568224" y="1444244"/>
                  <a:pt x="4550894" y="1447617"/>
                </a:cubicBezTo>
                <a:cubicBezTo>
                  <a:pt x="4511419" y="1455300"/>
                  <a:pt x="4490592" y="1474669"/>
                  <a:pt x="4502159" y="1492941"/>
                </a:cubicBezTo>
                <a:cubicBezTo>
                  <a:pt x="4506842" y="1500340"/>
                  <a:pt x="4510739" y="1527943"/>
                  <a:pt x="4510819" y="1554282"/>
                </a:cubicBezTo>
                <a:cubicBezTo>
                  <a:pt x="4510977" y="1606047"/>
                  <a:pt x="4531559" y="1634980"/>
                  <a:pt x="4568224" y="1634980"/>
                </a:cubicBezTo>
                <a:cubicBezTo>
                  <a:pt x="4582741" y="1634980"/>
                  <a:pt x="4587165" y="1641383"/>
                  <a:pt x="4587165" y="1662389"/>
                </a:cubicBezTo>
                <a:cubicBezTo>
                  <a:pt x="4587165" y="1700859"/>
                  <a:pt x="4611309" y="1719705"/>
                  <a:pt x="4632887" y="1698078"/>
                </a:cubicBezTo>
                <a:cubicBezTo>
                  <a:pt x="4645473" y="1685463"/>
                  <a:pt x="4648535" y="1667713"/>
                  <a:pt x="4646639" y="1618353"/>
                </a:cubicBezTo>
                <a:cubicBezTo>
                  <a:pt x="4645298" y="1583429"/>
                  <a:pt x="4639940" y="1550595"/>
                  <a:pt x="4634733" y="1545388"/>
                </a:cubicBezTo>
                <a:cubicBezTo>
                  <a:pt x="4620602" y="1531257"/>
                  <a:pt x="4623302" y="1496067"/>
                  <a:pt x="4639553" y="1482580"/>
                </a:cubicBezTo>
                <a:cubicBezTo>
                  <a:pt x="4655952" y="1468970"/>
                  <a:pt x="4658503" y="1438961"/>
                  <a:pt x="4644023" y="1430012"/>
                </a:cubicBezTo>
                <a:cubicBezTo>
                  <a:pt x="4638401" y="1426538"/>
                  <a:pt x="4636753" y="1410368"/>
                  <a:pt x="4640165" y="1392178"/>
                </a:cubicBezTo>
                <a:cubicBezTo>
                  <a:pt x="4643443" y="1374706"/>
                  <a:pt x="4643143" y="1351017"/>
                  <a:pt x="4639498" y="1339534"/>
                </a:cubicBezTo>
                <a:cubicBezTo>
                  <a:pt x="4634093" y="1322502"/>
                  <a:pt x="4627854" y="1319661"/>
                  <a:pt x="4605626" y="1324107"/>
                </a:cubicBezTo>
                <a:cubicBezTo>
                  <a:pt x="4578302" y="1329572"/>
                  <a:pt x="4559335" y="1317681"/>
                  <a:pt x="4577485" y="1306463"/>
                </a:cubicBezTo>
                <a:cubicBezTo>
                  <a:pt x="4590006" y="1298725"/>
                  <a:pt x="4590142" y="1244455"/>
                  <a:pt x="4577640" y="1244455"/>
                </a:cubicBezTo>
                <a:cubicBezTo>
                  <a:pt x="4572401" y="1244455"/>
                  <a:pt x="4568115" y="1231596"/>
                  <a:pt x="4568115" y="1215880"/>
                </a:cubicBezTo>
                <a:cubicBezTo>
                  <a:pt x="4568115" y="1200164"/>
                  <a:pt x="4572742" y="1187305"/>
                  <a:pt x="4578397" y="1187305"/>
                </a:cubicBezTo>
                <a:cubicBezTo>
                  <a:pt x="4584712" y="1187305"/>
                  <a:pt x="4586410" y="1176976"/>
                  <a:pt x="4582798" y="1160533"/>
                </a:cubicBezTo>
                <a:cubicBezTo>
                  <a:pt x="4578049" y="1138909"/>
                  <a:pt x="4581109" y="1131658"/>
                  <a:pt x="4598711" y="1122829"/>
                </a:cubicBezTo>
                <a:cubicBezTo>
                  <a:pt x="4610696" y="1116817"/>
                  <a:pt x="4631218" y="1110648"/>
                  <a:pt x="4644315" y="1109120"/>
                </a:cubicBezTo>
                <a:cubicBezTo>
                  <a:pt x="4662354" y="1107016"/>
                  <a:pt x="4668858" y="1099992"/>
                  <a:pt x="4671142" y="1080149"/>
                </a:cubicBezTo>
                <a:cubicBezTo>
                  <a:pt x="4673533" y="1059365"/>
                  <a:pt x="4679072" y="1053955"/>
                  <a:pt x="4697961" y="1053955"/>
                </a:cubicBezTo>
                <a:cubicBezTo>
                  <a:pt x="4711055" y="1053955"/>
                  <a:pt x="4729218" y="1049968"/>
                  <a:pt x="4738323" y="1045095"/>
                </a:cubicBezTo>
                <a:cubicBezTo>
                  <a:pt x="4748100" y="1039862"/>
                  <a:pt x="4760500" y="1039708"/>
                  <a:pt x="4768607" y="1044718"/>
                </a:cubicBezTo>
                <a:cubicBezTo>
                  <a:pt x="4780070" y="1051803"/>
                  <a:pt x="4779200" y="1055571"/>
                  <a:pt x="4763331" y="1067563"/>
                </a:cubicBezTo>
                <a:cubicBezTo>
                  <a:pt x="4748961" y="1078423"/>
                  <a:pt x="4747833" y="1081998"/>
                  <a:pt x="4758705" y="1082227"/>
                </a:cubicBezTo>
                <a:cubicBezTo>
                  <a:pt x="4766613" y="1082394"/>
                  <a:pt x="4778208" y="1074323"/>
                  <a:pt x="4784472" y="1064292"/>
                </a:cubicBezTo>
                <a:cubicBezTo>
                  <a:pt x="4797384" y="1043617"/>
                  <a:pt x="4787045" y="1030000"/>
                  <a:pt x="4753853" y="1023968"/>
                </a:cubicBezTo>
                <a:cubicBezTo>
                  <a:pt x="4743375" y="1022064"/>
                  <a:pt x="4730571" y="1010887"/>
                  <a:pt x="4725400" y="999131"/>
                </a:cubicBezTo>
                <a:cubicBezTo>
                  <a:pt x="4720229" y="987374"/>
                  <a:pt x="4712728" y="977755"/>
                  <a:pt x="4708731" y="977755"/>
                </a:cubicBezTo>
                <a:cubicBezTo>
                  <a:pt x="4704735" y="977755"/>
                  <a:pt x="4701465" y="971326"/>
                  <a:pt x="4701465" y="963468"/>
                </a:cubicBezTo>
                <a:cubicBezTo>
                  <a:pt x="4701465" y="940263"/>
                  <a:pt x="4738487" y="947035"/>
                  <a:pt x="4764383" y="974978"/>
                </a:cubicBezTo>
                <a:cubicBezTo>
                  <a:pt x="4783391" y="995488"/>
                  <a:pt x="4791595" y="998705"/>
                  <a:pt x="4804410" y="990674"/>
                </a:cubicBezTo>
                <a:cubicBezTo>
                  <a:pt x="4827948" y="975921"/>
                  <a:pt x="4828888" y="946719"/>
                  <a:pt x="4806650" y="921077"/>
                </a:cubicBezTo>
                <a:cubicBezTo>
                  <a:pt x="4783908" y="894856"/>
                  <a:pt x="4781926" y="882505"/>
                  <a:pt x="4800458" y="882505"/>
                </a:cubicBezTo>
                <a:cubicBezTo>
                  <a:pt x="4807756" y="882505"/>
                  <a:pt x="4816329" y="875725"/>
                  <a:pt x="4819508" y="867439"/>
                </a:cubicBezTo>
                <a:cubicBezTo>
                  <a:pt x="4828420" y="844216"/>
                  <a:pt x="4826361" y="815830"/>
                  <a:pt x="4815765" y="815830"/>
                </a:cubicBezTo>
                <a:cubicBezTo>
                  <a:pt x="4799594" y="815830"/>
                  <a:pt x="4805245" y="792178"/>
                  <a:pt x="4824780" y="778098"/>
                </a:cubicBezTo>
                <a:cubicBezTo>
                  <a:pt x="4834977" y="770748"/>
                  <a:pt x="4841507" y="761802"/>
                  <a:pt x="4839292" y="758218"/>
                </a:cubicBezTo>
                <a:cubicBezTo>
                  <a:pt x="4832519" y="747259"/>
                  <a:pt x="4866436" y="723065"/>
                  <a:pt x="4897950" y="716375"/>
                </a:cubicBezTo>
                <a:cubicBezTo>
                  <a:pt x="4924283" y="710786"/>
                  <a:pt x="4928453" y="712860"/>
                  <a:pt x="4933814" y="734220"/>
                </a:cubicBezTo>
                <a:cubicBezTo>
                  <a:pt x="4941561" y="765086"/>
                  <a:pt x="4984701" y="778505"/>
                  <a:pt x="5001653" y="755322"/>
                </a:cubicBezTo>
                <a:cubicBezTo>
                  <a:pt x="5020210" y="729944"/>
                  <a:pt x="5084751" y="741388"/>
                  <a:pt x="5068783" y="767225"/>
                </a:cubicBezTo>
                <a:cubicBezTo>
                  <a:pt x="5058293" y="784198"/>
                  <a:pt x="5072629" y="815830"/>
                  <a:pt x="5090812" y="815830"/>
                </a:cubicBezTo>
                <a:cubicBezTo>
                  <a:pt x="5099935" y="815830"/>
                  <a:pt x="5115719" y="809537"/>
                  <a:pt x="5125889" y="801845"/>
                </a:cubicBezTo>
                <a:cubicBezTo>
                  <a:pt x="5136058" y="794154"/>
                  <a:pt x="5154022" y="787725"/>
                  <a:pt x="5165809" y="787558"/>
                </a:cubicBezTo>
                <a:cubicBezTo>
                  <a:pt x="5177596" y="787391"/>
                  <a:pt x="5187240" y="782969"/>
                  <a:pt x="5187240" y="777730"/>
                </a:cubicBezTo>
                <a:cubicBezTo>
                  <a:pt x="5187240" y="772491"/>
                  <a:pt x="5193669" y="768205"/>
                  <a:pt x="5201528" y="768205"/>
                </a:cubicBezTo>
                <a:cubicBezTo>
                  <a:pt x="5209386" y="768205"/>
                  <a:pt x="5215815" y="763919"/>
                  <a:pt x="5215815" y="758680"/>
                </a:cubicBezTo>
                <a:cubicBezTo>
                  <a:pt x="5215815" y="753441"/>
                  <a:pt x="5222244" y="749155"/>
                  <a:pt x="5230103" y="749155"/>
                </a:cubicBezTo>
                <a:cubicBezTo>
                  <a:pt x="5237961" y="749155"/>
                  <a:pt x="5244390" y="757475"/>
                  <a:pt x="5244390" y="767643"/>
                </a:cubicBezTo>
                <a:cubicBezTo>
                  <a:pt x="5244390" y="790938"/>
                  <a:pt x="5258183" y="799732"/>
                  <a:pt x="5282575" y="791990"/>
                </a:cubicBezTo>
                <a:cubicBezTo>
                  <a:pt x="5294665" y="788153"/>
                  <a:pt x="5301540" y="777571"/>
                  <a:pt x="5301540" y="762801"/>
                </a:cubicBezTo>
                <a:cubicBezTo>
                  <a:pt x="5301540" y="739056"/>
                  <a:pt x="5325266" y="729844"/>
                  <a:pt x="5332274" y="750869"/>
                </a:cubicBezTo>
                <a:cubicBezTo>
                  <a:pt x="5337411" y="766280"/>
                  <a:pt x="5367196" y="753561"/>
                  <a:pt x="5374815" y="732702"/>
                </a:cubicBezTo>
                <a:cubicBezTo>
                  <a:pt x="5378207" y="723416"/>
                  <a:pt x="5388825" y="705595"/>
                  <a:pt x="5398411" y="693102"/>
                </a:cubicBezTo>
                <a:cubicBezTo>
                  <a:pt x="5419534" y="665571"/>
                  <a:pt x="5420967" y="636224"/>
                  <a:pt x="5401553" y="628775"/>
                </a:cubicBezTo>
                <a:cubicBezTo>
                  <a:pt x="5392701" y="625378"/>
                  <a:pt x="5387265" y="610881"/>
                  <a:pt x="5387265" y="590674"/>
                </a:cubicBezTo>
                <a:cubicBezTo>
                  <a:pt x="5387265" y="570468"/>
                  <a:pt x="5381829" y="555971"/>
                  <a:pt x="5372978" y="552574"/>
                </a:cubicBezTo>
                <a:cubicBezTo>
                  <a:pt x="5365119" y="549559"/>
                  <a:pt x="5358724" y="535763"/>
                  <a:pt x="5358764" y="521917"/>
                </a:cubicBezTo>
                <a:cubicBezTo>
                  <a:pt x="5358850" y="493532"/>
                  <a:pt x="5391662" y="472930"/>
                  <a:pt x="5436789" y="472930"/>
                </a:cubicBezTo>
                <a:cubicBezTo>
                  <a:pt x="5451461" y="472930"/>
                  <a:pt x="5463465" y="468644"/>
                  <a:pt x="5463465" y="463405"/>
                </a:cubicBezTo>
                <a:cubicBezTo>
                  <a:pt x="5463465" y="447098"/>
                  <a:pt x="5486885" y="452963"/>
                  <a:pt x="5498956" y="472293"/>
                </a:cubicBezTo>
                <a:cubicBezTo>
                  <a:pt x="5508564" y="487676"/>
                  <a:pt x="5507766" y="491271"/>
                  <a:pt x="5494104" y="494145"/>
                </a:cubicBezTo>
                <a:cubicBezTo>
                  <a:pt x="5485111" y="496037"/>
                  <a:pt x="5500560" y="498231"/>
                  <a:pt x="5528437" y="499021"/>
                </a:cubicBezTo>
                <a:cubicBezTo>
                  <a:pt x="5576496" y="500382"/>
                  <a:pt x="5579628" y="499004"/>
                  <a:pt x="5588900" y="472405"/>
                </a:cubicBezTo>
                <a:cubicBezTo>
                  <a:pt x="5600249" y="439852"/>
                  <a:pt x="5620082" y="436791"/>
                  <a:pt x="5662658" y="461024"/>
                </a:cubicBezTo>
                <a:cubicBezTo>
                  <a:pt x="5681322" y="471646"/>
                  <a:pt x="5691967" y="485262"/>
                  <a:pt x="5692005" y="498562"/>
                </a:cubicBezTo>
                <a:cubicBezTo>
                  <a:pt x="5692081" y="525036"/>
                  <a:pt x="5703878" y="532259"/>
                  <a:pt x="5734490" y="524576"/>
                </a:cubicBezTo>
                <a:cubicBezTo>
                  <a:pt x="5755831" y="519220"/>
                  <a:pt x="5758740" y="513512"/>
                  <a:pt x="5758740" y="476995"/>
                </a:cubicBezTo>
                <a:cubicBezTo>
                  <a:pt x="5758740" y="445249"/>
                  <a:pt x="5763215" y="433105"/>
                  <a:pt x="5777790" y="425305"/>
                </a:cubicBezTo>
                <a:cubicBezTo>
                  <a:pt x="5789259" y="419167"/>
                  <a:pt x="5796840" y="405361"/>
                  <a:pt x="5796840" y="390613"/>
                </a:cubicBezTo>
                <a:cubicBezTo>
                  <a:pt x="5796840" y="371904"/>
                  <a:pt x="5800500" y="367521"/>
                  <a:pt x="5812335" y="372063"/>
                </a:cubicBezTo>
                <a:cubicBezTo>
                  <a:pt x="5820857" y="375333"/>
                  <a:pt x="5833716" y="373124"/>
                  <a:pt x="5840910" y="367153"/>
                </a:cubicBezTo>
                <a:cubicBezTo>
                  <a:pt x="5855950" y="354671"/>
                  <a:pt x="5858715" y="311005"/>
                  <a:pt x="5844465" y="311005"/>
                </a:cubicBezTo>
                <a:cubicBezTo>
                  <a:pt x="5829744" y="311005"/>
                  <a:pt x="5833206" y="281083"/>
                  <a:pt x="5850086" y="262431"/>
                </a:cubicBezTo>
                <a:cubicBezTo>
                  <a:pt x="5873121" y="236977"/>
                  <a:pt x="5859273" y="206230"/>
                  <a:pt x="5824773" y="206230"/>
                </a:cubicBezTo>
                <a:cubicBezTo>
                  <a:pt x="5787847" y="206230"/>
                  <a:pt x="5788230" y="183533"/>
                  <a:pt x="5825415" y="168130"/>
                </a:cubicBezTo>
                <a:cubicBezTo>
                  <a:pt x="5841947" y="161282"/>
                  <a:pt x="5853990" y="149187"/>
                  <a:pt x="5853990" y="139432"/>
                </a:cubicBezTo>
                <a:cubicBezTo>
                  <a:pt x="5853990" y="129390"/>
                  <a:pt x="5863621" y="120153"/>
                  <a:pt x="5877803" y="116594"/>
                </a:cubicBezTo>
                <a:cubicBezTo>
                  <a:pt x="5890899" y="113306"/>
                  <a:pt x="5901615" y="107007"/>
                  <a:pt x="5901615" y="102594"/>
                </a:cubicBezTo>
                <a:cubicBezTo>
                  <a:pt x="5901615" y="90520"/>
                  <a:pt x="5947065" y="101645"/>
                  <a:pt x="5959641" y="116797"/>
                </a:cubicBezTo>
                <a:cubicBezTo>
                  <a:pt x="5965681" y="124075"/>
                  <a:pt x="5980355" y="130030"/>
                  <a:pt x="5992250" y="130030"/>
                </a:cubicBezTo>
                <a:cubicBezTo>
                  <a:pt x="6004145" y="130030"/>
                  <a:pt x="6016344" y="136459"/>
                  <a:pt x="6019360" y="144317"/>
                </a:cubicBezTo>
                <a:cubicBezTo>
                  <a:pt x="6022375" y="152176"/>
                  <a:pt x="6035692" y="158605"/>
                  <a:pt x="6048954" y="158605"/>
                </a:cubicBezTo>
                <a:cubicBezTo>
                  <a:pt x="6066839" y="158605"/>
                  <a:pt x="6073065" y="163601"/>
                  <a:pt x="6073065" y="177954"/>
                </a:cubicBezTo>
                <a:cubicBezTo>
                  <a:pt x="6073065" y="201189"/>
                  <a:pt x="6098323" y="212987"/>
                  <a:pt x="6119487" y="199638"/>
                </a:cubicBezTo>
                <a:cubicBezTo>
                  <a:pt x="6130014" y="192997"/>
                  <a:pt x="6133816" y="179240"/>
                  <a:pt x="6131750" y="155259"/>
                </a:cubicBezTo>
                <a:cubicBezTo>
                  <a:pt x="6129899" y="133778"/>
                  <a:pt x="6132917" y="120505"/>
                  <a:pt x="6139652" y="120505"/>
                </a:cubicBezTo>
                <a:cubicBezTo>
                  <a:pt x="6145769" y="120505"/>
                  <a:pt x="6148186" y="113061"/>
                  <a:pt x="6145163" y="103536"/>
                </a:cubicBezTo>
                <a:cubicBezTo>
                  <a:pt x="6141234" y="91156"/>
                  <a:pt x="6147076" y="83813"/>
                  <a:pt x="6166765" y="76381"/>
                </a:cubicBezTo>
                <a:cubicBezTo>
                  <a:pt x="6200937" y="63482"/>
                  <a:pt x="6254040" y="70703"/>
                  <a:pt x="6254040" y="88249"/>
                </a:cubicBezTo>
                <a:cubicBezTo>
                  <a:pt x="6254040" y="95512"/>
                  <a:pt x="6258326" y="101455"/>
                  <a:pt x="6263565" y="101455"/>
                </a:cubicBezTo>
                <a:cubicBezTo>
                  <a:pt x="6268804" y="101455"/>
                  <a:pt x="6273090" y="107750"/>
                  <a:pt x="6273090" y="115444"/>
                </a:cubicBezTo>
                <a:cubicBezTo>
                  <a:pt x="6273090" y="123857"/>
                  <a:pt x="6278687" y="127284"/>
                  <a:pt x="6287135" y="124043"/>
                </a:cubicBezTo>
                <a:cubicBezTo>
                  <a:pt x="6304563" y="117355"/>
                  <a:pt x="6357572" y="157930"/>
                  <a:pt x="6358288" y="178507"/>
                </a:cubicBezTo>
                <a:cubicBezTo>
                  <a:pt x="6358578" y="186834"/>
                  <a:pt x="6347898" y="198621"/>
                  <a:pt x="6334554" y="204701"/>
                </a:cubicBezTo>
                <a:cubicBezTo>
                  <a:pt x="6303895" y="218671"/>
                  <a:pt x="6301665" y="218550"/>
                  <a:pt x="6301665" y="202925"/>
                </a:cubicBezTo>
                <a:cubicBezTo>
                  <a:pt x="6301665" y="184832"/>
                  <a:pt x="6266367" y="146224"/>
                  <a:pt x="6255797" y="152757"/>
                </a:cubicBezTo>
                <a:cubicBezTo>
                  <a:pt x="6250968" y="155741"/>
                  <a:pt x="6244335" y="174955"/>
                  <a:pt x="6241058" y="195454"/>
                </a:cubicBezTo>
                <a:cubicBezTo>
                  <a:pt x="6237779" y="215953"/>
                  <a:pt x="6228644" y="235202"/>
                  <a:pt x="6220757" y="238229"/>
                </a:cubicBezTo>
                <a:cubicBezTo>
                  <a:pt x="6194773" y="248200"/>
                  <a:pt x="6208789" y="311652"/>
                  <a:pt x="6246467" y="354624"/>
                </a:cubicBezTo>
                <a:cubicBezTo>
                  <a:pt x="6256019" y="365518"/>
                  <a:pt x="6269236" y="393088"/>
                  <a:pt x="6275838" y="415890"/>
                </a:cubicBezTo>
                <a:cubicBezTo>
                  <a:pt x="6284152" y="444609"/>
                  <a:pt x="6296551" y="462456"/>
                  <a:pt x="6316184" y="473968"/>
                </a:cubicBezTo>
                <a:cubicBezTo>
                  <a:pt x="6355026" y="496743"/>
                  <a:pt x="6370170" y="495409"/>
                  <a:pt x="6390560" y="467413"/>
                </a:cubicBezTo>
                <a:cubicBezTo>
                  <a:pt x="6411181" y="439099"/>
                  <a:pt x="6398970" y="415780"/>
                  <a:pt x="6363522" y="415780"/>
                </a:cubicBezTo>
                <a:cubicBezTo>
                  <a:pt x="6349241" y="415780"/>
                  <a:pt x="6340052" y="408561"/>
                  <a:pt x="6336244" y="394349"/>
                </a:cubicBezTo>
                <a:cubicBezTo>
                  <a:pt x="6327358" y="361194"/>
                  <a:pt x="6328613" y="358630"/>
                  <a:pt x="6353718" y="358630"/>
                </a:cubicBezTo>
                <a:cubicBezTo>
                  <a:pt x="6382771" y="358630"/>
                  <a:pt x="6396103" y="334961"/>
                  <a:pt x="6389931" y="294336"/>
                </a:cubicBezTo>
                <a:cubicBezTo>
                  <a:pt x="6386390" y="271029"/>
                  <a:pt x="6388774" y="263380"/>
                  <a:pt x="6399578" y="263380"/>
                </a:cubicBezTo>
                <a:cubicBezTo>
                  <a:pt x="6417888" y="263380"/>
                  <a:pt x="6427086" y="286549"/>
                  <a:pt x="6413980" y="299655"/>
                </a:cubicBezTo>
                <a:cubicBezTo>
                  <a:pt x="6406968" y="306667"/>
                  <a:pt x="6414458" y="311646"/>
                  <a:pt x="6438918" y="316235"/>
                </a:cubicBezTo>
                <a:cubicBezTo>
                  <a:pt x="6465617" y="321243"/>
                  <a:pt x="6478288" y="318801"/>
                  <a:pt x="6492546" y="305898"/>
                </a:cubicBezTo>
                <a:cubicBezTo>
                  <a:pt x="6522354" y="278922"/>
                  <a:pt x="6515768" y="247770"/>
                  <a:pt x="6471644" y="207027"/>
                </a:cubicBezTo>
                <a:cubicBezTo>
                  <a:pt x="6431623" y="170073"/>
                  <a:pt x="6426077" y="139555"/>
                  <a:pt x="6459383" y="139555"/>
                </a:cubicBezTo>
                <a:cubicBezTo>
                  <a:pt x="6476458" y="139555"/>
                  <a:pt x="6510401" y="103468"/>
                  <a:pt x="6510898" y="84786"/>
                </a:cubicBezTo>
                <a:cubicBezTo>
                  <a:pt x="6511087" y="77704"/>
                  <a:pt x="6524089" y="72880"/>
                  <a:pt x="6542990" y="72880"/>
                </a:cubicBezTo>
                <a:cubicBezTo>
                  <a:pt x="6568109" y="72880"/>
                  <a:pt x="6582066" y="81013"/>
                  <a:pt x="6609619" y="111706"/>
                </a:cubicBezTo>
                <a:cubicBezTo>
                  <a:pt x="6640651" y="146272"/>
                  <a:pt x="6646046" y="148959"/>
                  <a:pt x="6658807" y="136199"/>
                </a:cubicBezTo>
                <a:cubicBezTo>
                  <a:pt x="6676092" y="118914"/>
                  <a:pt x="6677163" y="99763"/>
                  <a:pt x="6661710" y="84310"/>
                </a:cubicBezTo>
                <a:cubicBezTo>
                  <a:pt x="6652820" y="75420"/>
                  <a:pt x="6652952" y="70234"/>
                  <a:pt x="6662303" y="60974"/>
                </a:cubicBezTo>
                <a:cubicBezTo>
                  <a:pt x="6671931" y="51440"/>
                  <a:pt x="6676031" y="52086"/>
                  <a:pt x="6682879" y="64212"/>
                </a:cubicBezTo>
                <a:cubicBezTo>
                  <a:pt x="6702093" y="98239"/>
                  <a:pt x="6726829" y="120536"/>
                  <a:pt x="6748854" y="123683"/>
                </a:cubicBezTo>
                <a:cubicBezTo>
                  <a:pt x="6782878" y="128546"/>
                  <a:pt x="6795352" y="153126"/>
                  <a:pt x="6775134" y="175466"/>
                </a:cubicBezTo>
                <a:cubicBezTo>
                  <a:pt x="6757333" y="195135"/>
                  <a:pt x="6753253" y="225280"/>
                  <a:pt x="6768390" y="225280"/>
                </a:cubicBezTo>
                <a:cubicBezTo>
                  <a:pt x="6773629" y="225280"/>
                  <a:pt x="6777915" y="235743"/>
                  <a:pt x="6777915" y="248530"/>
                </a:cubicBezTo>
                <a:cubicBezTo>
                  <a:pt x="6777915" y="261318"/>
                  <a:pt x="6782201" y="274430"/>
                  <a:pt x="6787440" y="277667"/>
                </a:cubicBezTo>
                <a:cubicBezTo>
                  <a:pt x="6792679" y="280905"/>
                  <a:pt x="6796965" y="298516"/>
                  <a:pt x="6796965" y="316802"/>
                </a:cubicBezTo>
                <a:cubicBezTo>
                  <a:pt x="6796965" y="341629"/>
                  <a:pt x="6805049" y="358373"/>
                  <a:pt x="6828883" y="382915"/>
                </a:cubicBezTo>
                <a:cubicBezTo>
                  <a:pt x="6846439" y="400991"/>
                  <a:pt x="6866232" y="415780"/>
                  <a:pt x="6872870" y="415780"/>
                </a:cubicBezTo>
                <a:cubicBezTo>
                  <a:pt x="6879507" y="415780"/>
                  <a:pt x="6899583" y="428639"/>
                  <a:pt x="6917483" y="444355"/>
                </a:cubicBezTo>
                <a:cubicBezTo>
                  <a:pt x="6952432" y="475041"/>
                  <a:pt x="6994131" y="481939"/>
                  <a:pt x="7003117" y="458521"/>
                </a:cubicBezTo>
                <a:cubicBezTo>
                  <a:pt x="7006158" y="450596"/>
                  <a:pt x="7003203" y="437556"/>
                  <a:pt x="6996555" y="429542"/>
                </a:cubicBezTo>
                <a:cubicBezTo>
                  <a:pt x="6980294" y="409950"/>
                  <a:pt x="7000155" y="386560"/>
                  <a:pt x="7017945" y="404350"/>
                </a:cubicBezTo>
                <a:cubicBezTo>
                  <a:pt x="7031458" y="417863"/>
                  <a:pt x="7084535" y="419588"/>
                  <a:pt x="7097479" y="406934"/>
                </a:cubicBezTo>
                <a:cubicBezTo>
                  <a:pt x="7102456" y="402069"/>
                  <a:pt x="7121530" y="396711"/>
                  <a:pt x="7139865" y="395028"/>
                </a:cubicBezTo>
                <a:cubicBezTo>
                  <a:pt x="7168241" y="392423"/>
                  <a:pt x="7173651" y="388069"/>
                  <a:pt x="7176216" y="365774"/>
                </a:cubicBezTo>
                <a:cubicBezTo>
                  <a:pt x="7178364" y="347108"/>
                  <a:pt x="7184609" y="339580"/>
                  <a:pt x="7197947" y="339580"/>
                </a:cubicBezTo>
                <a:cubicBezTo>
                  <a:pt x="7221233" y="339580"/>
                  <a:pt x="7232045" y="314003"/>
                  <a:pt x="7218157" y="291766"/>
                </a:cubicBezTo>
                <a:cubicBezTo>
                  <a:pt x="7209228" y="277467"/>
                  <a:pt x="7211936" y="274207"/>
                  <a:pt x="7236895" y="269215"/>
                </a:cubicBezTo>
                <a:cubicBezTo>
                  <a:pt x="7305897" y="255415"/>
                  <a:pt x="7358940" y="275402"/>
                  <a:pt x="7358940" y="315203"/>
                </a:cubicBezTo>
                <a:cubicBezTo>
                  <a:pt x="7358940" y="326784"/>
                  <a:pt x="7369656" y="346326"/>
                  <a:pt x="7382753" y="358630"/>
                </a:cubicBezTo>
                <a:cubicBezTo>
                  <a:pt x="7395849" y="370934"/>
                  <a:pt x="7406565" y="388112"/>
                  <a:pt x="7406565" y="396803"/>
                </a:cubicBezTo>
                <a:cubicBezTo>
                  <a:pt x="7406565" y="420729"/>
                  <a:pt x="7416752" y="426004"/>
                  <a:pt x="7432515" y="410241"/>
                </a:cubicBezTo>
                <a:cubicBezTo>
                  <a:pt x="7446779" y="395976"/>
                  <a:pt x="7484296" y="400359"/>
                  <a:pt x="7490702" y="417039"/>
                </a:cubicBezTo>
                <a:cubicBezTo>
                  <a:pt x="7492449" y="421585"/>
                  <a:pt x="7503983" y="425305"/>
                  <a:pt x="7516334" y="425305"/>
                </a:cubicBezTo>
                <a:cubicBezTo>
                  <a:pt x="7528685" y="425305"/>
                  <a:pt x="7541440" y="429591"/>
                  <a:pt x="7544678" y="434830"/>
                </a:cubicBezTo>
                <a:cubicBezTo>
                  <a:pt x="7547915" y="440069"/>
                  <a:pt x="7561040" y="444355"/>
                  <a:pt x="7573843" y="444355"/>
                </a:cubicBezTo>
                <a:cubicBezTo>
                  <a:pt x="7591900" y="444355"/>
                  <a:pt x="7600824" y="435809"/>
                  <a:pt x="7613628" y="406255"/>
                </a:cubicBezTo>
                <a:cubicBezTo>
                  <a:pt x="7622706" y="385300"/>
                  <a:pt x="7633317" y="368155"/>
                  <a:pt x="7637208" y="368155"/>
                </a:cubicBezTo>
                <a:cubicBezTo>
                  <a:pt x="7641098" y="368155"/>
                  <a:pt x="7639260" y="357132"/>
                  <a:pt x="7633121" y="343660"/>
                </a:cubicBezTo>
                <a:cubicBezTo>
                  <a:pt x="7625357" y="326619"/>
                  <a:pt x="7625028" y="317200"/>
                  <a:pt x="7632041" y="312704"/>
                </a:cubicBezTo>
                <a:cubicBezTo>
                  <a:pt x="7651008" y="300547"/>
                  <a:pt x="7656709" y="263739"/>
                  <a:pt x="7640584" y="257551"/>
                </a:cubicBezTo>
                <a:cubicBezTo>
                  <a:pt x="7632365" y="254397"/>
                  <a:pt x="7625640" y="242085"/>
                  <a:pt x="7625640" y="230190"/>
                </a:cubicBezTo>
                <a:cubicBezTo>
                  <a:pt x="7625640" y="218295"/>
                  <a:pt x="7619211" y="203227"/>
                  <a:pt x="7611353" y="196705"/>
                </a:cubicBezTo>
                <a:cubicBezTo>
                  <a:pt x="7603494" y="190183"/>
                  <a:pt x="7597065" y="174910"/>
                  <a:pt x="7597065" y="162763"/>
                </a:cubicBezTo>
                <a:cubicBezTo>
                  <a:pt x="7597065" y="150617"/>
                  <a:pt x="7592779" y="138030"/>
                  <a:pt x="7587540" y="134792"/>
                </a:cubicBezTo>
                <a:cubicBezTo>
                  <a:pt x="7582301" y="131555"/>
                  <a:pt x="7578015" y="106043"/>
                  <a:pt x="7578015" y="78099"/>
                </a:cubicBezTo>
                <a:cubicBezTo>
                  <a:pt x="7578015" y="40557"/>
                  <a:pt x="7581949" y="25784"/>
                  <a:pt x="7593082" y="21512"/>
                </a:cubicBezTo>
                <a:cubicBezTo>
                  <a:pt x="7612870" y="13918"/>
                  <a:pt x="7610107" y="13047"/>
                  <a:pt x="7635165" y="34780"/>
                </a:cubicBezTo>
                <a:cubicBezTo>
                  <a:pt x="7647246" y="45257"/>
                  <a:pt x="7662903" y="53830"/>
                  <a:pt x="7669960" y="53830"/>
                </a:cubicBezTo>
                <a:cubicBezTo>
                  <a:pt x="7677017" y="53830"/>
                  <a:pt x="7682790" y="58116"/>
                  <a:pt x="7682790" y="63355"/>
                </a:cubicBezTo>
                <a:cubicBezTo>
                  <a:pt x="7682790" y="68594"/>
                  <a:pt x="7689219" y="72880"/>
                  <a:pt x="7697078" y="72880"/>
                </a:cubicBezTo>
                <a:cubicBezTo>
                  <a:pt x="7705133" y="72880"/>
                  <a:pt x="7711365" y="81401"/>
                  <a:pt x="7711365" y="92416"/>
                </a:cubicBezTo>
                <a:cubicBezTo>
                  <a:pt x="7711365" y="110328"/>
                  <a:pt x="7773327" y="177504"/>
                  <a:pt x="7789946" y="177609"/>
                </a:cubicBezTo>
                <a:cubicBezTo>
                  <a:pt x="7793876" y="177634"/>
                  <a:pt x="7797090" y="184549"/>
                  <a:pt x="7797090" y="192975"/>
                </a:cubicBezTo>
                <a:cubicBezTo>
                  <a:pt x="7797090" y="204375"/>
                  <a:pt x="7791261" y="206832"/>
                  <a:pt x="7774311" y="202578"/>
                </a:cubicBezTo>
                <a:cubicBezTo>
                  <a:pt x="7753896" y="197454"/>
                  <a:pt x="7751116" y="200422"/>
                  <a:pt x="7747527" y="231158"/>
                </a:cubicBezTo>
                <a:cubicBezTo>
                  <a:pt x="7744523" y="256885"/>
                  <a:pt x="7747835" y="268149"/>
                  <a:pt x="7760782" y="276234"/>
                </a:cubicBezTo>
                <a:cubicBezTo>
                  <a:pt x="7780344" y="288451"/>
                  <a:pt x="7783253" y="311507"/>
                  <a:pt x="7767251" y="327510"/>
                </a:cubicBezTo>
                <a:cubicBezTo>
                  <a:pt x="7752875" y="341885"/>
                  <a:pt x="7763789" y="368155"/>
                  <a:pt x="7784135" y="368155"/>
                </a:cubicBezTo>
                <a:cubicBezTo>
                  <a:pt x="7793055" y="368155"/>
                  <a:pt x="7808453" y="360824"/>
                  <a:pt x="7818353" y="351865"/>
                </a:cubicBezTo>
                <a:cubicBezTo>
                  <a:pt x="7833530" y="338130"/>
                  <a:pt x="7837657" y="337685"/>
                  <a:pt x="7844668" y="349029"/>
                </a:cubicBezTo>
                <a:cubicBezTo>
                  <a:pt x="7849241" y="356429"/>
                  <a:pt x="7850573" y="366381"/>
                  <a:pt x="7847629" y="371146"/>
                </a:cubicBezTo>
                <a:cubicBezTo>
                  <a:pt x="7840583" y="382546"/>
                  <a:pt x="7863203" y="396401"/>
                  <a:pt x="7889160" y="396584"/>
                </a:cubicBezTo>
                <a:cubicBezTo>
                  <a:pt x="7912857" y="396752"/>
                  <a:pt x="7982608" y="458868"/>
                  <a:pt x="7990933" y="487217"/>
                </a:cubicBezTo>
                <a:cubicBezTo>
                  <a:pt x="7994010" y="497695"/>
                  <a:pt x="7992825" y="522341"/>
                  <a:pt x="7988299" y="541986"/>
                </a:cubicBezTo>
                <a:cubicBezTo>
                  <a:pt x="7983510" y="562777"/>
                  <a:pt x="7983633" y="577705"/>
                  <a:pt x="7988593" y="577705"/>
                </a:cubicBezTo>
                <a:cubicBezTo>
                  <a:pt x="7993280" y="577705"/>
                  <a:pt x="7997116" y="584134"/>
                  <a:pt x="7997116" y="591992"/>
                </a:cubicBezTo>
                <a:cubicBezTo>
                  <a:pt x="7997116" y="599851"/>
                  <a:pt x="8001401" y="606280"/>
                  <a:pt x="8006641" y="606280"/>
                </a:cubicBezTo>
                <a:cubicBezTo>
                  <a:pt x="8011879" y="606280"/>
                  <a:pt x="8016166" y="622016"/>
                  <a:pt x="8016166" y="641249"/>
                </a:cubicBezTo>
                <a:cubicBezTo>
                  <a:pt x="8016166" y="660482"/>
                  <a:pt x="8022118" y="682984"/>
                  <a:pt x="8029393" y="691255"/>
                </a:cubicBezTo>
                <a:cubicBezTo>
                  <a:pt x="8036668" y="699526"/>
                  <a:pt x="8045581" y="720223"/>
                  <a:pt x="8049200" y="737249"/>
                </a:cubicBezTo>
                <a:cubicBezTo>
                  <a:pt x="8054436" y="761885"/>
                  <a:pt x="8052708" y="768205"/>
                  <a:pt x="8040734" y="768205"/>
                </a:cubicBezTo>
                <a:cubicBezTo>
                  <a:pt x="8032461" y="768205"/>
                  <a:pt x="8026762" y="763520"/>
                  <a:pt x="8028072" y="757794"/>
                </a:cubicBezTo>
                <a:cubicBezTo>
                  <a:pt x="8032294" y="739334"/>
                  <a:pt x="7999183" y="724138"/>
                  <a:pt x="7980447" y="735937"/>
                </a:cubicBezTo>
                <a:cubicBezTo>
                  <a:pt x="7957391" y="750456"/>
                  <a:pt x="7954990" y="772457"/>
                  <a:pt x="7972605" y="807767"/>
                </a:cubicBezTo>
                <a:cubicBezTo>
                  <a:pt x="7980847" y="824289"/>
                  <a:pt x="7987591" y="848259"/>
                  <a:pt x="7987591" y="861035"/>
                </a:cubicBezTo>
                <a:cubicBezTo>
                  <a:pt x="7987591" y="873810"/>
                  <a:pt x="7996163" y="895161"/>
                  <a:pt x="8006641" y="908481"/>
                </a:cubicBezTo>
                <a:cubicBezTo>
                  <a:pt x="8017118" y="921801"/>
                  <a:pt x="8025691" y="940441"/>
                  <a:pt x="8025691" y="949902"/>
                </a:cubicBezTo>
                <a:cubicBezTo>
                  <a:pt x="8025691" y="959364"/>
                  <a:pt x="8029976" y="969755"/>
                  <a:pt x="8035216" y="972993"/>
                </a:cubicBezTo>
                <a:cubicBezTo>
                  <a:pt x="8040454" y="976230"/>
                  <a:pt x="8044741" y="988678"/>
                  <a:pt x="8044741" y="1000653"/>
                </a:cubicBezTo>
                <a:cubicBezTo>
                  <a:pt x="8044741" y="1027484"/>
                  <a:pt x="8075360" y="1056766"/>
                  <a:pt x="8098801" y="1052353"/>
                </a:cubicBezTo>
                <a:cubicBezTo>
                  <a:pt x="8108358" y="1050554"/>
                  <a:pt x="8120409" y="1039462"/>
                  <a:pt x="8125580" y="1027706"/>
                </a:cubicBezTo>
                <a:cubicBezTo>
                  <a:pt x="8131335" y="1014622"/>
                  <a:pt x="8143344" y="1006330"/>
                  <a:pt x="8156537" y="1006330"/>
                </a:cubicBezTo>
                <a:cubicBezTo>
                  <a:pt x="8190257" y="1006330"/>
                  <a:pt x="8183839" y="1040487"/>
                  <a:pt x="8145380" y="1065697"/>
                </a:cubicBezTo>
                <a:cubicBezTo>
                  <a:pt x="8108885" y="1089620"/>
                  <a:pt x="8089847" y="1145229"/>
                  <a:pt x="8113104" y="1159975"/>
                </a:cubicBezTo>
                <a:cubicBezTo>
                  <a:pt x="8132091" y="1172013"/>
                  <a:pt x="8161590" y="1169322"/>
                  <a:pt x="8182292" y="1153665"/>
                </a:cubicBezTo>
                <a:cubicBezTo>
                  <a:pt x="8217763" y="1126836"/>
                  <a:pt x="8253668" y="1140328"/>
                  <a:pt x="8268139" y="1185923"/>
                </a:cubicBezTo>
                <a:cubicBezTo>
                  <a:pt x="8277273" y="1214701"/>
                  <a:pt x="8314947" y="1210436"/>
                  <a:pt x="8319249" y="1180138"/>
                </a:cubicBezTo>
                <a:cubicBezTo>
                  <a:pt x="8320925" y="1168339"/>
                  <a:pt x="8336999" y="1147470"/>
                  <a:pt x="8354968" y="1133764"/>
                </a:cubicBezTo>
                <a:cubicBezTo>
                  <a:pt x="8381680" y="1113390"/>
                  <a:pt x="8387617" y="1102534"/>
                  <a:pt x="8387510" y="1074256"/>
                </a:cubicBezTo>
                <a:cubicBezTo>
                  <a:pt x="8387352" y="1032279"/>
                  <a:pt x="8378306" y="995563"/>
                  <a:pt x="8369468" y="1001025"/>
                </a:cubicBezTo>
                <a:cubicBezTo>
                  <a:pt x="8358983" y="1007505"/>
                  <a:pt x="8367111" y="870650"/>
                  <a:pt x="8377848" y="859912"/>
                </a:cubicBezTo>
                <a:cubicBezTo>
                  <a:pt x="8383234" y="854526"/>
                  <a:pt x="8387640" y="842930"/>
                  <a:pt x="8387640" y="834141"/>
                </a:cubicBezTo>
                <a:cubicBezTo>
                  <a:pt x="8387640" y="825353"/>
                  <a:pt x="8393553" y="813255"/>
                  <a:pt x="8400780" y="807258"/>
                </a:cubicBezTo>
                <a:cubicBezTo>
                  <a:pt x="8417894" y="793054"/>
                  <a:pt x="8426523" y="748549"/>
                  <a:pt x="8418107" y="717887"/>
                </a:cubicBezTo>
                <a:cubicBezTo>
                  <a:pt x="8414447" y="704551"/>
                  <a:pt x="8395654" y="676083"/>
                  <a:pt x="8376345" y="654627"/>
                </a:cubicBezTo>
                <a:cubicBezTo>
                  <a:pt x="8357037" y="633170"/>
                  <a:pt x="8338207" y="606014"/>
                  <a:pt x="8334502" y="594279"/>
                </a:cubicBezTo>
                <a:cubicBezTo>
                  <a:pt x="8330796" y="582544"/>
                  <a:pt x="8319806" y="566010"/>
                  <a:pt x="8310077" y="557538"/>
                </a:cubicBezTo>
                <a:cubicBezTo>
                  <a:pt x="8300349" y="549065"/>
                  <a:pt x="8292390" y="535441"/>
                  <a:pt x="8292390" y="527262"/>
                </a:cubicBezTo>
                <a:cubicBezTo>
                  <a:pt x="8292390" y="519083"/>
                  <a:pt x="8287032" y="506561"/>
                  <a:pt x="8280484" y="499436"/>
                </a:cubicBezTo>
                <a:cubicBezTo>
                  <a:pt x="8255954" y="472745"/>
                  <a:pt x="8245606" y="444859"/>
                  <a:pt x="8249326" y="415467"/>
                </a:cubicBezTo>
                <a:cubicBezTo>
                  <a:pt x="8254019" y="378387"/>
                  <a:pt x="8260674" y="370729"/>
                  <a:pt x="8275404" y="385459"/>
                </a:cubicBezTo>
                <a:cubicBezTo>
                  <a:pt x="8281603" y="391658"/>
                  <a:pt x="8296918" y="396730"/>
                  <a:pt x="8309437" y="396730"/>
                </a:cubicBezTo>
                <a:cubicBezTo>
                  <a:pt x="8334605" y="396730"/>
                  <a:pt x="8367780" y="430296"/>
                  <a:pt x="8368273" y="456261"/>
                </a:cubicBezTo>
                <a:cubicBezTo>
                  <a:pt x="8368448" y="465429"/>
                  <a:pt x="8372876" y="472930"/>
                  <a:pt x="8378115" y="472930"/>
                </a:cubicBezTo>
                <a:cubicBezTo>
                  <a:pt x="8383354" y="472930"/>
                  <a:pt x="8387640" y="479515"/>
                  <a:pt x="8387640" y="487564"/>
                </a:cubicBezTo>
                <a:cubicBezTo>
                  <a:pt x="8387640" y="495613"/>
                  <a:pt x="8419988" y="533819"/>
                  <a:pt x="8459524" y="572468"/>
                </a:cubicBezTo>
                <a:lnTo>
                  <a:pt x="8531408" y="642738"/>
                </a:lnTo>
                <a:lnTo>
                  <a:pt x="8528581" y="703090"/>
                </a:lnTo>
                <a:lnTo>
                  <a:pt x="8525752" y="763443"/>
                </a:lnTo>
                <a:lnTo>
                  <a:pt x="8554327" y="766667"/>
                </a:lnTo>
                <a:cubicBezTo>
                  <a:pt x="8595686" y="771333"/>
                  <a:pt x="8606715" y="784558"/>
                  <a:pt x="8606715" y="829488"/>
                </a:cubicBezTo>
                <a:cubicBezTo>
                  <a:pt x="8606715" y="856865"/>
                  <a:pt x="8612998" y="876132"/>
                  <a:pt x="8626732" y="890874"/>
                </a:cubicBezTo>
                <a:cubicBezTo>
                  <a:pt x="8641275" y="906484"/>
                  <a:pt x="8645705" y="921302"/>
                  <a:pt x="8642932" y="945058"/>
                </a:cubicBezTo>
                <a:cubicBezTo>
                  <a:pt x="8640833" y="963041"/>
                  <a:pt x="8642541" y="977755"/>
                  <a:pt x="8646727" y="977755"/>
                </a:cubicBezTo>
                <a:cubicBezTo>
                  <a:pt x="8650914" y="977755"/>
                  <a:pt x="8654340" y="990614"/>
                  <a:pt x="8654340" y="1006330"/>
                </a:cubicBezTo>
                <a:cubicBezTo>
                  <a:pt x="8654340" y="1028706"/>
                  <a:pt x="8650141" y="1034905"/>
                  <a:pt x="8634983" y="1034905"/>
                </a:cubicBezTo>
                <a:cubicBezTo>
                  <a:pt x="8606698" y="1034905"/>
                  <a:pt x="8596016" y="1071150"/>
                  <a:pt x="8613928" y="1106343"/>
                </a:cubicBezTo>
                <a:cubicBezTo>
                  <a:pt x="8621927" y="1122059"/>
                  <a:pt x="8631509" y="1141347"/>
                  <a:pt x="8635222" y="1149205"/>
                </a:cubicBezTo>
                <a:cubicBezTo>
                  <a:pt x="8638935" y="1157063"/>
                  <a:pt x="8653282" y="1164844"/>
                  <a:pt x="8667103" y="1166496"/>
                </a:cubicBezTo>
                <a:cubicBezTo>
                  <a:pt x="8680924" y="1168149"/>
                  <a:pt x="8698366" y="1178257"/>
                  <a:pt x="8705862" y="1188960"/>
                </a:cubicBezTo>
                <a:cubicBezTo>
                  <a:pt x="8713359" y="1199663"/>
                  <a:pt x="8724121" y="1205559"/>
                  <a:pt x="8729779" y="1202063"/>
                </a:cubicBezTo>
                <a:cubicBezTo>
                  <a:pt x="8750922" y="1188996"/>
                  <a:pt x="8759537" y="1207463"/>
                  <a:pt x="8744318" y="1233228"/>
                </a:cubicBezTo>
                <a:cubicBezTo>
                  <a:pt x="8732582" y="1253094"/>
                  <a:pt x="8731435" y="1264619"/>
                  <a:pt x="8739168" y="1284960"/>
                </a:cubicBezTo>
                <a:cubicBezTo>
                  <a:pt x="8752332" y="1319583"/>
                  <a:pt x="8772882" y="1317984"/>
                  <a:pt x="8809761" y="1279466"/>
                </a:cubicBezTo>
                <a:cubicBezTo>
                  <a:pt x="8826435" y="1262050"/>
                  <a:pt x="8847579" y="1245040"/>
                  <a:pt x="8856746" y="1241665"/>
                </a:cubicBezTo>
                <a:cubicBezTo>
                  <a:pt x="8865914" y="1238289"/>
                  <a:pt x="8873415" y="1227074"/>
                  <a:pt x="8873415" y="1216741"/>
                </a:cubicBezTo>
                <a:cubicBezTo>
                  <a:pt x="8873415" y="1206408"/>
                  <a:pt x="8877889" y="1195189"/>
                  <a:pt x="8883357" y="1191810"/>
                </a:cubicBezTo>
                <a:cubicBezTo>
                  <a:pt x="8899713" y="1181701"/>
                  <a:pt x="8921040" y="1206765"/>
                  <a:pt x="8921040" y="1236096"/>
                </a:cubicBezTo>
                <a:cubicBezTo>
                  <a:pt x="8921040" y="1251171"/>
                  <a:pt x="8925326" y="1263505"/>
                  <a:pt x="8930565" y="1263505"/>
                </a:cubicBezTo>
                <a:cubicBezTo>
                  <a:pt x="8935803" y="1263505"/>
                  <a:pt x="8940090" y="1269410"/>
                  <a:pt x="8940090" y="1276626"/>
                </a:cubicBezTo>
                <a:cubicBezTo>
                  <a:pt x="8940090" y="1283843"/>
                  <a:pt x="8946243" y="1294855"/>
                  <a:pt x="8953765" y="1301097"/>
                </a:cubicBezTo>
                <a:cubicBezTo>
                  <a:pt x="8961287" y="1307339"/>
                  <a:pt x="8970200" y="1325009"/>
                  <a:pt x="8973572" y="1340363"/>
                </a:cubicBezTo>
                <a:cubicBezTo>
                  <a:pt x="8976944" y="1355717"/>
                  <a:pt x="8983191" y="1368280"/>
                  <a:pt x="8987453" y="1368280"/>
                </a:cubicBezTo>
                <a:cubicBezTo>
                  <a:pt x="9001874" y="1368280"/>
                  <a:pt x="9007957" y="1400992"/>
                  <a:pt x="8995377" y="1410891"/>
                </a:cubicBezTo>
                <a:cubicBezTo>
                  <a:pt x="8988543" y="1416268"/>
                  <a:pt x="8981583" y="1437813"/>
                  <a:pt x="8979908" y="1458768"/>
                </a:cubicBezTo>
                <a:cubicBezTo>
                  <a:pt x="8978234" y="1479723"/>
                  <a:pt x="8968590" y="1505716"/>
                  <a:pt x="8958477" y="1516531"/>
                </a:cubicBezTo>
                <a:cubicBezTo>
                  <a:pt x="8943940" y="1532078"/>
                  <a:pt x="8940326" y="1549030"/>
                  <a:pt x="8941217" y="1597494"/>
                </a:cubicBezTo>
                <a:cubicBezTo>
                  <a:pt x="8942930" y="1690693"/>
                  <a:pt x="8950141" y="1713449"/>
                  <a:pt x="8980536" y="1721572"/>
                </a:cubicBezTo>
                <a:cubicBezTo>
                  <a:pt x="9001662" y="1727219"/>
                  <a:pt x="9010170" y="1724144"/>
                  <a:pt x="9024769" y="1705584"/>
                </a:cubicBezTo>
                <a:cubicBezTo>
                  <a:pt x="9045990" y="1678605"/>
                  <a:pt x="9071490" y="1675702"/>
                  <a:pt x="9080188" y="1699274"/>
                </a:cubicBezTo>
                <a:cubicBezTo>
                  <a:pt x="9083570" y="1708442"/>
                  <a:pt x="9089247" y="1718086"/>
                  <a:pt x="9092803" y="1720705"/>
                </a:cubicBezTo>
                <a:cubicBezTo>
                  <a:pt x="9096358" y="1723324"/>
                  <a:pt x="9102166" y="1741240"/>
                  <a:pt x="9105709" y="1760517"/>
                </a:cubicBezTo>
                <a:cubicBezTo>
                  <a:pt x="9111298" y="1790921"/>
                  <a:pt x="9108649" y="1798814"/>
                  <a:pt x="9085724" y="1820072"/>
                </a:cubicBezTo>
                <a:cubicBezTo>
                  <a:pt x="9046006" y="1856901"/>
                  <a:pt x="9033090" y="1846022"/>
                  <a:pt x="9050058" y="1790031"/>
                </a:cubicBezTo>
                <a:cubicBezTo>
                  <a:pt x="9062375" y="1749384"/>
                  <a:pt x="8986553" y="1735150"/>
                  <a:pt x="8971363" y="1775258"/>
                </a:cubicBezTo>
                <a:cubicBezTo>
                  <a:pt x="8963428" y="1796208"/>
                  <a:pt x="8944458" y="1815955"/>
                  <a:pt x="8932264" y="1815955"/>
                </a:cubicBezTo>
                <a:cubicBezTo>
                  <a:pt x="8917836" y="1815955"/>
                  <a:pt x="8912049" y="1791468"/>
                  <a:pt x="8917923" y="1755275"/>
                </a:cubicBezTo>
                <a:cubicBezTo>
                  <a:pt x="8921932" y="1730565"/>
                  <a:pt x="8918147" y="1714822"/>
                  <a:pt x="8903125" y="1693724"/>
                </a:cubicBezTo>
                <a:cubicBezTo>
                  <a:pt x="8892024" y="1678133"/>
                  <a:pt x="8882940" y="1660575"/>
                  <a:pt x="8882940" y="1654705"/>
                </a:cubicBezTo>
                <a:cubicBezTo>
                  <a:pt x="8882940" y="1648836"/>
                  <a:pt x="8871758" y="1639782"/>
                  <a:pt x="8858092" y="1634586"/>
                </a:cubicBezTo>
                <a:cubicBezTo>
                  <a:pt x="8838852" y="1627271"/>
                  <a:pt x="8835616" y="1622281"/>
                  <a:pt x="8843756" y="1612473"/>
                </a:cubicBezTo>
                <a:cubicBezTo>
                  <a:pt x="8851185" y="1603522"/>
                  <a:pt x="8851596" y="1578733"/>
                  <a:pt x="8845158" y="1527948"/>
                </a:cubicBezTo>
                <a:cubicBezTo>
                  <a:pt x="8839772" y="1485472"/>
                  <a:pt x="8839487" y="1444097"/>
                  <a:pt x="8844458" y="1426759"/>
                </a:cubicBezTo>
                <a:cubicBezTo>
                  <a:pt x="8849085" y="1410627"/>
                  <a:pt x="8849705" y="1385591"/>
                  <a:pt x="8845835" y="1371123"/>
                </a:cubicBezTo>
                <a:cubicBezTo>
                  <a:pt x="8840055" y="1349511"/>
                  <a:pt x="8831457" y="1343365"/>
                  <a:pt x="8797645" y="1336679"/>
                </a:cubicBezTo>
                <a:cubicBezTo>
                  <a:pt x="8753939" y="1328035"/>
                  <a:pt x="8740508" y="1336089"/>
                  <a:pt x="8740210" y="1371118"/>
                </a:cubicBezTo>
                <a:cubicBezTo>
                  <a:pt x="8740134" y="1380537"/>
                  <a:pt x="8728729" y="1397994"/>
                  <a:pt x="8714875" y="1409911"/>
                </a:cubicBezTo>
                <a:cubicBezTo>
                  <a:pt x="8692320" y="1429312"/>
                  <a:pt x="8690495" y="1435490"/>
                  <a:pt x="8697417" y="1468985"/>
                </a:cubicBezTo>
                <a:cubicBezTo>
                  <a:pt x="8701668" y="1489559"/>
                  <a:pt x="8704151" y="1512153"/>
                  <a:pt x="8702933" y="1519192"/>
                </a:cubicBezTo>
                <a:cubicBezTo>
                  <a:pt x="8701286" y="1528715"/>
                  <a:pt x="8708195" y="1530350"/>
                  <a:pt x="8729917" y="1525579"/>
                </a:cubicBezTo>
                <a:cubicBezTo>
                  <a:pt x="8752072" y="1520713"/>
                  <a:pt x="8759114" y="1522514"/>
                  <a:pt x="8759114" y="1533044"/>
                </a:cubicBezTo>
                <a:cubicBezTo>
                  <a:pt x="8759114" y="1540677"/>
                  <a:pt x="8765544" y="1552258"/>
                  <a:pt x="8773402" y="1558780"/>
                </a:cubicBezTo>
                <a:cubicBezTo>
                  <a:pt x="8781260" y="1565302"/>
                  <a:pt x="8787689" y="1580828"/>
                  <a:pt x="8787689" y="1593284"/>
                </a:cubicBezTo>
                <a:cubicBezTo>
                  <a:pt x="8787689" y="1605739"/>
                  <a:pt x="8791976" y="1615930"/>
                  <a:pt x="8797214" y="1615930"/>
                </a:cubicBezTo>
                <a:cubicBezTo>
                  <a:pt x="8802453" y="1615930"/>
                  <a:pt x="8806805" y="1623431"/>
                  <a:pt x="8806885" y="1632599"/>
                </a:cubicBezTo>
                <a:cubicBezTo>
                  <a:pt x="8807010" y="1646844"/>
                  <a:pt x="8808373" y="1647190"/>
                  <a:pt x="8816264" y="1634980"/>
                </a:cubicBezTo>
                <a:cubicBezTo>
                  <a:pt x="8821343" y="1627122"/>
                  <a:pt x="8825498" y="1624979"/>
                  <a:pt x="8825498" y="1630218"/>
                </a:cubicBezTo>
                <a:cubicBezTo>
                  <a:pt x="8825498" y="1635456"/>
                  <a:pt x="8821643" y="1645833"/>
                  <a:pt x="8816932" y="1653277"/>
                </a:cubicBezTo>
                <a:cubicBezTo>
                  <a:pt x="8809631" y="1664811"/>
                  <a:pt x="8804776" y="1664459"/>
                  <a:pt x="8784075" y="1650896"/>
                </a:cubicBezTo>
                <a:cubicBezTo>
                  <a:pt x="8754025" y="1631206"/>
                  <a:pt x="8736382" y="1630751"/>
                  <a:pt x="8721014" y="1649268"/>
                </a:cubicBezTo>
                <a:cubicBezTo>
                  <a:pt x="8711505" y="1660726"/>
                  <a:pt x="8711742" y="1666670"/>
                  <a:pt x="8722211" y="1679285"/>
                </a:cubicBezTo>
                <a:cubicBezTo>
                  <a:pt x="8731716" y="1690737"/>
                  <a:pt x="8734439" y="1718585"/>
                  <a:pt x="8732224" y="1781679"/>
                </a:cubicBezTo>
                <a:cubicBezTo>
                  <a:pt x="8729874" y="1848633"/>
                  <a:pt x="8732516" y="1872675"/>
                  <a:pt x="8743845" y="1887393"/>
                </a:cubicBezTo>
                <a:cubicBezTo>
                  <a:pt x="8751910" y="1897870"/>
                  <a:pt x="8758645" y="1917941"/>
                  <a:pt x="8758811" y="1931994"/>
                </a:cubicBezTo>
                <a:cubicBezTo>
                  <a:pt x="8759194" y="1964298"/>
                  <a:pt x="8792630" y="1978266"/>
                  <a:pt x="8810634" y="1953643"/>
                </a:cubicBezTo>
                <a:cubicBezTo>
                  <a:pt x="8823172" y="1936496"/>
                  <a:pt x="8820102" y="1895651"/>
                  <a:pt x="8805602" y="1886690"/>
                </a:cubicBezTo>
                <a:cubicBezTo>
                  <a:pt x="8800990" y="1883838"/>
                  <a:pt x="8797215" y="1866757"/>
                  <a:pt x="8797215" y="1848730"/>
                </a:cubicBezTo>
                <a:cubicBezTo>
                  <a:pt x="8797215" y="1821051"/>
                  <a:pt x="8800560" y="1815955"/>
                  <a:pt x="8818736" y="1815955"/>
                </a:cubicBezTo>
                <a:cubicBezTo>
                  <a:pt x="8844317" y="1815955"/>
                  <a:pt x="8860095" y="1838426"/>
                  <a:pt x="8869421" y="1888143"/>
                </a:cubicBezTo>
                <a:cubicBezTo>
                  <a:pt x="8873180" y="1908181"/>
                  <a:pt x="8880748" y="1929384"/>
                  <a:pt x="8886238" y="1935261"/>
                </a:cubicBezTo>
                <a:cubicBezTo>
                  <a:pt x="8897697" y="1947528"/>
                  <a:pt x="8942532" y="1941913"/>
                  <a:pt x="8934672" y="1929195"/>
                </a:cubicBezTo>
                <a:cubicBezTo>
                  <a:pt x="8931814" y="1924571"/>
                  <a:pt x="8941508" y="1925188"/>
                  <a:pt x="8956214" y="1930566"/>
                </a:cubicBezTo>
                <a:cubicBezTo>
                  <a:pt x="8970920" y="1935945"/>
                  <a:pt x="8988793" y="1942412"/>
                  <a:pt x="8995931" y="1944938"/>
                </a:cubicBezTo>
                <a:cubicBezTo>
                  <a:pt x="9005700" y="1948395"/>
                  <a:pt x="9006268" y="1952714"/>
                  <a:pt x="8998229" y="1962400"/>
                </a:cubicBezTo>
                <a:cubicBezTo>
                  <a:pt x="8989628" y="1972764"/>
                  <a:pt x="8992201" y="1974381"/>
                  <a:pt x="9011444" y="1970702"/>
                </a:cubicBezTo>
                <a:cubicBezTo>
                  <a:pt x="9030374" y="1967083"/>
                  <a:pt x="9035340" y="1960427"/>
                  <a:pt x="9035340" y="1938670"/>
                </a:cubicBezTo>
                <a:cubicBezTo>
                  <a:pt x="9035340" y="1917885"/>
                  <a:pt x="9039812" y="1911205"/>
                  <a:pt x="9053728" y="1911205"/>
                </a:cubicBezTo>
                <a:cubicBezTo>
                  <a:pt x="9065515" y="1911205"/>
                  <a:pt x="9073207" y="1918862"/>
                  <a:pt x="9075159" y="1932539"/>
                </a:cubicBezTo>
                <a:cubicBezTo>
                  <a:pt x="9076833" y="1944273"/>
                  <a:pt x="9086053" y="1955370"/>
                  <a:pt x="9095648" y="1957199"/>
                </a:cubicBezTo>
                <a:cubicBezTo>
                  <a:pt x="9121448" y="1962119"/>
                  <a:pt x="9146445" y="1930966"/>
                  <a:pt x="9141845" y="1899624"/>
                </a:cubicBezTo>
                <a:cubicBezTo>
                  <a:pt x="9139575" y="1884162"/>
                  <a:pt x="9142376" y="1873105"/>
                  <a:pt x="9148559" y="1873105"/>
                </a:cubicBezTo>
                <a:cubicBezTo>
                  <a:pt x="9154392" y="1873105"/>
                  <a:pt x="9159165" y="1866676"/>
                  <a:pt x="9159165" y="1858818"/>
                </a:cubicBezTo>
                <a:cubicBezTo>
                  <a:pt x="9159165" y="1850128"/>
                  <a:pt x="9168028" y="1844530"/>
                  <a:pt x="9181787" y="1844530"/>
                </a:cubicBezTo>
                <a:cubicBezTo>
                  <a:pt x="9199503" y="1844530"/>
                  <a:pt x="9205700" y="1850984"/>
                  <a:pt x="9210362" y="1874296"/>
                </a:cubicBezTo>
                <a:cubicBezTo>
                  <a:pt x="9213636" y="1890667"/>
                  <a:pt x="9216315" y="1912482"/>
                  <a:pt x="9216315" y="1922775"/>
                </a:cubicBezTo>
                <a:cubicBezTo>
                  <a:pt x="9216315" y="1933068"/>
                  <a:pt x="9224674" y="1948605"/>
                  <a:pt x="9234891" y="1957303"/>
                </a:cubicBezTo>
                <a:cubicBezTo>
                  <a:pt x="9254333" y="1973855"/>
                  <a:pt x="9269716" y="2033520"/>
                  <a:pt x="9282143" y="2140593"/>
                </a:cubicBezTo>
                <a:cubicBezTo>
                  <a:pt x="9286146" y="2175078"/>
                  <a:pt x="9292079" y="2207593"/>
                  <a:pt x="9295327" y="2212850"/>
                </a:cubicBezTo>
                <a:cubicBezTo>
                  <a:pt x="9304744" y="2228087"/>
                  <a:pt x="9338985" y="2221210"/>
                  <a:pt x="9353827" y="2201101"/>
                </a:cubicBezTo>
                <a:cubicBezTo>
                  <a:pt x="9364324" y="2186879"/>
                  <a:pt x="9370044" y="2185242"/>
                  <a:pt x="9378864" y="2193934"/>
                </a:cubicBezTo>
                <a:cubicBezTo>
                  <a:pt x="9396533" y="2211349"/>
                  <a:pt x="9382399" y="2233419"/>
                  <a:pt x="9347732" y="2242546"/>
                </a:cubicBezTo>
                <a:lnTo>
                  <a:pt x="9316327" y="2250814"/>
                </a:lnTo>
                <a:lnTo>
                  <a:pt x="9318123" y="2378470"/>
                </a:lnTo>
                <a:cubicBezTo>
                  <a:pt x="9319249" y="2458486"/>
                  <a:pt x="9323692" y="2507385"/>
                  <a:pt x="9330029" y="2509498"/>
                </a:cubicBezTo>
                <a:cubicBezTo>
                  <a:pt x="9335590" y="2511351"/>
                  <a:pt x="9340158" y="2530727"/>
                  <a:pt x="9340180" y="2552555"/>
                </a:cubicBezTo>
                <a:cubicBezTo>
                  <a:pt x="9340199" y="2576047"/>
                  <a:pt x="9350024" y="2611569"/>
                  <a:pt x="9364246" y="2639602"/>
                </a:cubicBezTo>
                <a:cubicBezTo>
                  <a:pt x="9382071" y="2674738"/>
                  <a:pt x="9389805" y="2708544"/>
                  <a:pt x="9394208" y="2770571"/>
                </a:cubicBezTo>
                <a:cubicBezTo>
                  <a:pt x="9397472" y="2816556"/>
                  <a:pt x="9403981" y="2854180"/>
                  <a:pt x="9408673" y="2854180"/>
                </a:cubicBezTo>
                <a:cubicBezTo>
                  <a:pt x="9418358" y="2854180"/>
                  <a:pt x="9410415" y="2912371"/>
                  <a:pt x="9395313" y="2952055"/>
                </a:cubicBezTo>
                <a:cubicBezTo>
                  <a:pt x="9387363" y="2972945"/>
                  <a:pt x="9388358" y="2981937"/>
                  <a:pt x="9400054" y="2994917"/>
                </a:cubicBezTo>
                <a:cubicBezTo>
                  <a:pt x="9408195" y="3003951"/>
                  <a:pt x="9417797" y="3023130"/>
                  <a:pt x="9421393" y="3037536"/>
                </a:cubicBezTo>
                <a:cubicBezTo>
                  <a:pt x="9424988" y="3051943"/>
                  <a:pt x="9431752" y="3063730"/>
                  <a:pt x="9436422" y="3063730"/>
                </a:cubicBezTo>
                <a:cubicBezTo>
                  <a:pt x="9441093" y="3063730"/>
                  <a:pt x="9444915" y="3071778"/>
                  <a:pt x="9444915" y="3081614"/>
                </a:cubicBezTo>
                <a:cubicBezTo>
                  <a:pt x="9444915" y="3112006"/>
                  <a:pt x="9465998" y="3121440"/>
                  <a:pt x="9490159" y="3101859"/>
                </a:cubicBezTo>
                <a:cubicBezTo>
                  <a:pt x="9501946" y="3092305"/>
                  <a:pt x="9511590" y="3077540"/>
                  <a:pt x="9511590" y="3069048"/>
                </a:cubicBezTo>
                <a:cubicBezTo>
                  <a:pt x="9511590" y="3055077"/>
                  <a:pt x="9536584" y="3037255"/>
                  <a:pt x="9544075" y="3045885"/>
                </a:cubicBezTo>
                <a:cubicBezTo>
                  <a:pt x="9553390" y="3056617"/>
                  <a:pt x="9557578" y="3118199"/>
                  <a:pt x="9549823" y="3130405"/>
                </a:cubicBezTo>
                <a:cubicBezTo>
                  <a:pt x="9542388" y="3142109"/>
                  <a:pt x="9537317" y="3142567"/>
                  <a:pt x="9521782" y="3132941"/>
                </a:cubicBezTo>
                <a:cubicBezTo>
                  <a:pt x="9511352" y="3126477"/>
                  <a:pt x="9495726" y="3123911"/>
                  <a:pt x="9487056" y="3127237"/>
                </a:cubicBezTo>
                <a:cubicBezTo>
                  <a:pt x="9474076" y="3132219"/>
                  <a:pt x="9472506" y="3141012"/>
                  <a:pt x="9478156" y="3177089"/>
                </a:cubicBezTo>
                <a:cubicBezTo>
                  <a:pt x="9481930" y="3201181"/>
                  <a:pt x="9484833" y="3228393"/>
                  <a:pt x="9484608" y="3237561"/>
                </a:cubicBezTo>
                <a:cubicBezTo>
                  <a:pt x="9484383" y="3246729"/>
                  <a:pt x="9488219" y="3254230"/>
                  <a:pt x="9493132" y="3254230"/>
                </a:cubicBezTo>
                <a:cubicBezTo>
                  <a:pt x="9498045" y="3254230"/>
                  <a:pt x="9502065" y="3260660"/>
                  <a:pt x="9502065" y="3268517"/>
                </a:cubicBezTo>
                <a:cubicBezTo>
                  <a:pt x="9502065" y="3276376"/>
                  <a:pt x="9506351" y="3282805"/>
                  <a:pt x="9511590" y="3282805"/>
                </a:cubicBezTo>
                <a:cubicBezTo>
                  <a:pt x="9524596" y="3282805"/>
                  <a:pt x="9523662" y="3324073"/>
                  <a:pt x="9510355" y="3337380"/>
                </a:cubicBezTo>
                <a:cubicBezTo>
                  <a:pt x="9504403" y="3343332"/>
                  <a:pt x="9496954" y="3397035"/>
                  <a:pt x="9493686" y="3457550"/>
                </a:cubicBezTo>
                <a:cubicBezTo>
                  <a:pt x="9488364" y="3556093"/>
                  <a:pt x="9489468" y="3568015"/>
                  <a:pt x="9504795" y="3577581"/>
                </a:cubicBezTo>
                <a:cubicBezTo>
                  <a:pt x="9532272" y="3594730"/>
                  <a:pt x="9542258" y="3632853"/>
                  <a:pt x="9528928" y="3669717"/>
                </a:cubicBezTo>
                <a:cubicBezTo>
                  <a:pt x="9522526" y="3687420"/>
                  <a:pt x="9513863" y="3701905"/>
                  <a:pt x="9509677" y="3701905"/>
                </a:cubicBezTo>
                <a:cubicBezTo>
                  <a:pt x="9498827" y="3701905"/>
                  <a:pt x="9500230" y="3753410"/>
                  <a:pt x="9511384" y="3764564"/>
                </a:cubicBezTo>
                <a:cubicBezTo>
                  <a:pt x="9516509" y="3769690"/>
                  <a:pt x="9522967" y="3839963"/>
                  <a:pt x="9525734" y="3920727"/>
                </a:cubicBezTo>
                <a:cubicBezTo>
                  <a:pt x="9528502" y="4001491"/>
                  <a:pt x="9534690" y="4069996"/>
                  <a:pt x="9539486" y="4072961"/>
                </a:cubicBezTo>
                <a:cubicBezTo>
                  <a:pt x="9544281" y="4075925"/>
                  <a:pt x="9551270" y="4120094"/>
                  <a:pt x="9555015" y="4171115"/>
                </a:cubicBezTo>
                <a:cubicBezTo>
                  <a:pt x="9558760" y="4222136"/>
                  <a:pt x="9565524" y="4263880"/>
                  <a:pt x="9570045" y="4263880"/>
                </a:cubicBezTo>
                <a:cubicBezTo>
                  <a:pt x="9574566" y="4263880"/>
                  <a:pt x="9578265" y="4280812"/>
                  <a:pt x="9578265" y="4301507"/>
                </a:cubicBezTo>
                <a:cubicBezTo>
                  <a:pt x="9578265" y="4326599"/>
                  <a:pt x="9583510" y="4342069"/>
                  <a:pt x="9594011" y="4347946"/>
                </a:cubicBezTo>
                <a:cubicBezTo>
                  <a:pt x="9607561" y="4355528"/>
                  <a:pt x="9608293" y="4362538"/>
                  <a:pt x="9599250" y="4398158"/>
                </a:cubicBezTo>
                <a:cubicBezTo>
                  <a:pt x="9593471" y="4420927"/>
                  <a:pt x="9591784" y="4441821"/>
                  <a:pt x="9595501" y="4444587"/>
                </a:cubicBezTo>
                <a:cubicBezTo>
                  <a:pt x="9599218" y="4447354"/>
                  <a:pt x="9610695" y="4465691"/>
                  <a:pt x="9621003" y="4485336"/>
                </a:cubicBezTo>
                <a:cubicBezTo>
                  <a:pt x="9640678" y="4522831"/>
                  <a:pt x="9652656" y="4528579"/>
                  <a:pt x="9671610" y="4509625"/>
                </a:cubicBezTo>
                <a:cubicBezTo>
                  <a:pt x="9684793" y="4496442"/>
                  <a:pt x="9687035" y="4463905"/>
                  <a:pt x="9674761" y="4463905"/>
                </a:cubicBezTo>
                <a:cubicBezTo>
                  <a:pt x="9670207" y="4463905"/>
                  <a:pt x="9664070" y="4449037"/>
                  <a:pt x="9661121" y="4430864"/>
                </a:cubicBezTo>
                <a:cubicBezTo>
                  <a:pt x="9658171" y="4412691"/>
                  <a:pt x="9646840" y="4388250"/>
                  <a:pt x="9635940" y="4376550"/>
                </a:cubicBezTo>
                <a:lnTo>
                  <a:pt x="9616122" y="4355277"/>
                </a:lnTo>
                <a:lnTo>
                  <a:pt x="9642436" y="4333734"/>
                </a:lnTo>
                <a:cubicBezTo>
                  <a:pt x="9672690" y="4308967"/>
                  <a:pt x="9704268" y="4305464"/>
                  <a:pt x="9720540" y="4325071"/>
                </a:cubicBezTo>
                <a:cubicBezTo>
                  <a:pt x="9734098" y="4341406"/>
                  <a:pt x="9724361" y="4404894"/>
                  <a:pt x="9705390" y="4423865"/>
                </a:cubicBezTo>
                <a:cubicBezTo>
                  <a:pt x="9691465" y="4437791"/>
                  <a:pt x="9687973" y="4463905"/>
                  <a:pt x="9700036" y="4463905"/>
                </a:cubicBezTo>
                <a:cubicBezTo>
                  <a:pt x="9704145" y="4463905"/>
                  <a:pt x="9715270" y="4477046"/>
                  <a:pt x="9724758" y="4493107"/>
                </a:cubicBezTo>
                <a:cubicBezTo>
                  <a:pt x="9740581" y="4519895"/>
                  <a:pt x="9740752" y="4523697"/>
                  <a:pt x="9726811" y="4539101"/>
                </a:cubicBezTo>
                <a:cubicBezTo>
                  <a:pt x="9710653" y="4556956"/>
                  <a:pt x="9707062" y="4580002"/>
                  <a:pt x="9718635" y="4591576"/>
                </a:cubicBezTo>
                <a:cubicBezTo>
                  <a:pt x="9722496" y="4595437"/>
                  <a:pt x="9730767" y="4628930"/>
                  <a:pt x="9737013" y="4666005"/>
                </a:cubicBezTo>
                <a:cubicBezTo>
                  <a:pt x="9743261" y="4703079"/>
                  <a:pt x="9752803" y="4736152"/>
                  <a:pt x="9758219" y="4739499"/>
                </a:cubicBezTo>
                <a:cubicBezTo>
                  <a:pt x="9763642" y="4742851"/>
                  <a:pt x="9768918" y="4786081"/>
                  <a:pt x="9769963" y="4835726"/>
                </a:cubicBezTo>
                <a:cubicBezTo>
                  <a:pt x="9771519" y="4909648"/>
                  <a:pt x="9775177" y="4929584"/>
                  <a:pt x="9790291" y="4946519"/>
                </a:cubicBezTo>
                <a:cubicBezTo>
                  <a:pt x="9804104" y="4961997"/>
                  <a:pt x="9807106" y="4974526"/>
                  <a:pt x="9802274" y="4996526"/>
                </a:cubicBezTo>
                <a:cubicBezTo>
                  <a:pt x="9794273" y="5032952"/>
                  <a:pt x="9773024" y="5034722"/>
                  <a:pt x="9764328" y="4999686"/>
                </a:cubicBezTo>
                <a:cubicBezTo>
                  <a:pt x="9756992" y="4970125"/>
                  <a:pt x="9723752" y="4930630"/>
                  <a:pt x="9706211" y="4930630"/>
                </a:cubicBezTo>
                <a:cubicBezTo>
                  <a:pt x="9691647" y="4930630"/>
                  <a:pt x="9683040" y="4952400"/>
                  <a:pt x="9683040" y="4989240"/>
                </a:cubicBezTo>
                <a:cubicBezTo>
                  <a:pt x="9683040" y="5004902"/>
                  <a:pt x="9676465" y="5024291"/>
                  <a:pt x="9668430" y="5032327"/>
                </a:cubicBezTo>
                <a:cubicBezTo>
                  <a:pt x="9660078" y="5040678"/>
                  <a:pt x="9656261" y="5054635"/>
                  <a:pt x="9659521" y="5064905"/>
                </a:cubicBezTo>
                <a:cubicBezTo>
                  <a:pt x="9664412" y="5080316"/>
                  <a:pt x="9662086" y="5081720"/>
                  <a:pt x="9643176" y="5074775"/>
                </a:cubicBezTo>
                <a:cubicBezTo>
                  <a:pt x="9625393" y="5068244"/>
                  <a:pt x="9620206" y="5057785"/>
                  <a:pt x="9616365" y="5020718"/>
                </a:cubicBezTo>
                <a:cubicBezTo>
                  <a:pt x="9612239" y="4980911"/>
                  <a:pt x="9608246" y="4973868"/>
                  <a:pt x="9586532" y="4968106"/>
                </a:cubicBezTo>
                <a:cubicBezTo>
                  <a:pt x="9572744" y="4964447"/>
                  <a:pt x="9556422" y="4964569"/>
                  <a:pt x="9550261" y="4968377"/>
                </a:cubicBezTo>
                <a:cubicBezTo>
                  <a:pt x="9536557" y="4976846"/>
                  <a:pt x="9545982" y="5020471"/>
                  <a:pt x="9564912" y="5036181"/>
                </a:cubicBezTo>
                <a:cubicBezTo>
                  <a:pt x="9580294" y="5048947"/>
                  <a:pt x="9583652" y="5140180"/>
                  <a:pt x="9568740" y="5140180"/>
                </a:cubicBezTo>
                <a:cubicBezTo>
                  <a:pt x="9563501" y="5140180"/>
                  <a:pt x="9559215" y="5157325"/>
                  <a:pt x="9559215" y="5178280"/>
                </a:cubicBezTo>
                <a:cubicBezTo>
                  <a:pt x="9559215" y="5199235"/>
                  <a:pt x="9563501" y="5216380"/>
                  <a:pt x="9568740" y="5216380"/>
                </a:cubicBezTo>
                <a:cubicBezTo>
                  <a:pt x="9573978" y="5216380"/>
                  <a:pt x="9578265" y="5226853"/>
                  <a:pt x="9578265" y="5239653"/>
                </a:cubicBezTo>
                <a:cubicBezTo>
                  <a:pt x="9578265" y="5252452"/>
                  <a:pt x="9587120" y="5269127"/>
                  <a:pt x="9597943" y="5276708"/>
                </a:cubicBezTo>
                <a:cubicBezTo>
                  <a:pt x="9613979" y="5287940"/>
                  <a:pt x="9616464" y="5296651"/>
                  <a:pt x="9611374" y="5323782"/>
                </a:cubicBezTo>
                <a:cubicBezTo>
                  <a:pt x="9607480" y="5344544"/>
                  <a:pt x="9609146" y="5359556"/>
                  <a:pt x="9615802" y="5363669"/>
                </a:cubicBezTo>
                <a:cubicBezTo>
                  <a:pt x="9622394" y="5367744"/>
                  <a:pt x="9624137" y="5382726"/>
                  <a:pt x="9620359" y="5402860"/>
                </a:cubicBezTo>
                <a:cubicBezTo>
                  <a:pt x="9615580" y="5428338"/>
                  <a:pt x="9617401" y="5435455"/>
                  <a:pt x="9628701" y="5435455"/>
                </a:cubicBezTo>
                <a:cubicBezTo>
                  <a:pt x="9638466" y="5435455"/>
                  <a:pt x="9641541" y="5441635"/>
                  <a:pt x="9638174" y="5454505"/>
                </a:cubicBezTo>
                <a:cubicBezTo>
                  <a:pt x="9635435" y="5464982"/>
                  <a:pt x="9627129" y="5473555"/>
                  <a:pt x="9619717" y="5473555"/>
                </a:cubicBezTo>
                <a:cubicBezTo>
                  <a:pt x="9612306" y="5473555"/>
                  <a:pt x="9603775" y="5479984"/>
                  <a:pt x="9600759" y="5487843"/>
                </a:cubicBezTo>
                <a:cubicBezTo>
                  <a:pt x="9597743" y="5495701"/>
                  <a:pt x="9587163" y="5502130"/>
                  <a:pt x="9577246" y="5502130"/>
                </a:cubicBezTo>
                <a:cubicBezTo>
                  <a:pt x="9562958" y="5502130"/>
                  <a:pt x="9559215" y="5495146"/>
                  <a:pt x="9559215" y="5468494"/>
                </a:cubicBezTo>
                <a:cubicBezTo>
                  <a:pt x="9559215" y="5447381"/>
                  <a:pt x="9564534" y="5432816"/>
                  <a:pt x="9573502" y="5429375"/>
                </a:cubicBezTo>
                <a:cubicBezTo>
                  <a:pt x="9581361" y="5426359"/>
                  <a:pt x="9587790" y="5413785"/>
                  <a:pt x="9587790" y="5401433"/>
                </a:cubicBezTo>
                <a:cubicBezTo>
                  <a:pt x="9587790" y="5377744"/>
                  <a:pt x="9563535" y="5359255"/>
                  <a:pt x="9532456" y="5359255"/>
                </a:cubicBezTo>
                <a:cubicBezTo>
                  <a:pt x="9511305" y="5359255"/>
                  <a:pt x="9496611" y="5310159"/>
                  <a:pt x="9510393" y="5285532"/>
                </a:cubicBezTo>
                <a:cubicBezTo>
                  <a:pt x="9515784" y="5275898"/>
                  <a:pt x="9513396" y="5264733"/>
                  <a:pt x="9503462" y="5253131"/>
                </a:cubicBezTo>
                <a:cubicBezTo>
                  <a:pt x="9484664" y="5231176"/>
                  <a:pt x="9465979" y="5230654"/>
                  <a:pt x="9443008" y="5251443"/>
                </a:cubicBezTo>
                <a:cubicBezTo>
                  <a:pt x="9426339" y="5266529"/>
                  <a:pt x="9424471" y="5266253"/>
                  <a:pt x="9410762" y="5246681"/>
                </a:cubicBezTo>
                <a:cubicBezTo>
                  <a:pt x="9392880" y="5221150"/>
                  <a:pt x="9372535" y="5220020"/>
                  <a:pt x="9359782" y="5243849"/>
                </a:cubicBezTo>
                <a:cubicBezTo>
                  <a:pt x="9352478" y="5257496"/>
                  <a:pt x="9355809" y="5272889"/>
                  <a:pt x="9373695" y="5308143"/>
                </a:cubicBezTo>
                <a:cubicBezTo>
                  <a:pt x="9386628" y="5333635"/>
                  <a:pt x="9397228" y="5363884"/>
                  <a:pt x="9397250" y="5375362"/>
                </a:cubicBezTo>
                <a:cubicBezTo>
                  <a:pt x="9397269" y="5386839"/>
                  <a:pt x="9401646" y="5398923"/>
                  <a:pt x="9406970" y="5402214"/>
                </a:cubicBezTo>
                <a:cubicBezTo>
                  <a:pt x="9423332" y="5412326"/>
                  <a:pt x="9407159" y="5425930"/>
                  <a:pt x="9378773" y="5425930"/>
                </a:cubicBezTo>
                <a:cubicBezTo>
                  <a:pt x="9348307" y="5425930"/>
                  <a:pt x="9319441" y="5391580"/>
                  <a:pt x="9311565" y="5345954"/>
                </a:cubicBezTo>
                <a:cubicBezTo>
                  <a:pt x="9306261" y="5315228"/>
                  <a:pt x="9274083" y="5288912"/>
                  <a:pt x="9266684" y="5309249"/>
                </a:cubicBezTo>
                <a:cubicBezTo>
                  <a:pt x="9258193" y="5332587"/>
                  <a:pt x="9235365" y="5321723"/>
                  <a:pt x="9235365" y="5294344"/>
                </a:cubicBezTo>
                <a:cubicBezTo>
                  <a:pt x="9235365" y="5273081"/>
                  <a:pt x="9228466" y="5264243"/>
                  <a:pt x="9202027" y="5251636"/>
                </a:cubicBezTo>
                <a:cubicBezTo>
                  <a:pt x="9183692" y="5242892"/>
                  <a:pt x="9168690" y="5229641"/>
                  <a:pt x="9168690" y="5222188"/>
                </a:cubicBezTo>
                <a:cubicBezTo>
                  <a:pt x="9168690" y="5213316"/>
                  <a:pt x="9162096" y="5210362"/>
                  <a:pt x="9149589" y="5213633"/>
                </a:cubicBezTo>
                <a:cubicBezTo>
                  <a:pt x="9139083" y="5216381"/>
                  <a:pt x="9124082" y="5213312"/>
                  <a:pt x="9116252" y="5206813"/>
                </a:cubicBezTo>
                <a:cubicBezTo>
                  <a:pt x="9104165" y="5196782"/>
                  <a:pt x="9102015" y="5199250"/>
                  <a:pt x="9102015" y="5223151"/>
                </a:cubicBezTo>
                <a:cubicBezTo>
                  <a:pt x="9102015" y="5260674"/>
                  <a:pt x="9094749" y="5265925"/>
                  <a:pt x="9067516" y="5248081"/>
                </a:cubicBezTo>
                <a:cubicBezTo>
                  <a:pt x="9049208" y="5236085"/>
                  <a:pt x="9037179" y="5235064"/>
                  <a:pt x="9006347" y="5242890"/>
                </a:cubicBezTo>
                <a:cubicBezTo>
                  <a:pt x="8969569" y="5252225"/>
                  <a:pt x="8968239" y="5251779"/>
                  <a:pt x="8974453" y="5232199"/>
                </a:cubicBezTo>
                <a:cubicBezTo>
                  <a:pt x="8980197" y="5214100"/>
                  <a:pt x="8979150" y="5213251"/>
                  <a:pt x="8965277" y="5224765"/>
                </a:cubicBezTo>
                <a:cubicBezTo>
                  <a:pt x="8948025" y="5239082"/>
                  <a:pt x="8944128" y="5264005"/>
                  <a:pt x="8959140" y="5264005"/>
                </a:cubicBezTo>
                <a:cubicBezTo>
                  <a:pt x="8973673" y="5264005"/>
                  <a:pt x="8970483" y="5308451"/>
                  <a:pt x="8954827" y="5324107"/>
                </a:cubicBezTo>
                <a:cubicBezTo>
                  <a:pt x="8938547" y="5340387"/>
                  <a:pt x="8942079" y="5416858"/>
                  <a:pt x="8963258" y="5506643"/>
                </a:cubicBezTo>
                <a:cubicBezTo>
                  <a:pt x="8970640" y="5537938"/>
                  <a:pt x="8974633" y="5566854"/>
                  <a:pt x="8972132" y="5570901"/>
                </a:cubicBezTo>
                <a:cubicBezTo>
                  <a:pt x="8969630" y="5574949"/>
                  <a:pt x="8954924" y="5571714"/>
                  <a:pt x="8939451" y="5563712"/>
                </a:cubicBezTo>
                <a:cubicBezTo>
                  <a:pt x="8918223" y="5552735"/>
                  <a:pt x="8911926" y="5552159"/>
                  <a:pt x="8913798" y="5561366"/>
                </a:cubicBezTo>
                <a:cubicBezTo>
                  <a:pt x="8915162" y="5568077"/>
                  <a:pt x="8908777" y="5572972"/>
                  <a:pt x="8899609" y="5572245"/>
                </a:cubicBezTo>
                <a:cubicBezTo>
                  <a:pt x="8880597" y="5570736"/>
                  <a:pt x="8876924" y="5584262"/>
                  <a:pt x="8894734" y="5590199"/>
                </a:cubicBezTo>
                <a:cubicBezTo>
                  <a:pt x="8904051" y="5593305"/>
                  <a:pt x="8904094" y="5599474"/>
                  <a:pt x="8894938" y="5619568"/>
                </a:cubicBezTo>
                <a:cubicBezTo>
                  <a:pt x="8879565" y="5653309"/>
                  <a:pt x="8863890" y="5651894"/>
                  <a:pt x="8863890" y="5616766"/>
                </a:cubicBezTo>
                <a:cubicBezTo>
                  <a:pt x="8863890" y="5598144"/>
                  <a:pt x="8857311" y="5585004"/>
                  <a:pt x="8844573" y="5578188"/>
                </a:cubicBezTo>
                <a:cubicBezTo>
                  <a:pt x="8833949" y="5572501"/>
                  <a:pt x="8827772" y="5563778"/>
                  <a:pt x="8830848" y="5558802"/>
                </a:cubicBezTo>
                <a:cubicBezTo>
                  <a:pt x="8833923" y="5553826"/>
                  <a:pt x="8832946" y="5549755"/>
                  <a:pt x="8828677" y="5549755"/>
                </a:cubicBezTo>
                <a:cubicBezTo>
                  <a:pt x="8824408" y="5549755"/>
                  <a:pt x="8814856" y="5536067"/>
                  <a:pt x="8807451" y="5519337"/>
                </a:cubicBezTo>
                <a:cubicBezTo>
                  <a:pt x="8797515" y="5496890"/>
                  <a:pt x="8796905" y="5487946"/>
                  <a:pt x="8805126" y="5485206"/>
                </a:cubicBezTo>
                <a:cubicBezTo>
                  <a:pt x="8823307" y="5479145"/>
                  <a:pt x="8817948" y="5459076"/>
                  <a:pt x="8790306" y="5429703"/>
                </a:cubicBezTo>
                <a:cubicBezTo>
                  <a:pt x="8776029" y="5414531"/>
                  <a:pt x="8765448" y="5398501"/>
                  <a:pt x="8766792" y="5394081"/>
                </a:cubicBezTo>
                <a:cubicBezTo>
                  <a:pt x="8768136" y="5389661"/>
                  <a:pt x="8763784" y="5387861"/>
                  <a:pt x="8757122" y="5390082"/>
                </a:cubicBezTo>
                <a:cubicBezTo>
                  <a:pt x="8750460" y="5392303"/>
                  <a:pt x="8740295" y="5410921"/>
                  <a:pt x="8734534" y="5431456"/>
                </a:cubicBezTo>
                <a:cubicBezTo>
                  <a:pt x="8728772" y="5451991"/>
                  <a:pt x="8718654" y="5468793"/>
                  <a:pt x="8712050" y="5468793"/>
                </a:cubicBezTo>
                <a:cubicBezTo>
                  <a:pt x="8699809" y="5468793"/>
                  <a:pt x="8680311" y="5418777"/>
                  <a:pt x="8669592" y="5359880"/>
                </a:cubicBezTo>
                <a:cubicBezTo>
                  <a:pt x="8666318" y="5341888"/>
                  <a:pt x="8656596" y="5319385"/>
                  <a:pt x="8647988" y="5309874"/>
                </a:cubicBezTo>
                <a:cubicBezTo>
                  <a:pt x="8629026" y="5288921"/>
                  <a:pt x="8589155" y="5287137"/>
                  <a:pt x="8581571" y="5306902"/>
                </a:cubicBezTo>
                <a:cubicBezTo>
                  <a:pt x="8575128" y="5323692"/>
                  <a:pt x="8611941" y="5406880"/>
                  <a:pt x="8625814" y="5406880"/>
                </a:cubicBezTo>
                <a:cubicBezTo>
                  <a:pt x="8631025" y="5406880"/>
                  <a:pt x="8635290" y="5416937"/>
                  <a:pt x="8635290" y="5429229"/>
                </a:cubicBezTo>
                <a:cubicBezTo>
                  <a:pt x="8635290" y="5453360"/>
                  <a:pt x="8661109" y="5511655"/>
                  <a:pt x="8671796" y="5511655"/>
                </a:cubicBezTo>
                <a:cubicBezTo>
                  <a:pt x="8689130" y="5511655"/>
                  <a:pt x="8702944" y="5553873"/>
                  <a:pt x="8697041" y="5588809"/>
                </a:cubicBezTo>
                <a:cubicBezTo>
                  <a:pt x="8690618" y="5626829"/>
                  <a:pt x="8673390" y="5640578"/>
                  <a:pt x="8673390" y="5607684"/>
                </a:cubicBezTo>
                <a:cubicBezTo>
                  <a:pt x="8673390" y="5574959"/>
                  <a:pt x="8662261" y="5559280"/>
                  <a:pt x="8639033" y="5559280"/>
                </a:cubicBezTo>
                <a:cubicBezTo>
                  <a:pt x="8626497" y="5559280"/>
                  <a:pt x="8616240" y="5555076"/>
                  <a:pt x="8616240" y="5549936"/>
                </a:cubicBezTo>
                <a:cubicBezTo>
                  <a:pt x="8616240" y="5544798"/>
                  <a:pt x="8606093" y="5538047"/>
                  <a:pt x="8593690" y="5534933"/>
                </a:cubicBezTo>
                <a:cubicBezTo>
                  <a:pt x="8577617" y="5530899"/>
                  <a:pt x="8563885" y="5535998"/>
                  <a:pt x="8545877" y="5552687"/>
                </a:cubicBezTo>
                <a:cubicBezTo>
                  <a:pt x="8523118" y="5573780"/>
                  <a:pt x="8521722" y="5578808"/>
                  <a:pt x="8531790" y="5603409"/>
                </a:cubicBezTo>
                <a:cubicBezTo>
                  <a:pt x="8537938" y="5618429"/>
                  <a:pt x="8544237" y="5635004"/>
                  <a:pt x="8545788" y="5640243"/>
                </a:cubicBezTo>
                <a:cubicBezTo>
                  <a:pt x="8547339" y="5645481"/>
                  <a:pt x="8551467" y="5659412"/>
                  <a:pt x="8554960" y="5671199"/>
                </a:cubicBezTo>
                <a:cubicBezTo>
                  <a:pt x="8560059" y="5688405"/>
                  <a:pt x="8557550" y="5692630"/>
                  <a:pt x="8542232" y="5692630"/>
                </a:cubicBezTo>
                <a:cubicBezTo>
                  <a:pt x="8526885" y="5692630"/>
                  <a:pt x="8521879" y="5684135"/>
                  <a:pt x="8516639" y="5649193"/>
                </a:cubicBezTo>
                <a:cubicBezTo>
                  <a:pt x="8510997" y="5611567"/>
                  <a:pt x="8507348" y="5606151"/>
                  <a:pt x="8489364" y="5608712"/>
                </a:cubicBezTo>
                <a:cubicBezTo>
                  <a:pt x="8476063" y="5610605"/>
                  <a:pt x="8467481" y="5619579"/>
                  <a:pt x="8465482" y="5633681"/>
                </a:cubicBezTo>
                <a:cubicBezTo>
                  <a:pt x="8463767" y="5645789"/>
                  <a:pt x="8456296" y="5658023"/>
                  <a:pt x="8448881" y="5660868"/>
                </a:cubicBezTo>
                <a:cubicBezTo>
                  <a:pt x="8439980" y="5664284"/>
                  <a:pt x="8437346" y="5673793"/>
                  <a:pt x="8441128" y="5688861"/>
                </a:cubicBezTo>
                <a:cubicBezTo>
                  <a:pt x="8446966" y="5712121"/>
                  <a:pt x="8430670" y="5721956"/>
                  <a:pt x="8423043" y="5699774"/>
                </a:cubicBezTo>
                <a:cubicBezTo>
                  <a:pt x="8420791" y="5693225"/>
                  <a:pt x="8419954" y="5694297"/>
                  <a:pt x="8421183" y="5702155"/>
                </a:cubicBezTo>
                <a:cubicBezTo>
                  <a:pt x="8426147" y="5733897"/>
                  <a:pt x="8431186" y="5745662"/>
                  <a:pt x="8445659" y="5759305"/>
                </a:cubicBezTo>
                <a:cubicBezTo>
                  <a:pt x="8461003" y="5773768"/>
                  <a:pt x="8478340" y="5873605"/>
                  <a:pt x="8465508" y="5873605"/>
                </a:cubicBezTo>
                <a:cubicBezTo>
                  <a:pt x="8448992" y="5873605"/>
                  <a:pt x="8426618" y="5833577"/>
                  <a:pt x="8420562" y="5793193"/>
                </a:cubicBezTo>
                <a:cubicBezTo>
                  <a:pt x="8416958" y="5769157"/>
                  <a:pt x="8408824" y="5746343"/>
                  <a:pt x="8402487" y="5742492"/>
                </a:cubicBezTo>
                <a:cubicBezTo>
                  <a:pt x="8396150" y="5738642"/>
                  <a:pt x="8388172" y="5727895"/>
                  <a:pt x="8384756" y="5718608"/>
                </a:cubicBezTo>
                <a:cubicBezTo>
                  <a:pt x="8370703" y="5680391"/>
                  <a:pt x="8314059" y="5693966"/>
                  <a:pt x="8326325" y="5732611"/>
                </a:cubicBezTo>
                <a:cubicBezTo>
                  <a:pt x="8330271" y="5745047"/>
                  <a:pt x="8324120" y="5758262"/>
                  <a:pt x="8306999" y="5774129"/>
                </a:cubicBezTo>
                <a:cubicBezTo>
                  <a:pt x="8275152" y="5803644"/>
                  <a:pt x="8267376" y="5803367"/>
                  <a:pt x="8259615" y="5772442"/>
                </a:cubicBezTo>
                <a:cubicBezTo>
                  <a:pt x="8252384" y="5743631"/>
                  <a:pt x="8232654" y="5721217"/>
                  <a:pt x="8214489" y="5721178"/>
                </a:cubicBezTo>
                <a:cubicBezTo>
                  <a:pt x="8199768" y="5721149"/>
                  <a:pt x="8162499" y="5667857"/>
                  <a:pt x="8166619" y="5652733"/>
                </a:cubicBezTo>
                <a:cubicBezTo>
                  <a:pt x="8169511" y="5642115"/>
                  <a:pt x="8105495" y="5578330"/>
                  <a:pt x="8091947" y="5578330"/>
                </a:cubicBezTo>
                <a:cubicBezTo>
                  <a:pt x="8087795" y="5578330"/>
                  <a:pt x="8077618" y="5580932"/>
                  <a:pt x="8069332" y="5584112"/>
                </a:cubicBezTo>
                <a:cubicBezTo>
                  <a:pt x="8052875" y="5590427"/>
                  <a:pt x="8048417" y="5616430"/>
                  <a:pt x="8063790" y="5616430"/>
                </a:cubicBezTo>
                <a:cubicBezTo>
                  <a:pt x="8069029" y="5616430"/>
                  <a:pt x="8073315" y="5629289"/>
                  <a:pt x="8073315" y="5645005"/>
                </a:cubicBezTo>
                <a:cubicBezTo>
                  <a:pt x="8073315" y="5660722"/>
                  <a:pt x="8077601" y="5673580"/>
                  <a:pt x="8082840" y="5673580"/>
                </a:cubicBezTo>
                <a:cubicBezTo>
                  <a:pt x="8088079" y="5673580"/>
                  <a:pt x="8092365" y="5680263"/>
                  <a:pt x="8092365" y="5688430"/>
                </a:cubicBezTo>
                <a:cubicBezTo>
                  <a:pt x="8092365" y="5696597"/>
                  <a:pt x="8096664" y="5700623"/>
                  <a:pt x="8101919" y="5697375"/>
                </a:cubicBezTo>
                <a:cubicBezTo>
                  <a:pt x="8107626" y="5693847"/>
                  <a:pt x="8109828" y="5700332"/>
                  <a:pt x="8107389" y="5713482"/>
                </a:cubicBezTo>
                <a:cubicBezTo>
                  <a:pt x="8105143" y="5725587"/>
                  <a:pt x="8102987" y="5740850"/>
                  <a:pt x="8102598" y="5747399"/>
                </a:cubicBezTo>
                <a:cubicBezTo>
                  <a:pt x="8102209" y="5753947"/>
                  <a:pt x="8094746" y="5759305"/>
                  <a:pt x="8086015" y="5759305"/>
                </a:cubicBezTo>
                <a:cubicBezTo>
                  <a:pt x="8077284" y="5759305"/>
                  <a:pt x="8073013" y="5762178"/>
                  <a:pt x="8076524" y="5765688"/>
                </a:cubicBezTo>
                <a:cubicBezTo>
                  <a:pt x="8080034" y="5769199"/>
                  <a:pt x="8076410" y="5781987"/>
                  <a:pt x="8068470" y="5794105"/>
                </a:cubicBezTo>
                <a:cubicBezTo>
                  <a:pt x="8060530" y="5806224"/>
                  <a:pt x="8050744" y="5831969"/>
                  <a:pt x="8046724" y="5851316"/>
                </a:cubicBezTo>
                <a:cubicBezTo>
                  <a:pt x="8037792" y="5894308"/>
                  <a:pt x="8019518" y="5902713"/>
                  <a:pt x="8006934" y="5869617"/>
                </a:cubicBezTo>
                <a:cubicBezTo>
                  <a:pt x="8001793" y="5856095"/>
                  <a:pt x="7993694" y="5845030"/>
                  <a:pt x="7988935" y="5845030"/>
                </a:cubicBezTo>
                <a:cubicBezTo>
                  <a:pt x="7984177" y="5845030"/>
                  <a:pt x="7977301" y="5817170"/>
                  <a:pt x="7973654" y="5783118"/>
                </a:cubicBezTo>
                <a:cubicBezTo>
                  <a:pt x="7970007" y="5749066"/>
                  <a:pt x="7963079" y="5721205"/>
                  <a:pt x="7958257" y="5721205"/>
                </a:cubicBezTo>
                <a:cubicBezTo>
                  <a:pt x="7953435" y="5721205"/>
                  <a:pt x="7949490" y="5709094"/>
                  <a:pt x="7949490" y="5694290"/>
                </a:cubicBezTo>
                <a:cubicBezTo>
                  <a:pt x="7949490" y="5678473"/>
                  <a:pt x="7940401" y="5658837"/>
                  <a:pt x="7927445" y="5646665"/>
                </a:cubicBezTo>
                <a:cubicBezTo>
                  <a:pt x="7904703" y="5625301"/>
                  <a:pt x="7886712" y="5618669"/>
                  <a:pt x="7897103" y="5635480"/>
                </a:cubicBezTo>
                <a:cubicBezTo>
                  <a:pt x="7900340" y="5640719"/>
                  <a:pt x="7898450" y="5645005"/>
                  <a:pt x="7892902" y="5645005"/>
                </a:cubicBezTo>
                <a:cubicBezTo>
                  <a:pt x="7887354" y="5645005"/>
                  <a:pt x="7882815" y="5639800"/>
                  <a:pt x="7882815" y="5633439"/>
                </a:cubicBezTo>
                <a:cubicBezTo>
                  <a:pt x="7882815" y="5625518"/>
                  <a:pt x="7878364" y="5626325"/>
                  <a:pt x="7868690" y="5635998"/>
                </a:cubicBezTo>
                <a:cubicBezTo>
                  <a:pt x="7848948" y="5655740"/>
                  <a:pt x="7845082" y="5827282"/>
                  <a:pt x="7863869" y="5849918"/>
                </a:cubicBezTo>
                <a:cubicBezTo>
                  <a:pt x="7871102" y="5858633"/>
                  <a:pt x="7884772" y="5887888"/>
                  <a:pt x="7894249" y="5914928"/>
                </a:cubicBezTo>
                <a:cubicBezTo>
                  <a:pt x="7903724" y="5941969"/>
                  <a:pt x="7917887" y="5968852"/>
                  <a:pt x="7925721" y="5974668"/>
                </a:cubicBezTo>
                <a:cubicBezTo>
                  <a:pt x="7933556" y="5980484"/>
                  <a:pt x="7939965" y="5991646"/>
                  <a:pt x="7939965" y="5999471"/>
                </a:cubicBezTo>
                <a:cubicBezTo>
                  <a:pt x="7939965" y="6007296"/>
                  <a:pt x="7951025" y="6025633"/>
                  <a:pt x="7964544" y="6040219"/>
                </a:cubicBezTo>
                <a:cubicBezTo>
                  <a:pt x="7982053" y="6059112"/>
                  <a:pt x="7987292" y="6072526"/>
                  <a:pt x="7982759" y="6086854"/>
                </a:cubicBezTo>
                <a:cubicBezTo>
                  <a:pt x="7969448" y="6128923"/>
                  <a:pt x="7973123" y="6144329"/>
                  <a:pt x="7999542" y="6157190"/>
                </a:cubicBezTo>
                <a:cubicBezTo>
                  <a:pt x="8021348" y="6167806"/>
                  <a:pt x="8024734" y="6174134"/>
                  <a:pt x="8019584" y="6194655"/>
                </a:cubicBezTo>
                <a:cubicBezTo>
                  <a:pt x="8014692" y="6214147"/>
                  <a:pt x="8016187" y="6217700"/>
                  <a:pt x="8026682" y="6211526"/>
                </a:cubicBezTo>
                <a:cubicBezTo>
                  <a:pt x="8035088" y="6206581"/>
                  <a:pt x="8034120" y="6210437"/>
                  <a:pt x="8024049" y="6222012"/>
                </a:cubicBezTo>
                <a:cubicBezTo>
                  <a:pt x="8010484" y="6237602"/>
                  <a:pt x="8009663" y="6247029"/>
                  <a:pt x="8018511" y="6285561"/>
                </a:cubicBezTo>
                <a:cubicBezTo>
                  <a:pt x="8024224" y="6310445"/>
                  <a:pt x="8032463" y="6330805"/>
                  <a:pt x="8036820" y="6330805"/>
                </a:cubicBezTo>
                <a:cubicBezTo>
                  <a:pt x="8045829" y="6330805"/>
                  <a:pt x="8047732" y="6381788"/>
                  <a:pt x="8039046" y="6390474"/>
                </a:cubicBezTo>
                <a:cubicBezTo>
                  <a:pt x="8030809" y="6398711"/>
                  <a:pt x="8005835" y="6387438"/>
                  <a:pt x="8011613" y="6378090"/>
                </a:cubicBezTo>
                <a:cubicBezTo>
                  <a:pt x="8014287" y="6373762"/>
                  <a:pt x="8012119" y="6367529"/>
                  <a:pt x="8006795" y="6364239"/>
                </a:cubicBezTo>
                <a:cubicBezTo>
                  <a:pt x="8001471" y="6360948"/>
                  <a:pt x="7997115" y="6350461"/>
                  <a:pt x="7997115" y="6340934"/>
                </a:cubicBezTo>
                <a:cubicBezTo>
                  <a:pt x="7997115" y="6331407"/>
                  <a:pt x="7990686" y="6318277"/>
                  <a:pt x="7982828" y="6311755"/>
                </a:cubicBezTo>
                <a:cubicBezTo>
                  <a:pt x="7974969" y="6305233"/>
                  <a:pt x="7968540" y="6287564"/>
                  <a:pt x="7968540" y="6272489"/>
                </a:cubicBezTo>
                <a:cubicBezTo>
                  <a:pt x="7968540" y="6257414"/>
                  <a:pt x="7964254" y="6245080"/>
                  <a:pt x="7959015" y="6245080"/>
                </a:cubicBezTo>
                <a:cubicBezTo>
                  <a:pt x="7953776" y="6245080"/>
                  <a:pt x="7949490" y="6232747"/>
                  <a:pt x="7949490" y="6217671"/>
                </a:cubicBezTo>
                <a:cubicBezTo>
                  <a:pt x="7949490" y="6202597"/>
                  <a:pt x="7943495" y="6185287"/>
                  <a:pt x="7936168" y="6179207"/>
                </a:cubicBezTo>
                <a:cubicBezTo>
                  <a:pt x="7924394" y="6169435"/>
                  <a:pt x="7912628" y="6119389"/>
                  <a:pt x="7910813" y="6071368"/>
                </a:cubicBezTo>
                <a:cubicBezTo>
                  <a:pt x="7910470" y="6062266"/>
                  <a:pt x="7901421" y="6048678"/>
                  <a:pt x="7890706" y="6041173"/>
                </a:cubicBezTo>
                <a:cubicBezTo>
                  <a:pt x="7879992" y="6033668"/>
                  <a:pt x="7873859" y="6023265"/>
                  <a:pt x="7877079" y="6018055"/>
                </a:cubicBezTo>
                <a:cubicBezTo>
                  <a:pt x="7880299" y="6012845"/>
                  <a:pt x="7878884" y="6007145"/>
                  <a:pt x="7873935" y="6005388"/>
                </a:cubicBezTo>
                <a:cubicBezTo>
                  <a:pt x="7868985" y="6003630"/>
                  <a:pt x="7863492" y="5991477"/>
                  <a:pt x="7861728" y="5978380"/>
                </a:cubicBezTo>
                <a:cubicBezTo>
                  <a:pt x="7857193" y="5944718"/>
                  <a:pt x="7846456" y="5930755"/>
                  <a:pt x="7825103" y="5930755"/>
                </a:cubicBezTo>
                <a:cubicBezTo>
                  <a:pt x="7813152" y="5930755"/>
                  <a:pt x="7806615" y="5924218"/>
                  <a:pt x="7806615" y="5912267"/>
                </a:cubicBezTo>
                <a:cubicBezTo>
                  <a:pt x="7806615" y="5902099"/>
                  <a:pt x="7802883" y="5891473"/>
                  <a:pt x="7798320" y="5888653"/>
                </a:cubicBezTo>
                <a:cubicBezTo>
                  <a:pt x="7793758" y="5885833"/>
                  <a:pt x="7787559" y="5871650"/>
                  <a:pt x="7784544" y="5857135"/>
                </a:cubicBezTo>
                <a:cubicBezTo>
                  <a:pt x="7781468" y="5842322"/>
                  <a:pt x="7766504" y="5822486"/>
                  <a:pt x="7750435" y="5811923"/>
                </a:cubicBezTo>
                <a:cubicBezTo>
                  <a:pt x="7707990" y="5784021"/>
                  <a:pt x="7694650" y="5754464"/>
                  <a:pt x="7714568" y="5732454"/>
                </a:cubicBezTo>
                <a:cubicBezTo>
                  <a:pt x="7736008" y="5708763"/>
                  <a:pt x="7734726" y="5701704"/>
                  <a:pt x="7704221" y="5675488"/>
                </a:cubicBezTo>
                <a:cubicBezTo>
                  <a:pt x="7681475" y="5655940"/>
                  <a:pt x="7678294" y="5646763"/>
                  <a:pt x="7680052" y="5605757"/>
                </a:cubicBezTo>
                <a:cubicBezTo>
                  <a:pt x="7681846" y="5563931"/>
                  <a:pt x="7679499" y="5557558"/>
                  <a:pt x="7659503" y="5549955"/>
                </a:cubicBezTo>
                <a:cubicBezTo>
                  <a:pt x="7645260" y="5544540"/>
                  <a:pt x="7634567" y="5530614"/>
                  <a:pt x="7630526" y="5512217"/>
                </a:cubicBezTo>
                <a:cubicBezTo>
                  <a:pt x="7623904" y="5482064"/>
                  <a:pt x="7593005" y="5465765"/>
                  <a:pt x="7563749" y="5476992"/>
                </a:cubicBezTo>
                <a:cubicBezTo>
                  <a:pt x="7547476" y="5483236"/>
                  <a:pt x="7543661" y="5545059"/>
                  <a:pt x="7558965" y="5554518"/>
                </a:cubicBezTo>
                <a:cubicBezTo>
                  <a:pt x="7564204" y="5557755"/>
                  <a:pt x="7568490" y="5570654"/>
                  <a:pt x="7568490" y="5583182"/>
                </a:cubicBezTo>
                <a:cubicBezTo>
                  <a:pt x="7568490" y="5595709"/>
                  <a:pt x="7573938" y="5609386"/>
                  <a:pt x="7580597" y="5613576"/>
                </a:cubicBezTo>
                <a:cubicBezTo>
                  <a:pt x="7596655" y="5623678"/>
                  <a:pt x="7617799" y="5672674"/>
                  <a:pt x="7610911" y="5683819"/>
                </a:cubicBezTo>
                <a:cubicBezTo>
                  <a:pt x="7607916" y="5688665"/>
                  <a:pt x="7610005" y="5692630"/>
                  <a:pt x="7615553" y="5692630"/>
                </a:cubicBezTo>
                <a:cubicBezTo>
                  <a:pt x="7621101" y="5692630"/>
                  <a:pt x="7625640" y="5702821"/>
                  <a:pt x="7625640" y="5715276"/>
                </a:cubicBezTo>
                <a:cubicBezTo>
                  <a:pt x="7625640" y="5727732"/>
                  <a:pt x="7632397" y="5743530"/>
                  <a:pt x="7640655" y="5750384"/>
                </a:cubicBezTo>
                <a:cubicBezTo>
                  <a:pt x="7651579" y="5759450"/>
                  <a:pt x="7654078" y="5772097"/>
                  <a:pt x="7649827" y="5796794"/>
                </a:cubicBezTo>
                <a:cubicBezTo>
                  <a:pt x="7645575" y="5821498"/>
                  <a:pt x="7646634" y="5826852"/>
                  <a:pt x="7653716" y="5816455"/>
                </a:cubicBezTo>
                <a:cubicBezTo>
                  <a:pt x="7662464" y="5803613"/>
                  <a:pt x="7667865" y="5809379"/>
                  <a:pt x="7664868" y="5828361"/>
                </a:cubicBezTo>
                <a:cubicBezTo>
                  <a:pt x="7664248" y="5832291"/>
                  <a:pt x="7668026" y="5835505"/>
                  <a:pt x="7673265" y="5835505"/>
                </a:cubicBezTo>
                <a:cubicBezTo>
                  <a:pt x="7678504" y="5835505"/>
                  <a:pt x="7682790" y="5842114"/>
                  <a:pt x="7682790" y="5850191"/>
                </a:cubicBezTo>
                <a:cubicBezTo>
                  <a:pt x="7682790" y="5858268"/>
                  <a:pt x="7691149" y="5873849"/>
                  <a:pt x="7701366" y="5884815"/>
                </a:cubicBezTo>
                <a:cubicBezTo>
                  <a:pt x="7711583" y="5895782"/>
                  <a:pt x="7722522" y="5918106"/>
                  <a:pt x="7725676" y="5934423"/>
                </a:cubicBezTo>
                <a:cubicBezTo>
                  <a:pt x="7740620" y="6011744"/>
                  <a:pt x="7764864" y="6075815"/>
                  <a:pt x="7789301" y="6102571"/>
                </a:cubicBezTo>
                <a:cubicBezTo>
                  <a:pt x="7804063" y="6118733"/>
                  <a:pt x="7816140" y="6140264"/>
                  <a:pt x="7816140" y="6150418"/>
                </a:cubicBezTo>
                <a:cubicBezTo>
                  <a:pt x="7816140" y="6160572"/>
                  <a:pt x="7819355" y="6168914"/>
                  <a:pt x="7823284" y="6168955"/>
                </a:cubicBezTo>
                <a:cubicBezTo>
                  <a:pt x="7833581" y="6169062"/>
                  <a:pt x="7854658" y="6217648"/>
                  <a:pt x="7848635" y="6227394"/>
                </a:cubicBezTo>
                <a:cubicBezTo>
                  <a:pt x="7838975" y="6243024"/>
                  <a:pt x="7806615" y="6216042"/>
                  <a:pt x="7806615" y="6192358"/>
                </a:cubicBezTo>
                <a:cubicBezTo>
                  <a:pt x="7806615" y="6179445"/>
                  <a:pt x="7802806" y="6168880"/>
                  <a:pt x="7798150" y="6168880"/>
                </a:cubicBezTo>
                <a:cubicBezTo>
                  <a:pt x="7793494" y="6168880"/>
                  <a:pt x="7786952" y="6154309"/>
                  <a:pt x="7783611" y="6136500"/>
                </a:cubicBezTo>
                <a:cubicBezTo>
                  <a:pt x="7775837" y="6095064"/>
                  <a:pt x="7756806" y="6079248"/>
                  <a:pt x="7724485" y="6087359"/>
                </a:cubicBezTo>
                <a:cubicBezTo>
                  <a:pt x="7700540" y="6093370"/>
                  <a:pt x="7699552" y="6092212"/>
                  <a:pt x="7705073" y="6064611"/>
                </a:cubicBezTo>
                <a:cubicBezTo>
                  <a:pt x="7709455" y="6042702"/>
                  <a:pt x="7707424" y="6035530"/>
                  <a:pt x="7696840" y="6035530"/>
                </a:cubicBezTo>
                <a:cubicBezTo>
                  <a:pt x="7679790" y="6035530"/>
                  <a:pt x="7679181" y="6025298"/>
                  <a:pt x="7694260" y="5992202"/>
                </a:cubicBezTo>
                <a:cubicBezTo>
                  <a:pt x="7704013" y="5970799"/>
                  <a:pt x="7703299" y="5965666"/>
                  <a:pt x="7689498" y="5957943"/>
                </a:cubicBezTo>
                <a:cubicBezTo>
                  <a:pt x="7680570" y="5952947"/>
                  <a:pt x="7673265" y="5940045"/>
                  <a:pt x="7673265" y="5929271"/>
                </a:cubicBezTo>
                <a:cubicBezTo>
                  <a:pt x="7673265" y="5918499"/>
                  <a:pt x="7662549" y="5901256"/>
                  <a:pt x="7649453" y="5890953"/>
                </a:cubicBezTo>
                <a:cubicBezTo>
                  <a:pt x="7636356" y="5880651"/>
                  <a:pt x="7625640" y="5866769"/>
                  <a:pt x="7625640" y="5860102"/>
                </a:cubicBezTo>
                <a:cubicBezTo>
                  <a:pt x="7625640" y="5841762"/>
                  <a:pt x="7593451" y="5816455"/>
                  <a:pt x="7570121" y="5816455"/>
                </a:cubicBezTo>
                <a:cubicBezTo>
                  <a:pt x="7556000" y="5816455"/>
                  <a:pt x="7549440" y="5810592"/>
                  <a:pt x="7549440" y="5797967"/>
                </a:cubicBezTo>
                <a:cubicBezTo>
                  <a:pt x="7549440" y="5787799"/>
                  <a:pt x="7545154" y="5776830"/>
                  <a:pt x="7539915" y="5773593"/>
                </a:cubicBezTo>
                <a:cubicBezTo>
                  <a:pt x="7534676" y="5770355"/>
                  <a:pt x="7530390" y="5758101"/>
                  <a:pt x="7530390" y="5746361"/>
                </a:cubicBezTo>
                <a:cubicBezTo>
                  <a:pt x="7530390" y="5734621"/>
                  <a:pt x="7526622" y="5720943"/>
                  <a:pt x="7522016" y="5715966"/>
                </a:cubicBezTo>
                <a:cubicBezTo>
                  <a:pt x="7517410" y="5710989"/>
                  <a:pt x="7508505" y="5690844"/>
                  <a:pt x="7502227" y="5671199"/>
                </a:cubicBezTo>
                <a:cubicBezTo>
                  <a:pt x="7495949" y="5651554"/>
                  <a:pt x="7486859" y="5635480"/>
                  <a:pt x="7482027" y="5635480"/>
                </a:cubicBezTo>
                <a:cubicBezTo>
                  <a:pt x="7477194" y="5635480"/>
                  <a:pt x="7473240" y="5625289"/>
                  <a:pt x="7473240" y="5612834"/>
                </a:cubicBezTo>
                <a:cubicBezTo>
                  <a:pt x="7473240" y="5600379"/>
                  <a:pt x="7466008" y="5584305"/>
                  <a:pt x="7457169" y="5577115"/>
                </a:cubicBezTo>
                <a:cubicBezTo>
                  <a:pt x="7442912" y="5565518"/>
                  <a:pt x="7441894" y="5566160"/>
                  <a:pt x="7448147" y="5582803"/>
                </a:cubicBezTo>
                <a:cubicBezTo>
                  <a:pt x="7452025" y="5593120"/>
                  <a:pt x="7452387" y="5598752"/>
                  <a:pt x="7448951" y="5595317"/>
                </a:cubicBezTo>
                <a:cubicBezTo>
                  <a:pt x="7445517" y="5591882"/>
                  <a:pt x="7431942" y="5593164"/>
                  <a:pt x="7418786" y="5598166"/>
                </a:cubicBezTo>
                <a:cubicBezTo>
                  <a:pt x="7400172" y="5605243"/>
                  <a:pt x="7395944" y="5604449"/>
                  <a:pt x="7399728" y="5594589"/>
                </a:cubicBezTo>
                <a:cubicBezTo>
                  <a:pt x="7402402" y="5587620"/>
                  <a:pt x="7396557" y="5571467"/>
                  <a:pt x="7386739" y="5558693"/>
                </a:cubicBezTo>
                <a:cubicBezTo>
                  <a:pt x="7375563" y="5544153"/>
                  <a:pt x="7368755" y="5519440"/>
                  <a:pt x="7368531" y="5492605"/>
                </a:cubicBezTo>
                <a:cubicBezTo>
                  <a:pt x="7368106" y="5441729"/>
                  <a:pt x="7358224" y="5422837"/>
                  <a:pt x="7334431" y="5427419"/>
                </a:cubicBezTo>
                <a:cubicBezTo>
                  <a:pt x="7322880" y="5429644"/>
                  <a:pt x="7313102" y="5445280"/>
                  <a:pt x="7305551" y="5473600"/>
                </a:cubicBezTo>
                <a:cubicBezTo>
                  <a:pt x="7299272" y="5497150"/>
                  <a:pt x="7293714" y="5508917"/>
                  <a:pt x="7293200" y="5499749"/>
                </a:cubicBezTo>
                <a:cubicBezTo>
                  <a:pt x="7291920" y="5476939"/>
                  <a:pt x="7266379" y="5478651"/>
                  <a:pt x="7258954" y="5502045"/>
                </a:cubicBezTo>
                <a:cubicBezTo>
                  <a:pt x="7251125" y="5526715"/>
                  <a:pt x="7260058" y="5540230"/>
                  <a:pt x="7284194" y="5540230"/>
                </a:cubicBezTo>
                <a:cubicBezTo>
                  <a:pt x="7295563" y="5540230"/>
                  <a:pt x="7305633" y="5548105"/>
                  <a:pt x="7308555" y="5559280"/>
                </a:cubicBezTo>
                <a:cubicBezTo>
                  <a:pt x="7311295" y="5569758"/>
                  <a:pt x="7316787" y="5578330"/>
                  <a:pt x="7320760" y="5578330"/>
                </a:cubicBezTo>
                <a:cubicBezTo>
                  <a:pt x="7324733" y="5578330"/>
                  <a:pt x="7330556" y="5591189"/>
                  <a:pt x="7333699" y="5606905"/>
                </a:cubicBezTo>
                <a:cubicBezTo>
                  <a:pt x="7337051" y="5623665"/>
                  <a:pt x="7345420" y="5635480"/>
                  <a:pt x="7353939" y="5635480"/>
                </a:cubicBezTo>
                <a:cubicBezTo>
                  <a:pt x="7369533" y="5635480"/>
                  <a:pt x="7371392" y="5648412"/>
                  <a:pt x="7359982" y="5677516"/>
                </a:cubicBezTo>
                <a:cubicBezTo>
                  <a:pt x="7349651" y="5703868"/>
                  <a:pt x="7254165" y="5707931"/>
                  <a:pt x="7254165" y="5682019"/>
                </a:cubicBezTo>
                <a:cubicBezTo>
                  <a:pt x="7254165" y="5672563"/>
                  <a:pt x="7242620" y="5654121"/>
                  <a:pt x="7228509" y="5641037"/>
                </a:cubicBezTo>
                <a:cubicBezTo>
                  <a:pt x="7205676" y="5619865"/>
                  <a:pt x="7204688" y="5616543"/>
                  <a:pt x="7219532" y="5610847"/>
                </a:cubicBezTo>
                <a:cubicBezTo>
                  <a:pt x="7228704" y="5607327"/>
                  <a:pt x="7234039" y="5598789"/>
                  <a:pt x="7231385" y="5591873"/>
                </a:cubicBezTo>
                <a:cubicBezTo>
                  <a:pt x="7228317" y="5583879"/>
                  <a:pt x="7231586" y="5581229"/>
                  <a:pt x="7240362" y="5584597"/>
                </a:cubicBezTo>
                <a:cubicBezTo>
                  <a:pt x="7248941" y="5587889"/>
                  <a:pt x="7254165" y="5584010"/>
                  <a:pt x="7254165" y="5574349"/>
                </a:cubicBezTo>
                <a:cubicBezTo>
                  <a:pt x="7254165" y="5564697"/>
                  <a:pt x="7243333" y="5556637"/>
                  <a:pt x="7225590" y="5553089"/>
                </a:cubicBezTo>
                <a:cubicBezTo>
                  <a:pt x="7209874" y="5549946"/>
                  <a:pt x="7197015" y="5542065"/>
                  <a:pt x="7197015" y="5535576"/>
                </a:cubicBezTo>
                <a:cubicBezTo>
                  <a:pt x="7197015" y="5529087"/>
                  <a:pt x="7185438" y="5512202"/>
                  <a:pt x="7171290" y="5498052"/>
                </a:cubicBezTo>
                <a:cubicBezTo>
                  <a:pt x="7145149" y="5471912"/>
                  <a:pt x="7134464" y="5444980"/>
                  <a:pt x="7150233" y="5444980"/>
                </a:cubicBezTo>
                <a:cubicBezTo>
                  <a:pt x="7155008" y="5444980"/>
                  <a:pt x="7158773" y="5439622"/>
                  <a:pt x="7158598" y="5433074"/>
                </a:cubicBezTo>
                <a:cubicBezTo>
                  <a:pt x="7158424" y="5426525"/>
                  <a:pt x="7149744" y="5431419"/>
                  <a:pt x="7139310" y="5443948"/>
                </a:cubicBezTo>
                <a:cubicBezTo>
                  <a:pt x="7117644" y="5469965"/>
                  <a:pt x="7113843" y="5468704"/>
                  <a:pt x="7109190" y="5433955"/>
                </a:cubicBezTo>
                <a:cubicBezTo>
                  <a:pt x="7107351" y="5420223"/>
                  <a:pt x="7099777" y="5401012"/>
                  <a:pt x="7092359" y="5391265"/>
                </a:cubicBezTo>
                <a:cubicBezTo>
                  <a:pt x="7083118" y="5379122"/>
                  <a:pt x="7082841" y="5377057"/>
                  <a:pt x="7091478" y="5384705"/>
                </a:cubicBezTo>
                <a:cubicBezTo>
                  <a:pt x="7098413" y="5390844"/>
                  <a:pt x="7109993" y="5393600"/>
                  <a:pt x="7117213" y="5390829"/>
                </a:cubicBezTo>
                <a:cubicBezTo>
                  <a:pt x="7125313" y="5387721"/>
                  <a:pt x="7130706" y="5392565"/>
                  <a:pt x="7131296" y="5403480"/>
                </a:cubicBezTo>
                <a:cubicBezTo>
                  <a:pt x="7131823" y="5413208"/>
                  <a:pt x="7136212" y="5404278"/>
                  <a:pt x="7141049" y="5383636"/>
                </a:cubicBezTo>
                <a:cubicBezTo>
                  <a:pt x="7147933" y="5354267"/>
                  <a:pt x="7146749" y="5343008"/>
                  <a:pt x="7135611" y="5331870"/>
                </a:cubicBezTo>
                <a:cubicBezTo>
                  <a:pt x="7123509" y="5319767"/>
                  <a:pt x="7117817" y="5319541"/>
                  <a:pt x="7097608" y="5330356"/>
                </a:cubicBezTo>
                <a:cubicBezTo>
                  <a:pt x="7078421" y="5340625"/>
                  <a:pt x="7071046" y="5340759"/>
                  <a:pt x="7059348" y="5331050"/>
                </a:cubicBezTo>
                <a:cubicBezTo>
                  <a:pt x="7032767" y="5308990"/>
                  <a:pt x="7017438" y="5326679"/>
                  <a:pt x="7010577" y="5387328"/>
                </a:cubicBezTo>
                <a:cubicBezTo>
                  <a:pt x="7005186" y="5434979"/>
                  <a:pt x="7000963" y="5444980"/>
                  <a:pt x="6986235" y="5444980"/>
                </a:cubicBezTo>
                <a:cubicBezTo>
                  <a:pt x="6975113" y="5444980"/>
                  <a:pt x="6968415" y="5438216"/>
                  <a:pt x="6968415" y="5426985"/>
                </a:cubicBezTo>
                <a:cubicBezTo>
                  <a:pt x="6968415" y="5417088"/>
                  <a:pt x="6960111" y="5398872"/>
                  <a:pt x="6949962" y="5386504"/>
                </a:cubicBezTo>
                <a:cubicBezTo>
                  <a:pt x="6934964" y="5368228"/>
                  <a:pt x="6928276" y="5365983"/>
                  <a:pt x="6914243" y="5374515"/>
                </a:cubicBezTo>
                <a:cubicBezTo>
                  <a:pt x="6893891" y="5386890"/>
                  <a:pt x="6886220" y="5423745"/>
                  <a:pt x="6900934" y="5438459"/>
                </a:cubicBezTo>
                <a:cubicBezTo>
                  <a:pt x="6915883" y="5453409"/>
                  <a:pt x="6913613" y="5473555"/>
                  <a:pt x="6896978" y="5473555"/>
                </a:cubicBezTo>
                <a:cubicBezTo>
                  <a:pt x="6889119" y="5473555"/>
                  <a:pt x="6882690" y="5469272"/>
                  <a:pt x="6882690" y="5464036"/>
                </a:cubicBezTo>
                <a:cubicBezTo>
                  <a:pt x="6882690" y="5451898"/>
                  <a:pt x="6813543" y="5456098"/>
                  <a:pt x="6804369" y="5468793"/>
                </a:cubicBezTo>
                <a:cubicBezTo>
                  <a:pt x="6796229" y="5480058"/>
                  <a:pt x="6806290" y="5580954"/>
                  <a:pt x="6816242" y="5587855"/>
                </a:cubicBezTo>
                <a:cubicBezTo>
                  <a:pt x="6825039" y="5593955"/>
                  <a:pt x="6855416" y="5729393"/>
                  <a:pt x="6853628" y="5754543"/>
                </a:cubicBezTo>
                <a:cubicBezTo>
                  <a:pt x="6852884" y="5765020"/>
                  <a:pt x="6852781" y="5806811"/>
                  <a:pt x="6853402" y="5847411"/>
                </a:cubicBezTo>
                <a:cubicBezTo>
                  <a:pt x="6854516" y="5920270"/>
                  <a:pt x="6854218" y="5921230"/>
                  <a:pt x="6830511" y="5921230"/>
                </a:cubicBezTo>
                <a:cubicBezTo>
                  <a:pt x="6809409" y="5921230"/>
                  <a:pt x="6806490" y="5917180"/>
                  <a:pt x="6806490" y="5887893"/>
                </a:cubicBezTo>
                <a:cubicBezTo>
                  <a:pt x="6806490" y="5869557"/>
                  <a:pt x="6802681" y="5854555"/>
                  <a:pt x="6798025" y="5854555"/>
                </a:cubicBezTo>
                <a:cubicBezTo>
                  <a:pt x="6793369" y="5854555"/>
                  <a:pt x="6786746" y="5839553"/>
                  <a:pt x="6783306" y="5821218"/>
                </a:cubicBezTo>
                <a:cubicBezTo>
                  <a:pt x="6779867" y="5802882"/>
                  <a:pt x="6773505" y="5787880"/>
                  <a:pt x="6769171" y="5787880"/>
                </a:cubicBezTo>
                <a:cubicBezTo>
                  <a:pt x="6764836" y="5787880"/>
                  <a:pt x="6759144" y="5765559"/>
                  <a:pt x="6756523" y="5738277"/>
                </a:cubicBezTo>
                <a:cubicBezTo>
                  <a:pt x="6753901" y="5710995"/>
                  <a:pt x="6746927" y="5687063"/>
                  <a:pt x="6741023" y="5685095"/>
                </a:cubicBezTo>
                <a:cubicBezTo>
                  <a:pt x="6734843" y="5683035"/>
                  <a:pt x="6730290" y="5659870"/>
                  <a:pt x="6730290" y="5630486"/>
                </a:cubicBezTo>
                <a:cubicBezTo>
                  <a:pt x="6730290" y="5602419"/>
                  <a:pt x="6725934" y="5576762"/>
                  <a:pt x="6720610" y="5573472"/>
                </a:cubicBezTo>
                <a:cubicBezTo>
                  <a:pt x="6715286" y="5570181"/>
                  <a:pt x="6713395" y="5563499"/>
                  <a:pt x="6716409" y="5558622"/>
                </a:cubicBezTo>
                <a:cubicBezTo>
                  <a:pt x="6719423" y="5553746"/>
                  <a:pt x="6717351" y="5549755"/>
                  <a:pt x="6711802" y="5549755"/>
                </a:cubicBezTo>
                <a:cubicBezTo>
                  <a:pt x="6706071" y="5549755"/>
                  <a:pt x="6701715" y="5529535"/>
                  <a:pt x="6701715" y="5502924"/>
                </a:cubicBezTo>
                <a:cubicBezTo>
                  <a:pt x="6701715" y="5474771"/>
                  <a:pt x="6697122" y="5454561"/>
                  <a:pt x="6690198" y="5452254"/>
                </a:cubicBezTo>
                <a:cubicBezTo>
                  <a:pt x="6683864" y="5450143"/>
                  <a:pt x="6677986" y="5437998"/>
                  <a:pt x="6677136" y="5425266"/>
                </a:cubicBezTo>
                <a:cubicBezTo>
                  <a:pt x="6676285" y="5412534"/>
                  <a:pt x="6672437" y="5394617"/>
                  <a:pt x="6668583" y="5385449"/>
                </a:cubicBezTo>
                <a:cubicBezTo>
                  <a:pt x="6664730" y="5376281"/>
                  <a:pt x="6663991" y="5362488"/>
                  <a:pt x="6666943" y="5354798"/>
                </a:cubicBezTo>
                <a:cubicBezTo>
                  <a:pt x="6669894" y="5347108"/>
                  <a:pt x="6668546" y="5338490"/>
                  <a:pt x="6663946" y="5335647"/>
                </a:cubicBezTo>
                <a:cubicBezTo>
                  <a:pt x="6659348" y="5332805"/>
                  <a:pt x="6652594" y="5302549"/>
                  <a:pt x="6648938" y="5268411"/>
                </a:cubicBezTo>
                <a:cubicBezTo>
                  <a:pt x="6641790" y="5201668"/>
                  <a:pt x="6623963" y="5178280"/>
                  <a:pt x="6580234" y="5178280"/>
                </a:cubicBezTo>
                <a:cubicBezTo>
                  <a:pt x="6550704" y="5178280"/>
                  <a:pt x="6545748" y="5195991"/>
                  <a:pt x="6563432" y="5238315"/>
                </a:cubicBezTo>
                <a:cubicBezTo>
                  <a:pt x="6577561" y="5272130"/>
                  <a:pt x="6577384" y="5273530"/>
                  <a:pt x="6558968" y="5273530"/>
                </a:cubicBezTo>
                <a:cubicBezTo>
                  <a:pt x="6546851" y="5273530"/>
                  <a:pt x="6539790" y="5279842"/>
                  <a:pt x="6539790" y="5290675"/>
                </a:cubicBezTo>
                <a:cubicBezTo>
                  <a:pt x="6539790" y="5300105"/>
                  <a:pt x="6534971" y="5312639"/>
                  <a:pt x="6529082" y="5318529"/>
                </a:cubicBezTo>
                <a:cubicBezTo>
                  <a:pt x="6521154" y="5326457"/>
                  <a:pt x="6521154" y="5337213"/>
                  <a:pt x="6529082" y="5359955"/>
                </a:cubicBezTo>
                <a:cubicBezTo>
                  <a:pt x="6554184" y="5431964"/>
                  <a:pt x="6528603" y="5480235"/>
                  <a:pt x="6501690" y="5411643"/>
                </a:cubicBezTo>
                <a:cubicBezTo>
                  <a:pt x="6494496" y="5393307"/>
                  <a:pt x="6485544" y="5378305"/>
                  <a:pt x="6481798" y="5378305"/>
                </a:cubicBezTo>
                <a:cubicBezTo>
                  <a:pt x="6478051" y="5378305"/>
                  <a:pt x="6472000" y="5352580"/>
                  <a:pt x="6468351" y="5321138"/>
                </a:cubicBezTo>
                <a:cubicBezTo>
                  <a:pt x="6464702" y="5289696"/>
                  <a:pt x="6457851" y="5261583"/>
                  <a:pt x="6453128" y="5258664"/>
                </a:cubicBezTo>
                <a:cubicBezTo>
                  <a:pt x="6448404" y="5255745"/>
                  <a:pt x="6444540" y="5226404"/>
                  <a:pt x="6444540" y="5193463"/>
                </a:cubicBezTo>
                <a:cubicBezTo>
                  <a:pt x="6444540" y="5147392"/>
                  <a:pt x="6440176" y="5128539"/>
                  <a:pt x="6425633" y="5111770"/>
                </a:cubicBezTo>
                <a:cubicBezTo>
                  <a:pt x="6413380" y="5097642"/>
                  <a:pt x="6408636" y="5082357"/>
                  <a:pt x="6412155" y="5068337"/>
                </a:cubicBezTo>
                <a:cubicBezTo>
                  <a:pt x="6419433" y="5039339"/>
                  <a:pt x="6398561" y="4998779"/>
                  <a:pt x="6385969" y="5017450"/>
                </a:cubicBezTo>
                <a:cubicBezTo>
                  <a:pt x="6378585" y="5028398"/>
                  <a:pt x="6377394" y="5028212"/>
                  <a:pt x="6378970" y="5016355"/>
                </a:cubicBezTo>
                <a:cubicBezTo>
                  <a:pt x="6380015" y="5008497"/>
                  <a:pt x="6377426" y="4994134"/>
                  <a:pt x="6373217" y="4984438"/>
                </a:cubicBezTo>
                <a:cubicBezTo>
                  <a:pt x="6368259" y="4973015"/>
                  <a:pt x="6369980" y="4964079"/>
                  <a:pt x="6378105" y="4959057"/>
                </a:cubicBezTo>
                <a:cubicBezTo>
                  <a:pt x="6395652" y="4948212"/>
                  <a:pt x="6364948" y="4902055"/>
                  <a:pt x="6340187" y="4902055"/>
                </a:cubicBezTo>
                <a:cubicBezTo>
                  <a:pt x="6311824" y="4902055"/>
                  <a:pt x="6304484" y="4940265"/>
                  <a:pt x="6329030" y="4960141"/>
                </a:cubicBezTo>
                <a:cubicBezTo>
                  <a:pt x="6365108" y="4989354"/>
                  <a:pt x="6345773" y="5004580"/>
                  <a:pt x="6299163" y="4983660"/>
                </a:cubicBezTo>
                <a:cubicBezTo>
                  <a:pt x="6267193" y="4969311"/>
                  <a:pt x="6251213" y="4995733"/>
                  <a:pt x="6257138" y="5053142"/>
                </a:cubicBezTo>
                <a:cubicBezTo>
                  <a:pt x="6261135" y="5091870"/>
                  <a:pt x="6259746" y="5102071"/>
                  <a:pt x="6251587" y="5093912"/>
                </a:cubicBezTo>
                <a:cubicBezTo>
                  <a:pt x="6221676" y="5064002"/>
                  <a:pt x="6185062" y="5100281"/>
                  <a:pt x="6205887" y="5139194"/>
                </a:cubicBezTo>
                <a:cubicBezTo>
                  <a:pt x="6221555" y="5168470"/>
                  <a:pt x="6217977" y="5187805"/>
                  <a:pt x="6196890" y="5187805"/>
                </a:cubicBezTo>
                <a:cubicBezTo>
                  <a:pt x="6186413" y="5187805"/>
                  <a:pt x="6177840" y="5181901"/>
                  <a:pt x="6177840" y="5174684"/>
                </a:cubicBezTo>
                <a:cubicBezTo>
                  <a:pt x="6177840" y="5167467"/>
                  <a:pt x="6171083" y="5155955"/>
                  <a:pt x="6162825" y="5149101"/>
                </a:cubicBezTo>
                <a:cubicBezTo>
                  <a:pt x="6151910" y="5140043"/>
                  <a:pt x="6149475" y="5127758"/>
                  <a:pt x="6153911" y="5104116"/>
                </a:cubicBezTo>
                <a:cubicBezTo>
                  <a:pt x="6158377" y="5080311"/>
                  <a:pt x="6155623" y="5066743"/>
                  <a:pt x="6143637" y="5053499"/>
                </a:cubicBezTo>
                <a:cubicBezTo>
                  <a:pt x="6134631" y="5043548"/>
                  <a:pt x="6130726" y="5035405"/>
                  <a:pt x="6134959" y="5035405"/>
                </a:cubicBezTo>
                <a:cubicBezTo>
                  <a:pt x="6139192" y="5035405"/>
                  <a:pt x="6134112" y="5027904"/>
                  <a:pt x="6123671" y="5018736"/>
                </a:cubicBezTo>
                <a:cubicBezTo>
                  <a:pt x="6113229" y="5009569"/>
                  <a:pt x="6101776" y="4990281"/>
                  <a:pt x="6098219" y="4975874"/>
                </a:cubicBezTo>
                <a:cubicBezTo>
                  <a:pt x="6094222" y="4959685"/>
                  <a:pt x="6085454" y="4949791"/>
                  <a:pt x="6075265" y="4949970"/>
                </a:cubicBezTo>
                <a:cubicBezTo>
                  <a:pt x="6059745" y="4950242"/>
                  <a:pt x="6059756" y="4950829"/>
                  <a:pt x="6075446" y="4959968"/>
                </a:cubicBezTo>
                <a:cubicBezTo>
                  <a:pt x="6091645" y="4969403"/>
                  <a:pt x="6099305" y="5006977"/>
                  <a:pt x="6084971" y="5006684"/>
                </a:cubicBezTo>
                <a:cubicBezTo>
                  <a:pt x="6073319" y="5006446"/>
                  <a:pt x="6057148" y="4993388"/>
                  <a:pt x="6053062" y="4980917"/>
                </a:cubicBezTo>
                <a:cubicBezTo>
                  <a:pt x="6050063" y="4971767"/>
                  <a:pt x="6044314" y="4971767"/>
                  <a:pt x="6026055" y="4980917"/>
                </a:cubicBezTo>
                <a:cubicBezTo>
                  <a:pt x="6004648" y="4991646"/>
                  <a:pt x="6003050" y="4997246"/>
                  <a:pt x="6005355" y="5053485"/>
                </a:cubicBezTo>
                <a:cubicBezTo>
                  <a:pt x="6006818" y="5089185"/>
                  <a:pt x="6013237" y="5119813"/>
                  <a:pt x="6020851" y="5127427"/>
                </a:cubicBezTo>
                <a:cubicBezTo>
                  <a:pt x="6029485" y="5136062"/>
                  <a:pt x="6033238" y="5160113"/>
                  <a:pt x="6032026" y="5199054"/>
                </a:cubicBezTo>
                <a:cubicBezTo>
                  <a:pt x="6030047" y="5262679"/>
                  <a:pt x="6013140" y="5283001"/>
                  <a:pt x="5997159" y="5240967"/>
                </a:cubicBezTo>
                <a:cubicBezTo>
                  <a:pt x="5992018" y="5227445"/>
                  <a:pt x="5981276" y="5216380"/>
                  <a:pt x="5973289" y="5216380"/>
                </a:cubicBezTo>
                <a:cubicBezTo>
                  <a:pt x="5965301" y="5216380"/>
                  <a:pt x="5958765" y="5210410"/>
                  <a:pt x="5958765" y="5203112"/>
                </a:cubicBezTo>
                <a:cubicBezTo>
                  <a:pt x="5958765" y="5189491"/>
                  <a:pt x="5939062" y="5178280"/>
                  <a:pt x="5915123" y="5178280"/>
                </a:cubicBezTo>
                <a:cubicBezTo>
                  <a:pt x="5906222" y="5178280"/>
                  <a:pt x="5901615" y="5188880"/>
                  <a:pt x="5901615" y="5209359"/>
                </a:cubicBezTo>
                <a:cubicBezTo>
                  <a:pt x="5901615" y="5232453"/>
                  <a:pt x="5896109" y="5242853"/>
                  <a:pt x="5880184" y="5249840"/>
                </a:cubicBezTo>
                <a:cubicBezTo>
                  <a:pt x="5863577" y="5257126"/>
                  <a:pt x="5859437" y="5265675"/>
                  <a:pt x="5861792" y="5287818"/>
                </a:cubicBezTo>
                <a:cubicBezTo>
                  <a:pt x="5863464" y="5303534"/>
                  <a:pt x="5865608" y="5335681"/>
                  <a:pt x="5866555" y="5359255"/>
                </a:cubicBezTo>
                <a:cubicBezTo>
                  <a:pt x="5867503" y="5382830"/>
                  <a:pt x="5871976" y="5407849"/>
                  <a:pt x="5876496" y="5414854"/>
                </a:cubicBezTo>
                <a:cubicBezTo>
                  <a:pt x="5886179" y="5429859"/>
                  <a:pt x="5875932" y="5441763"/>
                  <a:pt x="5849228" y="5446534"/>
                </a:cubicBezTo>
                <a:cubicBezTo>
                  <a:pt x="5827718" y="5450377"/>
                  <a:pt x="5817817" y="5488816"/>
                  <a:pt x="5834134" y="5505134"/>
                </a:cubicBezTo>
                <a:cubicBezTo>
                  <a:pt x="5839816" y="5510816"/>
                  <a:pt x="5844972" y="5532825"/>
                  <a:pt x="5845592" y="5554041"/>
                </a:cubicBezTo>
                <a:cubicBezTo>
                  <a:pt x="5846632" y="5589649"/>
                  <a:pt x="5847186" y="5590419"/>
                  <a:pt x="5852781" y="5564043"/>
                </a:cubicBezTo>
                <a:cubicBezTo>
                  <a:pt x="5857586" y="5541394"/>
                  <a:pt x="5864545" y="5534816"/>
                  <a:pt x="5886335" y="5532324"/>
                </a:cubicBezTo>
                <a:cubicBezTo>
                  <a:pt x="5911981" y="5529392"/>
                  <a:pt x="5913461" y="5531009"/>
                  <a:pt x="5908379" y="5556415"/>
                </a:cubicBezTo>
                <a:cubicBezTo>
                  <a:pt x="5903935" y="5578635"/>
                  <a:pt x="5908098" y="5587762"/>
                  <a:pt x="5930993" y="5605989"/>
                </a:cubicBezTo>
                <a:cubicBezTo>
                  <a:pt x="5946427" y="5618277"/>
                  <a:pt x="5958314" y="5633154"/>
                  <a:pt x="5957408" y="5639049"/>
                </a:cubicBezTo>
                <a:cubicBezTo>
                  <a:pt x="5956502" y="5644944"/>
                  <a:pt x="5959149" y="5657557"/>
                  <a:pt x="5963290" y="5667077"/>
                </a:cubicBezTo>
                <a:cubicBezTo>
                  <a:pt x="5967520" y="5676800"/>
                  <a:pt x="5966610" y="5688595"/>
                  <a:pt x="5961213" y="5693992"/>
                </a:cubicBezTo>
                <a:cubicBezTo>
                  <a:pt x="5954755" y="5700451"/>
                  <a:pt x="5948179" y="5693765"/>
                  <a:pt x="5941146" y="5673589"/>
                </a:cubicBezTo>
                <a:cubicBezTo>
                  <a:pt x="5935392" y="5657084"/>
                  <a:pt x="5920592" y="5631586"/>
                  <a:pt x="5908256" y="5616926"/>
                </a:cubicBezTo>
                <a:lnTo>
                  <a:pt x="5885829" y="5590272"/>
                </a:lnTo>
                <a:lnTo>
                  <a:pt x="5876897" y="5615258"/>
                </a:lnTo>
                <a:cubicBezTo>
                  <a:pt x="5868211" y="5639551"/>
                  <a:pt x="5878583" y="5713243"/>
                  <a:pt x="5896186" y="5752304"/>
                </a:cubicBezTo>
                <a:cubicBezTo>
                  <a:pt x="5900353" y="5761550"/>
                  <a:pt x="5901539" y="5777619"/>
                  <a:pt x="5898820" y="5788013"/>
                </a:cubicBezTo>
                <a:cubicBezTo>
                  <a:pt x="5896103" y="5798407"/>
                  <a:pt x="5897762" y="5809311"/>
                  <a:pt x="5902509" y="5812245"/>
                </a:cubicBezTo>
                <a:cubicBezTo>
                  <a:pt x="5917172" y="5821307"/>
                  <a:pt x="5912504" y="5864080"/>
                  <a:pt x="5896853" y="5864080"/>
                </a:cubicBezTo>
                <a:cubicBezTo>
                  <a:pt x="5888994" y="5864080"/>
                  <a:pt x="5882565" y="5858508"/>
                  <a:pt x="5882565" y="5851698"/>
                </a:cubicBezTo>
                <a:cubicBezTo>
                  <a:pt x="5882565" y="5844887"/>
                  <a:pt x="5877814" y="5834564"/>
                  <a:pt x="5872008" y="5828758"/>
                </a:cubicBezTo>
                <a:cubicBezTo>
                  <a:pt x="5866201" y="5822951"/>
                  <a:pt x="5859689" y="5795644"/>
                  <a:pt x="5857535" y="5768074"/>
                </a:cubicBezTo>
                <a:cubicBezTo>
                  <a:pt x="5855382" y="5740505"/>
                  <a:pt x="5850008" y="5713323"/>
                  <a:pt x="5845593" y="5707670"/>
                </a:cubicBezTo>
                <a:cubicBezTo>
                  <a:pt x="5841179" y="5702018"/>
                  <a:pt x="5834499" y="5684534"/>
                  <a:pt x="5830749" y="5668818"/>
                </a:cubicBezTo>
                <a:cubicBezTo>
                  <a:pt x="5826999" y="5653102"/>
                  <a:pt x="5818411" y="5633813"/>
                  <a:pt x="5811665" y="5625955"/>
                </a:cubicBezTo>
                <a:cubicBezTo>
                  <a:pt x="5804919" y="5618097"/>
                  <a:pt x="5796552" y="5599697"/>
                  <a:pt x="5793073" y="5585066"/>
                </a:cubicBezTo>
                <a:cubicBezTo>
                  <a:pt x="5785053" y="5551340"/>
                  <a:pt x="5761919" y="5541904"/>
                  <a:pt x="5744434" y="5565229"/>
                </a:cubicBezTo>
                <a:cubicBezTo>
                  <a:pt x="5732897" y="5580621"/>
                  <a:pt x="5732960" y="5584556"/>
                  <a:pt x="5744891" y="5593668"/>
                </a:cubicBezTo>
                <a:cubicBezTo>
                  <a:pt x="5752508" y="5599484"/>
                  <a:pt x="5758739" y="5616082"/>
                  <a:pt x="5758739" y="5630553"/>
                </a:cubicBezTo>
                <a:cubicBezTo>
                  <a:pt x="5758739" y="5652859"/>
                  <a:pt x="5756566" y="5655059"/>
                  <a:pt x="5744452" y="5645005"/>
                </a:cubicBezTo>
                <a:cubicBezTo>
                  <a:pt x="5736594" y="5638483"/>
                  <a:pt x="5730164" y="5627378"/>
                  <a:pt x="5730164" y="5620325"/>
                </a:cubicBezTo>
                <a:cubicBezTo>
                  <a:pt x="5730164" y="5613273"/>
                  <a:pt x="5724189" y="5609796"/>
                  <a:pt x="5716886" y="5612599"/>
                </a:cubicBezTo>
                <a:cubicBezTo>
                  <a:pt x="5706826" y="5616459"/>
                  <a:pt x="5701981" y="5603685"/>
                  <a:pt x="5696901" y="5559912"/>
                </a:cubicBezTo>
                <a:cubicBezTo>
                  <a:pt x="5693213" y="5528132"/>
                  <a:pt x="5686329" y="5502130"/>
                  <a:pt x="5681605" y="5502130"/>
                </a:cubicBezTo>
                <a:cubicBezTo>
                  <a:pt x="5676880" y="5502130"/>
                  <a:pt x="5672920" y="5490343"/>
                  <a:pt x="5672803" y="5475936"/>
                </a:cubicBezTo>
                <a:cubicBezTo>
                  <a:pt x="5672521" y="5441097"/>
                  <a:pt x="5642233" y="5402034"/>
                  <a:pt x="5621630" y="5409940"/>
                </a:cubicBezTo>
                <a:cubicBezTo>
                  <a:pt x="5598007" y="5419005"/>
                  <a:pt x="5592575" y="5443558"/>
                  <a:pt x="5609947" y="5462754"/>
                </a:cubicBezTo>
                <a:cubicBezTo>
                  <a:pt x="5628645" y="5483414"/>
                  <a:pt x="5630346" y="5521180"/>
                  <a:pt x="5612579" y="5521180"/>
                </a:cubicBezTo>
                <a:cubicBezTo>
                  <a:pt x="5595223" y="5521180"/>
                  <a:pt x="5568240" y="5490105"/>
                  <a:pt x="5568240" y="5470117"/>
                </a:cubicBezTo>
                <a:cubicBezTo>
                  <a:pt x="5568240" y="5461193"/>
                  <a:pt x="5558596" y="5450265"/>
                  <a:pt x="5546809" y="5445832"/>
                </a:cubicBezTo>
                <a:cubicBezTo>
                  <a:pt x="5519571" y="5435591"/>
                  <a:pt x="5503149" y="5458651"/>
                  <a:pt x="5519283" y="5484486"/>
                </a:cubicBezTo>
                <a:cubicBezTo>
                  <a:pt x="5538099" y="5514615"/>
                  <a:pt x="5532795" y="5572090"/>
                  <a:pt x="5509877" y="5586402"/>
                </a:cubicBezTo>
                <a:cubicBezTo>
                  <a:pt x="5491875" y="5597645"/>
                  <a:pt x="5490287" y="5604782"/>
                  <a:pt x="5495646" y="5650379"/>
                </a:cubicBezTo>
                <a:lnTo>
                  <a:pt x="5501678" y="5701702"/>
                </a:lnTo>
                <a:lnTo>
                  <a:pt x="5473766" y="5696119"/>
                </a:lnTo>
                <a:cubicBezTo>
                  <a:pt x="5434323" y="5688230"/>
                  <a:pt x="5419910" y="5705484"/>
                  <a:pt x="5423943" y="5755760"/>
                </a:cubicBezTo>
                <a:cubicBezTo>
                  <a:pt x="5426502" y="5787662"/>
                  <a:pt x="5423991" y="5797405"/>
                  <a:pt x="5413203" y="5797405"/>
                </a:cubicBezTo>
                <a:cubicBezTo>
                  <a:pt x="5393832" y="5797405"/>
                  <a:pt x="5378980" y="5777413"/>
                  <a:pt x="5371843" y="5741729"/>
                </a:cubicBezTo>
                <a:cubicBezTo>
                  <a:pt x="5368538" y="5725202"/>
                  <a:pt x="5362503" y="5711680"/>
                  <a:pt x="5358431" y="5711680"/>
                </a:cubicBezTo>
                <a:cubicBezTo>
                  <a:pt x="5354360" y="5711680"/>
                  <a:pt x="5346429" y="5698487"/>
                  <a:pt x="5340808" y="5682362"/>
                </a:cubicBezTo>
                <a:cubicBezTo>
                  <a:pt x="5329624" y="5650278"/>
                  <a:pt x="5298219" y="5646050"/>
                  <a:pt x="5295475" y="5676258"/>
                </a:cubicBezTo>
                <a:cubicBezTo>
                  <a:pt x="5294399" y="5688107"/>
                  <a:pt x="5295268" y="5688771"/>
                  <a:pt x="5298445" y="5678529"/>
                </a:cubicBezTo>
                <a:cubicBezTo>
                  <a:pt x="5303398" y="5662570"/>
                  <a:pt x="5330115" y="5658394"/>
                  <a:pt x="5330115" y="5673580"/>
                </a:cubicBezTo>
                <a:cubicBezTo>
                  <a:pt x="5330115" y="5678819"/>
                  <a:pt x="5326901" y="5683132"/>
                  <a:pt x="5322971" y="5683166"/>
                </a:cubicBezTo>
                <a:cubicBezTo>
                  <a:pt x="5319042" y="5683194"/>
                  <a:pt x="5308327" y="5696405"/>
                  <a:pt x="5299159" y="5712512"/>
                </a:cubicBezTo>
                <a:cubicBezTo>
                  <a:pt x="5276440" y="5752428"/>
                  <a:pt x="5277255" y="5814444"/>
                  <a:pt x="5300767" y="5834835"/>
                </a:cubicBezTo>
                <a:cubicBezTo>
                  <a:pt x="5311627" y="5844253"/>
                  <a:pt x="5324061" y="5875631"/>
                  <a:pt x="5331407" y="5912152"/>
                </a:cubicBezTo>
                <a:cubicBezTo>
                  <a:pt x="5338206" y="5945958"/>
                  <a:pt x="5347578" y="5976293"/>
                  <a:pt x="5352235" y="5979563"/>
                </a:cubicBezTo>
                <a:cubicBezTo>
                  <a:pt x="5356890" y="5982833"/>
                  <a:pt x="5353948" y="5995812"/>
                  <a:pt x="5345697" y="6008406"/>
                </a:cubicBezTo>
                <a:cubicBezTo>
                  <a:pt x="5330364" y="6031806"/>
                  <a:pt x="5327870" y="6150760"/>
                  <a:pt x="5342407" y="6165297"/>
                </a:cubicBezTo>
                <a:cubicBezTo>
                  <a:pt x="5352843" y="6175733"/>
                  <a:pt x="5350393" y="6233672"/>
                  <a:pt x="5339223" y="6240576"/>
                </a:cubicBezTo>
                <a:cubicBezTo>
                  <a:pt x="5324371" y="6249755"/>
                  <a:pt x="5301540" y="6226670"/>
                  <a:pt x="5301540" y="6202473"/>
                </a:cubicBezTo>
                <a:cubicBezTo>
                  <a:pt x="5301540" y="6168209"/>
                  <a:pt x="5281728" y="6121255"/>
                  <a:pt x="5267271" y="6121255"/>
                </a:cubicBezTo>
                <a:cubicBezTo>
                  <a:pt x="5259925" y="6121255"/>
                  <a:pt x="5253380" y="6116969"/>
                  <a:pt x="5252724" y="6111730"/>
                </a:cubicBezTo>
                <a:cubicBezTo>
                  <a:pt x="5252069" y="6106491"/>
                  <a:pt x="5250462" y="6097919"/>
                  <a:pt x="5249153" y="6092680"/>
                </a:cubicBezTo>
                <a:cubicBezTo>
                  <a:pt x="5247843" y="6087441"/>
                  <a:pt x="5246236" y="6051315"/>
                  <a:pt x="5245581" y="6012398"/>
                </a:cubicBezTo>
                <a:cubicBezTo>
                  <a:pt x="5244690" y="5959469"/>
                  <a:pt x="5240282" y="5937532"/>
                  <a:pt x="5228083" y="5925334"/>
                </a:cubicBezTo>
                <a:cubicBezTo>
                  <a:pt x="5219115" y="5916365"/>
                  <a:pt x="5211134" y="5904272"/>
                  <a:pt x="5210349" y="5898460"/>
                </a:cubicBezTo>
                <a:cubicBezTo>
                  <a:pt x="5209564" y="5892648"/>
                  <a:pt x="5205813" y="5851459"/>
                  <a:pt x="5202014" y="5806930"/>
                </a:cubicBezTo>
                <a:cubicBezTo>
                  <a:pt x="5194863" y="5723121"/>
                  <a:pt x="5182493" y="5698616"/>
                  <a:pt x="5143553" y="5691117"/>
                </a:cubicBezTo>
                <a:cubicBezTo>
                  <a:pt x="5133649" y="5689209"/>
                  <a:pt x="5124010" y="5679126"/>
                  <a:pt x="5122131" y="5668708"/>
                </a:cubicBezTo>
                <a:cubicBezTo>
                  <a:pt x="5117209" y="5641408"/>
                  <a:pt x="5106066" y="5632752"/>
                  <a:pt x="5084614" y="5639561"/>
                </a:cubicBezTo>
                <a:cubicBezTo>
                  <a:pt x="5068353" y="5644722"/>
                  <a:pt x="5065777" y="5654230"/>
                  <a:pt x="5065655" y="5709563"/>
                </a:cubicBezTo>
                <a:cubicBezTo>
                  <a:pt x="5065579" y="5744779"/>
                  <a:pt x="5068735" y="5777879"/>
                  <a:pt x="5072673" y="5783118"/>
                </a:cubicBezTo>
                <a:cubicBezTo>
                  <a:pt x="5083090" y="5796975"/>
                  <a:pt x="5092753" y="5881534"/>
                  <a:pt x="5084502" y="5886634"/>
                </a:cubicBezTo>
                <a:cubicBezTo>
                  <a:pt x="5071791" y="5894489"/>
                  <a:pt x="5047651" y="5869340"/>
                  <a:pt x="5039998" y="5840268"/>
                </a:cubicBezTo>
                <a:cubicBezTo>
                  <a:pt x="5035861" y="5824552"/>
                  <a:pt x="5033337" y="5786431"/>
                  <a:pt x="5034388" y="5755556"/>
                </a:cubicBezTo>
                <a:cubicBezTo>
                  <a:pt x="5036356" y="5697766"/>
                  <a:pt x="5028511" y="5683551"/>
                  <a:pt x="4994487" y="5683251"/>
                </a:cubicBezTo>
                <a:cubicBezTo>
                  <a:pt x="4976154" y="5683089"/>
                  <a:pt x="4945211" y="5745283"/>
                  <a:pt x="4955412" y="5761789"/>
                </a:cubicBezTo>
                <a:cubicBezTo>
                  <a:pt x="4959013" y="5767614"/>
                  <a:pt x="4957002" y="5768942"/>
                  <a:pt x="4950587" y="5764977"/>
                </a:cubicBezTo>
                <a:cubicBezTo>
                  <a:pt x="4944071" y="5760950"/>
                  <a:pt x="4939590" y="5764232"/>
                  <a:pt x="4939590" y="5773030"/>
                </a:cubicBezTo>
                <a:cubicBezTo>
                  <a:pt x="4939590" y="5781198"/>
                  <a:pt x="4934964" y="5787880"/>
                  <a:pt x="4929308" y="5787880"/>
                </a:cubicBezTo>
                <a:cubicBezTo>
                  <a:pt x="4922839" y="5787880"/>
                  <a:pt x="4921354" y="5777284"/>
                  <a:pt x="4925303" y="5759305"/>
                </a:cubicBezTo>
                <a:cubicBezTo>
                  <a:pt x="4929439" y="5740472"/>
                  <a:pt x="4927841" y="5730730"/>
                  <a:pt x="4920617" y="5730730"/>
                </a:cubicBezTo>
                <a:cubicBezTo>
                  <a:pt x="4914587" y="5730730"/>
                  <a:pt x="4902673" y="5723749"/>
                  <a:pt x="4894141" y="5715217"/>
                </a:cubicBezTo>
                <a:cubicBezTo>
                  <a:pt x="4879806" y="5700882"/>
                  <a:pt x="4880286" y="5698360"/>
                  <a:pt x="4900452" y="5682031"/>
                </a:cubicBezTo>
                <a:cubicBezTo>
                  <a:pt x="4919032" y="5666985"/>
                  <a:pt x="4921442" y="5658392"/>
                  <a:pt x="4916661" y="5624218"/>
                </a:cubicBezTo>
                <a:cubicBezTo>
                  <a:pt x="4913574" y="5602140"/>
                  <a:pt x="4906754" y="5579784"/>
                  <a:pt x="4901506" y="5574536"/>
                </a:cubicBezTo>
                <a:cubicBezTo>
                  <a:pt x="4896258" y="5569289"/>
                  <a:pt x="4891965" y="5558088"/>
                  <a:pt x="4891965" y="5549646"/>
                </a:cubicBezTo>
                <a:cubicBezTo>
                  <a:pt x="4891965" y="5541204"/>
                  <a:pt x="4883393" y="5525096"/>
                  <a:pt x="4872915" y="5513850"/>
                </a:cubicBezTo>
                <a:cubicBezTo>
                  <a:pt x="4862437" y="5502603"/>
                  <a:pt x="4853865" y="5484650"/>
                  <a:pt x="4853865" y="5473953"/>
                </a:cubicBezTo>
                <a:cubicBezTo>
                  <a:pt x="4853865" y="5463257"/>
                  <a:pt x="4850650" y="5454128"/>
                  <a:pt x="4846721" y="5453668"/>
                </a:cubicBezTo>
                <a:cubicBezTo>
                  <a:pt x="4842792" y="5453208"/>
                  <a:pt x="4824576" y="5452136"/>
                  <a:pt x="4806240" y="5451287"/>
                </a:cubicBezTo>
                <a:cubicBezTo>
                  <a:pt x="4773464" y="5449769"/>
                  <a:pt x="4772948" y="5450332"/>
                  <a:pt x="4775604" y="5484718"/>
                </a:cubicBezTo>
                <a:cubicBezTo>
                  <a:pt x="4777804" y="5513214"/>
                  <a:pt x="4774588" y="5520873"/>
                  <a:pt x="4758246" y="5526060"/>
                </a:cubicBezTo>
                <a:cubicBezTo>
                  <a:pt x="4745314" y="5530164"/>
                  <a:pt x="4740163" y="5537574"/>
                  <a:pt x="4743747" y="5546914"/>
                </a:cubicBezTo>
                <a:cubicBezTo>
                  <a:pt x="4747828" y="5557548"/>
                  <a:pt x="4744986" y="5559743"/>
                  <a:pt x="4733063" y="5555168"/>
                </a:cubicBezTo>
                <a:cubicBezTo>
                  <a:pt x="4719221" y="5549857"/>
                  <a:pt x="4719550" y="5551951"/>
                  <a:pt x="4735284" y="5569337"/>
                </a:cubicBezTo>
                <a:cubicBezTo>
                  <a:pt x="4749897" y="5585484"/>
                  <a:pt x="4761208" y="5588738"/>
                  <a:pt x="4789519" y="5584941"/>
                </a:cubicBezTo>
                <a:cubicBezTo>
                  <a:pt x="4824421" y="5580260"/>
                  <a:pt x="4825290" y="5580885"/>
                  <a:pt x="4825290" y="5610669"/>
                </a:cubicBezTo>
                <a:cubicBezTo>
                  <a:pt x="4825290" y="5627459"/>
                  <a:pt x="4830180" y="5646085"/>
                  <a:pt x="4836156" y="5652061"/>
                </a:cubicBezTo>
                <a:cubicBezTo>
                  <a:pt x="4850132" y="5666038"/>
                  <a:pt x="4853577" y="5778407"/>
                  <a:pt x="4840023" y="5778209"/>
                </a:cubicBezTo>
                <a:cubicBezTo>
                  <a:pt x="4818361" y="5777892"/>
                  <a:pt x="4808590" y="5762058"/>
                  <a:pt x="4801908" y="5716443"/>
                </a:cubicBezTo>
                <a:cubicBezTo>
                  <a:pt x="4792637" y="5653149"/>
                  <a:pt x="4784463" y="5644094"/>
                  <a:pt x="4748759" y="5657571"/>
                </a:cubicBezTo>
                <a:cubicBezTo>
                  <a:pt x="4714223" y="5670607"/>
                  <a:pt x="4703012" y="5661292"/>
                  <a:pt x="4665224" y="5588164"/>
                </a:cubicBezTo>
                <a:cubicBezTo>
                  <a:pt x="4633077" y="5525952"/>
                  <a:pt x="4614357" y="5511677"/>
                  <a:pt x="4592968" y="5533067"/>
                </a:cubicBezTo>
                <a:cubicBezTo>
                  <a:pt x="4577610" y="5548424"/>
                  <a:pt x="4581225" y="5578330"/>
                  <a:pt x="4598439" y="5578330"/>
                </a:cubicBezTo>
                <a:cubicBezTo>
                  <a:pt x="4603519" y="5578330"/>
                  <a:pt x="4606348" y="5593731"/>
                  <a:pt x="4604726" y="5612554"/>
                </a:cubicBezTo>
                <a:cubicBezTo>
                  <a:pt x="4602661" y="5636526"/>
                  <a:pt x="4606722" y="5650394"/>
                  <a:pt x="4618284" y="5658848"/>
                </a:cubicBezTo>
                <a:cubicBezTo>
                  <a:pt x="4627362" y="5665486"/>
                  <a:pt x="4634790" y="5680090"/>
                  <a:pt x="4634790" y="5691299"/>
                </a:cubicBezTo>
                <a:cubicBezTo>
                  <a:pt x="4634790" y="5707566"/>
                  <a:pt x="4629058" y="5711680"/>
                  <a:pt x="4606396" y="5711680"/>
                </a:cubicBezTo>
                <a:cubicBezTo>
                  <a:pt x="4584225" y="5711680"/>
                  <a:pt x="4576722" y="5716783"/>
                  <a:pt x="4572158" y="5734968"/>
                </a:cubicBezTo>
                <a:cubicBezTo>
                  <a:pt x="4568943" y="5747776"/>
                  <a:pt x="4559218" y="5760138"/>
                  <a:pt x="4550545" y="5762438"/>
                </a:cubicBezTo>
                <a:cubicBezTo>
                  <a:pt x="4539411" y="5765391"/>
                  <a:pt x="4540886" y="5766945"/>
                  <a:pt x="4555567" y="5767726"/>
                </a:cubicBezTo>
                <a:cubicBezTo>
                  <a:pt x="4567006" y="5768333"/>
                  <a:pt x="4578954" y="5777014"/>
                  <a:pt x="4582132" y="5787028"/>
                </a:cubicBezTo>
                <a:cubicBezTo>
                  <a:pt x="4585309" y="5797037"/>
                  <a:pt x="4598690" y="5812291"/>
                  <a:pt x="4611869" y="5820926"/>
                </a:cubicBezTo>
                <a:cubicBezTo>
                  <a:pt x="4632175" y="5834231"/>
                  <a:pt x="4635388" y="5842717"/>
                  <a:pt x="4632929" y="5876547"/>
                </a:cubicBezTo>
                <a:cubicBezTo>
                  <a:pt x="4629651" y="5921646"/>
                  <a:pt x="4603579" y="5933858"/>
                  <a:pt x="4598540" y="5892655"/>
                </a:cubicBezTo>
                <a:cubicBezTo>
                  <a:pt x="4591060" y="5831484"/>
                  <a:pt x="4578504" y="5811838"/>
                  <a:pt x="4539016" y="5799514"/>
                </a:cubicBezTo>
                <a:cubicBezTo>
                  <a:pt x="4497566" y="5786578"/>
                  <a:pt x="4482390" y="5790108"/>
                  <a:pt x="4482390" y="5812687"/>
                </a:cubicBezTo>
                <a:cubicBezTo>
                  <a:pt x="4482390" y="5823699"/>
                  <a:pt x="4475008" y="5825459"/>
                  <a:pt x="4449153" y="5820608"/>
                </a:cubicBezTo>
                <a:cubicBezTo>
                  <a:pt x="4423468" y="5815789"/>
                  <a:pt x="4414580" y="5817856"/>
                  <a:pt x="4410034" y="5829701"/>
                </a:cubicBezTo>
                <a:cubicBezTo>
                  <a:pt x="4401780" y="5851212"/>
                  <a:pt x="4377615" y="5848857"/>
                  <a:pt x="4377615" y="5826542"/>
                </a:cubicBezTo>
                <a:cubicBezTo>
                  <a:pt x="4377615" y="5816374"/>
                  <a:pt x="4373259" y="5805362"/>
                  <a:pt x="4367935" y="5802072"/>
                </a:cubicBezTo>
                <a:cubicBezTo>
                  <a:pt x="4362610" y="5798781"/>
                  <a:pt x="4360932" y="5791756"/>
                  <a:pt x="4364205" y="5786461"/>
                </a:cubicBezTo>
                <a:cubicBezTo>
                  <a:pt x="4367478" y="5781165"/>
                  <a:pt x="4361118" y="5770503"/>
                  <a:pt x="4350073" y="5762767"/>
                </a:cubicBezTo>
                <a:cubicBezTo>
                  <a:pt x="4336501" y="5753261"/>
                  <a:pt x="4329990" y="5738444"/>
                  <a:pt x="4329990" y="5717069"/>
                </a:cubicBezTo>
                <a:cubicBezTo>
                  <a:pt x="4329990" y="5678041"/>
                  <a:pt x="4308286" y="5656020"/>
                  <a:pt x="4287128" y="5673580"/>
                </a:cubicBezTo>
                <a:cubicBezTo>
                  <a:pt x="4279270" y="5680102"/>
                  <a:pt x="4272840" y="5691342"/>
                  <a:pt x="4272840" y="5698559"/>
                </a:cubicBezTo>
                <a:cubicBezTo>
                  <a:pt x="4272840" y="5705776"/>
                  <a:pt x="4266411" y="5711680"/>
                  <a:pt x="4258553" y="5711680"/>
                </a:cubicBezTo>
                <a:cubicBezTo>
                  <a:pt x="4250695" y="5711680"/>
                  <a:pt x="4244265" y="5707394"/>
                  <a:pt x="4244265" y="5702155"/>
                </a:cubicBezTo>
                <a:cubicBezTo>
                  <a:pt x="4244265" y="5696916"/>
                  <a:pt x="4231406" y="5692630"/>
                  <a:pt x="4215690" y="5692630"/>
                </a:cubicBezTo>
                <a:cubicBezTo>
                  <a:pt x="4191823" y="5692630"/>
                  <a:pt x="4187115" y="5688838"/>
                  <a:pt x="4187115" y="5669611"/>
                </a:cubicBezTo>
                <a:cubicBezTo>
                  <a:pt x="4187115" y="5656951"/>
                  <a:pt x="4191490" y="5645135"/>
                  <a:pt x="4196837" y="5643352"/>
                </a:cubicBezTo>
                <a:cubicBezTo>
                  <a:pt x="4211467" y="5638475"/>
                  <a:pt x="4185645" y="5588891"/>
                  <a:pt x="4165001" y="5582220"/>
                </a:cubicBezTo>
                <a:cubicBezTo>
                  <a:pt x="4143634" y="5575316"/>
                  <a:pt x="4110915" y="5603045"/>
                  <a:pt x="4110915" y="5628058"/>
                </a:cubicBezTo>
                <a:cubicBezTo>
                  <a:pt x="4110915" y="5638068"/>
                  <a:pt x="4115352" y="5654548"/>
                  <a:pt x="4120775" y="5664681"/>
                </a:cubicBezTo>
                <a:cubicBezTo>
                  <a:pt x="4132361" y="5686330"/>
                  <a:pt x="4113069" y="5690974"/>
                  <a:pt x="4093373" y="5671279"/>
                </a:cubicBezTo>
                <a:cubicBezTo>
                  <a:pt x="4083954" y="5661860"/>
                  <a:pt x="4079718" y="5662345"/>
                  <a:pt x="4072564" y="5673660"/>
                </a:cubicBezTo>
                <a:cubicBezTo>
                  <a:pt x="4061141" y="5691729"/>
                  <a:pt x="4060656" y="5721205"/>
                  <a:pt x="4071782" y="5721205"/>
                </a:cubicBezTo>
                <a:cubicBezTo>
                  <a:pt x="4076453" y="5721205"/>
                  <a:pt x="4082964" y="5731921"/>
                  <a:pt x="4086251" y="5745018"/>
                </a:cubicBezTo>
                <a:cubicBezTo>
                  <a:pt x="4089538" y="5758114"/>
                  <a:pt x="4096432" y="5768830"/>
                  <a:pt x="4101571" y="5768830"/>
                </a:cubicBezTo>
                <a:cubicBezTo>
                  <a:pt x="4106710" y="5768830"/>
                  <a:pt x="4110915" y="5779293"/>
                  <a:pt x="4110915" y="5792080"/>
                </a:cubicBezTo>
                <a:cubicBezTo>
                  <a:pt x="4110915" y="5804868"/>
                  <a:pt x="4115427" y="5818120"/>
                  <a:pt x="4120942" y="5821529"/>
                </a:cubicBezTo>
                <a:cubicBezTo>
                  <a:pt x="4126458" y="5824937"/>
                  <a:pt x="4129384" y="5832485"/>
                  <a:pt x="4127445" y="5838301"/>
                </a:cubicBezTo>
                <a:cubicBezTo>
                  <a:pt x="4121792" y="5855262"/>
                  <a:pt x="4151320" y="5883130"/>
                  <a:pt x="4174944" y="5883130"/>
                </a:cubicBezTo>
                <a:cubicBezTo>
                  <a:pt x="4187879" y="5883130"/>
                  <a:pt x="4196640" y="5888900"/>
                  <a:pt x="4196640" y="5897418"/>
                </a:cubicBezTo>
                <a:cubicBezTo>
                  <a:pt x="4196640" y="5905276"/>
                  <a:pt x="4200926" y="5911705"/>
                  <a:pt x="4206165" y="5911705"/>
                </a:cubicBezTo>
                <a:cubicBezTo>
                  <a:pt x="4211404" y="5911705"/>
                  <a:pt x="4215690" y="5920127"/>
                  <a:pt x="4215690" y="5930420"/>
                </a:cubicBezTo>
                <a:cubicBezTo>
                  <a:pt x="4215690" y="5940713"/>
                  <a:pt x="4224262" y="5953723"/>
                  <a:pt x="4234740" y="5959330"/>
                </a:cubicBezTo>
                <a:cubicBezTo>
                  <a:pt x="4265152" y="5975606"/>
                  <a:pt x="4258012" y="5991131"/>
                  <a:pt x="4223307" y="5984190"/>
                </a:cubicBezTo>
                <a:cubicBezTo>
                  <a:pt x="4206542" y="5980837"/>
                  <a:pt x="4190468" y="5974844"/>
                  <a:pt x="4187588" y="5970873"/>
                </a:cubicBezTo>
                <a:cubicBezTo>
                  <a:pt x="4184708" y="5966902"/>
                  <a:pt x="4170374" y="5956027"/>
                  <a:pt x="4155733" y="5946706"/>
                </a:cubicBezTo>
                <a:cubicBezTo>
                  <a:pt x="4141093" y="5937385"/>
                  <a:pt x="4125003" y="5918945"/>
                  <a:pt x="4119978" y="5905727"/>
                </a:cubicBezTo>
                <a:cubicBezTo>
                  <a:pt x="4109399" y="5877902"/>
                  <a:pt x="4088192" y="5854555"/>
                  <a:pt x="4073495" y="5854555"/>
                </a:cubicBezTo>
                <a:cubicBezTo>
                  <a:pt x="4067882" y="5854555"/>
                  <a:pt x="4063290" y="5846289"/>
                  <a:pt x="4063290" y="5836186"/>
                </a:cubicBezTo>
                <a:cubicBezTo>
                  <a:pt x="4063290" y="5826082"/>
                  <a:pt x="4057692" y="5812152"/>
                  <a:pt x="4050851" y="5805230"/>
                </a:cubicBezTo>
                <a:cubicBezTo>
                  <a:pt x="4044009" y="5798307"/>
                  <a:pt x="4035571" y="5785142"/>
                  <a:pt x="4032100" y="5775974"/>
                </a:cubicBezTo>
                <a:cubicBezTo>
                  <a:pt x="4024139" y="5754951"/>
                  <a:pt x="3988460" y="5754177"/>
                  <a:pt x="3980525" y="5774855"/>
                </a:cubicBezTo>
                <a:cubicBezTo>
                  <a:pt x="3977243" y="5783407"/>
                  <a:pt x="3979819" y="5798826"/>
                  <a:pt x="3986247" y="5809120"/>
                </a:cubicBezTo>
                <a:cubicBezTo>
                  <a:pt x="3992675" y="5819413"/>
                  <a:pt x="3995262" y="5830508"/>
                  <a:pt x="3991995" y="5833776"/>
                </a:cubicBezTo>
                <a:cubicBezTo>
                  <a:pt x="3988727" y="5837043"/>
                  <a:pt x="3982480" y="5833933"/>
                  <a:pt x="3978112" y="5826866"/>
                </a:cubicBezTo>
                <a:cubicBezTo>
                  <a:pt x="3967521" y="5809728"/>
                  <a:pt x="3948990" y="5822212"/>
                  <a:pt x="3948990" y="5846484"/>
                </a:cubicBezTo>
                <a:cubicBezTo>
                  <a:pt x="3948990" y="5857853"/>
                  <a:pt x="3956864" y="5867923"/>
                  <a:pt x="3968040" y="5870845"/>
                </a:cubicBezTo>
                <a:cubicBezTo>
                  <a:pt x="3980500" y="5874104"/>
                  <a:pt x="3987090" y="5883838"/>
                  <a:pt x="3987090" y="5898983"/>
                </a:cubicBezTo>
                <a:cubicBezTo>
                  <a:pt x="3987090" y="5923336"/>
                  <a:pt x="4028330" y="5968855"/>
                  <a:pt x="4050393" y="5968855"/>
                </a:cubicBezTo>
                <a:cubicBezTo>
                  <a:pt x="4057486" y="5968855"/>
                  <a:pt x="4063290" y="5977428"/>
                  <a:pt x="4063290" y="5987905"/>
                </a:cubicBezTo>
                <a:cubicBezTo>
                  <a:pt x="4063290" y="6001614"/>
                  <a:pt x="4056940" y="6006955"/>
                  <a:pt x="4040644" y="6006955"/>
                </a:cubicBezTo>
                <a:cubicBezTo>
                  <a:pt x="4028188" y="6006955"/>
                  <a:pt x="4012662" y="6013384"/>
                  <a:pt x="4006140" y="6021243"/>
                </a:cubicBezTo>
                <a:cubicBezTo>
                  <a:pt x="3999618" y="6029101"/>
                  <a:pt x="3990521" y="6035530"/>
                  <a:pt x="3985924" y="6035530"/>
                </a:cubicBezTo>
                <a:cubicBezTo>
                  <a:pt x="3981326" y="6035530"/>
                  <a:pt x="3977565" y="6029101"/>
                  <a:pt x="3977565" y="6021243"/>
                </a:cubicBezTo>
                <a:cubicBezTo>
                  <a:pt x="3977565" y="6013384"/>
                  <a:pt x="3973279" y="6006955"/>
                  <a:pt x="3968040" y="6006955"/>
                </a:cubicBezTo>
                <a:cubicBezTo>
                  <a:pt x="3962801" y="6006955"/>
                  <a:pt x="3958515" y="5999960"/>
                  <a:pt x="3958515" y="5991411"/>
                </a:cubicBezTo>
                <a:cubicBezTo>
                  <a:pt x="3958515" y="5972596"/>
                  <a:pt x="3923176" y="5912817"/>
                  <a:pt x="3899474" y="5891538"/>
                </a:cubicBezTo>
                <a:cubicBezTo>
                  <a:pt x="3890037" y="5883066"/>
                  <a:pt x="3882315" y="5867029"/>
                  <a:pt x="3882315" y="5855902"/>
                </a:cubicBezTo>
                <a:cubicBezTo>
                  <a:pt x="3882315" y="5837619"/>
                  <a:pt x="3851659" y="5791095"/>
                  <a:pt x="3801405" y="5733111"/>
                </a:cubicBezTo>
                <a:cubicBezTo>
                  <a:pt x="3791190" y="5721324"/>
                  <a:pt x="3775211" y="5711680"/>
                  <a:pt x="3765898" y="5711680"/>
                </a:cubicBezTo>
                <a:cubicBezTo>
                  <a:pt x="3756585" y="5711680"/>
                  <a:pt x="3748965" y="5704943"/>
                  <a:pt x="3748965" y="5696708"/>
                </a:cubicBezTo>
                <a:cubicBezTo>
                  <a:pt x="3748965" y="5679051"/>
                  <a:pt x="3704334" y="5600425"/>
                  <a:pt x="3688500" y="5590187"/>
                </a:cubicBezTo>
                <a:cubicBezTo>
                  <a:pt x="3682465" y="5586285"/>
                  <a:pt x="3672782" y="5574520"/>
                  <a:pt x="3666982" y="5564043"/>
                </a:cubicBezTo>
                <a:cubicBezTo>
                  <a:pt x="3661181" y="5553565"/>
                  <a:pt x="3649005" y="5543532"/>
                  <a:pt x="3639923" y="5541746"/>
                </a:cubicBezTo>
                <a:cubicBezTo>
                  <a:pt x="3621273" y="5538080"/>
                  <a:pt x="3587040" y="5506716"/>
                  <a:pt x="3587040" y="5493296"/>
                </a:cubicBezTo>
                <a:cubicBezTo>
                  <a:pt x="3587040" y="5488438"/>
                  <a:pt x="3576324" y="5476034"/>
                  <a:pt x="3563227" y="5465732"/>
                </a:cubicBezTo>
                <a:cubicBezTo>
                  <a:pt x="3549025" y="5454560"/>
                  <a:pt x="3539415" y="5437264"/>
                  <a:pt x="3539415" y="5422876"/>
                </a:cubicBezTo>
                <a:cubicBezTo>
                  <a:pt x="3539415" y="5405333"/>
                  <a:pt x="3531229" y="5394667"/>
                  <a:pt x="3509413" y="5383783"/>
                </a:cubicBezTo>
                <a:cubicBezTo>
                  <a:pt x="3475525" y="5366878"/>
                  <a:pt x="3453690" y="5376645"/>
                  <a:pt x="3453690" y="5408709"/>
                </a:cubicBezTo>
                <a:cubicBezTo>
                  <a:pt x="3453690" y="5436915"/>
                  <a:pt x="3413786" y="5426986"/>
                  <a:pt x="3398491" y="5394974"/>
                </a:cubicBezTo>
                <a:cubicBezTo>
                  <a:pt x="3391607" y="5380567"/>
                  <a:pt x="3382995" y="5368233"/>
                  <a:pt x="3379351" y="5367564"/>
                </a:cubicBezTo>
                <a:cubicBezTo>
                  <a:pt x="3349368" y="5362062"/>
                  <a:pt x="3329865" y="5363275"/>
                  <a:pt x="3329865" y="5370643"/>
                </a:cubicBezTo>
                <a:cubicBezTo>
                  <a:pt x="3329865" y="5375476"/>
                  <a:pt x="3326354" y="5377260"/>
                  <a:pt x="3322063" y="5374608"/>
                </a:cubicBezTo>
                <a:cubicBezTo>
                  <a:pt x="3308776" y="5366396"/>
                  <a:pt x="3321617" y="5424657"/>
                  <a:pt x="3335664" y="5436315"/>
                </a:cubicBezTo>
                <a:cubicBezTo>
                  <a:pt x="3342952" y="5442364"/>
                  <a:pt x="3348915" y="5455612"/>
                  <a:pt x="3348915" y="5465755"/>
                </a:cubicBezTo>
                <a:cubicBezTo>
                  <a:pt x="3348915" y="5475898"/>
                  <a:pt x="3362490" y="5501089"/>
                  <a:pt x="3379081" y="5521735"/>
                </a:cubicBezTo>
                <a:cubicBezTo>
                  <a:pt x="3395673" y="5542382"/>
                  <a:pt x="3410018" y="5566776"/>
                  <a:pt x="3410959" y="5575946"/>
                </a:cubicBezTo>
                <a:cubicBezTo>
                  <a:pt x="3412628" y="5592208"/>
                  <a:pt x="3428103" y="5633059"/>
                  <a:pt x="3445190" y="5666307"/>
                </a:cubicBezTo>
                <a:cubicBezTo>
                  <a:pt x="3449865" y="5675404"/>
                  <a:pt x="3453690" y="5691541"/>
                  <a:pt x="3453690" y="5702166"/>
                </a:cubicBezTo>
                <a:cubicBezTo>
                  <a:pt x="3453690" y="5713558"/>
                  <a:pt x="3465805" y="5728853"/>
                  <a:pt x="3483218" y="5739442"/>
                </a:cubicBezTo>
                <a:lnTo>
                  <a:pt x="3512746" y="5757399"/>
                </a:lnTo>
                <a:lnTo>
                  <a:pt x="3491751" y="5778395"/>
                </a:lnTo>
                <a:cubicBezTo>
                  <a:pt x="3475763" y="5794382"/>
                  <a:pt x="3472119" y="5806208"/>
                  <a:pt x="3476473" y="5827977"/>
                </a:cubicBezTo>
                <a:cubicBezTo>
                  <a:pt x="3480857" y="5849894"/>
                  <a:pt x="3479122" y="5855387"/>
                  <a:pt x="3469040" y="5851518"/>
                </a:cubicBezTo>
                <a:cubicBezTo>
                  <a:pt x="3458288" y="5847393"/>
                  <a:pt x="3457807" y="5851556"/>
                  <a:pt x="3466403" y="5874326"/>
                </a:cubicBezTo>
                <a:cubicBezTo>
                  <a:pt x="3473404" y="5892874"/>
                  <a:pt x="3483566" y="5902180"/>
                  <a:pt x="3496820" y="5902180"/>
                </a:cubicBezTo>
                <a:cubicBezTo>
                  <a:pt x="3525188" y="5902180"/>
                  <a:pt x="3549597" y="5922781"/>
                  <a:pt x="3553629" y="5950125"/>
                </a:cubicBezTo>
                <a:cubicBezTo>
                  <a:pt x="3555535" y="5963046"/>
                  <a:pt x="3560106" y="5989691"/>
                  <a:pt x="3563788" y="6009336"/>
                </a:cubicBezTo>
                <a:cubicBezTo>
                  <a:pt x="3567531" y="6029309"/>
                  <a:pt x="3566668" y="6045055"/>
                  <a:pt x="3561831" y="6045055"/>
                </a:cubicBezTo>
                <a:cubicBezTo>
                  <a:pt x="3541076" y="6045055"/>
                  <a:pt x="3510840" y="6013670"/>
                  <a:pt x="3510840" y="5992128"/>
                </a:cubicBezTo>
                <a:cubicBezTo>
                  <a:pt x="3510840" y="5979328"/>
                  <a:pt x="3506301" y="5968855"/>
                  <a:pt x="3500753" y="5968855"/>
                </a:cubicBezTo>
                <a:cubicBezTo>
                  <a:pt x="3495205" y="5968855"/>
                  <a:pt x="3493732" y="5963894"/>
                  <a:pt x="3497480" y="5957830"/>
                </a:cubicBezTo>
                <a:cubicBezTo>
                  <a:pt x="3502128" y="5950309"/>
                  <a:pt x="3497903" y="5948476"/>
                  <a:pt x="3484191" y="5952061"/>
                </a:cubicBezTo>
                <a:cubicBezTo>
                  <a:pt x="3469525" y="5955897"/>
                  <a:pt x="3459700" y="5950506"/>
                  <a:pt x="3447864" y="5932131"/>
                </a:cubicBezTo>
                <a:cubicBezTo>
                  <a:pt x="3438942" y="5918277"/>
                  <a:pt x="3425887" y="5903515"/>
                  <a:pt x="3418853" y="5899326"/>
                </a:cubicBezTo>
                <a:cubicBezTo>
                  <a:pt x="3411819" y="5895136"/>
                  <a:pt x="3405929" y="5880134"/>
                  <a:pt x="3405764" y="5865988"/>
                </a:cubicBezTo>
                <a:cubicBezTo>
                  <a:pt x="3405347" y="5830358"/>
                  <a:pt x="3366313" y="5787605"/>
                  <a:pt x="3340389" y="5794384"/>
                </a:cubicBezTo>
                <a:cubicBezTo>
                  <a:pt x="3312277" y="5801736"/>
                  <a:pt x="3315071" y="5781973"/>
                  <a:pt x="3345891" y="5755463"/>
                </a:cubicBezTo>
                <a:cubicBezTo>
                  <a:pt x="3371416" y="5733507"/>
                  <a:pt x="3371426" y="5733449"/>
                  <a:pt x="3354969" y="5698770"/>
                </a:cubicBezTo>
                <a:cubicBezTo>
                  <a:pt x="3341391" y="5670155"/>
                  <a:pt x="3333452" y="5664055"/>
                  <a:pt x="3309784" y="5664055"/>
                </a:cubicBezTo>
                <a:cubicBezTo>
                  <a:pt x="3281344" y="5664055"/>
                  <a:pt x="3281131" y="5663667"/>
                  <a:pt x="3287225" y="5623028"/>
                </a:cubicBezTo>
                <a:cubicBezTo>
                  <a:pt x="3294245" y="5576217"/>
                  <a:pt x="3277770" y="5553369"/>
                  <a:pt x="3244590" y="5563900"/>
                </a:cubicBezTo>
                <a:cubicBezTo>
                  <a:pt x="3226395" y="5569675"/>
                  <a:pt x="3168423" y="5539001"/>
                  <a:pt x="3160003" y="5519143"/>
                </a:cubicBezTo>
                <a:cubicBezTo>
                  <a:pt x="3158256" y="5515025"/>
                  <a:pt x="3150755" y="5511655"/>
                  <a:pt x="3143334" y="5511655"/>
                </a:cubicBezTo>
                <a:cubicBezTo>
                  <a:pt x="3121221" y="5511655"/>
                  <a:pt x="3128021" y="5492825"/>
                  <a:pt x="3153652" y="5483080"/>
                </a:cubicBezTo>
                <a:cubicBezTo>
                  <a:pt x="3166749" y="5478101"/>
                  <a:pt x="3177465" y="5467238"/>
                  <a:pt x="3177465" y="5458941"/>
                </a:cubicBezTo>
                <a:cubicBezTo>
                  <a:pt x="3177465" y="5450036"/>
                  <a:pt x="3182342" y="5446304"/>
                  <a:pt x="3189371" y="5449833"/>
                </a:cubicBezTo>
                <a:cubicBezTo>
                  <a:pt x="3195920" y="5453120"/>
                  <a:pt x="3187957" y="5443729"/>
                  <a:pt x="3171676" y="5428964"/>
                </a:cubicBezTo>
                <a:cubicBezTo>
                  <a:pt x="3150093" y="5409390"/>
                  <a:pt x="3140624" y="5390863"/>
                  <a:pt x="3136721" y="5360574"/>
                </a:cubicBezTo>
                <a:cubicBezTo>
                  <a:pt x="3128628" y="5297766"/>
                  <a:pt x="3065472" y="5238482"/>
                  <a:pt x="3049897" y="5279072"/>
                </a:cubicBezTo>
                <a:cubicBezTo>
                  <a:pt x="3039979" y="5304917"/>
                  <a:pt x="3043432" y="5320471"/>
                  <a:pt x="3063552" y="5340592"/>
                </a:cubicBezTo>
                <a:cubicBezTo>
                  <a:pt x="3078502" y="5355542"/>
                  <a:pt x="3083552" y="5374486"/>
                  <a:pt x="3085427" y="5422647"/>
                </a:cubicBezTo>
                <a:cubicBezTo>
                  <a:pt x="3087217" y="5468615"/>
                  <a:pt x="3092179" y="5488419"/>
                  <a:pt x="3104090" y="5497129"/>
                </a:cubicBezTo>
                <a:cubicBezTo>
                  <a:pt x="3121388" y="5509777"/>
                  <a:pt x="3126077" y="5530705"/>
                  <a:pt x="3111614" y="5530705"/>
                </a:cubicBezTo>
                <a:cubicBezTo>
                  <a:pt x="3106784" y="5530705"/>
                  <a:pt x="3106010" y="5542360"/>
                  <a:pt x="3109874" y="5556899"/>
                </a:cubicBezTo>
                <a:cubicBezTo>
                  <a:pt x="3114342" y="5573713"/>
                  <a:pt x="3124280" y="5584183"/>
                  <a:pt x="3137625" y="5586137"/>
                </a:cubicBezTo>
                <a:cubicBezTo>
                  <a:pt x="3154282" y="5588575"/>
                  <a:pt x="3158415" y="5595564"/>
                  <a:pt x="3158415" y="5621293"/>
                </a:cubicBezTo>
                <a:cubicBezTo>
                  <a:pt x="3158415" y="5638955"/>
                  <a:pt x="3163206" y="5656367"/>
                  <a:pt x="3169063" y="5659987"/>
                </a:cubicBezTo>
                <a:cubicBezTo>
                  <a:pt x="3175785" y="5664141"/>
                  <a:pt x="3177606" y="5681915"/>
                  <a:pt x="3174003" y="5708204"/>
                </a:cubicBezTo>
                <a:cubicBezTo>
                  <a:pt x="3169223" y="5743082"/>
                  <a:pt x="3171360" y="5751754"/>
                  <a:pt x="3187168" y="5761627"/>
                </a:cubicBezTo>
                <a:cubicBezTo>
                  <a:pt x="3197548" y="5768109"/>
                  <a:pt x="3206040" y="5778286"/>
                  <a:pt x="3206040" y="5784243"/>
                </a:cubicBezTo>
                <a:cubicBezTo>
                  <a:pt x="3206040" y="5790199"/>
                  <a:pt x="3212767" y="5800656"/>
                  <a:pt x="3220990" y="5807480"/>
                </a:cubicBezTo>
                <a:cubicBezTo>
                  <a:pt x="3229212" y="5814303"/>
                  <a:pt x="3234147" y="5826742"/>
                  <a:pt x="3231955" y="5835121"/>
                </a:cubicBezTo>
                <a:cubicBezTo>
                  <a:pt x="3227779" y="5851093"/>
                  <a:pt x="3245815" y="5873605"/>
                  <a:pt x="3262788" y="5873605"/>
                </a:cubicBezTo>
                <a:cubicBezTo>
                  <a:pt x="3268248" y="5873605"/>
                  <a:pt x="3272715" y="5888508"/>
                  <a:pt x="3272715" y="5906723"/>
                </a:cubicBezTo>
                <a:cubicBezTo>
                  <a:pt x="3272715" y="5931074"/>
                  <a:pt x="3278704" y="5943765"/>
                  <a:pt x="3295337" y="5954664"/>
                </a:cubicBezTo>
                <a:cubicBezTo>
                  <a:pt x="3317821" y="5969396"/>
                  <a:pt x="3326737" y="6011403"/>
                  <a:pt x="3309624" y="6021979"/>
                </a:cubicBezTo>
                <a:cubicBezTo>
                  <a:pt x="3305041" y="6024812"/>
                  <a:pt x="3301290" y="6022590"/>
                  <a:pt x="3301290" y="6017042"/>
                </a:cubicBezTo>
                <a:cubicBezTo>
                  <a:pt x="3301290" y="6011494"/>
                  <a:pt x="3295325" y="6006955"/>
                  <a:pt x="3288035" y="6006955"/>
                </a:cubicBezTo>
                <a:cubicBezTo>
                  <a:pt x="3280745" y="6006955"/>
                  <a:pt x="3272313" y="5997127"/>
                  <a:pt x="3269298" y="5985114"/>
                </a:cubicBezTo>
                <a:cubicBezTo>
                  <a:pt x="3265901" y="5971578"/>
                  <a:pt x="3249804" y="5957090"/>
                  <a:pt x="3226965" y="5947014"/>
                </a:cubicBezTo>
                <a:cubicBezTo>
                  <a:pt x="3179231" y="5925954"/>
                  <a:pt x="3170571" y="5926510"/>
                  <a:pt x="3162754" y="5951140"/>
                </a:cubicBezTo>
                <a:cubicBezTo>
                  <a:pt x="3157741" y="5966933"/>
                  <a:pt x="3164152" y="5978732"/>
                  <a:pt x="3191217" y="6003527"/>
                </a:cubicBezTo>
                <a:cubicBezTo>
                  <a:pt x="3210430" y="6021129"/>
                  <a:pt x="3229673" y="6035530"/>
                  <a:pt x="3233979" y="6035530"/>
                </a:cubicBezTo>
                <a:cubicBezTo>
                  <a:pt x="3246550" y="6035530"/>
                  <a:pt x="3260084" y="6057142"/>
                  <a:pt x="3266785" y="6087918"/>
                </a:cubicBezTo>
                <a:cubicBezTo>
                  <a:pt x="3272370" y="6113566"/>
                  <a:pt x="3271653" y="6114768"/>
                  <a:pt x="3259784" y="6099659"/>
                </a:cubicBezTo>
                <a:cubicBezTo>
                  <a:pt x="3235256" y="6068432"/>
                  <a:pt x="3215565" y="6089107"/>
                  <a:pt x="3215565" y="6146087"/>
                </a:cubicBezTo>
                <a:cubicBezTo>
                  <a:pt x="3215565" y="6201541"/>
                  <a:pt x="3213271" y="6203330"/>
                  <a:pt x="3148298" y="6198522"/>
                </a:cubicBezTo>
                <a:cubicBezTo>
                  <a:pt x="3133382" y="6197418"/>
                  <a:pt x="3113565" y="6206289"/>
                  <a:pt x="3097325" y="6221340"/>
                </a:cubicBezTo>
                <a:lnTo>
                  <a:pt x="3070755" y="6245964"/>
                </a:lnTo>
                <a:lnTo>
                  <a:pt x="3095535" y="6267257"/>
                </a:lnTo>
                <a:cubicBezTo>
                  <a:pt x="3109164" y="6278968"/>
                  <a:pt x="3120315" y="6292739"/>
                  <a:pt x="3120315" y="6297861"/>
                </a:cubicBezTo>
                <a:cubicBezTo>
                  <a:pt x="3120315" y="6302982"/>
                  <a:pt x="3128887" y="6312527"/>
                  <a:pt x="3139365" y="6319070"/>
                </a:cubicBezTo>
                <a:cubicBezTo>
                  <a:pt x="3160405" y="6332210"/>
                  <a:pt x="3165253" y="6359464"/>
                  <a:pt x="3146509" y="6359234"/>
                </a:cubicBezTo>
                <a:cubicBezTo>
                  <a:pt x="3127577" y="6359002"/>
                  <a:pt x="3113882" y="6346775"/>
                  <a:pt x="3106669" y="6323661"/>
                </a:cubicBezTo>
                <a:cubicBezTo>
                  <a:pt x="3102761" y="6311137"/>
                  <a:pt x="3092331" y="6302230"/>
                  <a:pt x="3081573" y="6302230"/>
                </a:cubicBezTo>
                <a:cubicBezTo>
                  <a:pt x="3070282" y="6302230"/>
                  <a:pt x="3063165" y="6295683"/>
                  <a:pt x="3063165" y="6285297"/>
                </a:cubicBezTo>
                <a:cubicBezTo>
                  <a:pt x="3063165" y="6267960"/>
                  <a:pt x="3026016" y="6229365"/>
                  <a:pt x="3013159" y="6233344"/>
                </a:cubicBezTo>
                <a:cubicBezTo>
                  <a:pt x="3009230" y="6234560"/>
                  <a:pt x="3006015" y="6229126"/>
                  <a:pt x="3006015" y="6221268"/>
                </a:cubicBezTo>
                <a:cubicBezTo>
                  <a:pt x="3006015" y="6213409"/>
                  <a:pt x="2998167" y="6206980"/>
                  <a:pt x="2988574" y="6206980"/>
                </a:cubicBezTo>
                <a:cubicBezTo>
                  <a:pt x="2961559" y="6206980"/>
                  <a:pt x="2944374" y="6166891"/>
                  <a:pt x="2956491" y="6132133"/>
                </a:cubicBezTo>
                <a:cubicBezTo>
                  <a:pt x="2964266" y="6109830"/>
                  <a:pt x="2963569" y="6100931"/>
                  <a:pt x="2953386" y="6092480"/>
                </a:cubicBezTo>
                <a:cubicBezTo>
                  <a:pt x="2931741" y="6074516"/>
                  <a:pt x="2906303" y="6085475"/>
                  <a:pt x="2902989" y="6114193"/>
                </a:cubicBezTo>
                <a:cubicBezTo>
                  <a:pt x="2900353" y="6137030"/>
                  <a:pt x="2892490" y="6144092"/>
                  <a:pt x="2872018" y="6142011"/>
                </a:cubicBezTo>
                <a:cubicBezTo>
                  <a:pt x="2861380" y="6140930"/>
                  <a:pt x="2874997" y="6197058"/>
                  <a:pt x="2887989" y="6207840"/>
                </a:cubicBezTo>
                <a:cubicBezTo>
                  <a:pt x="2895277" y="6213889"/>
                  <a:pt x="2901240" y="6226361"/>
                  <a:pt x="2901240" y="6235555"/>
                </a:cubicBezTo>
                <a:cubicBezTo>
                  <a:pt x="2901240" y="6244750"/>
                  <a:pt x="2907669" y="6257608"/>
                  <a:pt x="2915527" y="6264130"/>
                </a:cubicBezTo>
                <a:cubicBezTo>
                  <a:pt x="2923386" y="6270652"/>
                  <a:pt x="2929815" y="6286179"/>
                  <a:pt x="2929815" y="6298634"/>
                </a:cubicBezTo>
                <a:cubicBezTo>
                  <a:pt x="2929815" y="6311089"/>
                  <a:pt x="2934101" y="6321280"/>
                  <a:pt x="2939340" y="6321280"/>
                </a:cubicBezTo>
                <a:cubicBezTo>
                  <a:pt x="2944579" y="6321280"/>
                  <a:pt x="2948865" y="6327709"/>
                  <a:pt x="2948865" y="6335568"/>
                </a:cubicBezTo>
                <a:cubicBezTo>
                  <a:pt x="2948865" y="6343426"/>
                  <a:pt x="2952561" y="6349855"/>
                  <a:pt x="2957079" y="6349855"/>
                </a:cubicBezTo>
                <a:cubicBezTo>
                  <a:pt x="2969389" y="6349855"/>
                  <a:pt x="2979722" y="6456158"/>
                  <a:pt x="2968502" y="6467378"/>
                </a:cubicBezTo>
                <a:cubicBezTo>
                  <a:pt x="2962202" y="6473678"/>
                  <a:pt x="2956751" y="6470730"/>
                  <a:pt x="2952277" y="6458604"/>
                </a:cubicBezTo>
                <a:cubicBezTo>
                  <a:pt x="2948571" y="6448560"/>
                  <a:pt x="2939858" y="6436915"/>
                  <a:pt x="2932914" y="6432726"/>
                </a:cubicBezTo>
                <a:cubicBezTo>
                  <a:pt x="2925971" y="6428536"/>
                  <a:pt x="2920290" y="6417002"/>
                  <a:pt x="2920290" y="6407094"/>
                </a:cubicBezTo>
                <a:cubicBezTo>
                  <a:pt x="2920290" y="6397186"/>
                  <a:pt x="2916004" y="6386430"/>
                  <a:pt x="2910765" y="6383193"/>
                </a:cubicBezTo>
                <a:cubicBezTo>
                  <a:pt x="2905526" y="6379955"/>
                  <a:pt x="2901240" y="6369585"/>
                  <a:pt x="2901240" y="6360147"/>
                </a:cubicBezTo>
                <a:cubicBezTo>
                  <a:pt x="2901240" y="6350710"/>
                  <a:pt x="2890278" y="6326836"/>
                  <a:pt x="2876880" y="6307093"/>
                </a:cubicBezTo>
                <a:cubicBezTo>
                  <a:pt x="2863482" y="6287350"/>
                  <a:pt x="2854775" y="6265320"/>
                  <a:pt x="2857531" y="6258138"/>
                </a:cubicBezTo>
                <a:cubicBezTo>
                  <a:pt x="2860287" y="6250956"/>
                  <a:pt x="2858700" y="6245080"/>
                  <a:pt x="2854005" y="6245080"/>
                </a:cubicBezTo>
                <a:cubicBezTo>
                  <a:pt x="2849310" y="6245080"/>
                  <a:pt x="2837904" y="6227935"/>
                  <a:pt x="2828659" y="6206980"/>
                </a:cubicBezTo>
                <a:cubicBezTo>
                  <a:pt x="2819413" y="6186025"/>
                  <a:pt x="2808387" y="6168880"/>
                  <a:pt x="2804157" y="6168880"/>
                </a:cubicBezTo>
                <a:cubicBezTo>
                  <a:pt x="2799926" y="6168880"/>
                  <a:pt x="2796465" y="6162976"/>
                  <a:pt x="2796465" y="6155759"/>
                </a:cubicBezTo>
                <a:cubicBezTo>
                  <a:pt x="2796465" y="6148542"/>
                  <a:pt x="2790036" y="6137302"/>
                  <a:pt x="2782177" y="6130780"/>
                </a:cubicBezTo>
                <a:cubicBezTo>
                  <a:pt x="2774319" y="6124258"/>
                  <a:pt x="2767816" y="6107660"/>
                  <a:pt x="2767725" y="6093895"/>
                </a:cubicBezTo>
                <a:cubicBezTo>
                  <a:pt x="2767559" y="6068588"/>
                  <a:pt x="2738948" y="6034535"/>
                  <a:pt x="2708359" y="6023236"/>
                </a:cubicBezTo>
                <a:cubicBezTo>
                  <a:pt x="2699191" y="6019849"/>
                  <a:pt x="2691690" y="6008677"/>
                  <a:pt x="2691690" y="5998410"/>
                </a:cubicBezTo>
                <a:cubicBezTo>
                  <a:pt x="2691690" y="5968857"/>
                  <a:pt x="2665288" y="5949805"/>
                  <a:pt x="2624335" y="5949805"/>
                </a:cubicBezTo>
                <a:cubicBezTo>
                  <a:pt x="2584239" y="5949805"/>
                  <a:pt x="2577253" y="5938169"/>
                  <a:pt x="2601357" y="5911534"/>
                </a:cubicBezTo>
                <a:cubicBezTo>
                  <a:pt x="2612281" y="5899463"/>
                  <a:pt x="2613930" y="5886520"/>
                  <a:pt x="2608127" y="5858397"/>
                </a:cubicBezTo>
                <a:cubicBezTo>
                  <a:pt x="2601729" y="5827394"/>
                  <a:pt x="2596165" y="5820717"/>
                  <a:pt x="2574635" y="5818204"/>
                </a:cubicBezTo>
                <a:cubicBezTo>
                  <a:pt x="2550909" y="5815434"/>
                  <a:pt x="2548815" y="5817889"/>
                  <a:pt x="2548815" y="5848480"/>
                </a:cubicBezTo>
                <a:cubicBezTo>
                  <a:pt x="2548815" y="5866789"/>
                  <a:pt x="2555244" y="5888199"/>
                  <a:pt x="2563102" y="5896057"/>
                </a:cubicBezTo>
                <a:cubicBezTo>
                  <a:pt x="2581557" y="5914511"/>
                  <a:pt x="2581207" y="5917413"/>
                  <a:pt x="2557703" y="5940917"/>
                </a:cubicBezTo>
                <a:cubicBezTo>
                  <a:pt x="2542053" y="5956567"/>
                  <a:pt x="2540338" y="5963404"/>
                  <a:pt x="2549344" y="5974255"/>
                </a:cubicBezTo>
                <a:cubicBezTo>
                  <a:pt x="2555575" y="5981762"/>
                  <a:pt x="2568507" y="5987905"/>
                  <a:pt x="2578083" y="5987905"/>
                </a:cubicBezTo>
                <a:cubicBezTo>
                  <a:pt x="2587659" y="5987905"/>
                  <a:pt x="2598921" y="5993270"/>
                  <a:pt x="2603110" y="5999827"/>
                </a:cubicBezTo>
                <a:cubicBezTo>
                  <a:pt x="2607300" y="6006384"/>
                  <a:pt x="2621834" y="6017460"/>
                  <a:pt x="2635408" y="6024439"/>
                </a:cubicBezTo>
                <a:cubicBezTo>
                  <a:pt x="2654653" y="6034335"/>
                  <a:pt x="2660377" y="6044805"/>
                  <a:pt x="2661399" y="6071981"/>
                </a:cubicBezTo>
                <a:cubicBezTo>
                  <a:pt x="2662119" y="6091149"/>
                  <a:pt x="2667163" y="6108317"/>
                  <a:pt x="2672607" y="6110132"/>
                </a:cubicBezTo>
                <a:cubicBezTo>
                  <a:pt x="2678051" y="6111946"/>
                  <a:pt x="2688858" y="6119784"/>
                  <a:pt x="2696622" y="6127548"/>
                </a:cubicBezTo>
                <a:cubicBezTo>
                  <a:pt x="2709235" y="6140161"/>
                  <a:pt x="2711760" y="6152248"/>
                  <a:pt x="2714709" y="6214112"/>
                </a:cubicBezTo>
                <a:cubicBezTo>
                  <a:pt x="2715197" y="6224363"/>
                  <a:pt x="2708589" y="6230772"/>
                  <a:pt x="2697523" y="6230780"/>
                </a:cubicBezTo>
                <a:cubicBezTo>
                  <a:pt x="2672693" y="6230799"/>
                  <a:pt x="2653696" y="6261767"/>
                  <a:pt x="2671647" y="6272965"/>
                </a:cubicBezTo>
                <a:cubicBezTo>
                  <a:pt x="2692995" y="6286281"/>
                  <a:pt x="2676744" y="6314342"/>
                  <a:pt x="2652196" y="6306550"/>
                </a:cubicBezTo>
                <a:cubicBezTo>
                  <a:pt x="2635651" y="6301299"/>
                  <a:pt x="2632843" y="6303120"/>
                  <a:pt x="2637752" y="6315913"/>
                </a:cubicBezTo>
                <a:cubicBezTo>
                  <a:pt x="2641338" y="6325257"/>
                  <a:pt x="2639970" y="6329399"/>
                  <a:pt x="2634431" y="6325975"/>
                </a:cubicBezTo>
                <a:cubicBezTo>
                  <a:pt x="2629252" y="6322775"/>
                  <a:pt x="2625015" y="6327262"/>
                  <a:pt x="2625015" y="6335947"/>
                </a:cubicBezTo>
                <a:cubicBezTo>
                  <a:pt x="2625015" y="6354855"/>
                  <a:pt x="2678488" y="6407005"/>
                  <a:pt x="2697877" y="6407005"/>
                </a:cubicBezTo>
                <a:cubicBezTo>
                  <a:pt x="2705411" y="6407005"/>
                  <a:pt x="2710879" y="6412363"/>
                  <a:pt x="2710029" y="6418911"/>
                </a:cubicBezTo>
                <a:cubicBezTo>
                  <a:pt x="2706450" y="6446471"/>
                  <a:pt x="2712052" y="6454630"/>
                  <a:pt x="2734552" y="6454630"/>
                </a:cubicBezTo>
                <a:cubicBezTo>
                  <a:pt x="2749647" y="6454630"/>
                  <a:pt x="2758365" y="6460002"/>
                  <a:pt x="2758365" y="6469304"/>
                </a:cubicBezTo>
                <a:cubicBezTo>
                  <a:pt x="2758365" y="6480552"/>
                  <a:pt x="2748916" y="6483478"/>
                  <a:pt x="2717884" y="6481838"/>
                </a:cubicBezTo>
                <a:cubicBezTo>
                  <a:pt x="2672602" y="6479446"/>
                  <a:pt x="2644065" y="6465938"/>
                  <a:pt x="2644065" y="6446896"/>
                </a:cubicBezTo>
                <a:cubicBezTo>
                  <a:pt x="2644065" y="6439924"/>
                  <a:pt x="2637596" y="6427751"/>
                  <a:pt x="2629690" y="6419844"/>
                </a:cubicBezTo>
                <a:cubicBezTo>
                  <a:pt x="2621784" y="6411938"/>
                  <a:pt x="2617374" y="6402137"/>
                  <a:pt x="2619891" y="6398064"/>
                </a:cubicBezTo>
                <a:cubicBezTo>
                  <a:pt x="2622409" y="6393991"/>
                  <a:pt x="2605686" y="6370202"/>
                  <a:pt x="2582730" y="6345198"/>
                </a:cubicBezTo>
                <a:cubicBezTo>
                  <a:pt x="2545960" y="6305148"/>
                  <a:pt x="2537786" y="6300542"/>
                  <a:pt x="2514043" y="6306501"/>
                </a:cubicBezTo>
                <a:cubicBezTo>
                  <a:pt x="2499221" y="6310222"/>
                  <a:pt x="2483901" y="6318284"/>
                  <a:pt x="2480000" y="6324417"/>
                </a:cubicBezTo>
                <a:cubicBezTo>
                  <a:pt x="2466456" y="6345708"/>
                  <a:pt x="2472497" y="6386792"/>
                  <a:pt x="2491086" y="6399813"/>
                </a:cubicBezTo>
                <a:cubicBezTo>
                  <a:pt x="2501245" y="6406928"/>
                  <a:pt x="2511124" y="6424452"/>
                  <a:pt x="2513039" y="6438754"/>
                </a:cubicBezTo>
                <a:cubicBezTo>
                  <a:pt x="2514955" y="6453056"/>
                  <a:pt x="2523788" y="6473244"/>
                  <a:pt x="2532668" y="6483615"/>
                </a:cubicBezTo>
                <a:cubicBezTo>
                  <a:pt x="2541549" y="6493987"/>
                  <a:pt x="2548815" y="6508472"/>
                  <a:pt x="2548815" y="6515805"/>
                </a:cubicBezTo>
                <a:cubicBezTo>
                  <a:pt x="2548815" y="6523138"/>
                  <a:pt x="2561674" y="6539957"/>
                  <a:pt x="2577390" y="6553181"/>
                </a:cubicBezTo>
                <a:cubicBezTo>
                  <a:pt x="2593106" y="6566405"/>
                  <a:pt x="2605965" y="6580482"/>
                  <a:pt x="2605965" y="6584463"/>
                </a:cubicBezTo>
                <a:cubicBezTo>
                  <a:pt x="2605965" y="6588443"/>
                  <a:pt x="2617149" y="6603374"/>
                  <a:pt x="2630818" y="6617641"/>
                </a:cubicBezTo>
                <a:cubicBezTo>
                  <a:pt x="2655556" y="6643463"/>
                  <a:pt x="2654305" y="6670148"/>
                  <a:pt x="2628814" y="6660366"/>
                </a:cubicBezTo>
                <a:cubicBezTo>
                  <a:pt x="2621486" y="6657554"/>
                  <a:pt x="2615490" y="6659405"/>
                  <a:pt x="2615490" y="6664479"/>
                </a:cubicBezTo>
                <a:cubicBezTo>
                  <a:pt x="2615490" y="6675279"/>
                  <a:pt x="2580483" y="6677050"/>
                  <a:pt x="2574310" y="6666561"/>
                </a:cubicBezTo>
                <a:close/>
                <a:moveTo>
                  <a:pt x="2579528" y="6201204"/>
                </a:moveTo>
                <a:cubicBezTo>
                  <a:pt x="2576615" y="6185965"/>
                  <a:pt x="2579883" y="6173148"/>
                  <a:pt x="2587992" y="6168013"/>
                </a:cubicBezTo>
                <a:cubicBezTo>
                  <a:pt x="2598709" y="6161226"/>
                  <a:pt x="2598266" y="6159620"/>
                  <a:pt x="2585644" y="6159501"/>
                </a:cubicBezTo>
                <a:cubicBezTo>
                  <a:pt x="2567246" y="6159328"/>
                  <a:pt x="2556499" y="6201329"/>
                  <a:pt x="2571185" y="6216015"/>
                </a:cubicBezTo>
                <a:cubicBezTo>
                  <a:pt x="2584803" y="6229633"/>
                  <a:pt x="2584922" y="6229422"/>
                  <a:pt x="2579528" y="6201204"/>
                </a:cubicBezTo>
                <a:close/>
                <a:moveTo>
                  <a:pt x="2441659" y="6190889"/>
                </a:moveTo>
                <a:cubicBezTo>
                  <a:pt x="2422388" y="6185853"/>
                  <a:pt x="2418626" y="6143839"/>
                  <a:pt x="2436896" y="6137705"/>
                </a:cubicBezTo>
                <a:cubicBezTo>
                  <a:pt x="2443854" y="6135369"/>
                  <a:pt x="2442910" y="6134135"/>
                  <a:pt x="2434624" y="6134735"/>
                </a:cubicBezTo>
                <a:cubicBezTo>
                  <a:pt x="2419098" y="6135859"/>
                  <a:pt x="2410808" y="6162056"/>
                  <a:pt x="2419123" y="6183724"/>
                </a:cubicBezTo>
                <a:cubicBezTo>
                  <a:pt x="2422021" y="6191276"/>
                  <a:pt x="2432028" y="6196958"/>
                  <a:pt x="2441360" y="6196351"/>
                </a:cubicBezTo>
                <a:cubicBezTo>
                  <a:pt x="2457262" y="6195315"/>
                  <a:pt x="2457281" y="6194972"/>
                  <a:pt x="2441659" y="6190889"/>
                </a:cubicBezTo>
                <a:close/>
                <a:moveTo>
                  <a:pt x="3133711" y="6157912"/>
                </a:moveTo>
                <a:cubicBezTo>
                  <a:pt x="3143625" y="6173953"/>
                  <a:pt x="3177133" y="6171303"/>
                  <a:pt x="3183791" y="6153953"/>
                </a:cubicBezTo>
                <a:cubicBezTo>
                  <a:pt x="3186942" y="6145742"/>
                  <a:pt x="3184664" y="6134169"/>
                  <a:pt x="3178730" y="6128235"/>
                </a:cubicBezTo>
                <a:cubicBezTo>
                  <a:pt x="3172795" y="6122300"/>
                  <a:pt x="3167940" y="6109688"/>
                  <a:pt x="3167940" y="6100207"/>
                </a:cubicBezTo>
                <a:cubicBezTo>
                  <a:pt x="3167940" y="6090726"/>
                  <a:pt x="3159368" y="6075629"/>
                  <a:pt x="3148890" y="6066658"/>
                </a:cubicBezTo>
                <a:cubicBezTo>
                  <a:pt x="3138413" y="6057686"/>
                  <a:pt x="3129840" y="6044828"/>
                  <a:pt x="3129840" y="6038083"/>
                </a:cubicBezTo>
                <a:cubicBezTo>
                  <a:pt x="3129840" y="6031337"/>
                  <a:pt x="3121487" y="6018667"/>
                  <a:pt x="3111278" y="6009925"/>
                </a:cubicBezTo>
                <a:cubicBezTo>
                  <a:pt x="3101069" y="6001184"/>
                  <a:pt x="3094611" y="5990966"/>
                  <a:pt x="3096927" y="5987218"/>
                </a:cubicBezTo>
                <a:cubicBezTo>
                  <a:pt x="3104624" y="5974764"/>
                  <a:pt x="3073297" y="5913212"/>
                  <a:pt x="3051397" y="5897761"/>
                </a:cubicBezTo>
                <a:cubicBezTo>
                  <a:pt x="3031280" y="5883568"/>
                  <a:pt x="3028763" y="5883845"/>
                  <a:pt x="3014014" y="5901887"/>
                </a:cubicBezTo>
                <a:cubicBezTo>
                  <a:pt x="2997019" y="5922674"/>
                  <a:pt x="2977440" y="5927606"/>
                  <a:pt x="2977440" y="5911102"/>
                </a:cubicBezTo>
                <a:cubicBezTo>
                  <a:pt x="2977440" y="5905412"/>
                  <a:pt x="2963872" y="5902281"/>
                  <a:pt x="2946484" y="5903958"/>
                </a:cubicBezTo>
                <a:cubicBezTo>
                  <a:pt x="2920776" y="5906437"/>
                  <a:pt x="2915528" y="5910907"/>
                  <a:pt x="2915528" y="5930326"/>
                </a:cubicBezTo>
                <a:cubicBezTo>
                  <a:pt x="2915528" y="5947431"/>
                  <a:pt x="2921921" y="5955205"/>
                  <a:pt x="2939340" y="5959284"/>
                </a:cubicBezTo>
                <a:cubicBezTo>
                  <a:pt x="2957034" y="5963426"/>
                  <a:pt x="2965412" y="5973908"/>
                  <a:pt x="2971947" y="6000076"/>
                </a:cubicBezTo>
                <a:cubicBezTo>
                  <a:pt x="2983236" y="6045281"/>
                  <a:pt x="3011670" y="6056391"/>
                  <a:pt x="3035436" y="6024884"/>
                </a:cubicBezTo>
                <a:cubicBezTo>
                  <a:pt x="3056198" y="5997359"/>
                  <a:pt x="3067980" y="6006349"/>
                  <a:pt x="3058173" y="6042230"/>
                </a:cubicBezTo>
                <a:cubicBezTo>
                  <a:pt x="3045021" y="6090354"/>
                  <a:pt x="3052900" y="6134011"/>
                  <a:pt x="3078958" y="6157397"/>
                </a:cubicBezTo>
                <a:cubicBezTo>
                  <a:pt x="3101490" y="6177617"/>
                  <a:pt x="3104192" y="6178043"/>
                  <a:pt x="3115121" y="6163097"/>
                </a:cubicBezTo>
                <a:cubicBezTo>
                  <a:pt x="3123410" y="6151762"/>
                  <a:pt x="3128954" y="6150216"/>
                  <a:pt x="3133711" y="6157912"/>
                </a:cubicBezTo>
                <a:close/>
                <a:moveTo>
                  <a:pt x="2985179" y="5933774"/>
                </a:moveTo>
                <a:cubicBezTo>
                  <a:pt x="2992055" y="5931022"/>
                  <a:pt x="3000270" y="5931360"/>
                  <a:pt x="3003435" y="5934525"/>
                </a:cubicBezTo>
                <a:cubicBezTo>
                  <a:pt x="3006601" y="5937690"/>
                  <a:pt x="3000975" y="5939941"/>
                  <a:pt x="2990934" y="5939528"/>
                </a:cubicBezTo>
                <a:cubicBezTo>
                  <a:pt x="2979838" y="5939071"/>
                  <a:pt x="2977581" y="5936814"/>
                  <a:pt x="2985179" y="5933773"/>
                </a:cubicBezTo>
                <a:close/>
                <a:moveTo>
                  <a:pt x="2862877" y="5787388"/>
                </a:moveTo>
                <a:cubicBezTo>
                  <a:pt x="2852346" y="5767712"/>
                  <a:pt x="2853282" y="5766546"/>
                  <a:pt x="2876104" y="5770908"/>
                </a:cubicBezTo>
                <a:cubicBezTo>
                  <a:pt x="2889612" y="5773491"/>
                  <a:pt x="2898397" y="5771936"/>
                  <a:pt x="2895627" y="5767454"/>
                </a:cubicBezTo>
                <a:cubicBezTo>
                  <a:pt x="2887256" y="5753909"/>
                  <a:pt x="2853399" y="5758312"/>
                  <a:pt x="2847488" y="5773714"/>
                </a:cubicBezTo>
                <a:cubicBezTo>
                  <a:pt x="2844447" y="5781639"/>
                  <a:pt x="2847336" y="5794601"/>
                  <a:pt x="2853907" y="5802519"/>
                </a:cubicBezTo>
                <a:cubicBezTo>
                  <a:pt x="2870643" y="5822684"/>
                  <a:pt x="2876489" y="5812822"/>
                  <a:pt x="2862877" y="5787388"/>
                </a:cubicBezTo>
                <a:close/>
                <a:moveTo>
                  <a:pt x="3907688" y="5721108"/>
                </a:moveTo>
                <a:cubicBezTo>
                  <a:pt x="3908996" y="5701232"/>
                  <a:pt x="3908516" y="5700767"/>
                  <a:pt x="3904721" y="5718238"/>
                </a:cubicBezTo>
                <a:cubicBezTo>
                  <a:pt x="3902231" y="5729703"/>
                  <a:pt x="3892956" y="5741245"/>
                  <a:pt x="3884111" y="5743885"/>
                </a:cubicBezTo>
                <a:cubicBezTo>
                  <a:pt x="3872536" y="5747341"/>
                  <a:pt x="3873368" y="5748145"/>
                  <a:pt x="3887078" y="5746755"/>
                </a:cubicBezTo>
                <a:cubicBezTo>
                  <a:pt x="3900009" y="5745444"/>
                  <a:pt x="3906629" y="5737206"/>
                  <a:pt x="3907688" y="5721108"/>
                </a:cubicBezTo>
                <a:close/>
                <a:moveTo>
                  <a:pt x="4491915" y="5742546"/>
                </a:moveTo>
                <a:cubicBezTo>
                  <a:pt x="4491915" y="5738568"/>
                  <a:pt x="4483343" y="5729959"/>
                  <a:pt x="4472865" y="5723415"/>
                </a:cubicBezTo>
                <a:cubicBezTo>
                  <a:pt x="4456858" y="5713419"/>
                  <a:pt x="4453815" y="5713903"/>
                  <a:pt x="4453815" y="5726449"/>
                </a:cubicBezTo>
                <a:cubicBezTo>
                  <a:pt x="4453815" y="5734661"/>
                  <a:pt x="4458102" y="5738730"/>
                  <a:pt x="4463340" y="5735493"/>
                </a:cubicBezTo>
                <a:cubicBezTo>
                  <a:pt x="4468579" y="5732255"/>
                  <a:pt x="4472865" y="5734145"/>
                  <a:pt x="4472865" y="5739693"/>
                </a:cubicBezTo>
                <a:cubicBezTo>
                  <a:pt x="4472865" y="5745241"/>
                  <a:pt x="4477152" y="5749780"/>
                  <a:pt x="4482390" y="5749780"/>
                </a:cubicBezTo>
                <a:cubicBezTo>
                  <a:pt x="4487629" y="5749780"/>
                  <a:pt x="4491915" y="5746525"/>
                  <a:pt x="4491915" y="5742546"/>
                </a:cubicBezTo>
                <a:close/>
                <a:moveTo>
                  <a:pt x="4414361" y="5716327"/>
                </a:moveTo>
                <a:cubicBezTo>
                  <a:pt x="4417493" y="5700170"/>
                  <a:pt x="4416525" y="5699985"/>
                  <a:pt x="4402455" y="5714055"/>
                </a:cubicBezTo>
                <a:cubicBezTo>
                  <a:pt x="4384154" y="5732356"/>
                  <a:pt x="4382580" y="5743361"/>
                  <a:pt x="4399047" y="5737879"/>
                </a:cubicBezTo>
                <a:cubicBezTo>
                  <a:pt x="4405595" y="5735698"/>
                  <a:pt x="4412487" y="5726000"/>
                  <a:pt x="4414361" y="5716327"/>
                </a:cubicBezTo>
                <a:close/>
                <a:moveTo>
                  <a:pt x="4394869" y="5689000"/>
                </a:moveTo>
                <a:cubicBezTo>
                  <a:pt x="4406534" y="5685518"/>
                  <a:pt x="4405748" y="5684733"/>
                  <a:pt x="4392012" y="5686143"/>
                </a:cubicBezTo>
                <a:cubicBezTo>
                  <a:pt x="4381595" y="5687212"/>
                  <a:pt x="4372610" y="5694467"/>
                  <a:pt x="4372045" y="5702264"/>
                </a:cubicBezTo>
                <a:cubicBezTo>
                  <a:pt x="4371480" y="5710063"/>
                  <a:pt x="4372766" y="5711349"/>
                  <a:pt x="4374902" y="5705122"/>
                </a:cubicBezTo>
                <a:cubicBezTo>
                  <a:pt x="4377039" y="5698896"/>
                  <a:pt x="4386024" y="5691641"/>
                  <a:pt x="4394869" y="5689000"/>
                </a:cubicBezTo>
                <a:close/>
                <a:moveTo>
                  <a:pt x="3901365" y="5670388"/>
                </a:moveTo>
                <a:cubicBezTo>
                  <a:pt x="3901365" y="5653017"/>
                  <a:pt x="3881268" y="5635480"/>
                  <a:pt x="3861360" y="5635480"/>
                </a:cubicBezTo>
                <a:cubicBezTo>
                  <a:pt x="3842195" y="5635480"/>
                  <a:pt x="3839154" y="5655852"/>
                  <a:pt x="3854140" y="5683853"/>
                </a:cubicBezTo>
                <a:cubicBezTo>
                  <a:pt x="3862113" y="5698749"/>
                  <a:pt x="3867734" y="5700434"/>
                  <a:pt x="3882715" y="5692416"/>
                </a:cubicBezTo>
                <a:cubicBezTo>
                  <a:pt x="3892973" y="5686926"/>
                  <a:pt x="3901365" y="5677014"/>
                  <a:pt x="3901365" y="5670388"/>
                </a:cubicBezTo>
                <a:close/>
                <a:moveTo>
                  <a:pt x="4563341" y="5690902"/>
                </a:moveTo>
                <a:cubicBezTo>
                  <a:pt x="4595666" y="5676174"/>
                  <a:pt x="4592627" y="5641657"/>
                  <a:pt x="4558590" y="5636949"/>
                </a:cubicBezTo>
                <a:cubicBezTo>
                  <a:pt x="4545493" y="5635137"/>
                  <a:pt x="4529205" y="5629076"/>
                  <a:pt x="4522393" y="5623480"/>
                </a:cubicBezTo>
                <a:cubicBezTo>
                  <a:pt x="4513374" y="5616068"/>
                  <a:pt x="4505992" y="5617322"/>
                  <a:pt x="4495221" y="5628093"/>
                </a:cubicBezTo>
                <a:cubicBezTo>
                  <a:pt x="4476052" y="5647261"/>
                  <a:pt x="4486728" y="5683105"/>
                  <a:pt x="4511607" y="5683105"/>
                </a:cubicBezTo>
                <a:cubicBezTo>
                  <a:pt x="4521732" y="5683105"/>
                  <a:pt x="4530015" y="5687391"/>
                  <a:pt x="4530015" y="5692630"/>
                </a:cubicBezTo>
                <a:cubicBezTo>
                  <a:pt x="4530015" y="5704767"/>
                  <a:pt x="4533285" y="5704597"/>
                  <a:pt x="4563341" y="5690902"/>
                </a:cubicBezTo>
                <a:close/>
                <a:moveTo>
                  <a:pt x="8290395" y="5639509"/>
                </a:moveTo>
                <a:cubicBezTo>
                  <a:pt x="8294627" y="5596946"/>
                  <a:pt x="8279513" y="5538434"/>
                  <a:pt x="8261324" y="5526960"/>
                </a:cubicBezTo>
                <a:cubicBezTo>
                  <a:pt x="8248480" y="5518859"/>
                  <a:pt x="8240497" y="5521216"/>
                  <a:pt x="8223623" y="5538088"/>
                </a:cubicBezTo>
                <a:cubicBezTo>
                  <a:pt x="8205207" y="5556505"/>
                  <a:pt x="8203903" y="5562195"/>
                  <a:pt x="8214289" y="5578825"/>
                </a:cubicBezTo>
                <a:cubicBezTo>
                  <a:pt x="8220928" y="5589457"/>
                  <a:pt x="8223819" y="5602267"/>
                  <a:pt x="8220714" y="5607293"/>
                </a:cubicBezTo>
                <a:cubicBezTo>
                  <a:pt x="8217607" y="5612318"/>
                  <a:pt x="8219605" y="5616430"/>
                  <a:pt x="8225153" y="5616430"/>
                </a:cubicBezTo>
                <a:cubicBezTo>
                  <a:pt x="8230701" y="5616430"/>
                  <a:pt x="8235240" y="5621429"/>
                  <a:pt x="8235240" y="5627538"/>
                </a:cubicBezTo>
                <a:cubicBezTo>
                  <a:pt x="8235240" y="5642457"/>
                  <a:pt x="8266175" y="5673002"/>
                  <a:pt x="8278103" y="5669859"/>
                </a:cubicBezTo>
                <a:cubicBezTo>
                  <a:pt x="8283342" y="5668480"/>
                  <a:pt x="8288873" y="5654822"/>
                  <a:pt x="8290395" y="5639509"/>
                </a:cubicBezTo>
                <a:close/>
                <a:moveTo>
                  <a:pt x="4962275" y="5639748"/>
                </a:moveTo>
                <a:cubicBezTo>
                  <a:pt x="4965527" y="5631272"/>
                  <a:pt x="4963930" y="5627449"/>
                  <a:pt x="4958531" y="5630786"/>
                </a:cubicBezTo>
                <a:cubicBezTo>
                  <a:pt x="4953353" y="5633986"/>
                  <a:pt x="4949115" y="5640638"/>
                  <a:pt x="4949115" y="5645568"/>
                </a:cubicBezTo>
                <a:cubicBezTo>
                  <a:pt x="4949115" y="5659269"/>
                  <a:pt x="4955943" y="5656250"/>
                  <a:pt x="4962275" y="5639748"/>
                </a:cubicBezTo>
                <a:close/>
                <a:moveTo>
                  <a:pt x="4047294" y="5586487"/>
                </a:moveTo>
                <a:cubicBezTo>
                  <a:pt x="4054641" y="5574820"/>
                  <a:pt x="4053082" y="5566761"/>
                  <a:pt x="4041171" y="5554851"/>
                </a:cubicBezTo>
                <a:cubicBezTo>
                  <a:pt x="4032382" y="5546061"/>
                  <a:pt x="4025190" y="5532746"/>
                  <a:pt x="4025190" y="5525262"/>
                </a:cubicBezTo>
                <a:cubicBezTo>
                  <a:pt x="4025190" y="5517779"/>
                  <a:pt x="4020445" y="5511655"/>
                  <a:pt x="4014646" y="5511655"/>
                </a:cubicBezTo>
                <a:cubicBezTo>
                  <a:pt x="4008847" y="5511655"/>
                  <a:pt x="4006631" y="5505064"/>
                  <a:pt x="4009723" y="5497007"/>
                </a:cubicBezTo>
                <a:cubicBezTo>
                  <a:pt x="4012814" y="5488951"/>
                  <a:pt x="4009493" y="5480113"/>
                  <a:pt x="4002340" y="5477369"/>
                </a:cubicBezTo>
                <a:cubicBezTo>
                  <a:pt x="3995189" y="5474625"/>
                  <a:pt x="3986753" y="5456222"/>
                  <a:pt x="3983595" y="5436474"/>
                </a:cubicBezTo>
                <a:cubicBezTo>
                  <a:pt x="3977108" y="5395906"/>
                  <a:pt x="3949432" y="5365483"/>
                  <a:pt x="3923505" y="5370419"/>
                </a:cubicBezTo>
                <a:cubicBezTo>
                  <a:pt x="3886918" y="5377385"/>
                  <a:pt x="3900342" y="5559220"/>
                  <a:pt x="3937451" y="5559328"/>
                </a:cubicBezTo>
                <a:cubicBezTo>
                  <a:pt x="3946417" y="5559356"/>
                  <a:pt x="3966611" y="5569978"/>
                  <a:pt x="3982328" y="5582936"/>
                </a:cubicBezTo>
                <a:cubicBezTo>
                  <a:pt x="4013982" y="5609038"/>
                  <a:pt x="4032459" y="5610047"/>
                  <a:pt x="4047294" y="5586487"/>
                </a:cubicBezTo>
                <a:close/>
                <a:moveTo>
                  <a:pt x="4964600" y="5573254"/>
                </a:moveTo>
                <a:cubicBezTo>
                  <a:pt x="4961651" y="5565569"/>
                  <a:pt x="4951603" y="5559417"/>
                  <a:pt x="4942271" y="5559584"/>
                </a:cubicBezTo>
                <a:cubicBezTo>
                  <a:pt x="4926146" y="5559871"/>
                  <a:pt x="4926131" y="5560515"/>
                  <a:pt x="4941971" y="5572540"/>
                </a:cubicBezTo>
                <a:cubicBezTo>
                  <a:pt x="4951139" y="5579499"/>
                  <a:pt x="4958978" y="5591150"/>
                  <a:pt x="4959392" y="5598431"/>
                </a:cubicBezTo>
                <a:cubicBezTo>
                  <a:pt x="4959964" y="5608513"/>
                  <a:pt x="4961314" y="5608755"/>
                  <a:pt x="4965053" y="5599447"/>
                </a:cubicBezTo>
                <a:cubicBezTo>
                  <a:pt x="4967753" y="5592726"/>
                  <a:pt x="4967549" y="5580939"/>
                  <a:pt x="4964600" y="5573254"/>
                </a:cubicBezTo>
                <a:close/>
                <a:moveTo>
                  <a:pt x="4520490" y="5496805"/>
                </a:moveTo>
                <a:cubicBezTo>
                  <a:pt x="4520490" y="5488194"/>
                  <a:pt x="4525011" y="5484750"/>
                  <a:pt x="4531251" y="5488607"/>
                </a:cubicBezTo>
                <a:cubicBezTo>
                  <a:pt x="4537169" y="5492264"/>
                  <a:pt x="4540078" y="5491445"/>
                  <a:pt x="4537714" y="5486787"/>
                </a:cubicBezTo>
                <a:cubicBezTo>
                  <a:pt x="4535351" y="5482129"/>
                  <a:pt x="4525492" y="5459898"/>
                  <a:pt x="4515807" y="5437386"/>
                </a:cubicBezTo>
                <a:cubicBezTo>
                  <a:pt x="4502139" y="5405617"/>
                  <a:pt x="4493763" y="5397089"/>
                  <a:pt x="4478387" y="5399286"/>
                </a:cubicBezTo>
                <a:cubicBezTo>
                  <a:pt x="4448561" y="5403549"/>
                  <a:pt x="4445750" y="5458980"/>
                  <a:pt x="4473844" y="5488885"/>
                </a:cubicBezTo>
                <a:cubicBezTo>
                  <a:pt x="4498271" y="5514886"/>
                  <a:pt x="4520490" y="5518659"/>
                  <a:pt x="4520490" y="5496805"/>
                </a:cubicBezTo>
                <a:close/>
                <a:moveTo>
                  <a:pt x="3822029" y="5487577"/>
                </a:moveTo>
                <a:cubicBezTo>
                  <a:pt x="3840872" y="5468734"/>
                  <a:pt x="3823380" y="5444980"/>
                  <a:pt x="3790661" y="5444980"/>
                </a:cubicBezTo>
                <a:cubicBezTo>
                  <a:pt x="3773287" y="5444980"/>
                  <a:pt x="3768015" y="5450154"/>
                  <a:pt x="3768015" y="5467205"/>
                </a:cubicBezTo>
                <a:cubicBezTo>
                  <a:pt x="3768015" y="5504579"/>
                  <a:pt x="3794891" y="5514715"/>
                  <a:pt x="3822029" y="5487577"/>
                </a:cubicBezTo>
                <a:close/>
                <a:moveTo>
                  <a:pt x="4715753" y="5436493"/>
                </a:moveTo>
                <a:cubicBezTo>
                  <a:pt x="4715753" y="5406715"/>
                  <a:pt x="4710874" y="5391626"/>
                  <a:pt x="4698813" y="5384106"/>
                </a:cubicBezTo>
                <a:cubicBezTo>
                  <a:pt x="4676714" y="5370326"/>
                  <a:pt x="4663711" y="5389532"/>
                  <a:pt x="4663511" y="5436249"/>
                </a:cubicBezTo>
                <a:cubicBezTo>
                  <a:pt x="4663341" y="5476150"/>
                  <a:pt x="4669742" y="5484904"/>
                  <a:pt x="4696311" y="5481101"/>
                </a:cubicBezTo>
                <a:cubicBezTo>
                  <a:pt x="4712509" y="5478782"/>
                  <a:pt x="4715753" y="5471340"/>
                  <a:pt x="4715753" y="5436493"/>
                </a:cubicBezTo>
                <a:close/>
                <a:moveTo>
                  <a:pt x="4611823" y="5449764"/>
                </a:moveTo>
                <a:cubicBezTo>
                  <a:pt x="4619994" y="5417211"/>
                  <a:pt x="4610651" y="5397355"/>
                  <a:pt x="4587165" y="5397355"/>
                </a:cubicBezTo>
                <a:cubicBezTo>
                  <a:pt x="4563679" y="5397355"/>
                  <a:pt x="4554337" y="5417211"/>
                  <a:pt x="4562507" y="5449764"/>
                </a:cubicBezTo>
                <a:cubicBezTo>
                  <a:pt x="4566337" y="5465022"/>
                  <a:pt x="4575181" y="5473555"/>
                  <a:pt x="4587165" y="5473555"/>
                </a:cubicBezTo>
                <a:cubicBezTo>
                  <a:pt x="4599150" y="5473555"/>
                  <a:pt x="4607994" y="5465022"/>
                  <a:pt x="4611823" y="5449764"/>
                </a:cubicBezTo>
                <a:close/>
                <a:moveTo>
                  <a:pt x="7515084" y="5439439"/>
                </a:moveTo>
                <a:cubicBezTo>
                  <a:pt x="7523673" y="5417055"/>
                  <a:pt x="7522080" y="5378305"/>
                  <a:pt x="7512571" y="5378305"/>
                </a:cubicBezTo>
                <a:cubicBezTo>
                  <a:pt x="7508008" y="5378305"/>
                  <a:pt x="7501366" y="5352587"/>
                  <a:pt x="7497810" y="5321155"/>
                </a:cubicBezTo>
                <a:cubicBezTo>
                  <a:pt x="7494254" y="5289723"/>
                  <a:pt x="7487717" y="5264005"/>
                  <a:pt x="7483284" y="5264005"/>
                </a:cubicBezTo>
                <a:cubicBezTo>
                  <a:pt x="7478850" y="5264005"/>
                  <a:pt x="7472188" y="5229715"/>
                  <a:pt x="7468478" y="5187805"/>
                </a:cubicBezTo>
                <a:cubicBezTo>
                  <a:pt x="7464768" y="5145895"/>
                  <a:pt x="7457892" y="5111605"/>
                  <a:pt x="7453199" y="5111605"/>
                </a:cubicBezTo>
                <a:cubicBezTo>
                  <a:pt x="7448505" y="5111605"/>
                  <a:pt x="7444665" y="5099272"/>
                  <a:pt x="7444665" y="5084196"/>
                </a:cubicBezTo>
                <a:cubicBezTo>
                  <a:pt x="7444665" y="5069122"/>
                  <a:pt x="7438448" y="5051628"/>
                  <a:pt x="7430848" y="5045321"/>
                </a:cubicBezTo>
                <a:cubicBezTo>
                  <a:pt x="7422998" y="5038805"/>
                  <a:pt x="7415801" y="5013020"/>
                  <a:pt x="7414180" y="4985605"/>
                </a:cubicBezTo>
                <a:cubicBezTo>
                  <a:pt x="7412184" y="4951836"/>
                  <a:pt x="7406244" y="4934201"/>
                  <a:pt x="7394388" y="4926849"/>
                </a:cubicBezTo>
                <a:cubicBezTo>
                  <a:pt x="7381303" y="4918733"/>
                  <a:pt x="7375376" y="4919594"/>
                  <a:pt x="7368340" y="4930630"/>
                </a:cubicBezTo>
                <a:cubicBezTo>
                  <a:pt x="7355791" y="4950316"/>
                  <a:pt x="7356495" y="5052053"/>
                  <a:pt x="7369211" y="5056291"/>
                </a:cubicBezTo>
                <a:cubicBezTo>
                  <a:pt x="7374859" y="5058174"/>
                  <a:pt x="7380217" y="5074604"/>
                  <a:pt x="7381117" y="5092803"/>
                </a:cubicBezTo>
                <a:cubicBezTo>
                  <a:pt x="7382593" y="5122647"/>
                  <a:pt x="7380063" y="5126200"/>
                  <a:pt x="7355322" y="5129026"/>
                </a:cubicBezTo>
                <a:cubicBezTo>
                  <a:pt x="7328293" y="5132113"/>
                  <a:pt x="7327973" y="5132858"/>
                  <a:pt x="7333528" y="5179757"/>
                </a:cubicBezTo>
                <a:cubicBezTo>
                  <a:pt x="7337736" y="5215291"/>
                  <a:pt x="7345292" y="5232175"/>
                  <a:pt x="7363340" y="5246371"/>
                </a:cubicBezTo>
                <a:cubicBezTo>
                  <a:pt x="7376637" y="5256831"/>
                  <a:pt x="7387516" y="5273396"/>
                  <a:pt x="7387516" y="5283184"/>
                </a:cubicBezTo>
                <a:cubicBezTo>
                  <a:pt x="7387516" y="5292973"/>
                  <a:pt x="7391802" y="5303630"/>
                  <a:pt x="7397041" y="5306868"/>
                </a:cubicBezTo>
                <a:cubicBezTo>
                  <a:pt x="7402279" y="5310105"/>
                  <a:pt x="7406566" y="5320785"/>
                  <a:pt x="7406566" y="5330600"/>
                </a:cubicBezTo>
                <a:cubicBezTo>
                  <a:pt x="7406566" y="5340416"/>
                  <a:pt x="7415138" y="5351167"/>
                  <a:pt x="7425616" y="5354493"/>
                </a:cubicBezTo>
                <a:cubicBezTo>
                  <a:pt x="7436093" y="5357818"/>
                  <a:pt x="7444666" y="5368823"/>
                  <a:pt x="7444666" y="5378947"/>
                </a:cubicBezTo>
                <a:cubicBezTo>
                  <a:pt x="7444666" y="5389071"/>
                  <a:pt x="7448952" y="5397355"/>
                  <a:pt x="7454191" y="5397355"/>
                </a:cubicBezTo>
                <a:cubicBezTo>
                  <a:pt x="7459429" y="5397355"/>
                  <a:pt x="7463716" y="5407356"/>
                  <a:pt x="7463716" y="5419580"/>
                </a:cubicBezTo>
                <a:cubicBezTo>
                  <a:pt x="7463716" y="5431804"/>
                  <a:pt x="7466573" y="5444663"/>
                  <a:pt x="7470066" y="5448155"/>
                </a:cubicBezTo>
                <a:cubicBezTo>
                  <a:pt x="7481840" y="5459929"/>
                  <a:pt x="7509258" y="5454621"/>
                  <a:pt x="7515084" y="5439439"/>
                </a:cubicBezTo>
                <a:close/>
                <a:moveTo>
                  <a:pt x="4825290" y="5435455"/>
                </a:moveTo>
                <a:cubicBezTo>
                  <a:pt x="4825290" y="5430216"/>
                  <a:pt x="4818861" y="5425930"/>
                  <a:pt x="4811003" y="5425930"/>
                </a:cubicBezTo>
                <a:cubicBezTo>
                  <a:pt x="4803145" y="5425930"/>
                  <a:pt x="4796715" y="5430216"/>
                  <a:pt x="4796715" y="5435455"/>
                </a:cubicBezTo>
                <a:cubicBezTo>
                  <a:pt x="4796715" y="5440694"/>
                  <a:pt x="4803145" y="5444980"/>
                  <a:pt x="4811003" y="5444980"/>
                </a:cubicBezTo>
                <a:cubicBezTo>
                  <a:pt x="4818861" y="5444980"/>
                  <a:pt x="4825290" y="5440694"/>
                  <a:pt x="4825290" y="5435455"/>
                </a:cubicBezTo>
                <a:close/>
                <a:moveTo>
                  <a:pt x="5533833" y="5375924"/>
                </a:moveTo>
                <a:cubicBezTo>
                  <a:pt x="5548042" y="5353361"/>
                  <a:pt x="5530333" y="5325918"/>
                  <a:pt x="5501565" y="5325918"/>
                </a:cubicBezTo>
                <a:cubicBezTo>
                  <a:pt x="5468515" y="5325918"/>
                  <a:pt x="5457061" y="5351558"/>
                  <a:pt x="5478780" y="5376924"/>
                </a:cubicBezTo>
                <a:cubicBezTo>
                  <a:pt x="5499111" y="5400668"/>
                  <a:pt x="5518472" y="5400317"/>
                  <a:pt x="5533833" y="5375924"/>
                </a:cubicBezTo>
                <a:close/>
                <a:moveTo>
                  <a:pt x="3298272" y="5347944"/>
                </a:moveTo>
                <a:cubicBezTo>
                  <a:pt x="3295231" y="5340346"/>
                  <a:pt x="3292974" y="5342603"/>
                  <a:pt x="3292517" y="5353699"/>
                </a:cubicBezTo>
                <a:cubicBezTo>
                  <a:pt x="3292104" y="5363740"/>
                  <a:pt x="3294355" y="5369366"/>
                  <a:pt x="3297520" y="5366201"/>
                </a:cubicBezTo>
                <a:cubicBezTo>
                  <a:pt x="3300685" y="5363036"/>
                  <a:pt x="3301023" y="5354820"/>
                  <a:pt x="3298271" y="5347944"/>
                </a:cubicBezTo>
                <a:close/>
                <a:moveTo>
                  <a:pt x="3910890" y="5335443"/>
                </a:moveTo>
                <a:cubicBezTo>
                  <a:pt x="3920350" y="5324044"/>
                  <a:pt x="3920350" y="5318266"/>
                  <a:pt x="3910890" y="5306868"/>
                </a:cubicBezTo>
                <a:cubicBezTo>
                  <a:pt x="3904368" y="5299009"/>
                  <a:pt x="3893653" y="5292580"/>
                  <a:pt x="3887078" y="5292580"/>
                </a:cubicBezTo>
                <a:cubicBezTo>
                  <a:pt x="3880503" y="5292580"/>
                  <a:pt x="3869787" y="5299009"/>
                  <a:pt x="3863265" y="5306868"/>
                </a:cubicBezTo>
                <a:cubicBezTo>
                  <a:pt x="3853805" y="5318266"/>
                  <a:pt x="3853805" y="5324044"/>
                  <a:pt x="3863265" y="5335443"/>
                </a:cubicBezTo>
                <a:cubicBezTo>
                  <a:pt x="3869787" y="5343301"/>
                  <a:pt x="3880503" y="5349730"/>
                  <a:pt x="3887078" y="5349730"/>
                </a:cubicBezTo>
                <a:cubicBezTo>
                  <a:pt x="3893653" y="5349730"/>
                  <a:pt x="3904368" y="5343301"/>
                  <a:pt x="3910890" y="5335443"/>
                </a:cubicBezTo>
                <a:close/>
                <a:moveTo>
                  <a:pt x="3892592" y="5325124"/>
                </a:moveTo>
                <a:cubicBezTo>
                  <a:pt x="3893049" y="5314028"/>
                  <a:pt x="3895306" y="5311771"/>
                  <a:pt x="3898347" y="5319369"/>
                </a:cubicBezTo>
                <a:cubicBezTo>
                  <a:pt x="3901098" y="5326245"/>
                  <a:pt x="3900760" y="5334461"/>
                  <a:pt x="3897595" y="5337626"/>
                </a:cubicBezTo>
                <a:cubicBezTo>
                  <a:pt x="3894430" y="5340791"/>
                  <a:pt x="3892179" y="5335165"/>
                  <a:pt x="3892592" y="5325124"/>
                </a:cubicBezTo>
                <a:close/>
                <a:moveTo>
                  <a:pt x="9575685" y="5343975"/>
                </a:moveTo>
                <a:cubicBezTo>
                  <a:pt x="9572520" y="5340810"/>
                  <a:pt x="9564305" y="5340472"/>
                  <a:pt x="9557429" y="5343224"/>
                </a:cubicBezTo>
                <a:cubicBezTo>
                  <a:pt x="9549830" y="5346265"/>
                  <a:pt x="9552087" y="5348521"/>
                  <a:pt x="9563184" y="5348978"/>
                </a:cubicBezTo>
                <a:cubicBezTo>
                  <a:pt x="9573224" y="5349392"/>
                  <a:pt x="9578851" y="5347141"/>
                  <a:pt x="9575685" y="5343976"/>
                </a:cubicBezTo>
                <a:close/>
                <a:moveTo>
                  <a:pt x="6995085" y="5290675"/>
                </a:moveTo>
                <a:cubicBezTo>
                  <a:pt x="7008927" y="5276834"/>
                  <a:pt x="7010255" y="5244955"/>
                  <a:pt x="6996990" y="5244955"/>
                </a:cubicBezTo>
                <a:cubicBezTo>
                  <a:pt x="6979306" y="5244955"/>
                  <a:pt x="6987304" y="5218645"/>
                  <a:pt x="7006515" y="5213620"/>
                </a:cubicBezTo>
                <a:cubicBezTo>
                  <a:pt x="7027070" y="5208245"/>
                  <a:pt x="7030672" y="5191530"/>
                  <a:pt x="7016185" y="5168755"/>
                </a:cubicBezTo>
                <a:cubicBezTo>
                  <a:pt x="7008452" y="5156598"/>
                  <a:pt x="7004022" y="5156374"/>
                  <a:pt x="6986480" y="5167252"/>
                </a:cubicBezTo>
                <a:cubicBezTo>
                  <a:pt x="6970758" y="5177001"/>
                  <a:pt x="6964198" y="5177343"/>
                  <a:pt x="6958853" y="5168696"/>
                </a:cubicBezTo>
                <a:cubicBezTo>
                  <a:pt x="6946191" y="5148208"/>
                  <a:pt x="6915900" y="5162376"/>
                  <a:pt x="6917437" y="5188067"/>
                </a:cubicBezTo>
                <a:cubicBezTo>
                  <a:pt x="6921042" y="5248319"/>
                  <a:pt x="6926883" y="5269991"/>
                  <a:pt x="6943679" y="5285436"/>
                </a:cubicBezTo>
                <a:cubicBezTo>
                  <a:pt x="6964945" y="5304993"/>
                  <a:pt x="6979304" y="5306457"/>
                  <a:pt x="6995085" y="5290675"/>
                </a:cubicBezTo>
                <a:close/>
                <a:moveTo>
                  <a:pt x="9377735" y="5193176"/>
                </a:moveTo>
                <a:cubicBezTo>
                  <a:pt x="9390070" y="5178313"/>
                  <a:pt x="9376485" y="5140180"/>
                  <a:pt x="9358855" y="5140180"/>
                </a:cubicBezTo>
                <a:cubicBezTo>
                  <a:pt x="9353801" y="5140180"/>
                  <a:pt x="9349665" y="5127672"/>
                  <a:pt x="9349665" y="5112384"/>
                </a:cubicBezTo>
                <a:cubicBezTo>
                  <a:pt x="9349665" y="5072720"/>
                  <a:pt x="9340655" y="5054455"/>
                  <a:pt x="9321090" y="5054455"/>
                </a:cubicBezTo>
                <a:cubicBezTo>
                  <a:pt x="9311733" y="5054455"/>
                  <a:pt x="9301476" y="5061235"/>
                  <a:pt x="9298296" y="5069522"/>
                </a:cubicBezTo>
                <a:cubicBezTo>
                  <a:pt x="9289368" y="5092789"/>
                  <a:pt x="9291460" y="5130655"/>
                  <a:pt x="9301673" y="5130655"/>
                </a:cubicBezTo>
                <a:cubicBezTo>
                  <a:pt x="9306710" y="5130655"/>
                  <a:pt x="9315448" y="5147800"/>
                  <a:pt x="9321090" y="5168755"/>
                </a:cubicBezTo>
                <a:cubicBezTo>
                  <a:pt x="9332001" y="5209276"/>
                  <a:pt x="9355843" y="5219555"/>
                  <a:pt x="9377735" y="5193176"/>
                </a:cubicBezTo>
                <a:close/>
                <a:moveTo>
                  <a:pt x="9135528" y="5168202"/>
                </a:moveTo>
                <a:cubicBezTo>
                  <a:pt x="9143106" y="5144325"/>
                  <a:pt x="9131789" y="5054455"/>
                  <a:pt x="9121204" y="5054455"/>
                </a:cubicBezTo>
                <a:cubicBezTo>
                  <a:pt x="9117025" y="5054455"/>
                  <a:pt x="9110916" y="5043739"/>
                  <a:pt x="9107629" y="5030643"/>
                </a:cubicBezTo>
                <a:cubicBezTo>
                  <a:pt x="9104341" y="5017546"/>
                  <a:pt x="9095288" y="5006830"/>
                  <a:pt x="9087510" y="5006830"/>
                </a:cubicBezTo>
                <a:cubicBezTo>
                  <a:pt x="9077409" y="5006830"/>
                  <a:pt x="9074058" y="4997985"/>
                  <a:pt x="9075785" y="4975880"/>
                </a:cubicBezTo>
                <a:cubicBezTo>
                  <a:pt x="9077796" y="4950131"/>
                  <a:pt x="9074594" y="4944416"/>
                  <a:pt x="9056729" y="4941874"/>
                </a:cubicBezTo>
                <a:cubicBezTo>
                  <a:pt x="9026123" y="4937520"/>
                  <a:pt x="9016997" y="4967129"/>
                  <a:pt x="9042563" y="4987831"/>
                </a:cubicBezTo>
                <a:cubicBezTo>
                  <a:pt x="9058944" y="5001096"/>
                  <a:pt x="9061544" y="5010994"/>
                  <a:pt x="9057184" y="5043498"/>
                </a:cubicBezTo>
                <a:cubicBezTo>
                  <a:pt x="9053671" y="5069693"/>
                  <a:pt x="9055518" y="5083030"/>
                  <a:pt x="9062661" y="5083030"/>
                </a:cubicBezTo>
                <a:cubicBezTo>
                  <a:pt x="9068589" y="5083030"/>
                  <a:pt x="9073440" y="5096685"/>
                  <a:pt x="9073440" y="5113372"/>
                </a:cubicBezTo>
                <a:cubicBezTo>
                  <a:pt x="9073440" y="5131417"/>
                  <a:pt x="9081835" y="5152650"/>
                  <a:pt x="9094150" y="5165760"/>
                </a:cubicBezTo>
                <a:cubicBezTo>
                  <a:pt x="9119642" y="5192894"/>
                  <a:pt x="9127543" y="5193361"/>
                  <a:pt x="9135528" y="5168202"/>
                </a:cubicBezTo>
                <a:close/>
                <a:moveTo>
                  <a:pt x="1221575" y="5162019"/>
                </a:moveTo>
                <a:cubicBezTo>
                  <a:pt x="1209789" y="5158980"/>
                  <a:pt x="1205585" y="5151520"/>
                  <a:pt x="1208777" y="5139312"/>
                </a:cubicBezTo>
                <a:cubicBezTo>
                  <a:pt x="1211392" y="5129312"/>
                  <a:pt x="1209647" y="5121130"/>
                  <a:pt x="1204898" y="5121130"/>
                </a:cubicBezTo>
                <a:cubicBezTo>
                  <a:pt x="1194932" y="5121130"/>
                  <a:pt x="1193171" y="5152961"/>
                  <a:pt x="1202615" y="5162405"/>
                </a:cubicBezTo>
                <a:cubicBezTo>
                  <a:pt x="1206108" y="5165898"/>
                  <a:pt x="1215752" y="5168258"/>
                  <a:pt x="1224046" y="5167651"/>
                </a:cubicBezTo>
                <a:cubicBezTo>
                  <a:pt x="1235303" y="5166826"/>
                  <a:pt x="1234676" y="5165397"/>
                  <a:pt x="1221575" y="5162019"/>
                </a:cubicBezTo>
                <a:close/>
                <a:moveTo>
                  <a:pt x="5784120" y="5128274"/>
                </a:moveTo>
                <a:cubicBezTo>
                  <a:pt x="5788220" y="5121725"/>
                  <a:pt x="5791687" y="5109938"/>
                  <a:pt x="5791826" y="5102080"/>
                </a:cubicBezTo>
                <a:cubicBezTo>
                  <a:pt x="5791964" y="5094222"/>
                  <a:pt x="5801411" y="5086464"/>
                  <a:pt x="5812818" y="5084840"/>
                </a:cubicBezTo>
                <a:cubicBezTo>
                  <a:pt x="5843511" y="5080469"/>
                  <a:pt x="5859354" y="5058107"/>
                  <a:pt x="5844465" y="5040168"/>
                </a:cubicBezTo>
                <a:cubicBezTo>
                  <a:pt x="5830044" y="5022791"/>
                  <a:pt x="5809401" y="5021578"/>
                  <a:pt x="5803945" y="5037786"/>
                </a:cubicBezTo>
                <a:cubicBezTo>
                  <a:pt x="5800797" y="5047143"/>
                  <a:pt x="5796645" y="5046974"/>
                  <a:pt x="5784559" y="5037000"/>
                </a:cubicBezTo>
                <a:cubicBezTo>
                  <a:pt x="5775843" y="5029807"/>
                  <a:pt x="5760727" y="5026989"/>
                  <a:pt x="5749673" y="5030498"/>
                </a:cubicBezTo>
                <a:cubicBezTo>
                  <a:pt x="5733608" y="5035596"/>
                  <a:pt x="5730165" y="5044700"/>
                  <a:pt x="5730165" y="5082085"/>
                </a:cubicBezTo>
                <a:cubicBezTo>
                  <a:pt x="5730165" y="5107052"/>
                  <a:pt x="5733023" y="5130338"/>
                  <a:pt x="5736515" y="5133830"/>
                </a:cubicBezTo>
                <a:cubicBezTo>
                  <a:pt x="5747056" y="5144371"/>
                  <a:pt x="5776170" y="5140972"/>
                  <a:pt x="5784120" y="5128274"/>
                </a:cubicBezTo>
                <a:close/>
                <a:moveTo>
                  <a:pt x="1327710" y="5090650"/>
                </a:moveTo>
                <a:cubicBezTo>
                  <a:pt x="1345570" y="5072791"/>
                  <a:pt x="1341217" y="5054774"/>
                  <a:pt x="1316800" y="5045490"/>
                </a:cubicBezTo>
                <a:cubicBezTo>
                  <a:pt x="1300137" y="5039155"/>
                  <a:pt x="1294240" y="5029284"/>
                  <a:pt x="1293597" y="5006648"/>
                </a:cubicBezTo>
                <a:cubicBezTo>
                  <a:pt x="1292513" y="4968558"/>
                  <a:pt x="1288753" y="4964968"/>
                  <a:pt x="1258021" y="4972681"/>
                </a:cubicBezTo>
                <a:cubicBezTo>
                  <a:pt x="1237759" y="4977767"/>
                  <a:pt x="1233715" y="4983700"/>
                  <a:pt x="1236146" y="5004781"/>
                </a:cubicBezTo>
                <a:cubicBezTo>
                  <a:pt x="1238270" y="5023202"/>
                  <a:pt x="1245294" y="5031519"/>
                  <a:pt x="1260559" y="5033687"/>
                </a:cubicBezTo>
                <a:cubicBezTo>
                  <a:pt x="1273958" y="5035589"/>
                  <a:pt x="1281990" y="5043330"/>
                  <a:pt x="1281990" y="5054339"/>
                </a:cubicBezTo>
                <a:cubicBezTo>
                  <a:pt x="1281990" y="5097405"/>
                  <a:pt x="1303707" y="5114653"/>
                  <a:pt x="1327710" y="5090650"/>
                </a:cubicBezTo>
                <a:close/>
                <a:moveTo>
                  <a:pt x="1441638" y="5077000"/>
                </a:moveTo>
                <a:cubicBezTo>
                  <a:pt x="1453637" y="5073784"/>
                  <a:pt x="1465694" y="5061188"/>
                  <a:pt x="1468864" y="5048554"/>
                </a:cubicBezTo>
                <a:cubicBezTo>
                  <a:pt x="1475526" y="5022013"/>
                  <a:pt x="1488178" y="5019885"/>
                  <a:pt x="1511867" y="5041323"/>
                </a:cubicBezTo>
                <a:cubicBezTo>
                  <a:pt x="1547302" y="5073392"/>
                  <a:pt x="1575159" y="5031815"/>
                  <a:pt x="1542451" y="4995674"/>
                </a:cubicBezTo>
                <a:cubicBezTo>
                  <a:pt x="1523338" y="4974554"/>
                  <a:pt x="1502417" y="4973174"/>
                  <a:pt x="1494985" y="4992543"/>
                </a:cubicBezTo>
                <a:cubicBezTo>
                  <a:pt x="1482617" y="5024773"/>
                  <a:pt x="1430745" y="4991675"/>
                  <a:pt x="1419461" y="4944353"/>
                </a:cubicBezTo>
                <a:cubicBezTo>
                  <a:pt x="1415787" y="4928948"/>
                  <a:pt x="1406542" y="4909150"/>
                  <a:pt x="1398917" y="4900359"/>
                </a:cubicBezTo>
                <a:cubicBezTo>
                  <a:pt x="1389102" y="4889044"/>
                  <a:pt x="1387754" y="4879547"/>
                  <a:pt x="1394299" y="4867851"/>
                </a:cubicBezTo>
                <a:cubicBezTo>
                  <a:pt x="1402722" y="4852800"/>
                  <a:pt x="1404129" y="4853164"/>
                  <a:pt x="1410085" y="4871929"/>
                </a:cubicBezTo>
                <a:cubicBezTo>
                  <a:pt x="1413681" y="4883259"/>
                  <a:pt x="1422764" y="4892530"/>
                  <a:pt x="1430269" y="4892530"/>
                </a:cubicBezTo>
                <a:cubicBezTo>
                  <a:pt x="1437775" y="4892530"/>
                  <a:pt x="1443915" y="4898295"/>
                  <a:pt x="1443915" y="4905342"/>
                </a:cubicBezTo>
                <a:cubicBezTo>
                  <a:pt x="1443915" y="4912388"/>
                  <a:pt x="1452727" y="4926127"/>
                  <a:pt x="1463498" y="4935875"/>
                </a:cubicBezTo>
                <a:cubicBezTo>
                  <a:pt x="1480225" y="4951013"/>
                  <a:pt x="1485968" y="4951795"/>
                  <a:pt x="1502874" y="4941236"/>
                </a:cubicBezTo>
                <a:cubicBezTo>
                  <a:pt x="1518025" y="4931774"/>
                  <a:pt x="1524312" y="4931535"/>
                  <a:pt x="1529677" y="4940214"/>
                </a:cubicBezTo>
                <a:cubicBezTo>
                  <a:pt x="1542130" y="4960364"/>
                  <a:pt x="1572503" y="4946719"/>
                  <a:pt x="1572503" y="4920975"/>
                </a:cubicBezTo>
                <a:cubicBezTo>
                  <a:pt x="1572503" y="4900484"/>
                  <a:pt x="1567689" y="4896894"/>
                  <a:pt x="1536784" y="4894336"/>
                </a:cubicBezTo>
                <a:cubicBezTo>
                  <a:pt x="1501411" y="4891409"/>
                  <a:pt x="1501065" y="4890977"/>
                  <a:pt x="1501065" y="4849771"/>
                </a:cubicBezTo>
                <a:cubicBezTo>
                  <a:pt x="1501065" y="4815611"/>
                  <a:pt x="1495322" y="4802072"/>
                  <a:pt x="1468984" y="4774146"/>
                </a:cubicBezTo>
                <a:cubicBezTo>
                  <a:pt x="1451340" y="4755437"/>
                  <a:pt x="1430564" y="4740130"/>
                  <a:pt x="1422817" y="4740130"/>
                </a:cubicBezTo>
                <a:cubicBezTo>
                  <a:pt x="1397585" y="4740130"/>
                  <a:pt x="1369286" y="4706679"/>
                  <a:pt x="1366080" y="4673063"/>
                </a:cubicBezTo>
                <a:cubicBezTo>
                  <a:pt x="1362731" y="4637949"/>
                  <a:pt x="1334474" y="4621901"/>
                  <a:pt x="1318996" y="4646324"/>
                </a:cubicBezTo>
                <a:cubicBezTo>
                  <a:pt x="1307566" y="4664361"/>
                  <a:pt x="1308585" y="4709207"/>
                  <a:pt x="1320593" y="4716628"/>
                </a:cubicBezTo>
                <a:cubicBezTo>
                  <a:pt x="1326108" y="4720037"/>
                  <a:pt x="1328863" y="4727791"/>
                  <a:pt x="1326716" y="4733859"/>
                </a:cubicBezTo>
                <a:cubicBezTo>
                  <a:pt x="1324568" y="4739928"/>
                  <a:pt x="1340415" y="4764181"/>
                  <a:pt x="1361931" y="4787755"/>
                </a:cubicBezTo>
                <a:lnTo>
                  <a:pt x="1401053" y="4830618"/>
                </a:lnTo>
                <a:lnTo>
                  <a:pt x="1372542" y="4833855"/>
                </a:lnTo>
                <a:cubicBezTo>
                  <a:pt x="1349830" y="4836434"/>
                  <a:pt x="1338690" y="4830695"/>
                  <a:pt x="1317773" y="4805640"/>
                </a:cubicBezTo>
                <a:cubicBezTo>
                  <a:pt x="1303331" y="4788341"/>
                  <a:pt x="1291243" y="4778312"/>
                  <a:pt x="1290911" y="4783352"/>
                </a:cubicBezTo>
                <a:cubicBezTo>
                  <a:pt x="1290579" y="4788393"/>
                  <a:pt x="1286329" y="4782598"/>
                  <a:pt x="1281467" y="4770474"/>
                </a:cubicBezTo>
                <a:cubicBezTo>
                  <a:pt x="1276605" y="4758351"/>
                  <a:pt x="1268923" y="4750720"/>
                  <a:pt x="1264397" y="4753517"/>
                </a:cubicBezTo>
                <a:cubicBezTo>
                  <a:pt x="1259870" y="4756315"/>
                  <a:pt x="1258191" y="4748018"/>
                  <a:pt x="1260664" y="4735080"/>
                </a:cubicBezTo>
                <a:cubicBezTo>
                  <a:pt x="1263137" y="4722141"/>
                  <a:pt x="1268947" y="4711555"/>
                  <a:pt x="1273576" y="4711555"/>
                </a:cubicBezTo>
                <a:cubicBezTo>
                  <a:pt x="1291614" y="4711555"/>
                  <a:pt x="1280745" y="4685471"/>
                  <a:pt x="1258479" y="4675325"/>
                </a:cubicBezTo>
                <a:cubicBezTo>
                  <a:pt x="1238273" y="4666120"/>
                  <a:pt x="1232916" y="4667542"/>
                  <a:pt x="1220379" y="4685441"/>
                </a:cubicBezTo>
                <a:cubicBezTo>
                  <a:pt x="1202412" y="4711092"/>
                  <a:pt x="1201432" y="4731680"/>
                  <a:pt x="1218488" y="4725135"/>
                </a:cubicBezTo>
                <a:cubicBezTo>
                  <a:pt x="1227866" y="4721536"/>
                  <a:pt x="1230070" y="4727863"/>
                  <a:pt x="1226919" y="4749333"/>
                </a:cubicBezTo>
                <a:cubicBezTo>
                  <a:pt x="1224532" y="4765599"/>
                  <a:pt x="1228215" y="4785107"/>
                  <a:pt x="1235280" y="4793621"/>
                </a:cubicBezTo>
                <a:cubicBezTo>
                  <a:pt x="1242226" y="4801990"/>
                  <a:pt x="1252362" y="4816225"/>
                  <a:pt x="1257806" y="4825256"/>
                </a:cubicBezTo>
                <a:cubicBezTo>
                  <a:pt x="1294670" y="4886415"/>
                  <a:pt x="1308820" y="4902842"/>
                  <a:pt x="1314378" y="4890934"/>
                </a:cubicBezTo>
                <a:cubicBezTo>
                  <a:pt x="1317636" y="4883954"/>
                  <a:pt x="1318512" y="4887887"/>
                  <a:pt x="1316325" y="4899674"/>
                </a:cubicBezTo>
                <a:cubicBezTo>
                  <a:pt x="1314138" y="4911461"/>
                  <a:pt x="1316152" y="4921105"/>
                  <a:pt x="1320800" y="4921105"/>
                </a:cubicBezTo>
                <a:cubicBezTo>
                  <a:pt x="1325449" y="4921105"/>
                  <a:pt x="1332068" y="4932892"/>
                  <a:pt x="1335510" y="4947299"/>
                </a:cubicBezTo>
                <a:cubicBezTo>
                  <a:pt x="1338951" y="4961706"/>
                  <a:pt x="1345987" y="4978850"/>
                  <a:pt x="1351145" y="4985399"/>
                </a:cubicBezTo>
                <a:cubicBezTo>
                  <a:pt x="1356303" y="4991947"/>
                  <a:pt x="1357199" y="4997305"/>
                  <a:pt x="1353137" y="4997305"/>
                </a:cubicBezTo>
                <a:cubicBezTo>
                  <a:pt x="1349074" y="4997305"/>
                  <a:pt x="1354979" y="5005309"/>
                  <a:pt x="1366258" y="5015091"/>
                </a:cubicBezTo>
                <a:cubicBezTo>
                  <a:pt x="1377537" y="5024874"/>
                  <a:pt x="1386765" y="5041304"/>
                  <a:pt x="1386765" y="5051604"/>
                </a:cubicBezTo>
                <a:cubicBezTo>
                  <a:pt x="1386765" y="5082660"/>
                  <a:pt x="1399141" y="5088387"/>
                  <a:pt x="1441638" y="5077000"/>
                </a:cubicBezTo>
                <a:close/>
                <a:moveTo>
                  <a:pt x="7319133" y="4956499"/>
                </a:moveTo>
                <a:cubicBezTo>
                  <a:pt x="7343098" y="4927623"/>
                  <a:pt x="7308255" y="4876927"/>
                  <a:pt x="7280357" y="4900080"/>
                </a:cubicBezTo>
                <a:cubicBezTo>
                  <a:pt x="7258039" y="4918603"/>
                  <a:pt x="7269770" y="4968730"/>
                  <a:pt x="7296423" y="4968730"/>
                </a:cubicBezTo>
                <a:cubicBezTo>
                  <a:pt x="7303331" y="4968730"/>
                  <a:pt x="7313550" y="4963226"/>
                  <a:pt x="7319133" y="4956499"/>
                </a:cubicBezTo>
                <a:close/>
                <a:moveTo>
                  <a:pt x="9582860" y="4921629"/>
                </a:moveTo>
                <a:cubicBezTo>
                  <a:pt x="9593006" y="4889664"/>
                  <a:pt x="9591972" y="4778603"/>
                  <a:pt x="9581431" y="4768062"/>
                </a:cubicBezTo>
                <a:cubicBezTo>
                  <a:pt x="9575660" y="4762290"/>
                  <a:pt x="9560799" y="4759002"/>
                  <a:pt x="9548407" y="4760755"/>
                </a:cubicBezTo>
                <a:cubicBezTo>
                  <a:pt x="9526522" y="4763852"/>
                  <a:pt x="9525976" y="4766122"/>
                  <a:pt x="9529318" y="4840143"/>
                </a:cubicBezTo>
                <a:cubicBezTo>
                  <a:pt x="9531210" y="4882053"/>
                  <a:pt x="9536567" y="4917772"/>
                  <a:pt x="9541223" y="4919517"/>
                </a:cubicBezTo>
                <a:cubicBezTo>
                  <a:pt x="9545880" y="4921264"/>
                  <a:pt x="9549690" y="4928630"/>
                  <a:pt x="9549690" y="4935887"/>
                </a:cubicBezTo>
                <a:cubicBezTo>
                  <a:pt x="9549690" y="4954010"/>
                  <a:pt x="9576201" y="4942614"/>
                  <a:pt x="9582860" y="4921629"/>
                </a:cubicBezTo>
                <a:close/>
                <a:moveTo>
                  <a:pt x="9536082" y="4583648"/>
                </a:moveTo>
                <a:cubicBezTo>
                  <a:pt x="9551873" y="4567858"/>
                  <a:pt x="9553903" y="4543833"/>
                  <a:pt x="9540165" y="4535343"/>
                </a:cubicBezTo>
                <a:cubicBezTo>
                  <a:pt x="9534926" y="4532105"/>
                  <a:pt x="9530640" y="4510421"/>
                  <a:pt x="9530640" y="4487155"/>
                </a:cubicBezTo>
                <a:cubicBezTo>
                  <a:pt x="9530640" y="4463890"/>
                  <a:pt x="9534926" y="4444855"/>
                  <a:pt x="9540165" y="4444855"/>
                </a:cubicBezTo>
                <a:cubicBezTo>
                  <a:pt x="9553540" y="4444855"/>
                  <a:pt x="9552051" y="4412926"/>
                  <a:pt x="9538022" y="4398897"/>
                </a:cubicBezTo>
                <a:cubicBezTo>
                  <a:pt x="9529692" y="4390567"/>
                  <a:pt x="9529173" y="4382531"/>
                  <a:pt x="9536209" y="4370799"/>
                </a:cubicBezTo>
                <a:cubicBezTo>
                  <a:pt x="9549533" y="4348581"/>
                  <a:pt x="9552712" y="4282930"/>
                  <a:pt x="9540463" y="4282930"/>
                </a:cubicBezTo>
                <a:cubicBezTo>
                  <a:pt x="9535060" y="4282930"/>
                  <a:pt x="9530640" y="4278338"/>
                  <a:pt x="9530640" y="4272725"/>
                </a:cubicBezTo>
                <a:cubicBezTo>
                  <a:pt x="9530640" y="4254625"/>
                  <a:pt x="9502998" y="4234208"/>
                  <a:pt x="9475978" y="4232351"/>
                </a:cubicBezTo>
                <a:cubicBezTo>
                  <a:pt x="9454575" y="4230879"/>
                  <a:pt x="9450046" y="4234229"/>
                  <a:pt x="9451657" y="4250343"/>
                </a:cubicBezTo>
                <a:cubicBezTo>
                  <a:pt x="9453486" y="4268634"/>
                  <a:pt x="9449750" y="4269821"/>
                  <a:pt x="9402641" y="4265915"/>
                </a:cubicBezTo>
                <a:cubicBezTo>
                  <a:pt x="9356689" y="4262104"/>
                  <a:pt x="9350991" y="4263746"/>
                  <a:pt x="9345034" y="4282515"/>
                </a:cubicBezTo>
                <a:cubicBezTo>
                  <a:pt x="9340761" y="4295979"/>
                  <a:pt x="9343779" y="4309264"/>
                  <a:pt x="9353569" y="4320082"/>
                </a:cubicBezTo>
                <a:cubicBezTo>
                  <a:pt x="9370636" y="4338940"/>
                  <a:pt x="9373542" y="4359130"/>
                  <a:pt x="9359190" y="4359130"/>
                </a:cubicBezTo>
                <a:cubicBezTo>
                  <a:pt x="9341126" y="4359130"/>
                  <a:pt x="9349711" y="4386436"/>
                  <a:pt x="9369777" y="4392805"/>
                </a:cubicBezTo>
                <a:cubicBezTo>
                  <a:pt x="9392646" y="4400063"/>
                  <a:pt x="9431007" y="4370043"/>
                  <a:pt x="9409196" y="4361957"/>
                </a:cubicBezTo>
                <a:cubicBezTo>
                  <a:pt x="9388842" y="4354411"/>
                  <a:pt x="9396108" y="4330533"/>
                  <a:pt x="9421723" y="4320794"/>
                </a:cubicBezTo>
                <a:cubicBezTo>
                  <a:pt x="9455120" y="4308097"/>
                  <a:pt x="9453676" y="4307351"/>
                  <a:pt x="9469634" y="4345542"/>
                </a:cubicBezTo>
                <a:cubicBezTo>
                  <a:pt x="9483728" y="4379275"/>
                  <a:pt x="9480427" y="4416280"/>
                  <a:pt x="9463323" y="4416280"/>
                </a:cubicBezTo>
                <a:cubicBezTo>
                  <a:pt x="9451875" y="4416280"/>
                  <a:pt x="9451696" y="4442264"/>
                  <a:pt x="9463115" y="4446443"/>
                </a:cubicBezTo>
                <a:cubicBezTo>
                  <a:pt x="9467887" y="4448189"/>
                  <a:pt x="9472971" y="4466763"/>
                  <a:pt x="9474414" y="4487718"/>
                </a:cubicBezTo>
                <a:cubicBezTo>
                  <a:pt x="9475856" y="4508673"/>
                  <a:pt x="9480929" y="4531032"/>
                  <a:pt x="9485688" y="4537404"/>
                </a:cubicBezTo>
                <a:cubicBezTo>
                  <a:pt x="9490447" y="4543776"/>
                  <a:pt x="9492488" y="4554492"/>
                  <a:pt x="9490223" y="4561216"/>
                </a:cubicBezTo>
                <a:cubicBezTo>
                  <a:pt x="9487958" y="4567941"/>
                  <a:pt x="9492911" y="4578664"/>
                  <a:pt x="9501229" y="4585046"/>
                </a:cubicBezTo>
                <a:cubicBezTo>
                  <a:pt x="9520437" y="4599783"/>
                  <a:pt x="9519927" y="4599803"/>
                  <a:pt x="9536082" y="4583648"/>
                </a:cubicBezTo>
                <a:close/>
                <a:moveTo>
                  <a:pt x="9249652" y="2559819"/>
                </a:moveTo>
                <a:cubicBezTo>
                  <a:pt x="9265369" y="2550611"/>
                  <a:pt x="9279687" y="2535540"/>
                  <a:pt x="9281471" y="2526328"/>
                </a:cubicBezTo>
                <a:cubicBezTo>
                  <a:pt x="9284986" y="2508176"/>
                  <a:pt x="9248421" y="2463265"/>
                  <a:pt x="9232726" y="2466458"/>
                </a:cubicBezTo>
                <a:cubicBezTo>
                  <a:pt x="9227426" y="2467536"/>
                  <a:pt x="9219024" y="2453422"/>
                  <a:pt x="9214054" y="2435095"/>
                </a:cubicBezTo>
                <a:cubicBezTo>
                  <a:pt x="9204240" y="2398899"/>
                  <a:pt x="9192799" y="2387826"/>
                  <a:pt x="9164982" y="2387601"/>
                </a:cubicBezTo>
                <a:cubicBezTo>
                  <a:pt x="9149085" y="2387472"/>
                  <a:pt x="9147623" y="2392732"/>
                  <a:pt x="9152443" y="2432699"/>
                </a:cubicBezTo>
                <a:cubicBezTo>
                  <a:pt x="9157463" y="2474331"/>
                  <a:pt x="9187014" y="2555004"/>
                  <a:pt x="9203155" y="2571145"/>
                </a:cubicBezTo>
                <a:cubicBezTo>
                  <a:pt x="9212305" y="2580295"/>
                  <a:pt x="9216418" y="2579293"/>
                  <a:pt x="9249652" y="2559819"/>
                </a:cubicBezTo>
                <a:close/>
                <a:moveTo>
                  <a:pt x="8701965" y="1506955"/>
                </a:moveTo>
                <a:cubicBezTo>
                  <a:pt x="8701965" y="1504645"/>
                  <a:pt x="8697679" y="1500105"/>
                  <a:pt x="8692440" y="1496868"/>
                </a:cubicBezTo>
                <a:cubicBezTo>
                  <a:pt x="8687201" y="1493630"/>
                  <a:pt x="8682915" y="1495520"/>
                  <a:pt x="8682915" y="1501068"/>
                </a:cubicBezTo>
                <a:cubicBezTo>
                  <a:pt x="8682915" y="1506616"/>
                  <a:pt x="8687201" y="1511155"/>
                  <a:pt x="8692440" y="1511155"/>
                </a:cubicBezTo>
                <a:cubicBezTo>
                  <a:pt x="8697679" y="1511155"/>
                  <a:pt x="8701965" y="1509265"/>
                  <a:pt x="8701965" y="1506955"/>
                </a:cubicBezTo>
                <a:close/>
                <a:moveTo>
                  <a:pt x="8191598" y="1476798"/>
                </a:moveTo>
                <a:cubicBezTo>
                  <a:pt x="8208496" y="1470315"/>
                  <a:pt x="8213196" y="1402015"/>
                  <a:pt x="8197416" y="1392263"/>
                </a:cubicBezTo>
                <a:cubicBezTo>
                  <a:pt x="8192330" y="1389119"/>
                  <a:pt x="8185348" y="1365292"/>
                  <a:pt x="8181902" y="1339314"/>
                </a:cubicBezTo>
                <a:cubicBezTo>
                  <a:pt x="8178456" y="1313335"/>
                  <a:pt x="8171902" y="1292080"/>
                  <a:pt x="8167338" y="1292080"/>
                </a:cubicBezTo>
                <a:cubicBezTo>
                  <a:pt x="8162774" y="1292080"/>
                  <a:pt x="8159040" y="1273079"/>
                  <a:pt x="8159040" y="1249855"/>
                </a:cubicBezTo>
                <a:cubicBezTo>
                  <a:pt x="8159040" y="1209393"/>
                  <a:pt x="8157882" y="1207662"/>
                  <a:pt x="8131311" y="1208418"/>
                </a:cubicBezTo>
                <a:cubicBezTo>
                  <a:pt x="8110628" y="1209005"/>
                  <a:pt x="8104989" y="1212872"/>
                  <a:pt x="8109117" y="1223631"/>
                </a:cubicBezTo>
                <a:cubicBezTo>
                  <a:pt x="8112729" y="1233044"/>
                  <a:pt x="8110781" y="1235662"/>
                  <a:pt x="8103509" y="1231168"/>
                </a:cubicBezTo>
                <a:cubicBezTo>
                  <a:pt x="8087466" y="1221253"/>
                  <a:pt x="8089775" y="1240504"/>
                  <a:pt x="8106653" y="1257382"/>
                </a:cubicBezTo>
                <a:cubicBezTo>
                  <a:pt x="8122360" y="1273089"/>
                  <a:pt x="8125653" y="1292080"/>
                  <a:pt x="8112670" y="1292080"/>
                </a:cubicBezTo>
                <a:cubicBezTo>
                  <a:pt x="8096625" y="1292080"/>
                  <a:pt x="8092673" y="1371870"/>
                  <a:pt x="8107585" y="1394743"/>
                </a:cubicBezTo>
                <a:cubicBezTo>
                  <a:pt x="8115366" y="1406678"/>
                  <a:pt x="8119318" y="1420349"/>
                  <a:pt x="8116368" y="1425123"/>
                </a:cubicBezTo>
                <a:cubicBezTo>
                  <a:pt x="8111173" y="1433528"/>
                  <a:pt x="8157019" y="1482580"/>
                  <a:pt x="8170070" y="1482580"/>
                </a:cubicBezTo>
                <a:cubicBezTo>
                  <a:pt x="8173624" y="1482580"/>
                  <a:pt x="8183312" y="1479978"/>
                  <a:pt x="8191598" y="1476798"/>
                </a:cubicBezTo>
                <a:close/>
                <a:moveTo>
                  <a:pt x="3340242" y="1310259"/>
                </a:moveTo>
                <a:cubicBezTo>
                  <a:pt x="3371965" y="1277807"/>
                  <a:pt x="3373148" y="1256765"/>
                  <a:pt x="3344153" y="1240713"/>
                </a:cubicBezTo>
                <a:cubicBezTo>
                  <a:pt x="3333675" y="1234913"/>
                  <a:pt x="3322474" y="1226577"/>
                  <a:pt x="3319262" y="1222189"/>
                </a:cubicBezTo>
                <a:cubicBezTo>
                  <a:pt x="3316049" y="1217800"/>
                  <a:pt x="3298905" y="1213514"/>
                  <a:pt x="3281162" y="1212664"/>
                </a:cubicBezTo>
                <a:cubicBezTo>
                  <a:pt x="3249963" y="1211168"/>
                  <a:pt x="3248976" y="1212213"/>
                  <a:pt x="3251132" y="1244455"/>
                </a:cubicBezTo>
                <a:cubicBezTo>
                  <a:pt x="3252358" y="1262791"/>
                  <a:pt x="3253664" y="1285725"/>
                  <a:pt x="3254033" y="1295420"/>
                </a:cubicBezTo>
                <a:cubicBezTo>
                  <a:pt x="3255901" y="1344462"/>
                  <a:pt x="3299475" y="1351963"/>
                  <a:pt x="3340242" y="1310259"/>
                </a:cubicBezTo>
                <a:close/>
                <a:moveTo>
                  <a:pt x="8737047" y="1318869"/>
                </a:moveTo>
                <a:cubicBezTo>
                  <a:pt x="8734006" y="1311271"/>
                  <a:pt x="8731749" y="1313528"/>
                  <a:pt x="8731292" y="1324624"/>
                </a:cubicBezTo>
                <a:cubicBezTo>
                  <a:pt x="8730879" y="1334665"/>
                  <a:pt x="8733130" y="1340290"/>
                  <a:pt x="8736295" y="1337125"/>
                </a:cubicBezTo>
                <a:cubicBezTo>
                  <a:pt x="8739460" y="1333960"/>
                  <a:pt x="8739798" y="1325745"/>
                  <a:pt x="8737046" y="1318869"/>
                </a:cubicBezTo>
                <a:close/>
                <a:moveTo>
                  <a:pt x="4813860" y="1147300"/>
                </a:moveTo>
                <a:cubicBezTo>
                  <a:pt x="4827769" y="1133391"/>
                  <a:pt x="4828680" y="1120630"/>
                  <a:pt x="4815765" y="1120630"/>
                </a:cubicBezTo>
                <a:cubicBezTo>
                  <a:pt x="4810527" y="1120630"/>
                  <a:pt x="4806240" y="1126745"/>
                  <a:pt x="4806240" y="1134219"/>
                </a:cubicBezTo>
                <a:cubicBezTo>
                  <a:pt x="4806240" y="1141693"/>
                  <a:pt x="4798739" y="1149768"/>
                  <a:pt x="4789572" y="1152164"/>
                </a:cubicBezTo>
                <a:cubicBezTo>
                  <a:pt x="4776771" y="1155509"/>
                  <a:pt x="4776329" y="1156777"/>
                  <a:pt x="4787666" y="1157625"/>
                </a:cubicBezTo>
                <a:cubicBezTo>
                  <a:pt x="4795787" y="1158233"/>
                  <a:pt x="4807574" y="1153587"/>
                  <a:pt x="4813860" y="1147300"/>
                </a:cubicBezTo>
                <a:close/>
                <a:moveTo>
                  <a:pt x="5461570" y="1048381"/>
                </a:moveTo>
                <a:cubicBezTo>
                  <a:pt x="5463267" y="1030989"/>
                  <a:pt x="5458679" y="1014215"/>
                  <a:pt x="5450329" y="1007285"/>
                </a:cubicBezTo>
                <a:cubicBezTo>
                  <a:pt x="5438746" y="997672"/>
                  <a:pt x="5434091" y="999523"/>
                  <a:pt x="5424337" y="1017621"/>
                </a:cubicBezTo>
                <a:cubicBezTo>
                  <a:pt x="5417802" y="1029747"/>
                  <a:pt x="5411995" y="1049507"/>
                  <a:pt x="5411433" y="1061534"/>
                </a:cubicBezTo>
                <a:cubicBezTo>
                  <a:pt x="5410592" y="1079537"/>
                  <a:pt x="5414676" y="1082903"/>
                  <a:pt x="5434557" y="1080584"/>
                </a:cubicBezTo>
                <a:cubicBezTo>
                  <a:pt x="5453808" y="1078338"/>
                  <a:pt x="5459284" y="1071811"/>
                  <a:pt x="5461570" y="1048381"/>
                </a:cubicBezTo>
                <a:close/>
                <a:moveTo>
                  <a:pt x="5364133" y="1059398"/>
                </a:moveTo>
                <a:cubicBezTo>
                  <a:pt x="5381831" y="1041700"/>
                  <a:pt x="5381506" y="1011788"/>
                  <a:pt x="5363453" y="996805"/>
                </a:cubicBezTo>
                <a:cubicBezTo>
                  <a:pt x="5344575" y="981137"/>
                  <a:pt x="5345137" y="964646"/>
                  <a:pt x="5364299" y="971999"/>
                </a:cubicBezTo>
                <a:cubicBezTo>
                  <a:pt x="5372697" y="975222"/>
                  <a:pt x="5390226" y="969316"/>
                  <a:pt x="5403683" y="958731"/>
                </a:cubicBezTo>
                <a:cubicBezTo>
                  <a:pt x="5417021" y="948239"/>
                  <a:pt x="5423070" y="939655"/>
                  <a:pt x="5417125" y="939655"/>
                </a:cubicBezTo>
                <a:cubicBezTo>
                  <a:pt x="5410503" y="939655"/>
                  <a:pt x="5406315" y="921203"/>
                  <a:pt x="5406315" y="892030"/>
                </a:cubicBezTo>
                <a:cubicBezTo>
                  <a:pt x="5406315" y="856047"/>
                  <a:pt x="5409808" y="844405"/>
                  <a:pt x="5420603" y="844405"/>
                </a:cubicBezTo>
                <a:cubicBezTo>
                  <a:pt x="5428461" y="844405"/>
                  <a:pt x="5434890" y="849934"/>
                  <a:pt x="5434890" y="856693"/>
                </a:cubicBezTo>
                <a:cubicBezTo>
                  <a:pt x="5434890" y="863451"/>
                  <a:pt x="5451269" y="887079"/>
                  <a:pt x="5471288" y="909199"/>
                </a:cubicBezTo>
                <a:lnTo>
                  <a:pt x="5507686" y="949418"/>
                </a:lnTo>
                <a:lnTo>
                  <a:pt x="5537963" y="934314"/>
                </a:lnTo>
                <a:cubicBezTo>
                  <a:pt x="5568789" y="918936"/>
                  <a:pt x="5580122" y="881447"/>
                  <a:pt x="5558066" y="867816"/>
                </a:cubicBezTo>
                <a:cubicBezTo>
                  <a:pt x="5552470" y="864358"/>
                  <a:pt x="5550375" y="855055"/>
                  <a:pt x="5553411" y="847144"/>
                </a:cubicBezTo>
                <a:cubicBezTo>
                  <a:pt x="5557190" y="837299"/>
                  <a:pt x="5554541" y="834444"/>
                  <a:pt x="5545021" y="838097"/>
                </a:cubicBezTo>
                <a:cubicBezTo>
                  <a:pt x="5536769" y="841264"/>
                  <a:pt x="5532700" y="838789"/>
                  <a:pt x="5535019" y="832014"/>
                </a:cubicBezTo>
                <a:cubicBezTo>
                  <a:pt x="5537168" y="825732"/>
                  <a:pt x="5523558" y="810792"/>
                  <a:pt x="5504774" y="798813"/>
                </a:cubicBezTo>
                <a:cubicBezTo>
                  <a:pt x="5474919" y="779775"/>
                  <a:pt x="5466530" y="778385"/>
                  <a:pt x="5438100" y="787767"/>
                </a:cubicBezTo>
                <a:cubicBezTo>
                  <a:pt x="5415534" y="795215"/>
                  <a:pt x="5401929" y="795472"/>
                  <a:pt x="5393658" y="788608"/>
                </a:cubicBezTo>
                <a:cubicBezTo>
                  <a:pt x="5383651" y="780302"/>
                  <a:pt x="5329745" y="798548"/>
                  <a:pt x="5292822" y="822738"/>
                </a:cubicBezTo>
                <a:cubicBezTo>
                  <a:pt x="5282645" y="829405"/>
                  <a:pt x="5273452" y="943952"/>
                  <a:pt x="5282378" y="952878"/>
                </a:cubicBezTo>
                <a:cubicBezTo>
                  <a:pt x="5287679" y="958178"/>
                  <a:pt x="5292015" y="971883"/>
                  <a:pt x="5292015" y="983334"/>
                </a:cubicBezTo>
                <a:cubicBezTo>
                  <a:pt x="5292015" y="1002201"/>
                  <a:pt x="5302808" y="1028788"/>
                  <a:pt x="5323584" y="1061099"/>
                </a:cubicBezTo>
                <a:cubicBezTo>
                  <a:pt x="5333639" y="1076737"/>
                  <a:pt x="5347370" y="1076161"/>
                  <a:pt x="5364133" y="1059398"/>
                </a:cubicBezTo>
                <a:close/>
                <a:moveTo>
                  <a:pt x="7440207" y="900596"/>
                </a:moveTo>
                <a:cubicBezTo>
                  <a:pt x="7446924" y="879434"/>
                  <a:pt x="7434918" y="861175"/>
                  <a:pt x="7412083" y="857823"/>
                </a:cubicBezTo>
                <a:cubicBezTo>
                  <a:pt x="7395260" y="855354"/>
                  <a:pt x="7385109" y="878967"/>
                  <a:pt x="7392704" y="902897"/>
                </a:cubicBezTo>
                <a:cubicBezTo>
                  <a:pt x="7400324" y="926906"/>
                  <a:pt x="7432349" y="925355"/>
                  <a:pt x="7440207" y="900596"/>
                </a:cubicBezTo>
                <a:close/>
                <a:moveTo>
                  <a:pt x="7421698" y="811089"/>
                </a:moveTo>
                <a:cubicBezTo>
                  <a:pt x="7429290" y="780842"/>
                  <a:pt x="7420903" y="758680"/>
                  <a:pt x="7401866" y="758680"/>
                </a:cubicBezTo>
                <a:cubicBezTo>
                  <a:pt x="7380707" y="758680"/>
                  <a:pt x="7365238" y="803434"/>
                  <a:pt x="7380431" y="820695"/>
                </a:cubicBezTo>
                <a:cubicBezTo>
                  <a:pt x="7398550" y="841281"/>
                  <a:pt x="7415087" y="837431"/>
                  <a:pt x="7421698" y="811089"/>
                </a:cubicBezTo>
                <a:close/>
                <a:moveTo>
                  <a:pt x="7576137" y="730105"/>
                </a:moveTo>
                <a:cubicBezTo>
                  <a:pt x="7577723" y="696053"/>
                  <a:pt x="7583081" y="664121"/>
                  <a:pt x="7588043" y="659144"/>
                </a:cubicBezTo>
                <a:cubicBezTo>
                  <a:pt x="7593005" y="654167"/>
                  <a:pt x="7597065" y="640237"/>
                  <a:pt x="7597065" y="628187"/>
                </a:cubicBezTo>
                <a:cubicBezTo>
                  <a:pt x="7597065" y="615298"/>
                  <a:pt x="7602809" y="606280"/>
                  <a:pt x="7611018" y="606280"/>
                </a:cubicBezTo>
                <a:cubicBezTo>
                  <a:pt x="7627514" y="606280"/>
                  <a:pt x="7644463" y="578115"/>
                  <a:pt x="7641229" y="556077"/>
                </a:cubicBezTo>
                <a:cubicBezTo>
                  <a:pt x="7638208" y="535496"/>
                  <a:pt x="7606927" y="501505"/>
                  <a:pt x="7591008" y="501505"/>
                </a:cubicBezTo>
                <a:cubicBezTo>
                  <a:pt x="7584062" y="501505"/>
                  <a:pt x="7575689" y="512221"/>
                  <a:pt x="7572401" y="525317"/>
                </a:cubicBezTo>
                <a:cubicBezTo>
                  <a:pt x="7567151" y="546238"/>
                  <a:pt x="7561297" y="549130"/>
                  <a:pt x="7524193" y="549130"/>
                </a:cubicBezTo>
                <a:cubicBezTo>
                  <a:pt x="7500966" y="549130"/>
                  <a:pt x="7476375" y="554349"/>
                  <a:pt x="7469546" y="560727"/>
                </a:cubicBezTo>
                <a:cubicBezTo>
                  <a:pt x="7453253" y="575948"/>
                  <a:pt x="7465882" y="634347"/>
                  <a:pt x="7489697" y="653905"/>
                </a:cubicBezTo>
                <a:cubicBezTo>
                  <a:pt x="7503266" y="665049"/>
                  <a:pt x="7505796" y="676052"/>
                  <a:pt x="7501192" y="703911"/>
                </a:cubicBezTo>
                <a:cubicBezTo>
                  <a:pt x="7496818" y="730381"/>
                  <a:pt x="7498601" y="739630"/>
                  <a:pt x="7508077" y="739630"/>
                </a:cubicBezTo>
                <a:cubicBezTo>
                  <a:pt x="7515124" y="739630"/>
                  <a:pt x="7520865" y="749608"/>
                  <a:pt x="7520865" y="761855"/>
                </a:cubicBezTo>
                <a:cubicBezTo>
                  <a:pt x="7520865" y="789929"/>
                  <a:pt x="7529252" y="798316"/>
                  <a:pt x="7553811" y="794801"/>
                </a:cubicBezTo>
                <a:cubicBezTo>
                  <a:pt x="7570748" y="792376"/>
                  <a:pt x="7573625" y="784042"/>
                  <a:pt x="7576137" y="730105"/>
                </a:cubicBezTo>
                <a:close/>
                <a:moveTo>
                  <a:pt x="5410304" y="755335"/>
                </a:moveTo>
                <a:cubicBezTo>
                  <a:pt x="5407012" y="746758"/>
                  <a:pt x="5400525" y="742085"/>
                  <a:pt x="5395887" y="744951"/>
                </a:cubicBezTo>
                <a:cubicBezTo>
                  <a:pt x="5391250" y="747817"/>
                  <a:pt x="5392770" y="755933"/>
                  <a:pt x="5399267" y="762985"/>
                </a:cubicBezTo>
                <a:cubicBezTo>
                  <a:pt x="5413879" y="778850"/>
                  <a:pt x="5418183" y="775867"/>
                  <a:pt x="5410304" y="755335"/>
                </a:cubicBezTo>
                <a:close/>
                <a:moveTo>
                  <a:pt x="5642059" y="761639"/>
                </a:moveTo>
                <a:cubicBezTo>
                  <a:pt x="5632891" y="759243"/>
                  <a:pt x="5625390" y="750454"/>
                  <a:pt x="5625390" y="742107"/>
                </a:cubicBezTo>
                <a:cubicBezTo>
                  <a:pt x="5625390" y="733759"/>
                  <a:pt x="5622718" y="729603"/>
                  <a:pt x="5619451" y="732869"/>
                </a:cubicBezTo>
                <a:cubicBezTo>
                  <a:pt x="5608582" y="743738"/>
                  <a:pt x="5624539" y="768222"/>
                  <a:pt x="5641760" y="767100"/>
                </a:cubicBezTo>
                <a:cubicBezTo>
                  <a:pt x="5657662" y="766065"/>
                  <a:pt x="5657681" y="765722"/>
                  <a:pt x="5642059" y="761639"/>
                </a:cubicBezTo>
                <a:close/>
                <a:moveTo>
                  <a:pt x="5660060" y="722593"/>
                </a:moveTo>
                <a:cubicBezTo>
                  <a:pt x="5651719" y="714251"/>
                  <a:pt x="5642291" y="710029"/>
                  <a:pt x="5639111" y="713209"/>
                </a:cubicBezTo>
                <a:cubicBezTo>
                  <a:pt x="5635930" y="716390"/>
                  <a:pt x="5641186" y="727029"/>
                  <a:pt x="5650790" y="736852"/>
                </a:cubicBezTo>
                <a:cubicBezTo>
                  <a:pt x="5660395" y="746675"/>
                  <a:pt x="5669822" y="750897"/>
                  <a:pt x="5671740" y="746235"/>
                </a:cubicBezTo>
                <a:cubicBezTo>
                  <a:pt x="5673657" y="741573"/>
                  <a:pt x="5668401" y="730934"/>
                  <a:pt x="5660060" y="722593"/>
                </a:cubicBezTo>
                <a:close/>
                <a:moveTo>
                  <a:pt x="7466479" y="720567"/>
                </a:moveTo>
                <a:cubicBezTo>
                  <a:pt x="7469220" y="710082"/>
                  <a:pt x="7467577" y="703906"/>
                  <a:pt x="7462827" y="706841"/>
                </a:cubicBezTo>
                <a:cubicBezTo>
                  <a:pt x="7458077" y="709777"/>
                  <a:pt x="7454190" y="718356"/>
                  <a:pt x="7454190" y="725905"/>
                </a:cubicBezTo>
                <a:cubicBezTo>
                  <a:pt x="7454190" y="745619"/>
                  <a:pt x="7460662" y="742808"/>
                  <a:pt x="7466479" y="720567"/>
                </a:cubicBezTo>
                <a:close/>
                <a:moveTo>
                  <a:pt x="6996990" y="645013"/>
                </a:moveTo>
                <a:cubicBezTo>
                  <a:pt x="6996990" y="640122"/>
                  <a:pt x="7008778" y="634764"/>
                  <a:pt x="7023184" y="633106"/>
                </a:cubicBezTo>
                <a:cubicBezTo>
                  <a:pt x="7043758" y="630739"/>
                  <a:pt x="7050025" y="624472"/>
                  <a:pt x="7052392" y="603899"/>
                </a:cubicBezTo>
                <a:cubicBezTo>
                  <a:pt x="7056188" y="570907"/>
                  <a:pt x="7092240" y="565779"/>
                  <a:pt x="7092240" y="598231"/>
                </a:cubicBezTo>
                <a:cubicBezTo>
                  <a:pt x="7092240" y="618154"/>
                  <a:pt x="7092800" y="618251"/>
                  <a:pt x="7111290" y="601517"/>
                </a:cubicBezTo>
                <a:cubicBezTo>
                  <a:pt x="7146258" y="569873"/>
                  <a:pt x="7128749" y="491980"/>
                  <a:pt x="7086668" y="491980"/>
                </a:cubicBezTo>
                <a:cubicBezTo>
                  <a:pt x="7071433" y="491980"/>
                  <a:pt x="7038051" y="509372"/>
                  <a:pt x="7018110" y="527699"/>
                </a:cubicBezTo>
                <a:cubicBezTo>
                  <a:pt x="7010985" y="534247"/>
                  <a:pt x="6999984" y="539605"/>
                  <a:pt x="6993664" y="539605"/>
                </a:cubicBezTo>
                <a:cubicBezTo>
                  <a:pt x="6979011" y="539605"/>
                  <a:pt x="6953243" y="569530"/>
                  <a:pt x="6944689" y="596484"/>
                </a:cubicBezTo>
                <a:cubicBezTo>
                  <a:pt x="6940184" y="610679"/>
                  <a:pt x="6943664" y="622942"/>
                  <a:pt x="6955630" y="635036"/>
                </a:cubicBezTo>
                <a:cubicBezTo>
                  <a:pt x="6974482" y="654091"/>
                  <a:pt x="6996990" y="659520"/>
                  <a:pt x="6996990" y="645013"/>
                </a:cubicBezTo>
                <a:close/>
                <a:moveTo>
                  <a:pt x="7370846" y="571397"/>
                </a:moveTo>
                <a:cubicBezTo>
                  <a:pt x="7364298" y="568754"/>
                  <a:pt x="7358940" y="558124"/>
                  <a:pt x="7358940" y="547774"/>
                </a:cubicBezTo>
                <a:cubicBezTo>
                  <a:pt x="7358940" y="537424"/>
                  <a:pt x="7362360" y="531069"/>
                  <a:pt x="7366539" y="533652"/>
                </a:cubicBezTo>
                <a:cubicBezTo>
                  <a:pt x="7370718" y="536235"/>
                  <a:pt x="7380362" y="534410"/>
                  <a:pt x="7387970" y="529597"/>
                </a:cubicBezTo>
                <a:cubicBezTo>
                  <a:pt x="7398738" y="522786"/>
                  <a:pt x="7396988" y="520814"/>
                  <a:pt x="7380072" y="520701"/>
                </a:cubicBezTo>
                <a:cubicBezTo>
                  <a:pt x="7356658" y="520544"/>
                  <a:pt x="7344020" y="540381"/>
                  <a:pt x="7352860" y="563417"/>
                </a:cubicBezTo>
                <a:cubicBezTo>
                  <a:pt x="7355875" y="571276"/>
                  <a:pt x="7363834" y="577367"/>
                  <a:pt x="7370547" y="576953"/>
                </a:cubicBezTo>
                <a:cubicBezTo>
                  <a:pt x="7380107" y="576364"/>
                  <a:pt x="7380172" y="575160"/>
                  <a:pt x="7370847" y="571397"/>
                </a:cubicBezTo>
                <a:close/>
                <a:moveTo>
                  <a:pt x="5849228" y="483493"/>
                </a:moveTo>
                <a:cubicBezTo>
                  <a:pt x="5849228" y="453715"/>
                  <a:pt x="5844349" y="438626"/>
                  <a:pt x="5832288" y="431106"/>
                </a:cubicBezTo>
                <a:cubicBezTo>
                  <a:pt x="5810189" y="417325"/>
                  <a:pt x="5797186" y="436532"/>
                  <a:pt x="5796986" y="483249"/>
                </a:cubicBezTo>
                <a:cubicBezTo>
                  <a:pt x="5796816" y="523150"/>
                  <a:pt x="5803218" y="531904"/>
                  <a:pt x="5829786" y="528101"/>
                </a:cubicBezTo>
                <a:cubicBezTo>
                  <a:pt x="5845984" y="525782"/>
                  <a:pt x="5849228" y="518340"/>
                  <a:pt x="5849228" y="483493"/>
                </a:cubicBezTo>
                <a:close/>
                <a:moveTo>
                  <a:pt x="6073065" y="373144"/>
                </a:moveTo>
                <a:cubicBezTo>
                  <a:pt x="6073065" y="350064"/>
                  <a:pt x="6077351" y="328530"/>
                  <a:pt x="6082590" y="325292"/>
                </a:cubicBezTo>
                <a:cubicBezTo>
                  <a:pt x="6097344" y="316174"/>
                  <a:pt x="6093824" y="272963"/>
                  <a:pt x="6077828" y="266824"/>
                </a:cubicBezTo>
                <a:cubicBezTo>
                  <a:pt x="6069970" y="263809"/>
                  <a:pt x="6063540" y="255192"/>
                  <a:pt x="6063540" y="247675"/>
                </a:cubicBezTo>
                <a:cubicBezTo>
                  <a:pt x="6063540" y="223160"/>
                  <a:pt x="6030751" y="196795"/>
                  <a:pt x="6005860" y="201296"/>
                </a:cubicBezTo>
                <a:cubicBezTo>
                  <a:pt x="5983109" y="205409"/>
                  <a:pt x="5983012" y="205168"/>
                  <a:pt x="6001628" y="190724"/>
                </a:cubicBezTo>
                <a:cubicBezTo>
                  <a:pt x="6020064" y="176419"/>
                  <a:pt x="6020084" y="176048"/>
                  <a:pt x="6002230" y="179195"/>
                </a:cubicBezTo>
                <a:cubicBezTo>
                  <a:pt x="5982298" y="182708"/>
                  <a:pt x="5960423" y="242651"/>
                  <a:pt x="5975334" y="252897"/>
                </a:cubicBezTo>
                <a:cubicBezTo>
                  <a:pt x="5988541" y="261971"/>
                  <a:pt x="6004990" y="311636"/>
                  <a:pt x="6011931" y="363392"/>
                </a:cubicBezTo>
                <a:cubicBezTo>
                  <a:pt x="6019888" y="422721"/>
                  <a:pt x="6030527" y="437876"/>
                  <a:pt x="6055016" y="424770"/>
                </a:cubicBezTo>
                <a:cubicBezTo>
                  <a:pt x="6068539" y="417532"/>
                  <a:pt x="6073065" y="404586"/>
                  <a:pt x="6073065" y="373144"/>
                </a:cubicBezTo>
                <a:close/>
                <a:moveTo>
                  <a:pt x="2386890" y="6630843"/>
                </a:moveTo>
                <a:cubicBezTo>
                  <a:pt x="2386890" y="6622984"/>
                  <a:pt x="2391176" y="6616555"/>
                  <a:pt x="2396415" y="6616555"/>
                </a:cubicBezTo>
                <a:cubicBezTo>
                  <a:pt x="2401654" y="6616555"/>
                  <a:pt x="2405940" y="6622984"/>
                  <a:pt x="2405940" y="6630843"/>
                </a:cubicBezTo>
                <a:cubicBezTo>
                  <a:pt x="2405940" y="6638701"/>
                  <a:pt x="2401654" y="6645130"/>
                  <a:pt x="2396415" y="6645130"/>
                </a:cubicBezTo>
                <a:cubicBezTo>
                  <a:pt x="2391176" y="6645130"/>
                  <a:pt x="2386890" y="6638701"/>
                  <a:pt x="2386890" y="6630843"/>
                </a:cubicBezTo>
                <a:close/>
                <a:moveTo>
                  <a:pt x="8301915" y="6616555"/>
                </a:moveTo>
                <a:cubicBezTo>
                  <a:pt x="8301915" y="6611316"/>
                  <a:pt x="8306201" y="6607030"/>
                  <a:pt x="8311440" y="6607030"/>
                </a:cubicBezTo>
                <a:cubicBezTo>
                  <a:pt x="8316679" y="6607030"/>
                  <a:pt x="8320965" y="6611316"/>
                  <a:pt x="8320965" y="6616555"/>
                </a:cubicBezTo>
                <a:cubicBezTo>
                  <a:pt x="8320965" y="6621794"/>
                  <a:pt x="8316679" y="6626080"/>
                  <a:pt x="8311440" y="6626080"/>
                </a:cubicBezTo>
                <a:cubicBezTo>
                  <a:pt x="8306201" y="6626080"/>
                  <a:pt x="8301915" y="6621794"/>
                  <a:pt x="8301915" y="6616555"/>
                </a:cubicBezTo>
                <a:close/>
                <a:moveTo>
                  <a:pt x="2110665" y="6573693"/>
                </a:moveTo>
                <a:cubicBezTo>
                  <a:pt x="2110665" y="6565834"/>
                  <a:pt x="2117095" y="6559405"/>
                  <a:pt x="2124953" y="6559405"/>
                </a:cubicBezTo>
                <a:cubicBezTo>
                  <a:pt x="2132811" y="6559405"/>
                  <a:pt x="2139240" y="6565834"/>
                  <a:pt x="2139240" y="6573693"/>
                </a:cubicBezTo>
                <a:cubicBezTo>
                  <a:pt x="2139240" y="6581551"/>
                  <a:pt x="2132811" y="6587980"/>
                  <a:pt x="2124953" y="6587980"/>
                </a:cubicBezTo>
                <a:cubicBezTo>
                  <a:pt x="2117095" y="6587980"/>
                  <a:pt x="2110665" y="6581551"/>
                  <a:pt x="2110665" y="6573693"/>
                </a:cubicBezTo>
                <a:close/>
                <a:moveTo>
                  <a:pt x="8060645" y="6528449"/>
                </a:moveTo>
                <a:cubicBezTo>
                  <a:pt x="8057544" y="6511423"/>
                  <a:pt x="8052197" y="6487848"/>
                  <a:pt x="8048762" y="6476061"/>
                </a:cubicBezTo>
                <a:cubicBezTo>
                  <a:pt x="8044254" y="6460586"/>
                  <a:pt x="8046489" y="6454630"/>
                  <a:pt x="8056806" y="6454630"/>
                </a:cubicBezTo>
                <a:cubicBezTo>
                  <a:pt x="8064664" y="6454630"/>
                  <a:pt x="8073678" y="6464274"/>
                  <a:pt x="8076837" y="6476061"/>
                </a:cubicBezTo>
                <a:cubicBezTo>
                  <a:pt x="8085411" y="6508056"/>
                  <a:pt x="8084009" y="6559405"/>
                  <a:pt x="8074561" y="6559405"/>
                </a:cubicBezTo>
                <a:cubicBezTo>
                  <a:pt x="8070008" y="6559405"/>
                  <a:pt x="8063746" y="6545475"/>
                  <a:pt x="8060645" y="6528449"/>
                </a:cubicBezTo>
                <a:close/>
                <a:moveTo>
                  <a:pt x="8270825" y="6436416"/>
                </a:moveTo>
                <a:cubicBezTo>
                  <a:pt x="8252251" y="6400086"/>
                  <a:pt x="8256472" y="6386055"/>
                  <a:pt x="8279152" y="6408735"/>
                </a:cubicBezTo>
                <a:cubicBezTo>
                  <a:pt x="8287337" y="6416920"/>
                  <a:pt x="8292552" y="6433810"/>
                  <a:pt x="8290738" y="6446268"/>
                </a:cubicBezTo>
                <a:cubicBezTo>
                  <a:pt x="8287632" y="6467614"/>
                  <a:pt x="8286485" y="6467046"/>
                  <a:pt x="8270825" y="6436416"/>
                </a:cubicBezTo>
                <a:close/>
                <a:moveTo>
                  <a:pt x="2024940" y="6378430"/>
                </a:moveTo>
                <a:cubicBezTo>
                  <a:pt x="2024940" y="6367847"/>
                  <a:pt x="2031290" y="6359380"/>
                  <a:pt x="2039228" y="6359380"/>
                </a:cubicBezTo>
                <a:cubicBezTo>
                  <a:pt x="2047165" y="6359380"/>
                  <a:pt x="2053515" y="6367847"/>
                  <a:pt x="2053515" y="6378430"/>
                </a:cubicBezTo>
                <a:cubicBezTo>
                  <a:pt x="2053515" y="6389014"/>
                  <a:pt x="2047165" y="6397480"/>
                  <a:pt x="2039228" y="6397480"/>
                </a:cubicBezTo>
                <a:cubicBezTo>
                  <a:pt x="2031290" y="6397480"/>
                  <a:pt x="2024940" y="6389014"/>
                  <a:pt x="2024940" y="6378430"/>
                </a:cubicBezTo>
                <a:close/>
                <a:moveTo>
                  <a:pt x="4589547" y="6378133"/>
                </a:moveTo>
                <a:cubicBezTo>
                  <a:pt x="4577759" y="6373395"/>
                  <a:pt x="4567382" y="6361880"/>
                  <a:pt x="4566486" y="6352543"/>
                </a:cubicBezTo>
                <a:cubicBezTo>
                  <a:pt x="4565590" y="6343207"/>
                  <a:pt x="4564374" y="6328721"/>
                  <a:pt x="4563784" y="6320353"/>
                </a:cubicBezTo>
                <a:cubicBezTo>
                  <a:pt x="4562743" y="6305596"/>
                  <a:pt x="4518740" y="6258784"/>
                  <a:pt x="4500054" y="6252555"/>
                </a:cubicBezTo>
                <a:cubicBezTo>
                  <a:pt x="4494309" y="6250640"/>
                  <a:pt x="4495281" y="6232769"/>
                  <a:pt x="4502625" y="6205310"/>
                </a:cubicBezTo>
                <a:cubicBezTo>
                  <a:pt x="4512075" y="6169979"/>
                  <a:pt x="4512017" y="6150011"/>
                  <a:pt x="4502336" y="6105482"/>
                </a:cubicBezTo>
                <a:cubicBezTo>
                  <a:pt x="4495680" y="6074866"/>
                  <a:pt x="4486871" y="6043247"/>
                  <a:pt x="4482761" y="6035217"/>
                </a:cubicBezTo>
                <a:cubicBezTo>
                  <a:pt x="4478651" y="6027187"/>
                  <a:pt x="4472357" y="6007272"/>
                  <a:pt x="4468774" y="5990961"/>
                </a:cubicBezTo>
                <a:cubicBezTo>
                  <a:pt x="4465192" y="5974650"/>
                  <a:pt x="4453931" y="5953767"/>
                  <a:pt x="4443751" y="5944554"/>
                </a:cubicBezTo>
                <a:cubicBezTo>
                  <a:pt x="4433570" y="5935341"/>
                  <a:pt x="4425240" y="5922702"/>
                  <a:pt x="4425240" y="5916468"/>
                </a:cubicBezTo>
                <a:cubicBezTo>
                  <a:pt x="4425240" y="5910234"/>
                  <a:pt x="4416566" y="5897283"/>
                  <a:pt x="4405965" y="5887689"/>
                </a:cubicBezTo>
                <a:cubicBezTo>
                  <a:pt x="4392818" y="5875792"/>
                  <a:pt x="4389790" y="5867146"/>
                  <a:pt x="4396440" y="5860495"/>
                </a:cubicBezTo>
                <a:cubicBezTo>
                  <a:pt x="4403090" y="5853845"/>
                  <a:pt x="4409824" y="5854380"/>
                  <a:pt x="4417620" y="5862175"/>
                </a:cubicBezTo>
                <a:cubicBezTo>
                  <a:pt x="4423907" y="5868462"/>
                  <a:pt x="4441052" y="5873605"/>
                  <a:pt x="4455720" y="5873605"/>
                </a:cubicBezTo>
                <a:cubicBezTo>
                  <a:pt x="4473810" y="5873605"/>
                  <a:pt x="4482390" y="5878505"/>
                  <a:pt x="4482390" y="5888834"/>
                </a:cubicBezTo>
                <a:cubicBezTo>
                  <a:pt x="4482390" y="5903875"/>
                  <a:pt x="4509802" y="5969150"/>
                  <a:pt x="4519994" y="5978380"/>
                </a:cubicBezTo>
                <a:cubicBezTo>
                  <a:pt x="4528902" y="5986448"/>
                  <a:pt x="4548084" y="6019691"/>
                  <a:pt x="4563085" y="6053060"/>
                </a:cubicBezTo>
                <a:cubicBezTo>
                  <a:pt x="4573514" y="6076261"/>
                  <a:pt x="4574731" y="6089842"/>
                  <a:pt x="4567578" y="6103208"/>
                </a:cubicBezTo>
                <a:cubicBezTo>
                  <a:pt x="4559917" y="6117525"/>
                  <a:pt x="4561237" y="6122868"/>
                  <a:pt x="4573607" y="6127616"/>
                </a:cubicBezTo>
                <a:cubicBezTo>
                  <a:pt x="4586815" y="6132684"/>
                  <a:pt x="4588426" y="6142373"/>
                  <a:pt x="4583305" y="6185942"/>
                </a:cubicBezTo>
                <a:cubicBezTo>
                  <a:pt x="4577938" y="6231605"/>
                  <a:pt x="4579595" y="6239893"/>
                  <a:pt x="4596452" y="6251701"/>
                </a:cubicBezTo>
                <a:cubicBezTo>
                  <a:pt x="4607061" y="6259131"/>
                  <a:pt x="4615740" y="6272682"/>
                  <a:pt x="4615740" y="6281815"/>
                </a:cubicBezTo>
                <a:cubicBezTo>
                  <a:pt x="4615740" y="6290948"/>
                  <a:pt x="4620564" y="6303243"/>
                  <a:pt x="4626459" y="6309139"/>
                </a:cubicBezTo>
                <a:cubicBezTo>
                  <a:pt x="4637685" y="6320365"/>
                  <a:pt x="4630050" y="6388463"/>
                  <a:pt x="4617690" y="6387352"/>
                </a:cubicBezTo>
                <a:cubicBezTo>
                  <a:pt x="4613998" y="6387019"/>
                  <a:pt x="4601334" y="6382871"/>
                  <a:pt x="4589547" y="6378134"/>
                </a:cubicBezTo>
                <a:close/>
                <a:moveTo>
                  <a:pt x="2750205" y="6360425"/>
                </a:moveTo>
                <a:cubicBezTo>
                  <a:pt x="2741196" y="6354716"/>
                  <a:pt x="2740474" y="6350263"/>
                  <a:pt x="2747823" y="6345721"/>
                </a:cubicBezTo>
                <a:cubicBezTo>
                  <a:pt x="2759905" y="6338254"/>
                  <a:pt x="2777415" y="6346669"/>
                  <a:pt x="2777415" y="6359942"/>
                </a:cubicBezTo>
                <a:cubicBezTo>
                  <a:pt x="2777415" y="6371017"/>
                  <a:pt x="2767207" y="6371198"/>
                  <a:pt x="2750205" y="6360425"/>
                </a:cubicBezTo>
                <a:close/>
                <a:moveTo>
                  <a:pt x="2716254" y="6306594"/>
                </a:moveTo>
                <a:cubicBezTo>
                  <a:pt x="2712293" y="6290814"/>
                  <a:pt x="2715225" y="6277334"/>
                  <a:pt x="2724673" y="6267886"/>
                </a:cubicBezTo>
                <a:cubicBezTo>
                  <a:pt x="2744996" y="6247564"/>
                  <a:pt x="2758365" y="6259524"/>
                  <a:pt x="2758365" y="6298030"/>
                </a:cubicBezTo>
                <a:cubicBezTo>
                  <a:pt x="2758365" y="6323829"/>
                  <a:pt x="2754530" y="6330805"/>
                  <a:pt x="2740348" y="6330805"/>
                </a:cubicBezTo>
                <a:cubicBezTo>
                  <a:pt x="2728994" y="6330805"/>
                  <a:pt x="2720083" y="6321851"/>
                  <a:pt x="2716254" y="6306594"/>
                </a:cubicBezTo>
                <a:close/>
                <a:moveTo>
                  <a:pt x="3407946" y="6261710"/>
                </a:moveTo>
                <a:cubicBezTo>
                  <a:pt x="3339800" y="6194092"/>
                  <a:pt x="3320779" y="6171313"/>
                  <a:pt x="3320486" y="6156974"/>
                </a:cubicBezTo>
                <a:cubicBezTo>
                  <a:pt x="3320240" y="6144922"/>
                  <a:pt x="3347069" y="6149063"/>
                  <a:pt x="3351338" y="6161736"/>
                </a:cubicBezTo>
                <a:cubicBezTo>
                  <a:pt x="3353544" y="6168285"/>
                  <a:pt x="3358486" y="6157010"/>
                  <a:pt x="3362321" y="6136683"/>
                </a:cubicBezTo>
                <a:cubicBezTo>
                  <a:pt x="3366636" y="6113810"/>
                  <a:pt x="3365410" y="6095840"/>
                  <a:pt x="3359104" y="6089534"/>
                </a:cubicBezTo>
                <a:cubicBezTo>
                  <a:pt x="3340658" y="6071087"/>
                  <a:pt x="3348448" y="6065584"/>
                  <a:pt x="3377490" y="6076546"/>
                </a:cubicBezTo>
                <a:cubicBezTo>
                  <a:pt x="3403473" y="6086353"/>
                  <a:pt x="3417977" y="6111730"/>
                  <a:pt x="3397599" y="6111730"/>
                </a:cubicBezTo>
                <a:cubicBezTo>
                  <a:pt x="3388879" y="6111730"/>
                  <a:pt x="3388056" y="6141346"/>
                  <a:pt x="3396540" y="6149830"/>
                </a:cubicBezTo>
                <a:cubicBezTo>
                  <a:pt x="3407387" y="6160677"/>
                  <a:pt x="3425115" y="6198103"/>
                  <a:pt x="3425115" y="6210155"/>
                </a:cubicBezTo>
                <a:cubicBezTo>
                  <a:pt x="3425115" y="6217284"/>
                  <a:pt x="3433688" y="6232999"/>
                  <a:pt x="3444165" y="6245080"/>
                </a:cubicBezTo>
                <a:cubicBezTo>
                  <a:pt x="3454643" y="6257161"/>
                  <a:pt x="3463215" y="6272360"/>
                  <a:pt x="3463215" y="6278856"/>
                </a:cubicBezTo>
                <a:cubicBezTo>
                  <a:pt x="3463215" y="6285351"/>
                  <a:pt x="3469644" y="6293134"/>
                  <a:pt x="3477503" y="6296149"/>
                </a:cubicBezTo>
                <a:cubicBezTo>
                  <a:pt x="3491904" y="6301675"/>
                  <a:pt x="3497922" y="6330837"/>
                  <a:pt x="3484646" y="6330767"/>
                </a:cubicBezTo>
                <a:cubicBezTo>
                  <a:pt x="3480717" y="6330748"/>
                  <a:pt x="3446202" y="6299671"/>
                  <a:pt x="3407946" y="6261710"/>
                </a:cubicBezTo>
                <a:close/>
                <a:moveTo>
                  <a:pt x="7854240" y="6273655"/>
                </a:moveTo>
                <a:cubicBezTo>
                  <a:pt x="7854240" y="6268416"/>
                  <a:pt x="7858526" y="6264130"/>
                  <a:pt x="7863765" y="6264130"/>
                </a:cubicBezTo>
                <a:cubicBezTo>
                  <a:pt x="7869004" y="6264130"/>
                  <a:pt x="7873290" y="6268416"/>
                  <a:pt x="7873290" y="6273655"/>
                </a:cubicBezTo>
                <a:cubicBezTo>
                  <a:pt x="7873290" y="6278894"/>
                  <a:pt x="7869004" y="6283180"/>
                  <a:pt x="7863765" y="6283180"/>
                </a:cubicBezTo>
                <a:cubicBezTo>
                  <a:pt x="7858526" y="6283180"/>
                  <a:pt x="7854240" y="6278894"/>
                  <a:pt x="7854240" y="6273655"/>
                </a:cubicBezTo>
                <a:close/>
                <a:moveTo>
                  <a:pt x="5336724" y="6267564"/>
                </a:moveTo>
                <a:cubicBezTo>
                  <a:pt x="5329115" y="6259954"/>
                  <a:pt x="5337717" y="6245080"/>
                  <a:pt x="5349727" y="6245080"/>
                </a:cubicBezTo>
                <a:cubicBezTo>
                  <a:pt x="5354657" y="6245080"/>
                  <a:pt x="5358690" y="6251509"/>
                  <a:pt x="5358690" y="6259368"/>
                </a:cubicBezTo>
                <a:cubicBezTo>
                  <a:pt x="5358690" y="6274098"/>
                  <a:pt x="5347451" y="6278291"/>
                  <a:pt x="5336724" y="6267564"/>
                </a:cubicBezTo>
                <a:close/>
                <a:moveTo>
                  <a:pt x="8060615" y="6238730"/>
                </a:moveTo>
                <a:cubicBezTo>
                  <a:pt x="8049655" y="6227771"/>
                  <a:pt x="8053679" y="6216505"/>
                  <a:pt x="8068553" y="6216505"/>
                </a:cubicBezTo>
                <a:cubicBezTo>
                  <a:pt x="8076411" y="6216505"/>
                  <a:pt x="8082840" y="6222934"/>
                  <a:pt x="8082840" y="6230793"/>
                </a:cubicBezTo>
                <a:cubicBezTo>
                  <a:pt x="8082840" y="6245667"/>
                  <a:pt x="8071575" y="6249690"/>
                  <a:pt x="8060615" y="6238730"/>
                </a:cubicBezTo>
                <a:close/>
                <a:moveTo>
                  <a:pt x="1917584" y="6225155"/>
                </a:moveTo>
                <a:cubicBezTo>
                  <a:pt x="1908306" y="6219754"/>
                  <a:pt x="1903201" y="6211312"/>
                  <a:pt x="1906239" y="6206395"/>
                </a:cubicBezTo>
                <a:cubicBezTo>
                  <a:pt x="1915132" y="6192006"/>
                  <a:pt x="1928257" y="6196030"/>
                  <a:pt x="1939215" y="6216505"/>
                </a:cubicBezTo>
                <a:cubicBezTo>
                  <a:pt x="1950417" y="6237437"/>
                  <a:pt x="1943459" y="6240219"/>
                  <a:pt x="1917584" y="6225155"/>
                </a:cubicBezTo>
                <a:close/>
                <a:moveTo>
                  <a:pt x="8566234" y="6205914"/>
                </a:moveTo>
                <a:cubicBezTo>
                  <a:pt x="8554317" y="6199190"/>
                  <a:pt x="8549565" y="6184584"/>
                  <a:pt x="8549565" y="6154682"/>
                </a:cubicBezTo>
                <a:cubicBezTo>
                  <a:pt x="8549565" y="6131677"/>
                  <a:pt x="8545214" y="6110165"/>
                  <a:pt x="8539896" y="6106879"/>
                </a:cubicBezTo>
                <a:cubicBezTo>
                  <a:pt x="8534578" y="6103592"/>
                  <a:pt x="8524081" y="6086194"/>
                  <a:pt x="8516569" y="6068216"/>
                </a:cubicBezTo>
                <a:cubicBezTo>
                  <a:pt x="8507658" y="6046889"/>
                  <a:pt x="8496482" y="6035530"/>
                  <a:pt x="8484409" y="6035530"/>
                </a:cubicBezTo>
                <a:cubicBezTo>
                  <a:pt x="8457792" y="6035530"/>
                  <a:pt x="8450741" y="5996046"/>
                  <a:pt x="8470106" y="5955437"/>
                </a:cubicBezTo>
                <a:cubicBezTo>
                  <a:pt x="8489088" y="5915631"/>
                  <a:pt x="8501940" y="5919435"/>
                  <a:pt x="8501940" y="5964859"/>
                </a:cubicBezTo>
                <a:cubicBezTo>
                  <a:pt x="8501940" y="5991189"/>
                  <a:pt x="8506967" y="6000129"/>
                  <a:pt x="8526871" y="6009198"/>
                </a:cubicBezTo>
                <a:cubicBezTo>
                  <a:pt x="8548733" y="6019159"/>
                  <a:pt x="8553905" y="6017961"/>
                  <a:pt x="8568879" y="5999469"/>
                </a:cubicBezTo>
                <a:cubicBezTo>
                  <a:pt x="8591195" y="5971910"/>
                  <a:pt x="8603255" y="5972821"/>
                  <a:pt x="8610737" y="6002631"/>
                </a:cubicBezTo>
                <a:cubicBezTo>
                  <a:pt x="8618434" y="6033302"/>
                  <a:pt x="8609960" y="6047369"/>
                  <a:pt x="8587986" y="6040395"/>
                </a:cubicBezTo>
                <a:cubicBezTo>
                  <a:pt x="8574720" y="6036184"/>
                  <a:pt x="8569962" y="6041084"/>
                  <a:pt x="8566871" y="6062145"/>
                </a:cubicBezTo>
                <a:cubicBezTo>
                  <a:pt x="8564677" y="6077096"/>
                  <a:pt x="8568182" y="6094281"/>
                  <a:pt x="8574660" y="6100333"/>
                </a:cubicBezTo>
                <a:cubicBezTo>
                  <a:pt x="8589600" y="6114289"/>
                  <a:pt x="8602313" y="6196181"/>
                  <a:pt x="8591235" y="6207103"/>
                </a:cubicBezTo>
                <a:cubicBezTo>
                  <a:pt x="8586561" y="6211711"/>
                  <a:pt x="8575584" y="6211189"/>
                  <a:pt x="8566234" y="6205914"/>
                </a:cubicBezTo>
                <a:close/>
                <a:moveTo>
                  <a:pt x="4053765" y="6197455"/>
                </a:moveTo>
                <a:cubicBezTo>
                  <a:pt x="4053765" y="6192216"/>
                  <a:pt x="4058052" y="6187930"/>
                  <a:pt x="4063290" y="6187930"/>
                </a:cubicBezTo>
                <a:cubicBezTo>
                  <a:pt x="4068529" y="6187930"/>
                  <a:pt x="4072815" y="6192216"/>
                  <a:pt x="4072815" y="6197455"/>
                </a:cubicBezTo>
                <a:cubicBezTo>
                  <a:pt x="4072815" y="6202694"/>
                  <a:pt x="4068529" y="6206980"/>
                  <a:pt x="4063290" y="6206980"/>
                </a:cubicBezTo>
                <a:cubicBezTo>
                  <a:pt x="4058052" y="6206980"/>
                  <a:pt x="4053765" y="6202694"/>
                  <a:pt x="4053765" y="6197455"/>
                </a:cubicBezTo>
                <a:close/>
                <a:moveTo>
                  <a:pt x="8165390" y="6181580"/>
                </a:moveTo>
                <a:cubicBezTo>
                  <a:pt x="8161898" y="6178088"/>
                  <a:pt x="8159040" y="6167372"/>
                  <a:pt x="8159040" y="6157767"/>
                </a:cubicBezTo>
                <a:cubicBezTo>
                  <a:pt x="8159040" y="6137913"/>
                  <a:pt x="8178217" y="6134716"/>
                  <a:pt x="8195235" y="6151735"/>
                </a:cubicBezTo>
                <a:cubicBezTo>
                  <a:pt x="8212254" y="6168754"/>
                  <a:pt x="8209058" y="6187930"/>
                  <a:pt x="8189203" y="6187930"/>
                </a:cubicBezTo>
                <a:cubicBezTo>
                  <a:pt x="8179599" y="6187930"/>
                  <a:pt x="8168883" y="6185073"/>
                  <a:pt x="8165390" y="6181580"/>
                </a:cubicBezTo>
                <a:close/>
                <a:moveTo>
                  <a:pt x="4039884" y="6160013"/>
                </a:moveTo>
                <a:cubicBezTo>
                  <a:pt x="4033378" y="6149486"/>
                  <a:pt x="4048404" y="6138119"/>
                  <a:pt x="4057199" y="6146914"/>
                </a:cubicBezTo>
                <a:cubicBezTo>
                  <a:pt x="4066255" y="6155970"/>
                  <a:pt x="4064567" y="6168880"/>
                  <a:pt x="4054327" y="6168880"/>
                </a:cubicBezTo>
                <a:cubicBezTo>
                  <a:pt x="4049398" y="6168880"/>
                  <a:pt x="4042898" y="6164890"/>
                  <a:pt x="4039884" y="6160013"/>
                </a:cubicBezTo>
                <a:close/>
                <a:moveTo>
                  <a:pt x="4368033" y="6130673"/>
                </a:moveTo>
                <a:cubicBezTo>
                  <a:pt x="4362394" y="6120135"/>
                  <a:pt x="4358856" y="6106205"/>
                  <a:pt x="4360171" y="6099716"/>
                </a:cubicBezTo>
                <a:cubicBezTo>
                  <a:pt x="4364368" y="6079004"/>
                  <a:pt x="4339500" y="6045055"/>
                  <a:pt x="4320130" y="6045055"/>
                </a:cubicBezTo>
                <a:cubicBezTo>
                  <a:pt x="4309837" y="6045055"/>
                  <a:pt x="4301415" y="6038626"/>
                  <a:pt x="4301415" y="6030768"/>
                </a:cubicBezTo>
                <a:cubicBezTo>
                  <a:pt x="4301415" y="6022909"/>
                  <a:pt x="4305702" y="6016480"/>
                  <a:pt x="4310940" y="6016480"/>
                </a:cubicBezTo>
                <a:cubicBezTo>
                  <a:pt x="4323045" y="6016480"/>
                  <a:pt x="4323510" y="5981042"/>
                  <a:pt x="4311461" y="5976792"/>
                </a:cubicBezTo>
                <a:cubicBezTo>
                  <a:pt x="4299690" y="5972642"/>
                  <a:pt x="4290695" y="5818318"/>
                  <a:pt x="4301824" y="5811440"/>
                </a:cubicBezTo>
                <a:cubicBezTo>
                  <a:pt x="4313744" y="5804073"/>
                  <a:pt x="4339099" y="5868376"/>
                  <a:pt x="4333188" y="5890983"/>
                </a:cubicBezTo>
                <a:cubicBezTo>
                  <a:pt x="4330516" y="5901198"/>
                  <a:pt x="4332990" y="5912435"/>
                  <a:pt x="4338685" y="5915955"/>
                </a:cubicBezTo>
                <a:cubicBezTo>
                  <a:pt x="4344381" y="5919474"/>
                  <a:pt x="4349040" y="5936579"/>
                  <a:pt x="4349040" y="5953964"/>
                </a:cubicBezTo>
                <a:cubicBezTo>
                  <a:pt x="4349040" y="5971349"/>
                  <a:pt x="4355041" y="5990553"/>
                  <a:pt x="4362375" y="5996639"/>
                </a:cubicBezTo>
                <a:cubicBezTo>
                  <a:pt x="4369709" y="6002727"/>
                  <a:pt x="4375710" y="6023093"/>
                  <a:pt x="4375710" y="6041899"/>
                </a:cubicBezTo>
                <a:cubicBezTo>
                  <a:pt x="4375710" y="6060705"/>
                  <a:pt x="4379751" y="6078752"/>
                  <a:pt x="4384690" y="6082005"/>
                </a:cubicBezTo>
                <a:cubicBezTo>
                  <a:pt x="4389629" y="6085257"/>
                  <a:pt x="4396380" y="6101848"/>
                  <a:pt x="4399692" y="6118874"/>
                </a:cubicBezTo>
                <a:cubicBezTo>
                  <a:pt x="4406710" y="6154949"/>
                  <a:pt x="4385296" y="6162929"/>
                  <a:pt x="4368033" y="6130673"/>
                </a:cubicBezTo>
                <a:close/>
                <a:moveTo>
                  <a:pt x="4137126" y="6122765"/>
                </a:moveTo>
                <a:cubicBezTo>
                  <a:pt x="4109228" y="6105929"/>
                  <a:pt x="4101971" y="6083155"/>
                  <a:pt x="4124505" y="6083155"/>
                </a:cubicBezTo>
                <a:cubicBezTo>
                  <a:pt x="4131980" y="6083155"/>
                  <a:pt x="4144510" y="6096014"/>
                  <a:pt x="4152350" y="6111730"/>
                </a:cubicBezTo>
                <a:cubicBezTo>
                  <a:pt x="4160190" y="6127447"/>
                  <a:pt x="4165862" y="6139913"/>
                  <a:pt x="4164954" y="6139434"/>
                </a:cubicBezTo>
                <a:cubicBezTo>
                  <a:pt x="4164046" y="6138955"/>
                  <a:pt x="4151523" y="6131454"/>
                  <a:pt x="4137126" y="6122765"/>
                </a:cubicBezTo>
                <a:close/>
                <a:moveTo>
                  <a:pt x="5130090" y="6107530"/>
                </a:moveTo>
                <a:cubicBezTo>
                  <a:pt x="5130090" y="6099363"/>
                  <a:pt x="5134376" y="6092680"/>
                  <a:pt x="5139615" y="6092680"/>
                </a:cubicBezTo>
                <a:cubicBezTo>
                  <a:pt x="5144854" y="6092680"/>
                  <a:pt x="5149140" y="6096714"/>
                  <a:pt x="5149140" y="6101643"/>
                </a:cubicBezTo>
                <a:cubicBezTo>
                  <a:pt x="5149140" y="6106573"/>
                  <a:pt x="5144854" y="6113255"/>
                  <a:pt x="5139615" y="6116493"/>
                </a:cubicBezTo>
                <a:cubicBezTo>
                  <a:pt x="5134376" y="6119730"/>
                  <a:pt x="5130090" y="6115697"/>
                  <a:pt x="5130090" y="6107530"/>
                </a:cubicBezTo>
                <a:close/>
                <a:moveTo>
                  <a:pt x="1834440" y="6078393"/>
                </a:moveTo>
                <a:cubicBezTo>
                  <a:pt x="1834440" y="6069661"/>
                  <a:pt x="1839048" y="6064053"/>
                  <a:pt x="1844679" y="6065931"/>
                </a:cubicBezTo>
                <a:cubicBezTo>
                  <a:pt x="1850311" y="6067808"/>
                  <a:pt x="1854919" y="6073416"/>
                  <a:pt x="1854919" y="6078393"/>
                </a:cubicBezTo>
                <a:cubicBezTo>
                  <a:pt x="1854919" y="6083370"/>
                  <a:pt x="1850311" y="6088977"/>
                  <a:pt x="1844679" y="6090855"/>
                </a:cubicBezTo>
                <a:cubicBezTo>
                  <a:pt x="1839048" y="6092732"/>
                  <a:pt x="1834440" y="6087124"/>
                  <a:pt x="1834440" y="6078393"/>
                </a:cubicBezTo>
                <a:close/>
                <a:moveTo>
                  <a:pt x="5094173" y="6052794"/>
                </a:moveTo>
                <a:cubicBezTo>
                  <a:pt x="5100060" y="6035133"/>
                  <a:pt x="5120565" y="6032204"/>
                  <a:pt x="5120565" y="6049024"/>
                </a:cubicBezTo>
                <a:cubicBezTo>
                  <a:pt x="5120565" y="6057319"/>
                  <a:pt x="5113779" y="6064105"/>
                  <a:pt x="5105484" y="6064105"/>
                </a:cubicBezTo>
                <a:cubicBezTo>
                  <a:pt x="5097189" y="6064105"/>
                  <a:pt x="5092099" y="6059015"/>
                  <a:pt x="5094173" y="6052794"/>
                </a:cubicBezTo>
                <a:close/>
                <a:moveTo>
                  <a:pt x="8120338" y="6049091"/>
                </a:moveTo>
                <a:cubicBezTo>
                  <a:pt x="8110053" y="6036700"/>
                  <a:pt x="8110119" y="6032693"/>
                  <a:pt x="8120716" y="6026143"/>
                </a:cubicBezTo>
                <a:cubicBezTo>
                  <a:pt x="8134271" y="6017766"/>
                  <a:pt x="8159040" y="6035705"/>
                  <a:pt x="8159040" y="6053900"/>
                </a:cubicBezTo>
                <a:cubicBezTo>
                  <a:pt x="8159040" y="6069222"/>
                  <a:pt x="8134515" y="6066175"/>
                  <a:pt x="8120338" y="6049091"/>
                </a:cubicBezTo>
                <a:close/>
                <a:moveTo>
                  <a:pt x="5441185" y="6047436"/>
                </a:moveTo>
                <a:cubicBezTo>
                  <a:pt x="5433985" y="6035625"/>
                  <a:pt x="5435074" y="5930731"/>
                  <a:pt x="5442394" y="5931058"/>
                </a:cubicBezTo>
                <a:cubicBezTo>
                  <a:pt x="5446125" y="5931225"/>
                  <a:pt x="5456679" y="5937055"/>
                  <a:pt x="5465846" y="5944015"/>
                </a:cubicBezTo>
                <a:cubicBezTo>
                  <a:pt x="5484163" y="5957919"/>
                  <a:pt x="5488863" y="6006955"/>
                  <a:pt x="5471880" y="6006955"/>
                </a:cubicBezTo>
                <a:cubicBezTo>
                  <a:pt x="5465671" y="6006955"/>
                  <a:pt x="5463139" y="6016867"/>
                  <a:pt x="5465796" y="6030768"/>
                </a:cubicBezTo>
                <a:cubicBezTo>
                  <a:pt x="5470094" y="6053249"/>
                  <a:pt x="5452140" y="6065409"/>
                  <a:pt x="5441185" y="6047436"/>
                </a:cubicBezTo>
                <a:close/>
                <a:moveTo>
                  <a:pt x="5077896" y="5959940"/>
                </a:moveTo>
                <a:cubicBezTo>
                  <a:pt x="5070463" y="5936522"/>
                  <a:pt x="5078385" y="5921230"/>
                  <a:pt x="5097948" y="5921230"/>
                </a:cubicBezTo>
                <a:cubicBezTo>
                  <a:pt x="5107912" y="5921230"/>
                  <a:pt x="5111384" y="5929020"/>
                  <a:pt x="5109292" y="5946690"/>
                </a:cubicBezTo>
                <a:cubicBezTo>
                  <a:pt x="5105569" y="5978132"/>
                  <a:pt x="5086257" y="5986283"/>
                  <a:pt x="5077896" y="5959940"/>
                </a:cubicBezTo>
                <a:close/>
                <a:moveTo>
                  <a:pt x="1153403" y="5921230"/>
                </a:moveTo>
                <a:cubicBezTo>
                  <a:pt x="1150077" y="5910753"/>
                  <a:pt x="1143359" y="5902180"/>
                  <a:pt x="1138473" y="5902180"/>
                </a:cubicBezTo>
                <a:cubicBezTo>
                  <a:pt x="1133588" y="5902180"/>
                  <a:pt x="1129590" y="5895751"/>
                  <a:pt x="1129590" y="5887893"/>
                </a:cubicBezTo>
                <a:cubicBezTo>
                  <a:pt x="1129590" y="5880034"/>
                  <a:pt x="1137670" y="5873605"/>
                  <a:pt x="1147545" y="5873605"/>
                </a:cubicBezTo>
                <a:cubicBezTo>
                  <a:pt x="1167526" y="5873605"/>
                  <a:pt x="1200281" y="5916552"/>
                  <a:pt x="1191336" y="5931024"/>
                </a:cubicBezTo>
                <a:cubicBezTo>
                  <a:pt x="1181563" y="5946838"/>
                  <a:pt x="1159742" y="5941205"/>
                  <a:pt x="1153403" y="5921230"/>
                </a:cubicBezTo>
                <a:close/>
                <a:moveTo>
                  <a:pt x="4840285" y="5924400"/>
                </a:moveTo>
                <a:cubicBezTo>
                  <a:pt x="4832174" y="5903265"/>
                  <a:pt x="4850084" y="5885064"/>
                  <a:pt x="4864655" y="5899635"/>
                </a:cubicBezTo>
                <a:cubicBezTo>
                  <a:pt x="4876316" y="5911296"/>
                  <a:pt x="4869562" y="5940280"/>
                  <a:pt x="4855183" y="5940280"/>
                </a:cubicBezTo>
                <a:cubicBezTo>
                  <a:pt x="4850341" y="5940280"/>
                  <a:pt x="4843636" y="5933134"/>
                  <a:pt x="4840285" y="5924400"/>
                </a:cubicBezTo>
                <a:close/>
                <a:moveTo>
                  <a:pt x="8823300" y="5900543"/>
                </a:moveTo>
                <a:cubicBezTo>
                  <a:pt x="8797747" y="5881929"/>
                  <a:pt x="8787890" y="5854555"/>
                  <a:pt x="8806740" y="5854555"/>
                </a:cubicBezTo>
                <a:cubicBezTo>
                  <a:pt x="8811979" y="5854555"/>
                  <a:pt x="8816265" y="5847828"/>
                  <a:pt x="8816265" y="5839605"/>
                </a:cubicBezTo>
                <a:cubicBezTo>
                  <a:pt x="8816265" y="5829550"/>
                  <a:pt x="8823281" y="5825652"/>
                  <a:pt x="8837696" y="5827699"/>
                </a:cubicBezTo>
                <a:cubicBezTo>
                  <a:pt x="8855948" y="5830291"/>
                  <a:pt x="8859258" y="5836803"/>
                  <a:pt x="8860009" y="5871589"/>
                </a:cubicBezTo>
                <a:cubicBezTo>
                  <a:pt x="8860493" y="5894054"/>
                  <a:pt x="8858302" y="5914035"/>
                  <a:pt x="8855138" y="5915990"/>
                </a:cubicBezTo>
                <a:cubicBezTo>
                  <a:pt x="8851974" y="5917945"/>
                  <a:pt x="8837647" y="5910994"/>
                  <a:pt x="8823300" y="5900543"/>
                </a:cubicBezTo>
                <a:close/>
                <a:moveTo>
                  <a:pt x="6330240" y="5887893"/>
                </a:moveTo>
                <a:cubicBezTo>
                  <a:pt x="6330240" y="5873076"/>
                  <a:pt x="6335638" y="5864080"/>
                  <a:pt x="6344528" y="5864080"/>
                </a:cubicBezTo>
                <a:cubicBezTo>
                  <a:pt x="6353418" y="5864080"/>
                  <a:pt x="6358815" y="5873076"/>
                  <a:pt x="6358815" y="5887893"/>
                </a:cubicBezTo>
                <a:cubicBezTo>
                  <a:pt x="6358815" y="5902709"/>
                  <a:pt x="6353418" y="5911705"/>
                  <a:pt x="6344528" y="5911705"/>
                </a:cubicBezTo>
                <a:cubicBezTo>
                  <a:pt x="6335638" y="5911705"/>
                  <a:pt x="6330240" y="5902709"/>
                  <a:pt x="6330240" y="5887893"/>
                </a:cubicBezTo>
                <a:close/>
                <a:moveTo>
                  <a:pt x="8189364" y="5876721"/>
                </a:moveTo>
                <a:cubicBezTo>
                  <a:pt x="8193326" y="5843256"/>
                  <a:pt x="8208732" y="5839380"/>
                  <a:pt x="8222216" y="5868454"/>
                </a:cubicBezTo>
                <a:cubicBezTo>
                  <a:pt x="8234416" y="5894760"/>
                  <a:pt x="8230507" y="5902180"/>
                  <a:pt x="8204445" y="5902180"/>
                </a:cubicBezTo>
                <a:cubicBezTo>
                  <a:pt x="8190430" y="5902180"/>
                  <a:pt x="8187030" y="5896440"/>
                  <a:pt x="8189364" y="5876721"/>
                </a:cubicBezTo>
                <a:close/>
                <a:moveTo>
                  <a:pt x="5783882" y="5886046"/>
                </a:moveTo>
                <a:cubicBezTo>
                  <a:pt x="5773154" y="5875320"/>
                  <a:pt x="5777348" y="5864080"/>
                  <a:pt x="5792078" y="5864080"/>
                </a:cubicBezTo>
                <a:cubicBezTo>
                  <a:pt x="5799936" y="5864080"/>
                  <a:pt x="5806365" y="5868114"/>
                  <a:pt x="5806365" y="5873043"/>
                </a:cubicBezTo>
                <a:cubicBezTo>
                  <a:pt x="5806365" y="5885054"/>
                  <a:pt x="5791491" y="5893656"/>
                  <a:pt x="5783882" y="5886046"/>
                </a:cubicBezTo>
                <a:close/>
                <a:moveTo>
                  <a:pt x="5992004" y="5870047"/>
                </a:moveTo>
                <a:cubicBezTo>
                  <a:pt x="5990156" y="5864146"/>
                  <a:pt x="5986860" y="5844316"/>
                  <a:pt x="5984681" y="5825980"/>
                </a:cubicBezTo>
                <a:cubicBezTo>
                  <a:pt x="5982501" y="5807645"/>
                  <a:pt x="5977278" y="5784660"/>
                  <a:pt x="5973074" y="5774903"/>
                </a:cubicBezTo>
                <a:cubicBezTo>
                  <a:pt x="5966190" y="5758927"/>
                  <a:pt x="5968650" y="5757854"/>
                  <a:pt x="5997817" y="5764109"/>
                </a:cubicBezTo>
                <a:cubicBezTo>
                  <a:pt x="6015629" y="5767930"/>
                  <a:pt x="6030694" y="5771626"/>
                  <a:pt x="6031294" y="5772324"/>
                </a:cubicBezTo>
                <a:cubicBezTo>
                  <a:pt x="6031894" y="5773022"/>
                  <a:pt x="6035188" y="5795581"/>
                  <a:pt x="6038614" y="5822455"/>
                </a:cubicBezTo>
                <a:cubicBezTo>
                  <a:pt x="6044616" y="5869538"/>
                  <a:pt x="6043942" y="5871489"/>
                  <a:pt x="6020103" y="5876046"/>
                </a:cubicBezTo>
                <a:cubicBezTo>
                  <a:pt x="6006159" y="5878712"/>
                  <a:pt x="5993898" y="5876094"/>
                  <a:pt x="5992004" y="5870047"/>
                </a:cubicBezTo>
                <a:close/>
                <a:moveTo>
                  <a:pt x="8940090" y="5873605"/>
                </a:moveTo>
                <a:cubicBezTo>
                  <a:pt x="8940090" y="5868366"/>
                  <a:pt x="8944376" y="5864080"/>
                  <a:pt x="8949615" y="5864080"/>
                </a:cubicBezTo>
                <a:cubicBezTo>
                  <a:pt x="8954854" y="5864080"/>
                  <a:pt x="8959140" y="5868366"/>
                  <a:pt x="8959140" y="5873605"/>
                </a:cubicBezTo>
                <a:cubicBezTo>
                  <a:pt x="8959140" y="5878844"/>
                  <a:pt x="8954854" y="5883130"/>
                  <a:pt x="8949615" y="5883130"/>
                </a:cubicBezTo>
                <a:cubicBezTo>
                  <a:pt x="8944376" y="5883130"/>
                  <a:pt x="8940090" y="5878844"/>
                  <a:pt x="8940090" y="5873605"/>
                </a:cubicBezTo>
                <a:close/>
                <a:moveTo>
                  <a:pt x="4898728" y="5847187"/>
                </a:moveTo>
                <a:cubicBezTo>
                  <a:pt x="4886454" y="5833580"/>
                  <a:pt x="4886004" y="5827867"/>
                  <a:pt x="4896123" y="5814074"/>
                </a:cubicBezTo>
                <a:cubicBezTo>
                  <a:pt x="4914607" y="5788881"/>
                  <a:pt x="4930065" y="5794048"/>
                  <a:pt x="4930065" y="5825418"/>
                </a:cubicBezTo>
                <a:cubicBezTo>
                  <a:pt x="4930065" y="5860324"/>
                  <a:pt x="4918086" y="5868646"/>
                  <a:pt x="4898728" y="5847187"/>
                </a:cubicBezTo>
                <a:close/>
                <a:moveTo>
                  <a:pt x="4825290" y="5840268"/>
                </a:moveTo>
                <a:cubicBezTo>
                  <a:pt x="4825290" y="5832409"/>
                  <a:pt x="4831261" y="5825980"/>
                  <a:pt x="4838559" y="5825980"/>
                </a:cubicBezTo>
                <a:cubicBezTo>
                  <a:pt x="4845856" y="5825980"/>
                  <a:pt x="4854294" y="5832409"/>
                  <a:pt x="4857310" y="5840268"/>
                </a:cubicBezTo>
                <a:cubicBezTo>
                  <a:pt x="4861039" y="5849986"/>
                  <a:pt x="4856795" y="5854555"/>
                  <a:pt x="4844041" y="5854555"/>
                </a:cubicBezTo>
                <a:cubicBezTo>
                  <a:pt x="4833724" y="5854555"/>
                  <a:pt x="4825290" y="5848129"/>
                  <a:pt x="4825290" y="5840268"/>
                </a:cubicBezTo>
                <a:close/>
                <a:moveTo>
                  <a:pt x="3646571" y="5827786"/>
                </a:moveTo>
                <a:cubicBezTo>
                  <a:pt x="3629545" y="5819663"/>
                  <a:pt x="3615615" y="5807574"/>
                  <a:pt x="3615615" y="5800922"/>
                </a:cubicBezTo>
                <a:cubicBezTo>
                  <a:pt x="3615615" y="5794270"/>
                  <a:pt x="3608114" y="5784079"/>
                  <a:pt x="3598946" y="5778275"/>
                </a:cubicBezTo>
                <a:cubicBezTo>
                  <a:pt x="3587010" y="5770720"/>
                  <a:pt x="3585658" y="5766304"/>
                  <a:pt x="3594184" y="5762721"/>
                </a:cubicBezTo>
                <a:cubicBezTo>
                  <a:pt x="3600732" y="5759969"/>
                  <a:pt x="3606090" y="5750027"/>
                  <a:pt x="3606090" y="5740628"/>
                </a:cubicBezTo>
                <a:cubicBezTo>
                  <a:pt x="3606090" y="5716497"/>
                  <a:pt x="3585852" y="5703069"/>
                  <a:pt x="3563228" y="5712188"/>
                </a:cubicBezTo>
                <a:cubicBezTo>
                  <a:pt x="3535242" y="5723468"/>
                  <a:pt x="3529890" y="5722709"/>
                  <a:pt x="3529890" y="5707458"/>
                </a:cubicBezTo>
                <a:cubicBezTo>
                  <a:pt x="3529890" y="5699897"/>
                  <a:pt x="3538900" y="5687400"/>
                  <a:pt x="3549913" y="5679686"/>
                </a:cubicBezTo>
                <a:cubicBezTo>
                  <a:pt x="3566756" y="5667889"/>
                  <a:pt x="3568926" y="5659683"/>
                  <a:pt x="3563576" y="5628017"/>
                </a:cubicBezTo>
                <a:cubicBezTo>
                  <a:pt x="3558536" y="5598185"/>
                  <a:pt x="3560414" y="5589146"/>
                  <a:pt x="3572623" y="5584461"/>
                </a:cubicBezTo>
                <a:cubicBezTo>
                  <a:pt x="3581608" y="5581012"/>
                  <a:pt x="3585599" y="5582480"/>
                  <a:pt x="3582199" y="5587982"/>
                </a:cubicBezTo>
                <a:cubicBezTo>
                  <a:pt x="3578992" y="5593170"/>
                  <a:pt x="3587137" y="5601510"/>
                  <a:pt x="3600298" y="5606514"/>
                </a:cubicBezTo>
                <a:cubicBezTo>
                  <a:pt x="3613460" y="5611518"/>
                  <a:pt x="3630424" y="5627593"/>
                  <a:pt x="3637996" y="5642237"/>
                </a:cubicBezTo>
                <a:cubicBezTo>
                  <a:pt x="3645569" y="5656881"/>
                  <a:pt x="3660776" y="5677018"/>
                  <a:pt x="3671790" y="5686985"/>
                </a:cubicBezTo>
                <a:cubicBezTo>
                  <a:pt x="3682804" y="5696953"/>
                  <a:pt x="3691815" y="5712666"/>
                  <a:pt x="3691815" y="5721903"/>
                </a:cubicBezTo>
                <a:cubicBezTo>
                  <a:pt x="3691815" y="5753160"/>
                  <a:pt x="3703287" y="5768830"/>
                  <a:pt x="3726172" y="5768830"/>
                </a:cubicBezTo>
                <a:cubicBezTo>
                  <a:pt x="3758385" y="5768830"/>
                  <a:pt x="3755406" y="5795399"/>
                  <a:pt x="3722771" y="5799154"/>
                </a:cubicBezTo>
                <a:cubicBezTo>
                  <a:pt x="3704016" y="5801312"/>
                  <a:pt x="3695713" y="5808254"/>
                  <a:pt x="3693534" y="5823599"/>
                </a:cubicBezTo>
                <a:cubicBezTo>
                  <a:pt x="3690082" y="5847901"/>
                  <a:pt x="3688948" y="5848002"/>
                  <a:pt x="3646571" y="5827786"/>
                </a:cubicBezTo>
                <a:close/>
                <a:moveTo>
                  <a:pt x="8520990" y="5822012"/>
                </a:moveTo>
                <a:cubicBezTo>
                  <a:pt x="8520990" y="5807898"/>
                  <a:pt x="8510858" y="5791580"/>
                  <a:pt x="8494796" y="5779828"/>
                </a:cubicBezTo>
                <a:cubicBezTo>
                  <a:pt x="8472132" y="5763244"/>
                  <a:pt x="8470806" y="5759808"/>
                  <a:pt x="8484957" y="5754323"/>
                </a:cubicBezTo>
                <a:cubicBezTo>
                  <a:pt x="8493952" y="5750836"/>
                  <a:pt x="8512678" y="5751772"/>
                  <a:pt x="8526570" y="5756403"/>
                </a:cubicBezTo>
                <a:cubicBezTo>
                  <a:pt x="8547615" y="5763418"/>
                  <a:pt x="8552431" y="5771514"/>
                  <a:pt x="8555441" y="5804926"/>
                </a:cubicBezTo>
                <a:cubicBezTo>
                  <a:pt x="8558589" y="5839873"/>
                  <a:pt x="8556606" y="5845030"/>
                  <a:pt x="8540022" y="5845030"/>
                </a:cubicBezTo>
                <a:cubicBezTo>
                  <a:pt x="8526246" y="5845030"/>
                  <a:pt x="8520990" y="5838673"/>
                  <a:pt x="8520990" y="5822012"/>
                </a:cubicBezTo>
                <a:close/>
                <a:moveTo>
                  <a:pt x="1091490" y="5817017"/>
                </a:moveTo>
                <a:cubicBezTo>
                  <a:pt x="1091490" y="5812088"/>
                  <a:pt x="1095776" y="5805405"/>
                  <a:pt x="1101015" y="5802168"/>
                </a:cubicBezTo>
                <a:cubicBezTo>
                  <a:pt x="1106254" y="5798930"/>
                  <a:pt x="1110540" y="5802963"/>
                  <a:pt x="1110540" y="5811130"/>
                </a:cubicBezTo>
                <a:cubicBezTo>
                  <a:pt x="1110540" y="5819298"/>
                  <a:pt x="1106254" y="5825980"/>
                  <a:pt x="1101015" y="5825980"/>
                </a:cubicBezTo>
                <a:cubicBezTo>
                  <a:pt x="1095776" y="5825980"/>
                  <a:pt x="1091490" y="5821947"/>
                  <a:pt x="1091490" y="5817017"/>
                </a:cubicBezTo>
                <a:close/>
                <a:moveTo>
                  <a:pt x="4281237" y="5792166"/>
                </a:moveTo>
                <a:cubicBezTo>
                  <a:pt x="4280617" y="5787189"/>
                  <a:pt x="4280617" y="5779903"/>
                  <a:pt x="4281237" y="5775974"/>
                </a:cubicBezTo>
                <a:cubicBezTo>
                  <a:pt x="4281857" y="5772045"/>
                  <a:pt x="4278079" y="5768830"/>
                  <a:pt x="4272840" y="5768830"/>
                </a:cubicBezTo>
                <a:cubicBezTo>
                  <a:pt x="4267602" y="5768830"/>
                  <a:pt x="4263315" y="5762044"/>
                  <a:pt x="4263315" y="5753749"/>
                </a:cubicBezTo>
                <a:cubicBezTo>
                  <a:pt x="4263315" y="5735458"/>
                  <a:pt x="4282019" y="5740209"/>
                  <a:pt x="4295758" y="5761991"/>
                </a:cubicBezTo>
                <a:cubicBezTo>
                  <a:pt x="4302939" y="5773375"/>
                  <a:pt x="4302461" y="5781119"/>
                  <a:pt x="4294057" y="5789523"/>
                </a:cubicBezTo>
                <a:cubicBezTo>
                  <a:pt x="4287627" y="5795953"/>
                  <a:pt x="4281858" y="5797143"/>
                  <a:pt x="4281237" y="5792166"/>
                </a:cubicBezTo>
                <a:close/>
                <a:moveTo>
                  <a:pt x="7432224" y="5791314"/>
                </a:moveTo>
                <a:cubicBezTo>
                  <a:pt x="7423335" y="5782425"/>
                  <a:pt x="7434077" y="5768830"/>
                  <a:pt x="7449990" y="5768830"/>
                </a:cubicBezTo>
                <a:cubicBezTo>
                  <a:pt x="7457539" y="5768830"/>
                  <a:pt x="7463715" y="5775259"/>
                  <a:pt x="7463715" y="5783118"/>
                </a:cubicBezTo>
                <a:cubicBezTo>
                  <a:pt x="7463715" y="5797464"/>
                  <a:pt x="7443608" y="5802698"/>
                  <a:pt x="7432224" y="5791314"/>
                </a:cubicBezTo>
                <a:close/>
                <a:moveTo>
                  <a:pt x="8911515" y="5769941"/>
                </a:moveTo>
                <a:cubicBezTo>
                  <a:pt x="8911515" y="5748888"/>
                  <a:pt x="8916603" y="5741503"/>
                  <a:pt x="8933306" y="5738310"/>
                </a:cubicBezTo>
                <a:cubicBezTo>
                  <a:pt x="8945291" y="5736019"/>
                  <a:pt x="8960293" y="5735877"/>
                  <a:pt x="8966643" y="5737994"/>
                </a:cubicBezTo>
                <a:cubicBezTo>
                  <a:pt x="8984949" y="5744096"/>
                  <a:pt x="8980052" y="5759306"/>
                  <a:pt x="8959782" y="5759306"/>
                </a:cubicBezTo>
                <a:cubicBezTo>
                  <a:pt x="8949657" y="5759306"/>
                  <a:pt x="8938653" y="5767878"/>
                  <a:pt x="8935327" y="5778356"/>
                </a:cubicBezTo>
                <a:cubicBezTo>
                  <a:pt x="8926346" y="5806652"/>
                  <a:pt x="8911515" y="5801411"/>
                  <a:pt x="8911515" y="5769941"/>
                </a:cubicBezTo>
                <a:close/>
                <a:moveTo>
                  <a:pt x="1053390" y="5754543"/>
                </a:moveTo>
                <a:cubicBezTo>
                  <a:pt x="1053390" y="5746684"/>
                  <a:pt x="1059819" y="5740255"/>
                  <a:pt x="1067678" y="5740255"/>
                </a:cubicBezTo>
                <a:cubicBezTo>
                  <a:pt x="1075536" y="5740255"/>
                  <a:pt x="1081965" y="5746684"/>
                  <a:pt x="1081965" y="5754543"/>
                </a:cubicBezTo>
                <a:cubicBezTo>
                  <a:pt x="1081965" y="5762401"/>
                  <a:pt x="1075536" y="5768830"/>
                  <a:pt x="1067678" y="5768830"/>
                </a:cubicBezTo>
                <a:cubicBezTo>
                  <a:pt x="1059819" y="5768830"/>
                  <a:pt x="1053390" y="5762401"/>
                  <a:pt x="1053390" y="5754543"/>
                </a:cubicBezTo>
                <a:close/>
                <a:moveTo>
                  <a:pt x="9594338" y="5734104"/>
                </a:moveTo>
                <a:cubicBezTo>
                  <a:pt x="9590737" y="5730502"/>
                  <a:pt x="9587790" y="5715717"/>
                  <a:pt x="9587790" y="5701248"/>
                </a:cubicBezTo>
                <a:cubicBezTo>
                  <a:pt x="9587790" y="5686779"/>
                  <a:pt x="9581361" y="5668512"/>
                  <a:pt x="9573502" y="5660654"/>
                </a:cubicBezTo>
                <a:cubicBezTo>
                  <a:pt x="9565644" y="5652795"/>
                  <a:pt x="9559215" y="5633201"/>
                  <a:pt x="9559215" y="5617111"/>
                </a:cubicBezTo>
                <a:cubicBezTo>
                  <a:pt x="9559215" y="5597456"/>
                  <a:pt x="9554527" y="5587855"/>
                  <a:pt x="9544927" y="5587855"/>
                </a:cubicBezTo>
                <a:cubicBezTo>
                  <a:pt x="9537069" y="5587855"/>
                  <a:pt x="9530706" y="5584641"/>
                  <a:pt x="9530786" y="5580711"/>
                </a:cubicBezTo>
                <a:cubicBezTo>
                  <a:pt x="9531119" y="5564173"/>
                  <a:pt x="9546903" y="5554359"/>
                  <a:pt x="9577046" y="5551943"/>
                </a:cubicBezTo>
                <a:cubicBezTo>
                  <a:pt x="9606378" y="5549591"/>
                  <a:pt x="9608617" y="5551243"/>
                  <a:pt x="9602868" y="5570993"/>
                </a:cubicBezTo>
                <a:cubicBezTo>
                  <a:pt x="9584543" y="5633943"/>
                  <a:pt x="9585231" y="5652490"/>
                  <a:pt x="9606300" y="5663766"/>
                </a:cubicBezTo>
                <a:cubicBezTo>
                  <a:pt x="9621996" y="5672166"/>
                  <a:pt x="9626291" y="5682002"/>
                  <a:pt x="9624065" y="5704436"/>
                </a:cubicBezTo>
                <a:cubicBezTo>
                  <a:pt x="9621191" y="5733383"/>
                  <a:pt x="9607391" y="5747156"/>
                  <a:pt x="9594338" y="5734104"/>
                </a:cubicBezTo>
                <a:close/>
                <a:moveTo>
                  <a:pt x="5730165" y="5678343"/>
                </a:moveTo>
                <a:cubicBezTo>
                  <a:pt x="5730165" y="5670484"/>
                  <a:pt x="5736595" y="5664055"/>
                  <a:pt x="5744453" y="5664055"/>
                </a:cubicBezTo>
                <a:cubicBezTo>
                  <a:pt x="5752311" y="5664055"/>
                  <a:pt x="5758740" y="5670484"/>
                  <a:pt x="5758740" y="5678343"/>
                </a:cubicBezTo>
                <a:cubicBezTo>
                  <a:pt x="5758740" y="5686201"/>
                  <a:pt x="5752311" y="5692630"/>
                  <a:pt x="5744453" y="5692630"/>
                </a:cubicBezTo>
                <a:cubicBezTo>
                  <a:pt x="5736595" y="5692630"/>
                  <a:pt x="5730165" y="5686201"/>
                  <a:pt x="5730165" y="5678343"/>
                </a:cubicBezTo>
                <a:close/>
                <a:moveTo>
                  <a:pt x="8940090" y="5669116"/>
                </a:moveTo>
                <a:cubicBezTo>
                  <a:pt x="8940090" y="5652129"/>
                  <a:pt x="8944055" y="5647125"/>
                  <a:pt x="8954377" y="5651086"/>
                </a:cubicBezTo>
                <a:cubicBezTo>
                  <a:pt x="8970676" y="5657340"/>
                  <a:pt x="8970661" y="5657294"/>
                  <a:pt x="8962884" y="5677564"/>
                </a:cubicBezTo>
                <a:cubicBezTo>
                  <a:pt x="8954028" y="5700639"/>
                  <a:pt x="8940090" y="5695474"/>
                  <a:pt x="8940090" y="5669116"/>
                </a:cubicBezTo>
                <a:close/>
                <a:moveTo>
                  <a:pt x="6917218" y="5634289"/>
                </a:moveTo>
                <a:cubicBezTo>
                  <a:pt x="6913944" y="5617918"/>
                  <a:pt x="6911265" y="5592201"/>
                  <a:pt x="6911265" y="5577139"/>
                </a:cubicBezTo>
                <a:cubicBezTo>
                  <a:pt x="6911265" y="5562078"/>
                  <a:pt x="6906979" y="5549755"/>
                  <a:pt x="6901740" y="5549755"/>
                </a:cubicBezTo>
                <a:cubicBezTo>
                  <a:pt x="6888845" y="5549755"/>
                  <a:pt x="6889569" y="5495365"/>
                  <a:pt x="6902570" y="5487330"/>
                </a:cubicBezTo>
                <a:cubicBezTo>
                  <a:pt x="6920869" y="5476021"/>
                  <a:pt x="6932000" y="5498722"/>
                  <a:pt x="6935935" y="5555376"/>
                </a:cubicBezTo>
                <a:cubicBezTo>
                  <a:pt x="6938047" y="5585776"/>
                  <a:pt x="6944075" y="5614951"/>
                  <a:pt x="6949332" y="5620207"/>
                </a:cubicBezTo>
                <a:cubicBezTo>
                  <a:pt x="6965595" y="5636470"/>
                  <a:pt x="6960372" y="5664055"/>
                  <a:pt x="6941031" y="5664055"/>
                </a:cubicBezTo>
                <a:cubicBezTo>
                  <a:pt x="6928648" y="5664055"/>
                  <a:pt x="6921346" y="5654927"/>
                  <a:pt x="6917218" y="5634289"/>
                </a:cubicBezTo>
                <a:close/>
                <a:moveTo>
                  <a:pt x="9130590" y="5649768"/>
                </a:moveTo>
                <a:cubicBezTo>
                  <a:pt x="9130590" y="5641909"/>
                  <a:pt x="9125839" y="5635480"/>
                  <a:pt x="9120032" y="5635480"/>
                </a:cubicBezTo>
                <a:cubicBezTo>
                  <a:pt x="9113437" y="5635480"/>
                  <a:pt x="9111792" y="5626248"/>
                  <a:pt x="9115650" y="5610875"/>
                </a:cubicBezTo>
                <a:cubicBezTo>
                  <a:pt x="9120506" y="5591530"/>
                  <a:pt x="9117876" y="5585238"/>
                  <a:pt x="9103350" y="5581439"/>
                </a:cubicBezTo>
                <a:cubicBezTo>
                  <a:pt x="9092132" y="5578506"/>
                  <a:pt x="9083356" y="5566262"/>
                  <a:pt x="9081009" y="5550270"/>
                </a:cubicBezTo>
                <a:cubicBezTo>
                  <a:pt x="9077870" y="5528886"/>
                  <a:pt x="9080295" y="5524756"/>
                  <a:pt x="9093898" y="5528313"/>
                </a:cubicBezTo>
                <a:cubicBezTo>
                  <a:pt x="9116594" y="5534248"/>
                  <a:pt x="9140494" y="5572708"/>
                  <a:pt x="9142902" y="5607170"/>
                </a:cubicBezTo>
                <a:cubicBezTo>
                  <a:pt x="9143988" y="5622720"/>
                  <a:pt x="9148092" y="5635451"/>
                  <a:pt x="9152021" y="5635462"/>
                </a:cubicBezTo>
                <a:cubicBezTo>
                  <a:pt x="9155950" y="5635471"/>
                  <a:pt x="9159165" y="5641909"/>
                  <a:pt x="9159165" y="5649768"/>
                </a:cubicBezTo>
                <a:cubicBezTo>
                  <a:pt x="9159165" y="5657626"/>
                  <a:pt x="9152736" y="5664055"/>
                  <a:pt x="9144877" y="5664055"/>
                </a:cubicBezTo>
                <a:cubicBezTo>
                  <a:pt x="9137020" y="5664055"/>
                  <a:pt x="9130590" y="5657626"/>
                  <a:pt x="9130590" y="5649768"/>
                </a:cubicBezTo>
                <a:close/>
                <a:moveTo>
                  <a:pt x="3215565" y="5630718"/>
                </a:moveTo>
                <a:cubicBezTo>
                  <a:pt x="3215565" y="5622859"/>
                  <a:pt x="3221994" y="5616430"/>
                  <a:pt x="3229853" y="5616430"/>
                </a:cubicBezTo>
                <a:cubicBezTo>
                  <a:pt x="3237711" y="5616430"/>
                  <a:pt x="3244140" y="5622859"/>
                  <a:pt x="3244140" y="5630718"/>
                </a:cubicBezTo>
                <a:cubicBezTo>
                  <a:pt x="3244140" y="5638576"/>
                  <a:pt x="3237711" y="5645005"/>
                  <a:pt x="3229853" y="5645005"/>
                </a:cubicBezTo>
                <a:cubicBezTo>
                  <a:pt x="3221994" y="5645005"/>
                  <a:pt x="3215565" y="5638576"/>
                  <a:pt x="3215565" y="5630718"/>
                </a:cubicBezTo>
                <a:close/>
                <a:moveTo>
                  <a:pt x="5664993" y="5626884"/>
                </a:moveTo>
                <a:cubicBezTo>
                  <a:pt x="5655073" y="5620753"/>
                  <a:pt x="5655892" y="5617729"/>
                  <a:pt x="5668818" y="5612769"/>
                </a:cubicBezTo>
                <a:cubicBezTo>
                  <a:pt x="5688435" y="5605241"/>
                  <a:pt x="5699212" y="5613094"/>
                  <a:pt x="5686588" y="5625717"/>
                </a:cubicBezTo>
                <a:cubicBezTo>
                  <a:pt x="5681655" y="5630651"/>
                  <a:pt x="5671937" y="5631176"/>
                  <a:pt x="5664993" y="5626884"/>
                </a:cubicBezTo>
                <a:close/>
                <a:moveTo>
                  <a:pt x="1693470" y="5605000"/>
                </a:moveTo>
                <a:cubicBezTo>
                  <a:pt x="1676678" y="5588208"/>
                  <a:pt x="1679500" y="5578330"/>
                  <a:pt x="1701090" y="5578330"/>
                </a:cubicBezTo>
                <a:cubicBezTo>
                  <a:pt x="1713790" y="5578330"/>
                  <a:pt x="1720140" y="5584680"/>
                  <a:pt x="1720140" y="5597380"/>
                </a:cubicBezTo>
                <a:cubicBezTo>
                  <a:pt x="1720140" y="5618971"/>
                  <a:pt x="1710263" y="5621793"/>
                  <a:pt x="1693470" y="5605000"/>
                </a:cubicBezTo>
                <a:close/>
                <a:moveTo>
                  <a:pt x="5617691" y="5606191"/>
                </a:moveTo>
                <a:cubicBezTo>
                  <a:pt x="5619568" y="5600559"/>
                  <a:pt x="5625176" y="5595952"/>
                  <a:pt x="5630153" y="5595952"/>
                </a:cubicBezTo>
                <a:cubicBezTo>
                  <a:pt x="5635130" y="5595952"/>
                  <a:pt x="5640737" y="5600559"/>
                  <a:pt x="5642615" y="5606191"/>
                </a:cubicBezTo>
                <a:cubicBezTo>
                  <a:pt x="5644492" y="5611822"/>
                  <a:pt x="5638884" y="5616430"/>
                  <a:pt x="5630153" y="5616430"/>
                </a:cubicBezTo>
                <a:cubicBezTo>
                  <a:pt x="5621422" y="5616430"/>
                  <a:pt x="5615814" y="5611822"/>
                  <a:pt x="5617691" y="5606191"/>
                </a:cubicBezTo>
                <a:close/>
                <a:moveTo>
                  <a:pt x="967665" y="5564043"/>
                </a:moveTo>
                <a:cubicBezTo>
                  <a:pt x="967665" y="5538043"/>
                  <a:pt x="976579" y="5533904"/>
                  <a:pt x="994335" y="5551660"/>
                </a:cubicBezTo>
                <a:cubicBezTo>
                  <a:pt x="1011863" y="5569188"/>
                  <a:pt x="1007933" y="5587855"/>
                  <a:pt x="986715" y="5587855"/>
                </a:cubicBezTo>
                <a:cubicBezTo>
                  <a:pt x="972745" y="5587855"/>
                  <a:pt x="967665" y="5581505"/>
                  <a:pt x="967665" y="5564043"/>
                </a:cubicBezTo>
                <a:close/>
                <a:moveTo>
                  <a:pt x="9735427" y="5540230"/>
                </a:moveTo>
                <a:cubicBezTo>
                  <a:pt x="9738665" y="5534991"/>
                  <a:pt x="9743205" y="5530705"/>
                  <a:pt x="9745514" y="5530705"/>
                </a:cubicBezTo>
                <a:cubicBezTo>
                  <a:pt x="9747825" y="5530705"/>
                  <a:pt x="9749715" y="5534991"/>
                  <a:pt x="9749715" y="5540230"/>
                </a:cubicBezTo>
                <a:cubicBezTo>
                  <a:pt x="9749715" y="5545469"/>
                  <a:pt x="9745175" y="5549755"/>
                  <a:pt x="9739628" y="5549755"/>
                </a:cubicBezTo>
                <a:cubicBezTo>
                  <a:pt x="9734080" y="5549755"/>
                  <a:pt x="9732190" y="5545469"/>
                  <a:pt x="9735427" y="5540230"/>
                </a:cubicBezTo>
                <a:close/>
                <a:moveTo>
                  <a:pt x="9526356" y="5533700"/>
                </a:moveTo>
                <a:cubicBezTo>
                  <a:pt x="9527601" y="5531418"/>
                  <a:pt x="9518359" y="5519290"/>
                  <a:pt x="9505817" y="5506748"/>
                </a:cubicBezTo>
                <a:cubicBezTo>
                  <a:pt x="9493276" y="5494207"/>
                  <a:pt x="9483512" y="5476250"/>
                  <a:pt x="9484120" y="5466844"/>
                </a:cubicBezTo>
                <a:cubicBezTo>
                  <a:pt x="9485148" y="5450931"/>
                  <a:pt x="9485527" y="5450901"/>
                  <a:pt x="9489581" y="5466412"/>
                </a:cubicBezTo>
                <a:cubicBezTo>
                  <a:pt x="9491976" y="5475580"/>
                  <a:pt x="9501695" y="5483081"/>
                  <a:pt x="9511178" y="5483081"/>
                </a:cubicBezTo>
                <a:cubicBezTo>
                  <a:pt x="9529276" y="5483081"/>
                  <a:pt x="9545363" y="5521003"/>
                  <a:pt x="9531816" y="5531732"/>
                </a:cubicBezTo>
                <a:cubicBezTo>
                  <a:pt x="9527568" y="5535097"/>
                  <a:pt x="9525110" y="5535982"/>
                  <a:pt x="9526356" y="5533700"/>
                </a:cubicBezTo>
                <a:close/>
                <a:moveTo>
                  <a:pt x="958140" y="5516980"/>
                </a:moveTo>
                <a:cubicBezTo>
                  <a:pt x="958140" y="5508813"/>
                  <a:pt x="962426" y="5502130"/>
                  <a:pt x="967665" y="5502130"/>
                </a:cubicBezTo>
                <a:cubicBezTo>
                  <a:pt x="972904" y="5502130"/>
                  <a:pt x="977190" y="5506164"/>
                  <a:pt x="977190" y="5511093"/>
                </a:cubicBezTo>
                <a:cubicBezTo>
                  <a:pt x="977190" y="5516023"/>
                  <a:pt x="972904" y="5522705"/>
                  <a:pt x="967665" y="5525943"/>
                </a:cubicBezTo>
                <a:cubicBezTo>
                  <a:pt x="962426" y="5529180"/>
                  <a:pt x="958140" y="5525147"/>
                  <a:pt x="958140" y="5516980"/>
                </a:cubicBezTo>
                <a:close/>
                <a:moveTo>
                  <a:pt x="1507273" y="5506194"/>
                </a:moveTo>
                <a:cubicBezTo>
                  <a:pt x="1497590" y="5492765"/>
                  <a:pt x="1491161" y="5480535"/>
                  <a:pt x="1492985" y="5479018"/>
                </a:cubicBezTo>
                <a:cubicBezTo>
                  <a:pt x="1494810" y="5477500"/>
                  <a:pt x="1512609" y="5478290"/>
                  <a:pt x="1532539" y="5480772"/>
                </a:cubicBezTo>
                <a:cubicBezTo>
                  <a:pt x="1562999" y="5484566"/>
                  <a:pt x="1568314" y="5488526"/>
                  <a:pt x="1565877" y="5505614"/>
                </a:cubicBezTo>
                <a:cubicBezTo>
                  <a:pt x="1561657" y="5535204"/>
                  <a:pt x="1528426" y="5535533"/>
                  <a:pt x="1507273" y="5506194"/>
                </a:cubicBezTo>
                <a:close/>
                <a:moveTo>
                  <a:pt x="9431159" y="5522040"/>
                </a:moveTo>
                <a:cubicBezTo>
                  <a:pt x="9424274" y="5510900"/>
                  <a:pt x="9434825" y="5483080"/>
                  <a:pt x="9445934" y="5483080"/>
                </a:cubicBezTo>
                <a:cubicBezTo>
                  <a:pt x="9450612" y="5483080"/>
                  <a:pt x="9454440" y="5493796"/>
                  <a:pt x="9454440" y="5506893"/>
                </a:cubicBezTo>
                <a:cubicBezTo>
                  <a:pt x="9454440" y="5530431"/>
                  <a:pt x="9441534" y="5538827"/>
                  <a:pt x="9431159" y="5522040"/>
                </a:cubicBezTo>
                <a:close/>
                <a:moveTo>
                  <a:pt x="3477880" y="5498822"/>
                </a:moveTo>
                <a:cubicBezTo>
                  <a:pt x="3464565" y="5489086"/>
                  <a:pt x="3463234" y="5484193"/>
                  <a:pt x="3472362" y="5478551"/>
                </a:cubicBezTo>
                <a:cubicBezTo>
                  <a:pt x="3483534" y="5471647"/>
                  <a:pt x="3500816" y="5487222"/>
                  <a:pt x="3501169" y="5504511"/>
                </a:cubicBezTo>
                <a:cubicBezTo>
                  <a:pt x="3501371" y="5514388"/>
                  <a:pt x="3498064" y="5513581"/>
                  <a:pt x="3477880" y="5498822"/>
                </a:cubicBezTo>
                <a:close/>
                <a:moveTo>
                  <a:pt x="6944603" y="5492605"/>
                </a:moveTo>
                <a:cubicBezTo>
                  <a:pt x="6947841" y="5487366"/>
                  <a:pt x="6952380" y="5483080"/>
                  <a:pt x="6954690" y="5483080"/>
                </a:cubicBezTo>
                <a:cubicBezTo>
                  <a:pt x="6957000" y="5483080"/>
                  <a:pt x="6958890" y="5487366"/>
                  <a:pt x="6958890" y="5492605"/>
                </a:cubicBezTo>
                <a:cubicBezTo>
                  <a:pt x="6958890" y="5497844"/>
                  <a:pt x="6954351" y="5502130"/>
                  <a:pt x="6948803" y="5502130"/>
                </a:cubicBezTo>
                <a:cubicBezTo>
                  <a:pt x="6943255" y="5502130"/>
                  <a:pt x="6941365" y="5497844"/>
                  <a:pt x="6944603" y="5492605"/>
                </a:cubicBezTo>
                <a:close/>
                <a:moveTo>
                  <a:pt x="6034457" y="5472606"/>
                </a:moveTo>
                <a:cubicBezTo>
                  <a:pt x="6026468" y="5457679"/>
                  <a:pt x="6017418" y="5453818"/>
                  <a:pt x="5998770" y="5457383"/>
                </a:cubicBezTo>
                <a:cubicBezTo>
                  <a:pt x="5982339" y="5460524"/>
                  <a:pt x="5969687" y="5456772"/>
                  <a:pt x="5961815" y="5446426"/>
                </a:cubicBezTo>
                <a:cubicBezTo>
                  <a:pt x="5945632" y="5425153"/>
                  <a:pt x="5946329" y="5416405"/>
                  <a:pt x="5964208" y="5416405"/>
                </a:cubicBezTo>
                <a:cubicBezTo>
                  <a:pt x="5991722" y="5416405"/>
                  <a:pt x="6009664" y="5386877"/>
                  <a:pt x="6014013" y="5334443"/>
                </a:cubicBezTo>
                <a:cubicBezTo>
                  <a:pt x="6016932" y="5299234"/>
                  <a:pt x="6022401" y="5283055"/>
                  <a:pt x="6031382" y="5283055"/>
                </a:cubicBezTo>
                <a:cubicBezTo>
                  <a:pt x="6046322" y="5283055"/>
                  <a:pt x="6047910" y="5290704"/>
                  <a:pt x="6044859" y="5347974"/>
                </a:cubicBezTo>
                <a:cubicBezTo>
                  <a:pt x="6043477" y="5373899"/>
                  <a:pt x="6047984" y="5395005"/>
                  <a:pt x="6057061" y="5405124"/>
                </a:cubicBezTo>
                <a:cubicBezTo>
                  <a:pt x="6074546" y="5424614"/>
                  <a:pt x="6074674" y="5492605"/>
                  <a:pt x="6057225" y="5492605"/>
                </a:cubicBezTo>
                <a:cubicBezTo>
                  <a:pt x="6050590" y="5492605"/>
                  <a:pt x="6040344" y="5483606"/>
                  <a:pt x="6034457" y="5472606"/>
                </a:cubicBezTo>
                <a:close/>
                <a:moveTo>
                  <a:pt x="1744872" y="5455993"/>
                </a:moveTo>
                <a:cubicBezTo>
                  <a:pt x="1741576" y="5450660"/>
                  <a:pt x="1743521" y="5443428"/>
                  <a:pt x="1749193" y="5439922"/>
                </a:cubicBezTo>
                <a:cubicBezTo>
                  <a:pt x="1763838" y="5430871"/>
                  <a:pt x="1773287" y="5443269"/>
                  <a:pt x="1761061" y="5455494"/>
                </a:cubicBezTo>
                <a:cubicBezTo>
                  <a:pt x="1754221" y="5462335"/>
                  <a:pt x="1748893" y="5462499"/>
                  <a:pt x="1744872" y="5455993"/>
                </a:cubicBezTo>
                <a:close/>
                <a:moveTo>
                  <a:pt x="6250215" y="5424378"/>
                </a:moveTo>
                <a:cubicBezTo>
                  <a:pt x="6242279" y="5413047"/>
                  <a:pt x="6238118" y="5400000"/>
                  <a:pt x="6240970" y="5395385"/>
                </a:cubicBezTo>
                <a:cubicBezTo>
                  <a:pt x="6243822" y="5390771"/>
                  <a:pt x="6241027" y="5380813"/>
                  <a:pt x="6234753" y="5373257"/>
                </a:cubicBezTo>
                <a:cubicBezTo>
                  <a:pt x="6228482" y="5365700"/>
                  <a:pt x="6225063" y="5344846"/>
                  <a:pt x="6227157" y="5326913"/>
                </a:cubicBezTo>
                <a:cubicBezTo>
                  <a:pt x="6230372" y="5299376"/>
                  <a:pt x="6226864" y="5291887"/>
                  <a:pt x="6204588" y="5278729"/>
                </a:cubicBezTo>
                <a:cubicBezTo>
                  <a:pt x="6181073" y="5264838"/>
                  <a:pt x="6179484" y="5260872"/>
                  <a:pt x="6189933" y="5242146"/>
                </a:cubicBezTo>
                <a:cubicBezTo>
                  <a:pt x="6196379" y="5230594"/>
                  <a:pt x="6202307" y="5219774"/>
                  <a:pt x="6203107" y="5218102"/>
                </a:cubicBezTo>
                <a:cubicBezTo>
                  <a:pt x="6203906" y="5216429"/>
                  <a:pt x="6213443" y="5220608"/>
                  <a:pt x="6224300" y="5227388"/>
                </a:cubicBezTo>
                <a:cubicBezTo>
                  <a:pt x="6239876" y="5237116"/>
                  <a:pt x="6246500" y="5237255"/>
                  <a:pt x="6255707" y="5228048"/>
                </a:cubicBezTo>
                <a:cubicBezTo>
                  <a:pt x="6262125" y="5221631"/>
                  <a:pt x="6275090" y="5216380"/>
                  <a:pt x="6284520" y="5216380"/>
                </a:cubicBezTo>
                <a:cubicBezTo>
                  <a:pt x="6311207" y="5216380"/>
                  <a:pt x="6305893" y="5252962"/>
                  <a:pt x="6277315" y="5265983"/>
                </a:cubicBezTo>
                <a:cubicBezTo>
                  <a:pt x="6256963" y="5275256"/>
                  <a:pt x="6253641" y="5282096"/>
                  <a:pt x="6257083" y="5307638"/>
                </a:cubicBezTo>
                <a:cubicBezTo>
                  <a:pt x="6262535" y="5348099"/>
                  <a:pt x="6270356" y="5359255"/>
                  <a:pt x="6293264" y="5359255"/>
                </a:cubicBezTo>
                <a:cubicBezTo>
                  <a:pt x="6303742" y="5359255"/>
                  <a:pt x="6309666" y="5354969"/>
                  <a:pt x="6306428" y="5349730"/>
                </a:cubicBezTo>
                <a:cubicBezTo>
                  <a:pt x="6303190" y="5344491"/>
                  <a:pt x="6309584" y="5340205"/>
                  <a:pt x="6320637" y="5340205"/>
                </a:cubicBezTo>
                <a:cubicBezTo>
                  <a:pt x="6338520" y="5340205"/>
                  <a:pt x="6340318" y="5344663"/>
                  <a:pt x="6336968" y="5380686"/>
                </a:cubicBezTo>
                <a:cubicBezTo>
                  <a:pt x="6334123" y="5411279"/>
                  <a:pt x="6328770" y="5421975"/>
                  <a:pt x="6315053" y="5424473"/>
                </a:cubicBezTo>
                <a:cubicBezTo>
                  <a:pt x="6305071" y="5426292"/>
                  <a:pt x="6292831" y="5431650"/>
                  <a:pt x="6287854" y="5436379"/>
                </a:cubicBezTo>
                <a:cubicBezTo>
                  <a:pt x="6274073" y="5449478"/>
                  <a:pt x="6265991" y="5446901"/>
                  <a:pt x="6250215" y="5424378"/>
                </a:cubicBezTo>
                <a:close/>
                <a:moveTo>
                  <a:pt x="879041" y="5396329"/>
                </a:moveTo>
                <a:cubicBezTo>
                  <a:pt x="859111" y="5375168"/>
                  <a:pt x="833596" y="5339953"/>
                  <a:pt x="822341" y="5318073"/>
                </a:cubicBezTo>
                <a:cubicBezTo>
                  <a:pt x="811087" y="5296194"/>
                  <a:pt x="794175" y="5272692"/>
                  <a:pt x="784759" y="5265846"/>
                </a:cubicBezTo>
                <a:cubicBezTo>
                  <a:pt x="775344" y="5259001"/>
                  <a:pt x="767640" y="5243436"/>
                  <a:pt x="767640" y="5231258"/>
                </a:cubicBezTo>
                <a:cubicBezTo>
                  <a:pt x="767640" y="5217146"/>
                  <a:pt x="755549" y="5199894"/>
                  <a:pt x="734303" y="5183688"/>
                </a:cubicBezTo>
                <a:cubicBezTo>
                  <a:pt x="715822" y="5169593"/>
                  <a:pt x="700965" y="5149785"/>
                  <a:pt x="700965" y="5139241"/>
                </a:cubicBezTo>
                <a:cubicBezTo>
                  <a:pt x="700965" y="5128780"/>
                  <a:pt x="690249" y="5110289"/>
                  <a:pt x="677153" y="5098152"/>
                </a:cubicBezTo>
                <a:cubicBezTo>
                  <a:pt x="664056" y="5086014"/>
                  <a:pt x="653340" y="5071159"/>
                  <a:pt x="653340" y="5065140"/>
                </a:cubicBezTo>
                <a:cubicBezTo>
                  <a:pt x="653340" y="5059121"/>
                  <a:pt x="647982" y="5045123"/>
                  <a:pt x="641434" y="5034031"/>
                </a:cubicBezTo>
                <a:cubicBezTo>
                  <a:pt x="631909" y="5017899"/>
                  <a:pt x="631909" y="5013004"/>
                  <a:pt x="641434" y="5009554"/>
                </a:cubicBezTo>
                <a:cubicBezTo>
                  <a:pt x="655613" y="5004419"/>
                  <a:pt x="657410" y="4962845"/>
                  <a:pt x="643815" y="4954443"/>
                </a:cubicBezTo>
                <a:cubicBezTo>
                  <a:pt x="638576" y="4951205"/>
                  <a:pt x="634290" y="4937692"/>
                  <a:pt x="634290" y="4924414"/>
                </a:cubicBezTo>
                <a:cubicBezTo>
                  <a:pt x="634290" y="4908411"/>
                  <a:pt x="627969" y="4898619"/>
                  <a:pt x="615540" y="4895368"/>
                </a:cubicBezTo>
                <a:cubicBezTo>
                  <a:pt x="599321" y="4891127"/>
                  <a:pt x="597071" y="4883124"/>
                  <a:pt x="598872" y="4836073"/>
                </a:cubicBezTo>
                <a:cubicBezTo>
                  <a:pt x="600861" y="4784081"/>
                  <a:pt x="599337" y="4780198"/>
                  <a:pt x="564372" y="4748138"/>
                </a:cubicBezTo>
                <a:cubicBezTo>
                  <a:pt x="538047" y="4724001"/>
                  <a:pt x="528701" y="4708365"/>
                  <a:pt x="531034" y="4692365"/>
                </a:cubicBezTo>
                <a:cubicBezTo>
                  <a:pt x="534317" y="4669863"/>
                  <a:pt x="578143" y="4637344"/>
                  <a:pt x="606930" y="4636051"/>
                </a:cubicBezTo>
                <a:cubicBezTo>
                  <a:pt x="615456" y="4635668"/>
                  <a:pt x="626879" y="4629997"/>
                  <a:pt x="632313" y="4623449"/>
                </a:cubicBezTo>
                <a:cubicBezTo>
                  <a:pt x="646575" y="4606263"/>
                  <a:pt x="621086" y="4549657"/>
                  <a:pt x="599031" y="4549537"/>
                </a:cubicBezTo>
                <a:cubicBezTo>
                  <a:pt x="589610" y="4549489"/>
                  <a:pt x="566901" y="4532382"/>
                  <a:pt x="548565" y="4511530"/>
                </a:cubicBezTo>
                <a:cubicBezTo>
                  <a:pt x="523092" y="4482560"/>
                  <a:pt x="508184" y="4473595"/>
                  <a:pt x="485367" y="4473524"/>
                </a:cubicBezTo>
                <a:cubicBezTo>
                  <a:pt x="463946" y="4473457"/>
                  <a:pt x="451016" y="4466577"/>
                  <a:pt x="439619" y="4449184"/>
                </a:cubicBezTo>
                <a:cubicBezTo>
                  <a:pt x="417447" y="4415345"/>
                  <a:pt x="428094" y="4387705"/>
                  <a:pt x="463300" y="4387705"/>
                </a:cubicBezTo>
                <a:cubicBezTo>
                  <a:pt x="485644" y="4387705"/>
                  <a:pt x="492323" y="4382601"/>
                  <a:pt x="497574" y="4361511"/>
                </a:cubicBezTo>
                <a:cubicBezTo>
                  <a:pt x="503850" y="4336304"/>
                  <a:pt x="525398" y="4312440"/>
                  <a:pt x="542454" y="4311808"/>
                </a:cubicBezTo>
                <a:cubicBezTo>
                  <a:pt x="546951" y="4311641"/>
                  <a:pt x="548177" y="4321279"/>
                  <a:pt x="545179" y="4333224"/>
                </a:cubicBezTo>
                <a:cubicBezTo>
                  <a:pt x="531689" y="4386972"/>
                  <a:pt x="570606" y="4424241"/>
                  <a:pt x="606398" y="4391850"/>
                </a:cubicBezTo>
                <a:cubicBezTo>
                  <a:pt x="628766" y="4371607"/>
                  <a:pt x="629485" y="4356138"/>
                  <a:pt x="609477" y="4325602"/>
                </a:cubicBezTo>
                <a:cubicBezTo>
                  <a:pt x="594703" y="4303054"/>
                  <a:pt x="595078" y="4301931"/>
                  <a:pt x="620644" y="4292211"/>
                </a:cubicBezTo>
                <a:cubicBezTo>
                  <a:pt x="653049" y="4279891"/>
                  <a:pt x="672390" y="4286199"/>
                  <a:pt x="672390" y="4309087"/>
                </a:cubicBezTo>
                <a:cubicBezTo>
                  <a:pt x="672390" y="4318563"/>
                  <a:pt x="679191" y="4336027"/>
                  <a:pt x="687504" y="4347895"/>
                </a:cubicBezTo>
                <a:cubicBezTo>
                  <a:pt x="699478" y="4364990"/>
                  <a:pt x="700225" y="4372357"/>
                  <a:pt x="691101" y="4383352"/>
                </a:cubicBezTo>
                <a:cubicBezTo>
                  <a:pt x="684766" y="4390985"/>
                  <a:pt x="674137" y="4397230"/>
                  <a:pt x="667480" y="4397230"/>
                </a:cubicBezTo>
                <a:cubicBezTo>
                  <a:pt x="660824" y="4397230"/>
                  <a:pt x="653049" y="4403300"/>
                  <a:pt x="650202" y="4410718"/>
                </a:cubicBezTo>
                <a:cubicBezTo>
                  <a:pt x="643701" y="4427662"/>
                  <a:pt x="653538" y="4532062"/>
                  <a:pt x="662842" y="4544868"/>
                </a:cubicBezTo>
                <a:cubicBezTo>
                  <a:pt x="666649" y="4550107"/>
                  <a:pt x="672579" y="4566180"/>
                  <a:pt x="676021" y="4580586"/>
                </a:cubicBezTo>
                <a:cubicBezTo>
                  <a:pt x="679462" y="4594993"/>
                  <a:pt x="686483" y="4606780"/>
                  <a:pt x="691621" y="4606780"/>
                </a:cubicBezTo>
                <a:cubicBezTo>
                  <a:pt x="706919" y="4606780"/>
                  <a:pt x="702663" y="4688763"/>
                  <a:pt x="686678" y="4702030"/>
                </a:cubicBezTo>
                <a:cubicBezTo>
                  <a:pt x="665399" y="4719690"/>
                  <a:pt x="668630" y="4755975"/>
                  <a:pt x="692027" y="4762094"/>
                </a:cubicBezTo>
                <a:cubicBezTo>
                  <a:pt x="702827" y="4764918"/>
                  <a:pt x="710892" y="4772919"/>
                  <a:pt x="709949" y="4779873"/>
                </a:cubicBezTo>
                <a:cubicBezTo>
                  <a:pt x="706161" y="4807788"/>
                  <a:pt x="711490" y="4816330"/>
                  <a:pt x="732693" y="4816330"/>
                </a:cubicBezTo>
                <a:cubicBezTo>
                  <a:pt x="761099" y="4816330"/>
                  <a:pt x="781907" y="4853290"/>
                  <a:pt x="773148" y="4888189"/>
                </a:cubicBezTo>
                <a:cubicBezTo>
                  <a:pt x="768189" y="4907947"/>
                  <a:pt x="771211" y="4917050"/>
                  <a:pt x="786219" y="4927562"/>
                </a:cubicBezTo>
                <a:cubicBezTo>
                  <a:pt x="809182" y="4943646"/>
                  <a:pt x="811621" y="4964436"/>
                  <a:pt x="791453" y="4972175"/>
                </a:cubicBezTo>
                <a:cubicBezTo>
                  <a:pt x="771021" y="4980015"/>
                  <a:pt x="773814" y="5019895"/>
                  <a:pt x="796215" y="5040168"/>
                </a:cubicBezTo>
                <a:cubicBezTo>
                  <a:pt x="806693" y="5049650"/>
                  <a:pt x="815265" y="5067459"/>
                  <a:pt x="815265" y="5079744"/>
                </a:cubicBezTo>
                <a:cubicBezTo>
                  <a:pt x="815265" y="5097293"/>
                  <a:pt x="810098" y="5102080"/>
                  <a:pt x="791154" y="5102080"/>
                </a:cubicBezTo>
                <a:cubicBezTo>
                  <a:pt x="766110" y="5102080"/>
                  <a:pt x="745632" y="5131257"/>
                  <a:pt x="765926" y="5138022"/>
                </a:cubicBezTo>
                <a:cubicBezTo>
                  <a:pt x="772108" y="5140082"/>
                  <a:pt x="777165" y="5154641"/>
                  <a:pt x="777165" y="5170377"/>
                </a:cubicBezTo>
                <a:cubicBezTo>
                  <a:pt x="777165" y="5193258"/>
                  <a:pt x="782746" y="5201092"/>
                  <a:pt x="805043" y="5209508"/>
                </a:cubicBezTo>
                <a:cubicBezTo>
                  <a:pt x="831900" y="5219645"/>
                  <a:pt x="853365" y="5250251"/>
                  <a:pt x="853365" y="5278406"/>
                </a:cubicBezTo>
                <a:cubicBezTo>
                  <a:pt x="853365" y="5285833"/>
                  <a:pt x="861938" y="5296498"/>
                  <a:pt x="872415" y="5302105"/>
                </a:cubicBezTo>
                <a:cubicBezTo>
                  <a:pt x="882893" y="5307712"/>
                  <a:pt x="891465" y="5321008"/>
                  <a:pt x="891465" y="5331651"/>
                </a:cubicBezTo>
                <a:cubicBezTo>
                  <a:pt x="891465" y="5342293"/>
                  <a:pt x="902181" y="5365050"/>
                  <a:pt x="915278" y="5382221"/>
                </a:cubicBezTo>
                <a:cubicBezTo>
                  <a:pt x="962866" y="5444612"/>
                  <a:pt x="934804" y="5455537"/>
                  <a:pt x="879041" y="5396329"/>
                </a:cubicBezTo>
                <a:close/>
                <a:moveTo>
                  <a:pt x="723758" y="4953664"/>
                </a:moveTo>
                <a:cubicBezTo>
                  <a:pt x="739702" y="4912116"/>
                  <a:pt x="723211" y="4873480"/>
                  <a:pt x="689535" y="4873480"/>
                </a:cubicBezTo>
                <a:cubicBezTo>
                  <a:pt x="676369" y="4873480"/>
                  <a:pt x="672390" y="4881036"/>
                  <a:pt x="672390" y="4906039"/>
                </a:cubicBezTo>
                <a:cubicBezTo>
                  <a:pt x="672390" y="4950374"/>
                  <a:pt x="680757" y="4968730"/>
                  <a:pt x="700965" y="4968730"/>
                </a:cubicBezTo>
                <a:cubicBezTo>
                  <a:pt x="710322" y="4968730"/>
                  <a:pt x="720579" y="4961950"/>
                  <a:pt x="723758" y="4953664"/>
                </a:cubicBezTo>
                <a:close/>
                <a:moveTo>
                  <a:pt x="9042484" y="5399666"/>
                </a:moveTo>
                <a:cubicBezTo>
                  <a:pt x="9022855" y="5395300"/>
                  <a:pt x="9019740" y="5359255"/>
                  <a:pt x="9038992" y="5359255"/>
                </a:cubicBezTo>
                <a:cubicBezTo>
                  <a:pt x="9046239" y="5359255"/>
                  <a:pt x="9054642" y="5368712"/>
                  <a:pt x="9057664" y="5380271"/>
                </a:cubicBezTo>
                <a:cubicBezTo>
                  <a:pt x="9064057" y="5404719"/>
                  <a:pt x="9064227" y="5404502"/>
                  <a:pt x="9042484" y="5399666"/>
                </a:cubicBezTo>
                <a:close/>
                <a:moveTo>
                  <a:pt x="5892090" y="5335144"/>
                </a:moveTo>
                <a:cubicBezTo>
                  <a:pt x="5892090" y="5315243"/>
                  <a:pt x="5920604" y="5305721"/>
                  <a:pt x="5931006" y="5322149"/>
                </a:cubicBezTo>
                <a:cubicBezTo>
                  <a:pt x="5944575" y="5343579"/>
                  <a:pt x="5941207" y="5349730"/>
                  <a:pt x="5915903" y="5349730"/>
                </a:cubicBezTo>
                <a:cubicBezTo>
                  <a:pt x="5900869" y="5349730"/>
                  <a:pt x="5892090" y="5344353"/>
                  <a:pt x="5892090" y="5335144"/>
                </a:cubicBezTo>
                <a:close/>
                <a:moveTo>
                  <a:pt x="9694748" y="5328894"/>
                </a:moveTo>
                <a:cubicBezTo>
                  <a:pt x="9700634" y="5311233"/>
                  <a:pt x="9721140" y="5308304"/>
                  <a:pt x="9721140" y="5325124"/>
                </a:cubicBezTo>
                <a:cubicBezTo>
                  <a:pt x="9721140" y="5333419"/>
                  <a:pt x="9714353" y="5340205"/>
                  <a:pt x="9706059" y="5340205"/>
                </a:cubicBezTo>
                <a:cubicBezTo>
                  <a:pt x="9697763" y="5340205"/>
                  <a:pt x="9692674" y="5335115"/>
                  <a:pt x="9694748" y="5328894"/>
                </a:cubicBezTo>
                <a:close/>
                <a:moveTo>
                  <a:pt x="9442534" y="5324114"/>
                </a:moveTo>
                <a:cubicBezTo>
                  <a:pt x="9422203" y="5318802"/>
                  <a:pt x="9420224" y="5292580"/>
                  <a:pt x="9440152" y="5292580"/>
                </a:cubicBezTo>
                <a:cubicBezTo>
                  <a:pt x="9448011" y="5292580"/>
                  <a:pt x="9454440" y="5299263"/>
                  <a:pt x="9454440" y="5307430"/>
                </a:cubicBezTo>
                <a:cubicBezTo>
                  <a:pt x="9454440" y="5315597"/>
                  <a:pt x="9458726" y="5319630"/>
                  <a:pt x="9463965" y="5316393"/>
                </a:cubicBezTo>
                <a:cubicBezTo>
                  <a:pt x="9469204" y="5313155"/>
                  <a:pt x="9473490" y="5315045"/>
                  <a:pt x="9473490" y="5320593"/>
                </a:cubicBezTo>
                <a:cubicBezTo>
                  <a:pt x="9473490" y="5331058"/>
                  <a:pt x="9470434" y="5331406"/>
                  <a:pt x="9442534" y="5324114"/>
                </a:cubicBezTo>
                <a:close/>
                <a:moveTo>
                  <a:pt x="9821248" y="5321000"/>
                </a:moveTo>
                <a:cubicBezTo>
                  <a:pt x="9824539" y="5315676"/>
                  <a:pt x="9831221" y="5313785"/>
                  <a:pt x="9836098" y="5316800"/>
                </a:cubicBezTo>
                <a:cubicBezTo>
                  <a:pt x="9849309" y="5324965"/>
                  <a:pt x="9846845" y="5330680"/>
                  <a:pt x="9830115" y="5330680"/>
                </a:cubicBezTo>
                <a:cubicBezTo>
                  <a:pt x="9821948" y="5330680"/>
                  <a:pt x="9817958" y="5326324"/>
                  <a:pt x="9821248" y="5321000"/>
                </a:cubicBezTo>
                <a:close/>
                <a:moveTo>
                  <a:pt x="1605840" y="5249718"/>
                </a:moveTo>
                <a:cubicBezTo>
                  <a:pt x="1605840" y="5241859"/>
                  <a:pt x="1612270" y="5235430"/>
                  <a:pt x="1620128" y="5235430"/>
                </a:cubicBezTo>
                <a:cubicBezTo>
                  <a:pt x="1627986" y="5235430"/>
                  <a:pt x="1634415" y="5241859"/>
                  <a:pt x="1634415" y="5249718"/>
                </a:cubicBezTo>
                <a:cubicBezTo>
                  <a:pt x="1634415" y="5257576"/>
                  <a:pt x="1627986" y="5264005"/>
                  <a:pt x="1620128" y="5264005"/>
                </a:cubicBezTo>
                <a:cubicBezTo>
                  <a:pt x="1612270" y="5264005"/>
                  <a:pt x="1605840" y="5257576"/>
                  <a:pt x="1605840" y="5249718"/>
                </a:cubicBezTo>
                <a:close/>
                <a:moveTo>
                  <a:pt x="9816389" y="5212411"/>
                </a:moveTo>
                <a:cubicBezTo>
                  <a:pt x="9816389" y="5199751"/>
                  <a:pt x="9812716" y="5187964"/>
                  <a:pt x="9808227" y="5186217"/>
                </a:cubicBezTo>
                <a:cubicBezTo>
                  <a:pt x="9797045" y="5181869"/>
                  <a:pt x="9784667" y="5063980"/>
                  <a:pt x="9795390" y="5063980"/>
                </a:cubicBezTo>
                <a:cubicBezTo>
                  <a:pt x="9818840" y="5063980"/>
                  <a:pt x="9836676" y="5103608"/>
                  <a:pt x="9842043" y="5167632"/>
                </a:cubicBezTo>
                <a:cubicBezTo>
                  <a:pt x="9846979" y="5226507"/>
                  <a:pt x="9845665" y="5235430"/>
                  <a:pt x="9832058" y="5235430"/>
                </a:cubicBezTo>
                <a:cubicBezTo>
                  <a:pt x="9821839" y="5235430"/>
                  <a:pt x="9816389" y="5227425"/>
                  <a:pt x="9816389" y="5212411"/>
                </a:cubicBezTo>
                <a:close/>
                <a:moveTo>
                  <a:pt x="9656584" y="5182503"/>
                </a:moveTo>
                <a:cubicBezTo>
                  <a:pt x="9626876" y="5161694"/>
                  <a:pt x="9628459" y="5130655"/>
                  <a:pt x="9659227" y="5130655"/>
                </a:cubicBezTo>
                <a:cubicBezTo>
                  <a:pt x="9676351" y="5130655"/>
                  <a:pt x="9683040" y="5135787"/>
                  <a:pt x="9683040" y="5148926"/>
                </a:cubicBezTo>
                <a:cubicBezTo>
                  <a:pt x="9683040" y="5158975"/>
                  <a:pt x="9685641" y="5173977"/>
                  <a:pt x="9688821" y="5182264"/>
                </a:cubicBezTo>
                <a:cubicBezTo>
                  <a:pt x="9696162" y="5201395"/>
                  <a:pt x="9683689" y="5201487"/>
                  <a:pt x="9656584" y="5182503"/>
                </a:cubicBezTo>
                <a:close/>
                <a:moveTo>
                  <a:pt x="6342146" y="5105297"/>
                </a:moveTo>
                <a:cubicBezTo>
                  <a:pt x="6325310" y="5098504"/>
                  <a:pt x="6327300" y="5063980"/>
                  <a:pt x="6344528" y="5063980"/>
                </a:cubicBezTo>
                <a:cubicBezTo>
                  <a:pt x="6353418" y="5063980"/>
                  <a:pt x="6358815" y="5072976"/>
                  <a:pt x="6358815" y="5087793"/>
                </a:cubicBezTo>
                <a:cubicBezTo>
                  <a:pt x="6358815" y="5100889"/>
                  <a:pt x="6357744" y="5111267"/>
                  <a:pt x="6356434" y="5110853"/>
                </a:cubicBezTo>
                <a:cubicBezTo>
                  <a:pt x="6355125" y="5110440"/>
                  <a:pt x="6348695" y="5107939"/>
                  <a:pt x="6342146" y="5105297"/>
                </a:cubicBezTo>
                <a:close/>
                <a:moveTo>
                  <a:pt x="519990" y="4249593"/>
                </a:moveTo>
                <a:cubicBezTo>
                  <a:pt x="513468" y="4241735"/>
                  <a:pt x="502228" y="4235305"/>
                  <a:pt x="495011" y="4235305"/>
                </a:cubicBezTo>
                <a:cubicBezTo>
                  <a:pt x="479985" y="4235305"/>
                  <a:pt x="477208" y="4210748"/>
                  <a:pt x="491253" y="4202068"/>
                </a:cubicBezTo>
                <a:cubicBezTo>
                  <a:pt x="496403" y="4198885"/>
                  <a:pt x="515691" y="4199109"/>
                  <a:pt x="534116" y="4202566"/>
                </a:cubicBezTo>
                <a:cubicBezTo>
                  <a:pt x="563250" y="4208031"/>
                  <a:pt x="567615" y="4212436"/>
                  <a:pt x="567615" y="4236365"/>
                </a:cubicBezTo>
                <a:cubicBezTo>
                  <a:pt x="567615" y="4256932"/>
                  <a:pt x="563099" y="4263880"/>
                  <a:pt x="549731" y="4263880"/>
                </a:cubicBezTo>
                <a:cubicBezTo>
                  <a:pt x="539895" y="4263880"/>
                  <a:pt x="526512" y="4257451"/>
                  <a:pt x="519990" y="4249593"/>
                </a:cubicBezTo>
                <a:close/>
                <a:moveTo>
                  <a:pt x="396165" y="4239769"/>
                </a:moveTo>
                <a:cubicBezTo>
                  <a:pt x="396165" y="4219151"/>
                  <a:pt x="416859" y="4213731"/>
                  <a:pt x="448969" y="4225938"/>
                </a:cubicBezTo>
                <a:cubicBezTo>
                  <a:pt x="470906" y="4234279"/>
                  <a:pt x="473652" y="4238189"/>
                  <a:pt x="462517" y="4245231"/>
                </a:cubicBezTo>
                <a:cubicBezTo>
                  <a:pt x="439473" y="4259806"/>
                  <a:pt x="396165" y="4256241"/>
                  <a:pt x="396165" y="4239769"/>
                </a:cubicBezTo>
                <a:close/>
                <a:moveTo>
                  <a:pt x="9626489" y="4236425"/>
                </a:moveTo>
                <a:cubicBezTo>
                  <a:pt x="9621054" y="4226269"/>
                  <a:pt x="9613777" y="4181143"/>
                  <a:pt x="9610318" y="4136145"/>
                </a:cubicBezTo>
                <a:cubicBezTo>
                  <a:pt x="9605172" y="4069195"/>
                  <a:pt x="9606464" y="4054330"/>
                  <a:pt x="9617430" y="4054330"/>
                </a:cubicBezTo>
                <a:cubicBezTo>
                  <a:pt x="9643732" y="4054330"/>
                  <a:pt x="9655472" y="4091732"/>
                  <a:pt x="9653597" y="4169540"/>
                </a:cubicBezTo>
                <a:cubicBezTo>
                  <a:pt x="9651706" y="4248034"/>
                  <a:pt x="9643516" y="4268240"/>
                  <a:pt x="9626489" y="4236425"/>
                </a:cubicBezTo>
                <a:close/>
                <a:moveTo>
                  <a:pt x="9810688" y="4227832"/>
                </a:moveTo>
                <a:cubicBezTo>
                  <a:pt x="9800727" y="4218845"/>
                  <a:pt x="9787219" y="4211064"/>
                  <a:pt x="9780670" y="4210540"/>
                </a:cubicBezTo>
                <a:cubicBezTo>
                  <a:pt x="9774122" y="4210016"/>
                  <a:pt x="9762336" y="4208945"/>
                  <a:pt x="9754477" y="4208159"/>
                </a:cubicBezTo>
                <a:cubicBezTo>
                  <a:pt x="9745968" y="4207308"/>
                  <a:pt x="9740190" y="4197099"/>
                  <a:pt x="9740190" y="4182917"/>
                </a:cubicBezTo>
                <a:cubicBezTo>
                  <a:pt x="9740190" y="4169821"/>
                  <a:pt x="9735903" y="4159105"/>
                  <a:pt x="9730665" y="4159105"/>
                </a:cubicBezTo>
                <a:cubicBezTo>
                  <a:pt x="9725426" y="4159105"/>
                  <a:pt x="9721140" y="4150786"/>
                  <a:pt x="9721140" y="4140617"/>
                </a:cubicBezTo>
                <a:cubicBezTo>
                  <a:pt x="9721140" y="4130449"/>
                  <a:pt x="9725426" y="4119480"/>
                  <a:pt x="9730665" y="4116242"/>
                </a:cubicBezTo>
                <a:cubicBezTo>
                  <a:pt x="9743722" y="4108173"/>
                  <a:pt x="9742756" y="4054330"/>
                  <a:pt x="9729554" y="4054330"/>
                </a:cubicBezTo>
                <a:cubicBezTo>
                  <a:pt x="9723608" y="4054330"/>
                  <a:pt x="9721114" y="4045931"/>
                  <a:pt x="9723899" y="4035280"/>
                </a:cubicBezTo>
                <a:cubicBezTo>
                  <a:pt x="9726639" y="4024803"/>
                  <a:pt x="9724997" y="4016230"/>
                  <a:pt x="9720248" y="4016230"/>
                </a:cubicBezTo>
                <a:cubicBezTo>
                  <a:pt x="9715500" y="4016230"/>
                  <a:pt x="9711615" y="3992156"/>
                  <a:pt x="9711615" y="3962732"/>
                </a:cubicBezTo>
                <a:cubicBezTo>
                  <a:pt x="9711615" y="3912589"/>
                  <a:pt x="9712907" y="3909571"/>
                  <a:pt x="9732205" y="3914618"/>
                </a:cubicBezTo>
                <a:cubicBezTo>
                  <a:pt x="9777073" y="3926351"/>
                  <a:pt x="9806161" y="3880815"/>
                  <a:pt x="9774207" y="3848862"/>
                </a:cubicBezTo>
                <a:cubicBezTo>
                  <a:pt x="9756985" y="3831640"/>
                  <a:pt x="9750286" y="3831785"/>
                  <a:pt x="9730366" y="3849814"/>
                </a:cubicBezTo>
                <a:cubicBezTo>
                  <a:pt x="9708531" y="3869574"/>
                  <a:pt x="9679435" y="3857367"/>
                  <a:pt x="9628271" y="3806981"/>
                </a:cubicBezTo>
                <a:cubicBezTo>
                  <a:pt x="9602347" y="3781450"/>
                  <a:pt x="9587790" y="3758660"/>
                  <a:pt x="9587790" y="3743603"/>
                </a:cubicBezTo>
                <a:cubicBezTo>
                  <a:pt x="9587790" y="3721892"/>
                  <a:pt x="9590343" y="3720571"/>
                  <a:pt x="9621127" y="3726347"/>
                </a:cubicBezTo>
                <a:cubicBezTo>
                  <a:pt x="9642979" y="3730446"/>
                  <a:pt x="9654465" y="3728954"/>
                  <a:pt x="9654465" y="3722016"/>
                </a:cubicBezTo>
                <a:cubicBezTo>
                  <a:pt x="9654465" y="3704477"/>
                  <a:pt x="9684411" y="3710096"/>
                  <a:pt x="9702579" y="3731045"/>
                </a:cubicBezTo>
                <a:cubicBezTo>
                  <a:pt x="9717320" y="3748041"/>
                  <a:pt x="9722237" y="3749006"/>
                  <a:pt x="9739415" y="3738279"/>
                </a:cubicBezTo>
                <a:cubicBezTo>
                  <a:pt x="9750319" y="3731469"/>
                  <a:pt x="9759240" y="3720418"/>
                  <a:pt x="9759240" y="3713720"/>
                </a:cubicBezTo>
                <a:cubicBezTo>
                  <a:pt x="9759240" y="3705268"/>
                  <a:pt x="9767253" y="3703458"/>
                  <a:pt x="9785433" y="3707803"/>
                </a:cubicBezTo>
                <a:cubicBezTo>
                  <a:pt x="9824045" y="3717032"/>
                  <a:pt x="9825914" y="3719170"/>
                  <a:pt x="9825914" y="3754061"/>
                </a:cubicBezTo>
                <a:cubicBezTo>
                  <a:pt x="9825914" y="3771651"/>
                  <a:pt x="9830972" y="3787729"/>
                  <a:pt x="9837153" y="3789789"/>
                </a:cubicBezTo>
                <a:cubicBezTo>
                  <a:pt x="9844486" y="3792234"/>
                  <a:pt x="9845616" y="3799957"/>
                  <a:pt x="9840404" y="3812014"/>
                </a:cubicBezTo>
                <a:cubicBezTo>
                  <a:pt x="9836010" y="3822178"/>
                  <a:pt x="9833187" y="3833982"/>
                  <a:pt x="9834131" y="3838246"/>
                </a:cubicBezTo>
                <a:cubicBezTo>
                  <a:pt x="9835074" y="3842510"/>
                  <a:pt x="9831130" y="3863510"/>
                  <a:pt x="9825368" y="3884912"/>
                </a:cubicBezTo>
                <a:cubicBezTo>
                  <a:pt x="9815729" y="3920707"/>
                  <a:pt x="9816707" y="3925428"/>
                  <a:pt x="9837576" y="3943834"/>
                </a:cubicBezTo>
                <a:cubicBezTo>
                  <a:pt x="9850053" y="3954839"/>
                  <a:pt x="9868352" y="3968436"/>
                  <a:pt x="9878240" y="3974049"/>
                </a:cubicBezTo>
                <a:cubicBezTo>
                  <a:pt x="9888128" y="3979662"/>
                  <a:pt x="9900195" y="3996181"/>
                  <a:pt x="9905054" y="4010759"/>
                </a:cubicBezTo>
                <a:cubicBezTo>
                  <a:pt x="9912198" y="4032195"/>
                  <a:pt x="9910214" y="4040940"/>
                  <a:pt x="9894675" y="4056479"/>
                </a:cubicBezTo>
                <a:cubicBezTo>
                  <a:pt x="9873102" y="4078052"/>
                  <a:pt x="9854489" y="4072247"/>
                  <a:pt x="9854489" y="4043945"/>
                </a:cubicBezTo>
                <a:cubicBezTo>
                  <a:pt x="9854489" y="4033612"/>
                  <a:pt x="9848061" y="4022691"/>
                  <a:pt x="9840202" y="4019675"/>
                </a:cubicBezTo>
                <a:cubicBezTo>
                  <a:pt x="9832344" y="4016660"/>
                  <a:pt x="9825914" y="4004286"/>
                  <a:pt x="9825914" y="3992178"/>
                </a:cubicBezTo>
                <a:cubicBezTo>
                  <a:pt x="9825914" y="3938009"/>
                  <a:pt x="9791440" y="3921953"/>
                  <a:pt x="9757976" y="3960538"/>
                </a:cubicBezTo>
                <a:cubicBezTo>
                  <a:pt x="9738365" y="3983149"/>
                  <a:pt x="9735962" y="3993443"/>
                  <a:pt x="9748484" y="4001183"/>
                </a:cubicBezTo>
                <a:cubicBezTo>
                  <a:pt x="9753047" y="4004002"/>
                  <a:pt x="9759246" y="4018642"/>
                  <a:pt x="9762260" y="4033715"/>
                </a:cubicBezTo>
                <a:cubicBezTo>
                  <a:pt x="9768406" y="4064444"/>
                  <a:pt x="9812087" y="4088744"/>
                  <a:pt x="9845480" y="4080011"/>
                </a:cubicBezTo>
                <a:cubicBezTo>
                  <a:pt x="9871464" y="4073216"/>
                  <a:pt x="9880571" y="4097449"/>
                  <a:pt x="9860407" y="4119729"/>
                </a:cubicBezTo>
                <a:cubicBezTo>
                  <a:pt x="9850407" y="4130780"/>
                  <a:pt x="9844964" y="4153951"/>
                  <a:pt x="9844964" y="4185487"/>
                </a:cubicBezTo>
                <a:cubicBezTo>
                  <a:pt x="9844964" y="4240918"/>
                  <a:pt x="9836619" y="4251227"/>
                  <a:pt x="9810688" y="4227833"/>
                </a:cubicBezTo>
                <a:close/>
                <a:moveTo>
                  <a:pt x="415215" y="4117036"/>
                </a:moveTo>
                <a:cubicBezTo>
                  <a:pt x="415215" y="4093774"/>
                  <a:pt x="410313" y="4073334"/>
                  <a:pt x="404250" y="4071313"/>
                </a:cubicBezTo>
                <a:cubicBezTo>
                  <a:pt x="398219" y="4069302"/>
                  <a:pt x="391253" y="4043149"/>
                  <a:pt x="388769" y="4013193"/>
                </a:cubicBezTo>
                <a:cubicBezTo>
                  <a:pt x="386284" y="3983238"/>
                  <a:pt x="380503" y="3956412"/>
                  <a:pt x="375921" y="3953580"/>
                </a:cubicBezTo>
                <a:cubicBezTo>
                  <a:pt x="371339" y="3950748"/>
                  <a:pt x="367590" y="3935825"/>
                  <a:pt x="367590" y="3920418"/>
                </a:cubicBezTo>
                <a:cubicBezTo>
                  <a:pt x="367590" y="3897068"/>
                  <a:pt x="371460" y="3892405"/>
                  <a:pt x="390840" y="3892405"/>
                </a:cubicBezTo>
                <a:cubicBezTo>
                  <a:pt x="421658" y="3892405"/>
                  <a:pt x="428304" y="3879300"/>
                  <a:pt x="429306" y="3816550"/>
                </a:cubicBezTo>
                <a:cubicBezTo>
                  <a:pt x="429987" y="3773900"/>
                  <a:pt x="433384" y="3763331"/>
                  <a:pt x="447267" y="3760657"/>
                </a:cubicBezTo>
                <a:cubicBezTo>
                  <a:pt x="460442" y="3758120"/>
                  <a:pt x="463658" y="3762495"/>
                  <a:pt x="461223" y="3779639"/>
                </a:cubicBezTo>
                <a:cubicBezTo>
                  <a:pt x="459189" y="3793960"/>
                  <a:pt x="465717" y="3808118"/>
                  <a:pt x="479499" y="3819278"/>
                </a:cubicBezTo>
                <a:cubicBezTo>
                  <a:pt x="491292" y="3828826"/>
                  <a:pt x="500940" y="3844042"/>
                  <a:pt x="500940" y="3853091"/>
                </a:cubicBezTo>
                <a:cubicBezTo>
                  <a:pt x="500940" y="3862141"/>
                  <a:pt x="505735" y="3874340"/>
                  <a:pt x="511595" y="3880200"/>
                </a:cubicBezTo>
                <a:cubicBezTo>
                  <a:pt x="519452" y="3888057"/>
                  <a:pt x="516951" y="3907740"/>
                  <a:pt x="502070" y="3955147"/>
                </a:cubicBezTo>
                <a:cubicBezTo>
                  <a:pt x="477923" y="4032077"/>
                  <a:pt x="477172" y="4048082"/>
                  <a:pt x="496941" y="4064489"/>
                </a:cubicBezTo>
                <a:cubicBezTo>
                  <a:pt x="508527" y="4074104"/>
                  <a:pt x="518396" y="4074563"/>
                  <a:pt x="539804" y="4066482"/>
                </a:cubicBezTo>
                <a:cubicBezTo>
                  <a:pt x="565752" y="4056688"/>
                  <a:pt x="567615" y="4057524"/>
                  <a:pt x="567615" y="4078970"/>
                </a:cubicBezTo>
                <a:cubicBezTo>
                  <a:pt x="567615" y="4098591"/>
                  <a:pt x="563046" y="4101955"/>
                  <a:pt x="536400" y="4101955"/>
                </a:cubicBezTo>
                <a:cubicBezTo>
                  <a:pt x="515020" y="4101955"/>
                  <a:pt x="495329" y="4110958"/>
                  <a:pt x="473900" y="4130530"/>
                </a:cubicBezTo>
                <a:cubicBezTo>
                  <a:pt x="429180" y="4171375"/>
                  <a:pt x="415215" y="4168164"/>
                  <a:pt x="415215" y="4117036"/>
                </a:cubicBezTo>
                <a:close/>
                <a:moveTo>
                  <a:pt x="262815" y="3986993"/>
                </a:moveTo>
                <a:cubicBezTo>
                  <a:pt x="262815" y="3952243"/>
                  <a:pt x="265034" y="3948545"/>
                  <a:pt x="284246" y="3951274"/>
                </a:cubicBezTo>
                <a:cubicBezTo>
                  <a:pt x="324764" y="3957028"/>
                  <a:pt x="316041" y="4025103"/>
                  <a:pt x="274721" y="4025609"/>
                </a:cubicBezTo>
                <a:cubicBezTo>
                  <a:pt x="267123" y="4025704"/>
                  <a:pt x="262815" y="4011730"/>
                  <a:pt x="262815" y="3986993"/>
                </a:cubicBezTo>
                <a:close/>
                <a:moveTo>
                  <a:pt x="312821" y="3854008"/>
                </a:moveTo>
                <a:cubicBezTo>
                  <a:pt x="286224" y="3843318"/>
                  <a:pt x="285619" y="3830852"/>
                  <a:pt x="310841" y="3813186"/>
                </a:cubicBezTo>
                <a:cubicBezTo>
                  <a:pt x="321539" y="3805693"/>
                  <a:pt x="329604" y="3795806"/>
                  <a:pt x="328763" y="3791215"/>
                </a:cubicBezTo>
                <a:cubicBezTo>
                  <a:pt x="324588" y="3768424"/>
                  <a:pt x="330854" y="3749530"/>
                  <a:pt x="342587" y="3749530"/>
                </a:cubicBezTo>
                <a:cubicBezTo>
                  <a:pt x="356195" y="3749530"/>
                  <a:pt x="367590" y="3789140"/>
                  <a:pt x="367590" y="3836446"/>
                </a:cubicBezTo>
                <a:cubicBezTo>
                  <a:pt x="367590" y="3865881"/>
                  <a:pt x="353556" y="3870382"/>
                  <a:pt x="312821" y="3854008"/>
                </a:cubicBezTo>
                <a:close/>
                <a:moveTo>
                  <a:pt x="15035" y="3762230"/>
                </a:moveTo>
                <a:cubicBezTo>
                  <a:pt x="14959" y="3736910"/>
                  <a:pt x="12320" y="3706549"/>
                  <a:pt x="9162" y="3694761"/>
                </a:cubicBezTo>
                <a:cubicBezTo>
                  <a:pt x="4502" y="3677373"/>
                  <a:pt x="7304" y="3673330"/>
                  <a:pt x="24014" y="3673330"/>
                </a:cubicBezTo>
                <a:cubicBezTo>
                  <a:pt x="43349" y="3673330"/>
                  <a:pt x="44438" y="3677222"/>
                  <a:pt x="41794" y="3736865"/>
                </a:cubicBezTo>
                <a:cubicBezTo>
                  <a:pt x="40011" y="3777091"/>
                  <a:pt x="34609" y="3801843"/>
                  <a:pt x="27071" y="3804334"/>
                </a:cubicBezTo>
                <a:cubicBezTo>
                  <a:pt x="18657" y="3807114"/>
                  <a:pt x="15127" y="3794766"/>
                  <a:pt x="15035" y="3762230"/>
                </a:cubicBezTo>
                <a:close/>
                <a:moveTo>
                  <a:pt x="236621" y="3714065"/>
                </a:moveTo>
                <a:cubicBezTo>
                  <a:pt x="209596" y="3710711"/>
                  <a:pt x="205665" y="3706671"/>
                  <a:pt x="205665" y="3682252"/>
                </a:cubicBezTo>
                <a:cubicBezTo>
                  <a:pt x="205665" y="3666867"/>
                  <a:pt x="201040" y="3654280"/>
                  <a:pt x="195388" y="3654280"/>
                </a:cubicBezTo>
                <a:cubicBezTo>
                  <a:pt x="188669" y="3654280"/>
                  <a:pt x="186195" y="3629534"/>
                  <a:pt x="188244" y="3582820"/>
                </a:cubicBezTo>
                <a:cubicBezTo>
                  <a:pt x="189967" y="3543518"/>
                  <a:pt x="188158" y="3511371"/>
                  <a:pt x="184234" y="3511383"/>
                </a:cubicBezTo>
                <a:cubicBezTo>
                  <a:pt x="180305" y="3511392"/>
                  <a:pt x="177090" y="3480078"/>
                  <a:pt x="177090" y="3441788"/>
                </a:cubicBezTo>
                <a:cubicBezTo>
                  <a:pt x="177090" y="3367571"/>
                  <a:pt x="168430" y="3346846"/>
                  <a:pt x="129303" y="3327420"/>
                </a:cubicBezTo>
                <a:cubicBezTo>
                  <a:pt x="108041" y="3316864"/>
                  <a:pt x="105172" y="3308487"/>
                  <a:pt x="100890" y="3244473"/>
                </a:cubicBezTo>
                <a:cubicBezTo>
                  <a:pt x="96550" y="3179579"/>
                  <a:pt x="94228" y="3172998"/>
                  <a:pt x="74696" y="3170224"/>
                </a:cubicBezTo>
                <a:cubicBezTo>
                  <a:pt x="59185" y="3168021"/>
                  <a:pt x="53265" y="3160786"/>
                  <a:pt x="53265" y="3144030"/>
                </a:cubicBezTo>
                <a:cubicBezTo>
                  <a:pt x="53265" y="3124538"/>
                  <a:pt x="57888" y="3120880"/>
                  <a:pt x="82520" y="3120880"/>
                </a:cubicBezTo>
                <a:cubicBezTo>
                  <a:pt x="98611" y="3120880"/>
                  <a:pt x="117374" y="3126238"/>
                  <a:pt x="124216" y="3132786"/>
                </a:cubicBezTo>
                <a:cubicBezTo>
                  <a:pt x="131058" y="3139335"/>
                  <a:pt x="145754" y="3150997"/>
                  <a:pt x="156873" y="3158702"/>
                </a:cubicBezTo>
                <a:cubicBezTo>
                  <a:pt x="167992" y="3166407"/>
                  <a:pt x="177226" y="3179265"/>
                  <a:pt x="177393" y="3187277"/>
                </a:cubicBezTo>
                <a:cubicBezTo>
                  <a:pt x="177560" y="3195288"/>
                  <a:pt x="183989" y="3210163"/>
                  <a:pt x="191680" y="3220332"/>
                </a:cubicBezTo>
                <a:cubicBezTo>
                  <a:pt x="199372" y="3230501"/>
                  <a:pt x="205665" y="3246361"/>
                  <a:pt x="205665" y="3255577"/>
                </a:cubicBezTo>
                <a:cubicBezTo>
                  <a:pt x="205665" y="3264793"/>
                  <a:pt x="213023" y="3276451"/>
                  <a:pt x="222016" y="3281484"/>
                </a:cubicBezTo>
                <a:cubicBezTo>
                  <a:pt x="235956" y="3289285"/>
                  <a:pt x="236608" y="3293921"/>
                  <a:pt x="226435" y="3312928"/>
                </a:cubicBezTo>
                <a:cubicBezTo>
                  <a:pt x="219873" y="3325190"/>
                  <a:pt x="213587" y="3354466"/>
                  <a:pt x="212466" y="3377987"/>
                </a:cubicBezTo>
                <a:cubicBezTo>
                  <a:pt x="210735" y="3414291"/>
                  <a:pt x="213686" y="3422194"/>
                  <a:pt x="231990" y="3430294"/>
                </a:cubicBezTo>
                <a:cubicBezTo>
                  <a:pt x="243849" y="3435541"/>
                  <a:pt x="251620" y="3444868"/>
                  <a:pt x="249260" y="3451019"/>
                </a:cubicBezTo>
                <a:cubicBezTo>
                  <a:pt x="246899" y="3457170"/>
                  <a:pt x="250817" y="3464448"/>
                  <a:pt x="257967" y="3467192"/>
                </a:cubicBezTo>
                <a:cubicBezTo>
                  <a:pt x="267128" y="3470707"/>
                  <a:pt x="270141" y="3486405"/>
                  <a:pt x="268171" y="3520368"/>
                </a:cubicBezTo>
                <a:cubicBezTo>
                  <a:pt x="266634" y="3546871"/>
                  <a:pt x="268015" y="3568588"/>
                  <a:pt x="271239" y="3568629"/>
                </a:cubicBezTo>
                <a:cubicBezTo>
                  <a:pt x="284922" y="3568803"/>
                  <a:pt x="300915" y="3623687"/>
                  <a:pt x="300915" y="3670466"/>
                </a:cubicBezTo>
                <a:cubicBezTo>
                  <a:pt x="300915" y="3725131"/>
                  <a:pt x="304764" y="3722521"/>
                  <a:pt x="236621" y="3714065"/>
                </a:cubicBezTo>
                <a:close/>
                <a:moveTo>
                  <a:pt x="9675896" y="3466997"/>
                </a:moveTo>
                <a:cubicBezTo>
                  <a:pt x="9660706" y="3460868"/>
                  <a:pt x="9660361" y="3404544"/>
                  <a:pt x="9675420" y="3389485"/>
                </a:cubicBezTo>
                <a:cubicBezTo>
                  <a:pt x="9684309" y="3380595"/>
                  <a:pt x="9684309" y="3378055"/>
                  <a:pt x="9675420" y="3378055"/>
                </a:cubicBezTo>
                <a:cubicBezTo>
                  <a:pt x="9669133" y="3378055"/>
                  <a:pt x="9663990" y="3369483"/>
                  <a:pt x="9663990" y="3359005"/>
                </a:cubicBezTo>
                <a:cubicBezTo>
                  <a:pt x="9663990" y="3348528"/>
                  <a:pt x="9668276" y="3339955"/>
                  <a:pt x="9673515" y="3339955"/>
                </a:cubicBezTo>
                <a:cubicBezTo>
                  <a:pt x="9678753" y="3339955"/>
                  <a:pt x="9683040" y="3333526"/>
                  <a:pt x="9683040" y="3325667"/>
                </a:cubicBezTo>
                <a:cubicBezTo>
                  <a:pt x="9683040" y="3317810"/>
                  <a:pt x="9687580" y="3311380"/>
                  <a:pt x="9693127" y="3311380"/>
                </a:cubicBezTo>
                <a:cubicBezTo>
                  <a:pt x="9698675" y="3311380"/>
                  <a:pt x="9700747" y="3307390"/>
                  <a:pt x="9697734" y="3302513"/>
                </a:cubicBezTo>
                <a:cubicBezTo>
                  <a:pt x="9688938" y="3288281"/>
                  <a:pt x="9712180" y="3279490"/>
                  <a:pt x="9724351" y="3292446"/>
                </a:cubicBezTo>
                <a:cubicBezTo>
                  <a:pt x="9732790" y="3301428"/>
                  <a:pt x="9732591" y="3305276"/>
                  <a:pt x="9723522" y="3308602"/>
                </a:cubicBezTo>
                <a:cubicBezTo>
                  <a:pt x="9716974" y="3311003"/>
                  <a:pt x="9711616" y="3327612"/>
                  <a:pt x="9711616" y="3345511"/>
                </a:cubicBezTo>
                <a:cubicBezTo>
                  <a:pt x="9711616" y="3363411"/>
                  <a:pt x="9707330" y="3378055"/>
                  <a:pt x="9702091" y="3378055"/>
                </a:cubicBezTo>
                <a:cubicBezTo>
                  <a:pt x="9687395" y="3378055"/>
                  <a:pt x="9690828" y="3412380"/>
                  <a:pt x="9706853" y="3425680"/>
                </a:cubicBezTo>
                <a:cubicBezTo>
                  <a:pt x="9725431" y="3441099"/>
                  <a:pt x="9725074" y="3460232"/>
                  <a:pt x="9706072" y="3467524"/>
                </a:cubicBezTo>
                <a:cubicBezTo>
                  <a:pt x="9697785" y="3470703"/>
                  <a:pt x="9690285" y="3472967"/>
                  <a:pt x="9689403" y="3472553"/>
                </a:cubicBezTo>
                <a:cubicBezTo>
                  <a:pt x="9688527" y="3472140"/>
                  <a:pt x="9682443" y="3469639"/>
                  <a:pt x="9675895" y="3466997"/>
                </a:cubicBezTo>
                <a:close/>
                <a:moveTo>
                  <a:pt x="9654465" y="3182792"/>
                </a:moveTo>
                <a:cubicBezTo>
                  <a:pt x="9654465" y="3174935"/>
                  <a:pt x="9650178" y="3168505"/>
                  <a:pt x="9644940" y="3168505"/>
                </a:cubicBezTo>
                <a:cubicBezTo>
                  <a:pt x="9639701" y="3168505"/>
                  <a:pt x="9635415" y="3162433"/>
                  <a:pt x="9635415" y="3155011"/>
                </a:cubicBezTo>
                <a:cubicBezTo>
                  <a:pt x="9635415" y="3147590"/>
                  <a:pt x="9630357" y="3139832"/>
                  <a:pt x="9624176" y="3137771"/>
                </a:cubicBezTo>
                <a:cubicBezTo>
                  <a:pt x="9601944" y="3130361"/>
                  <a:pt x="9624824" y="3101830"/>
                  <a:pt x="9653000" y="3101830"/>
                </a:cubicBezTo>
                <a:cubicBezTo>
                  <a:pt x="9668239" y="3101830"/>
                  <a:pt x="9686043" y="3095401"/>
                  <a:pt x="9692565" y="3087542"/>
                </a:cubicBezTo>
                <a:cubicBezTo>
                  <a:pt x="9699086" y="3079685"/>
                  <a:pt x="9712846" y="3073255"/>
                  <a:pt x="9723143" y="3073255"/>
                </a:cubicBezTo>
                <a:cubicBezTo>
                  <a:pt x="9739869" y="3073255"/>
                  <a:pt x="9741150" y="3077570"/>
                  <a:pt x="9735165" y="3113736"/>
                </a:cubicBezTo>
                <a:cubicBezTo>
                  <a:pt x="9727173" y="3162042"/>
                  <a:pt x="9723903" y="3168505"/>
                  <a:pt x="9707456" y="3168505"/>
                </a:cubicBezTo>
                <a:cubicBezTo>
                  <a:pt x="9700549" y="3168505"/>
                  <a:pt x="9689561" y="3174935"/>
                  <a:pt x="9683040" y="3182792"/>
                </a:cubicBezTo>
                <a:cubicBezTo>
                  <a:pt x="9676518" y="3190651"/>
                  <a:pt x="9667420" y="3197080"/>
                  <a:pt x="9662824" y="3197080"/>
                </a:cubicBezTo>
                <a:cubicBezTo>
                  <a:pt x="9658226" y="3197080"/>
                  <a:pt x="9654465" y="3190651"/>
                  <a:pt x="9654465" y="3182792"/>
                </a:cubicBezTo>
                <a:close/>
                <a:moveTo>
                  <a:pt x="224715" y="3030955"/>
                </a:moveTo>
                <a:cubicBezTo>
                  <a:pt x="224715" y="3023406"/>
                  <a:pt x="228552" y="3014858"/>
                  <a:pt x="233242" y="3011959"/>
                </a:cubicBezTo>
                <a:cubicBezTo>
                  <a:pt x="243047" y="3005899"/>
                  <a:pt x="254870" y="3030400"/>
                  <a:pt x="246284" y="3038986"/>
                </a:cubicBezTo>
                <a:cubicBezTo>
                  <a:pt x="236063" y="3049207"/>
                  <a:pt x="224715" y="3044981"/>
                  <a:pt x="224715" y="3030955"/>
                </a:cubicBezTo>
                <a:close/>
                <a:moveTo>
                  <a:pt x="9613190" y="2971655"/>
                </a:moveTo>
                <a:cubicBezTo>
                  <a:pt x="9609697" y="2968163"/>
                  <a:pt x="9606840" y="2953467"/>
                  <a:pt x="9606840" y="2938998"/>
                </a:cubicBezTo>
                <a:cubicBezTo>
                  <a:pt x="9606840" y="2924529"/>
                  <a:pt x="9600411" y="2906261"/>
                  <a:pt x="9592552" y="2898403"/>
                </a:cubicBezTo>
                <a:cubicBezTo>
                  <a:pt x="9576642" y="2882493"/>
                  <a:pt x="9572704" y="2806555"/>
                  <a:pt x="9587790" y="2806555"/>
                </a:cubicBezTo>
                <a:cubicBezTo>
                  <a:pt x="9593028" y="2806555"/>
                  <a:pt x="9596243" y="2801197"/>
                  <a:pt x="9594934" y="2794649"/>
                </a:cubicBezTo>
                <a:cubicBezTo>
                  <a:pt x="9591737" y="2778668"/>
                  <a:pt x="9661073" y="2773227"/>
                  <a:pt x="9678942" y="2788057"/>
                </a:cubicBezTo>
                <a:cubicBezTo>
                  <a:pt x="9688135" y="2795687"/>
                  <a:pt x="9692565" y="2819006"/>
                  <a:pt x="9692565" y="2859781"/>
                </a:cubicBezTo>
                <a:cubicBezTo>
                  <a:pt x="9692565" y="2913913"/>
                  <a:pt x="9689625" y="2923205"/>
                  <a:pt x="9664311" y="2949102"/>
                </a:cubicBezTo>
                <a:cubicBezTo>
                  <a:pt x="9635736" y="2978334"/>
                  <a:pt x="9624726" y="2983191"/>
                  <a:pt x="9613190" y="2971655"/>
                </a:cubicBezTo>
                <a:close/>
                <a:moveTo>
                  <a:pt x="9454440" y="2454130"/>
                </a:moveTo>
                <a:cubicBezTo>
                  <a:pt x="9454440" y="2439784"/>
                  <a:pt x="9459413" y="2434641"/>
                  <a:pt x="9471109" y="2436893"/>
                </a:cubicBezTo>
                <a:cubicBezTo>
                  <a:pt x="9480277" y="2438659"/>
                  <a:pt x="9487777" y="2446415"/>
                  <a:pt x="9487777" y="2454130"/>
                </a:cubicBezTo>
                <a:cubicBezTo>
                  <a:pt x="9487777" y="2461845"/>
                  <a:pt x="9480277" y="2469601"/>
                  <a:pt x="9471109" y="2471367"/>
                </a:cubicBezTo>
                <a:cubicBezTo>
                  <a:pt x="9459413" y="2473619"/>
                  <a:pt x="9454440" y="2468476"/>
                  <a:pt x="9454440" y="2454130"/>
                </a:cubicBezTo>
                <a:close/>
                <a:moveTo>
                  <a:pt x="9433552" y="2289824"/>
                </a:moveTo>
                <a:cubicBezTo>
                  <a:pt x="9421406" y="2280185"/>
                  <a:pt x="9402992" y="2225530"/>
                  <a:pt x="9411891" y="2225530"/>
                </a:cubicBezTo>
                <a:cubicBezTo>
                  <a:pt x="9419977" y="2225530"/>
                  <a:pt x="9473490" y="2282635"/>
                  <a:pt x="9473490" y="2291264"/>
                </a:cubicBezTo>
                <a:cubicBezTo>
                  <a:pt x="9473490" y="2305302"/>
                  <a:pt x="9452084" y="2304530"/>
                  <a:pt x="9433552" y="2289824"/>
                </a:cubicBezTo>
                <a:close/>
                <a:moveTo>
                  <a:pt x="9597315" y="2258868"/>
                </a:moveTo>
                <a:cubicBezTo>
                  <a:pt x="9597315" y="2251010"/>
                  <a:pt x="9601601" y="2244580"/>
                  <a:pt x="9606840" y="2244580"/>
                </a:cubicBezTo>
                <a:cubicBezTo>
                  <a:pt x="9612078" y="2244580"/>
                  <a:pt x="9616365" y="2251010"/>
                  <a:pt x="9616365" y="2258868"/>
                </a:cubicBezTo>
                <a:cubicBezTo>
                  <a:pt x="9616365" y="2266726"/>
                  <a:pt x="9612078" y="2273155"/>
                  <a:pt x="9606840" y="2273155"/>
                </a:cubicBezTo>
                <a:cubicBezTo>
                  <a:pt x="9601601" y="2273155"/>
                  <a:pt x="9597315" y="2266726"/>
                  <a:pt x="9597315" y="2258868"/>
                </a:cubicBezTo>
                <a:close/>
                <a:moveTo>
                  <a:pt x="9374367" y="2088077"/>
                </a:moveTo>
                <a:cubicBezTo>
                  <a:pt x="9364627" y="2064765"/>
                  <a:pt x="9354022" y="2054080"/>
                  <a:pt x="9340626" y="2054080"/>
                </a:cubicBezTo>
                <a:cubicBezTo>
                  <a:pt x="9317775" y="2054080"/>
                  <a:pt x="9314871" y="2032999"/>
                  <a:pt x="9335377" y="2015980"/>
                </a:cubicBezTo>
                <a:cubicBezTo>
                  <a:pt x="9343236" y="2009458"/>
                  <a:pt x="9349665" y="1998471"/>
                  <a:pt x="9349665" y="1991563"/>
                </a:cubicBezTo>
                <a:cubicBezTo>
                  <a:pt x="9349665" y="1972424"/>
                  <a:pt x="9367415" y="1965611"/>
                  <a:pt x="9380694" y="1979654"/>
                </a:cubicBezTo>
                <a:cubicBezTo>
                  <a:pt x="9404840" y="2005189"/>
                  <a:pt x="9417611" y="2042113"/>
                  <a:pt x="9414638" y="2077798"/>
                </a:cubicBezTo>
                <a:cubicBezTo>
                  <a:pt x="9410627" y="2125924"/>
                  <a:pt x="9392151" y="2130640"/>
                  <a:pt x="9374367" y="2088077"/>
                </a:cubicBezTo>
                <a:close/>
                <a:moveTo>
                  <a:pt x="9473490" y="1839768"/>
                </a:moveTo>
                <a:cubicBezTo>
                  <a:pt x="9473490" y="1831909"/>
                  <a:pt x="9469204" y="1825480"/>
                  <a:pt x="9463965" y="1825480"/>
                </a:cubicBezTo>
                <a:cubicBezTo>
                  <a:pt x="9458726" y="1825480"/>
                  <a:pt x="9454440" y="1814764"/>
                  <a:pt x="9454440" y="1801668"/>
                </a:cubicBezTo>
                <a:cubicBezTo>
                  <a:pt x="9454440" y="1784963"/>
                  <a:pt x="9459631" y="1777855"/>
                  <a:pt x="9471830" y="1777855"/>
                </a:cubicBezTo>
                <a:cubicBezTo>
                  <a:pt x="9495581" y="1777855"/>
                  <a:pt x="9534458" y="1820843"/>
                  <a:pt x="9527381" y="1839283"/>
                </a:cubicBezTo>
                <a:cubicBezTo>
                  <a:pt x="9519966" y="1858608"/>
                  <a:pt x="9473490" y="1859025"/>
                  <a:pt x="9473490" y="1839768"/>
                </a:cubicBezTo>
                <a:close/>
                <a:moveTo>
                  <a:pt x="9340140" y="1797467"/>
                </a:moveTo>
                <a:cubicBezTo>
                  <a:pt x="9340140" y="1792538"/>
                  <a:pt x="9344426" y="1785855"/>
                  <a:pt x="9349665" y="1782618"/>
                </a:cubicBezTo>
                <a:cubicBezTo>
                  <a:pt x="9354904" y="1779380"/>
                  <a:pt x="9359190" y="1783413"/>
                  <a:pt x="9359190" y="1791580"/>
                </a:cubicBezTo>
                <a:cubicBezTo>
                  <a:pt x="9359190" y="1799748"/>
                  <a:pt x="9354904" y="1806430"/>
                  <a:pt x="9349665" y="1806430"/>
                </a:cubicBezTo>
                <a:cubicBezTo>
                  <a:pt x="9344426" y="1806430"/>
                  <a:pt x="9340140" y="1802397"/>
                  <a:pt x="9340140" y="1797467"/>
                </a:cubicBezTo>
                <a:close/>
                <a:moveTo>
                  <a:pt x="8762973" y="1747888"/>
                </a:moveTo>
                <a:cubicBezTo>
                  <a:pt x="8749922" y="1733186"/>
                  <a:pt x="8748170" y="1726278"/>
                  <a:pt x="8756734" y="1723282"/>
                </a:cubicBezTo>
                <a:cubicBezTo>
                  <a:pt x="8763282" y="1720992"/>
                  <a:pt x="8768640" y="1713045"/>
                  <a:pt x="8768640" y="1705624"/>
                </a:cubicBezTo>
                <a:cubicBezTo>
                  <a:pt x="8768640" y="1698202"/>
                  <a:pt x="8775070" y="1692130"/>
                  <a:pt x="8782927" y="1692130"/>
                </a:cubicBezTo>
                <a:cubicBezTo>
                  <a:pt x="8790786" y="1692130"/>
                  <a:pt x="8797215" y="1687844"/>
                  <a:pt x="8797215" y="1682605"/>
                </a:cubicBezTo>
                <a:cubicBezTo>
                  <a:pt x="8797215" y="1677366"/>
                  <a:pt x="8801501" y="1673080"/>
                  <a:pt x="8806740" y="1673080"/>
                </a:cubicBezTo>
                <a:cubicBezTo>
                  <a:pt x="8820209" y="1673080"/>
                  <a:pt x="8818618" y="1743118"/>
                  <a:pt x="8804835" y="1756900"/>
                </a:cubicBezTo>
                <a:cubicBezTo>
                  <a:pt x="8789148" y="1772587"/>
                  <a:pt x="8783892" y="1771456"/>
                  <a:pt x="8762973" y="1747888"/>
                </a:cubicBezTo>
                <a:close/>
                <a:moveTo>
                  <a:pt x="9241743" y="1675461"/>
                </a:moveTo>
                <a:cubicBezTo>
                  <a:pt x="9238662" y="1650577"/>
                  <a:pt x="9237509" y="1615216"/>
                  <a:pt x="9239181" y="1596880"/>
                </a:cubicBezTo>
                <a:cubicBezTo>
                  <a:pt x="9240852" y="1578544"/>
                  <a:pt x="9239114" y="1531396"/>
                  <a:pt x="9235321" y="1492105"/>
                </a:cubicBezTo>
                <a:cubicBezTo>
                  <a:pt x="9231527" y="1452814"/>
                  <a:pt x="9232128" y="1416596"/>
                  <a:pt x="9236657" y="1411619"/>
                </a:cubicBezTo>
                <a:cubicBezTo>
                  <a:pt x="9241185" y="1406642"/>
                  <a:pt x="9244890" y="1394855"/>
                  <a:pt x="9244890" y="1385425"/>
                </a:cubicBezTo>
                <a:cubicBezTo>
                  <a:pt x="9244890" y="1375995"/>
                  <a:pt x="9249176" y="1368280"/>
                  <a:pt x="9254415" y="1368280"/>
                </a:cubicBezTo>
                <a:cubicBezTo>
                  <a:pt x="9259654" y="1368280"/>
                  <a:pt x="9263940" y="1347307"/>
                  <a:pt x="9263940" y="1321674"/>
                </a:cubicBezTo>
                <a:cubicBezTo>
                  <a:pt x="9263940" y="1287962"/>
                  <a:pt x="9268108" y="1273469"/>
                  <a:pt x="9279007" y="1269287"/>
                </a:cubicBezTo>
                <a:cubicBezTo>
                  <a:pt x="9304740" y="1259412"/>
                  <a:pt x="9310201" y="1262648"/>
                  <a:pt x="9313314" y="1289617"/>
                </a:cubicBezTo>
                <a:cubicBezTo>
                  <a:pt x="9317263" y="1323837"/>
                  <a:pt x="9347275" y="1330028"/>
                  <a:pt x="9369080" y="1301122"/>
                </a:cubicBezTo>
                <a:cubicBezTo>
                  <a:pt x="9397353" y="1263640"/>
                  <a:pt x="9416340" y="1282622"/>
                  <a:pt x="9416340" y="1348369"/>
                </a:cubicBezTo>
                <a:cubicBezTo>
                  <a:pt x="9416340" y="1379657"/>
                  <a:pt x="9411705" y="1408120"/>
                  <a:pt x="9406041" y="1411621"/>
                </a:cubicBezTo>
                <a:cubicBezTo>
                  <a:pt x="9400377" y="1415122"/>
                  <a:pt x="9382570" y="1405731"/>
                  <a:pt x="9366472" y="1390752"/>
                </a:cubicBezTo>
                <a:cubicBezTo>
                  <a:pt x="9346891" y="1372533"/>
                  <a:pt x="9339156" y="1369012"/>
                  <a:pt x="9343107" y="1380115"/>
                </a:cubicBezTo>
                <a:cubicBezTo>
                  <a:pt x="9346355" y="1389244"/>
                  <a:pt x="9343491" y="1401871"/>
                  <a:pt x="9336742" y="1408175"/>
                </a:cubicBezTo>
                <a:cubicBezTo>
                  <a:pt x="9326766" y="1417496"/>
                  <a:pt x="9327222" y="1422849"/>
                  <a:pt x="9339186" y="1436821"/>
                </a:cubicBezTo>
                <a:cubicBezTo>
                  <a:pt x="9357060" y="1457696"/>
                  <a:pt x="9386351" y="1459248"/>
                  <a:pt x="9393846" y="1439718"/>
                </a:cubicBezTo>
                <a:cubicBezTo>
                  <a:pt x="9399623" y="1424660"/>
                  <a:pt x="9425865" y="1419628"/>
                  <a:pt x="9425865" y="1433577"/>
                </a:cubicBezTo>
                <a:cubicBezTo>
                  <a:pt x="9425865" y="1438058"/>
                  <a:pt x="9439795" y="1445702"/>
                  <a:pt x="9456821" y="1450564"/>
                </a:cubicBezTo>
                <a:cubicBezTo>
                  <a:pt x="9477608" y="1456499"/>
                  <a:pt x="9488748" y="1466112"/>
                  <a:pt x="9490731" y="1479825"/>
                </a:cubicBezTo>
                <a:cubicBezTo>
                  <a:pt x="9492355" y="1491057"/>
                  <a:pt x="9499856" y="1505369"/>
                  <a:pt x="9507399" y="1511630"/>
                </a:cubicBezTo>
                <a:cubicBezTo>
                  <a:pt x="9514943" y="1517890"/>
                  <a:pt x="9521115" y="1530754"/>
                  <a:pt x="9521115" y="1540216"/>
                </a:cubicBezTo>
                <a:cubicBezTo>
                  <a:pt x="9521115" y="1549678"/>
                  <a:pt x="9527235" y="1563539"/>
                  <a:pt x="9534713" y="1571018"/>
                </a:cubicBezTo>
                <a:cubicBezTo>
                  <a:pt x="9552043" y="1588348"/>
                  <a:pt x="9565177" y="1654030"/>
                  <a:pt x="9551312" y="1654030"/>
                </a:cubicBezTo>
                <a:cubicBezTo>
                  <a:pt x="9545800" y="1654030"/>
                  <a:pt x="9538546" y="1649591"/>
                  <a:pt x="9535192" y="1644165"/>
                </a:cubicBezTo>
                <a:cubicBezTo>
                  <a:pt x="9531839" y="1638739"/>
                  <a:pt x="9513369" y="1634978"/>
                  <a:pt x="9494149" y="1635808"/>
                </a:cubicBezTo>
                <a:cubicBezTo>
                  <a:pt x="9474929" y="1636638"/>
                  <a:pt x="9424997" y="1633968"/>
                  <a:pt x="9383191" y="1629874"/>
                </a:cubicBezTo>
                <a:cubicBezTo>
                  <a:pt x="9311130" y="1622817"/>
                  <a:pt x="9308036" y="1623287"/>
                  <a:pt x="9323660" y="1638910"/>
                </a:cubicBezTo>
                <a:cubicBezTo>
                  <a:pt x="9332724" y="1647975"/>
                  <a:pt x="9340140" y="1660105"/>
                  <a:pt x="9340140" y="1665867"/>
                </a:cubicBezTo>
                <a:cubicBezTo>
                  <a:pt x="9340140" y="1671628"/>
                  <a:pt x="9347257" y="1684207"/>
                  <a:pt x="9355957" y="1693820"/>
                </a:cubicBezTo>
                <a:cubicBezTo>
                  <a:pt x="9376957" y="1717025"/>
                  <a:pt x="9369457" y="1722320"/>
                  <a:pt x="9331149" y="1711333"/>
                </a:cubicBezTo>
                <a:cubicBezTo>
                  <a:pt x="9311052" y="1705569"/>
                  <a:pt x="9293363" y="1705629"/>
                  <a:pt x="9282400" y="1711496"/>
                </a:cubicBezTo>
                <a:cubicBezTo>
                  <a:pt x="9253122" y="1727165"/>
                  <a:pt x="9247530" y="1722209"/>
                  <a:pt x="9241743" y="1675461"/>
                </a:cubicBezTo>
                <a:close/>
                <a:moveTo>
                  <a:pt x="9011934" y="1607063"/>
                </a:moveTo>
                <a:cubicBezTo>
                  <a:pt x="9004890" y="1595666"/>
                  <a:pt x="9022809" y="1584372"/>
                  <a:pt x="9035496" y="1592213"/>
                </a:cubicBezTo>
                <a:cubicBezTo>
                  <a:pt x="9046148" y="1598797"/>
                  <a:pt x="9039155" y="1615930"/>
                  <a:pt x="9025815" y="1615930"/>
                </a:cubicBezTo>
                <a:cubicBezTo>
                  <a:pt x="9021195" y="1615930"/>
                  <a:pt x="9014949" y="1611940"/>
                  <a:pt x="9011934" y="1607063"/>
                </a:cubicBezTo>
                <a:close/>
                <a:moveTo>
                  <a:pt x="9076962" y="1403999"/>
                </a:moveTo>
                <a:cubicBezTo>
                  <a:pt x="9080120" y="1392212"/>
                  <a:pt x="9082764" y="1375067"/>
                  <a:pt x="9082835" y="1365899"/>
                </a:cubicBezTo>
                <a:cubicBezTo>
                  <a:pt x="9083033" y="1340535"/>
                  <a:pt x="9110369" y="1346012"/>
                  <a:pt x="9117083" y="1372761"/>
                </a:cubicBezTo>
                <a:cubicBezTo>
                  <a:pt x="9120868" y="1387843"/>
                  <a:pt x="9117757" y="1401523"/>
                  <a:pt x="9108420" y="1410861"/>
                </a:cubicBezTo>
                <a:cubicBezTo>
                  <a:pt x="9086586" y="1432694"/>
                  <a:pt x="9070228" y="1429126"/>
                  <a:pt x="9076962" y="1403999"/>
                </a:cubicBezTo>
                <a:close/>
                <a:moveTo>
                  <a:pt x="9161456" y="1211327"/>
                </a:moveTo>
                <a:cubicBezTo>
                  <a:pt x="9164729" y="1194205"/>
                  <a:pt x="9161111" y="1186183"/>
                  <a:pt x="9148279" y="1182111"/>
                </a:cubicBezTo>
                <a:cubicBezTo>
                  <a:pt x="9138550" y="1179023"/>
                  <a:pt x="9130590" y="1168213"/>
                  <a:pt x="9130590" y="1158088"/>
                </a:cubicBezTo>
                <a:cubicBezTo>
                  <a:pt x="9130590" y="1117412"/>
                  <a:pt x="9177093" y="1153958"/>
                  <a:pt x="9184658" y="1200579"/>
                </a:cubicBezTo>
                <a:cubicBezTo>
                  <a:pt x="9189279" y="1229052"/>
                  <a:pt x="9187385" y="1234930"/>
                  <a:pt x="9173588" y="1234930"/>
                </a:cubicBezTo>
                <a:cubicBezTo>
                  <a:pt x="9161010" y="1234930"/>
                  <a:pt x="9158046" y="1229164"/>
                  <a:pt x="9161456" y="1211327"/>
                </a:cubicBezTo>
                <a:close/>
                <a:moveTo>
                  <a:pt x="8798934" y="1165874"/>
                </a:moveTo>
                <a:cubicBezTo>
                  <a:pt x="8800608" y="1154087"/>
                  <a:pt x="8808407" y="1144443"/>
                  <a:pt x="8816265" y="1144443"/>
                </a:cubicBezTo>
                <a:cubicBezTo>
                  <a:pt x="8824123" y="1144443"/>
                  <a:pt x="8831922" y="1154087"/>
                  <a:pt x="8833596" y="1165874"/>
                </a:cubicBezTo>
                <a:cubicBezTo>
                  <a:pt x="8835939" y="1182368"/>
                  <a:pt x="8831946" y="1187305"/>
                  <a:pt x="8816265" y="1187305"/>
                </a:cubicBezTo>
                <a:cubicBezTo>
                  <a:pt x="8800584" y="1187305"/>
                  <a:pt x="8796591" y="1182368"/>
                  <a:pt x="8798934" y="1165874"/>
                </a:cubicBezTo>
                <a:close/>
                <a:moveTo>
                  <a:pt x="9299266" y="1169973"/>
                </a:moveTo>
                <a:cubicBezTo>
                  <a:pt x="9284922" y="1161269"/>
                  <a:pt x="9275257" y="1148750"/>
                  <a:pt x="9277789" y="1142151"/>
                </a:cubicBezTo>
                <a:cubicBezTo>
                  <a:pt x="9280321" y="1135553"/>
                  <a:pt x="9278240" y="1130155"/>
                  <a:pt x="9273166" y="1130155"/>
                </a:cubicBezTo>
                <a:cubicBezTo>
                  <a:pt x="9268092" y="1130155"/>
                  <a:pt x="9263940" y="1119305"/>
                  <a:pt x="9263940" y="1106044"/>
                </a:cubicBezTo>
                <a:cubicBezTo>
                  <a:pt x="9263940" y="1091671"/>
                  <a:pt x="9257207" y="1079556"/>
                  <a:pt x="9247271" y="1076049"/>
                </a:cubicBezTo>
                <a:cubicBezTo>
                  <a:pt x="9220056" y="1066444"/>
                  <a:pt x="9187740" y="1032867"/>
                  <a:pt x="9187740" y="1014195"/>
                </a:cubicBezTo>
                <a:cubicBezTo>
                  <a:pt x="9187740" y="1004630"/>
                  <a:pt x="9191562" y="996805"/>
                  <a:pt x="9196232" y="996805"/>
                </a:cubicBezTo>
                <a:cubicBezTo>
                  <a:pt x="9200904" y="996805"/>
                  <a:pt x="9207414" y="986089"/>
                  <a:pt x="9210701" y="972993"/>
                </a:cubicBezTo>
                <a:cubicBezTo>
                  <a:pt x="9213989" y="959896"/>
                  <a:pt x="9222069" y="949180"/>
                  <a:pt x="9228658" y="949180"/>
                </a:cubicBezTo>
                <a:cubicBezTo>
                  <a:pt x="9243427" y="949180"/>
                  <a:pt x="9368715" y="1074161"/>
                  <a:pt x="9368715" y="1088894"/>
                </a:cubicBezTo>
                <a:cubicBezTo>
                  <a:pt x="9368715" y="1094750"/>
                  <a:pt x="9362286" y="1102009"/>
                  <a:pt x="9354427" y="1105025"/>
                </a:cubicBezTo>
                <a:cubicBezTo>
                  <a:pt x="9345523" y="1108441"/>
                  <a:pt x="9340140" y="1122969"/>
                  <a:pt x="9340140" y="1143581"/>
                </a:cubicBezTo>
                <a:cubicBezTo>
                  <a:pt x="9340140" y="1184886"/>
                  <a:pt x="9332245" y="1189983"/>
                  <a:pt x="9299266" y="1169973"/>
                </a:cubicBezTo>
                <a:close/>
                <a:moveTo>
                  <a:pt x="8797215" y="1096818"/>
                </a:moveTo>
                <a:cubicBezTo>
                  <a:pt x="8797215" y="1088959"/>
                  <a:pt x="8801501" y="1082530"/>
                  <a:pt x="8806740" y="1082530"/>
                </a:cubicBezTo>
                <a:cubicBezTo>
                  <a:pt x="8819724" y="1082530"/>
                  <a:pt x="8818789" y="1038688"/>
                  <a:pt x="8805347" y="1017163"/>
                </a:cubicBezTo>
                <a:cubicBezTo>
                  <a:pt x="8793341" y="997939"/>
                  <a:pt x="8802044" y="945153"/>
                  <a:pt x="8815816" y="953665"/>
                </a:cubicBezTo>
                <a:cubicBezTo>
                  <a:pt x="8820501" y="956560"/>
                  <a:pt x="8833306" y="946328"/>
                  <a:pt x="8844272" y="930928"/>
                </a:cubicBezTo>
                <a:cubicBezTo>
                  <a:pt x="8855238" y="915527"/>
                  <a:pt x="8879467" y="897892"/>
                  <a:pt x="8898114" y="891737"/>
                </a:cubicBezTo>
                <a:cubicBezTo>
                  <a:pt x="8928288" y="881779"/>
                  <a:pt x="8934362" y="882752"/>
                  <a:pt x="8953336" y="900577"/>
                </a:cubicBezTo>
                <a:cubicBezTo>
                  <a:pt x="8965062" y="911592"/>
                  <a:pt x="8985815" y="920605"/>
                  <a:pt x="8999456" y="920605"/>
                </a:cubicBezTo>
                <a:cubicBezTo>
                  <a:pt x="9038913" y="920605"/>
                  <a:pt x="9054390" y="930443"/>
                  <a:pt x="9054390" y="955524"/>
                </a:cubicBezTo>
                <a:cubicBezTo>
                  <a:pt x="9054390" y="968935"/>
                  <a:pt x="9050264" y="976329"/>
                  <a:pt x="9044699" y="972890"/>
                </a:cubicBezTo>
                <a:cubicBezTo>
                  <a:pt x="9039369" y="969596"/>
                  <a:pt x="9011321" y="969860"/>
                  <a:pt x="8982370" y="973478"/>
                </a:cubicBezTo>
                <a:cubicBezTo>
                  <a:pt x="8922101" y="981008"/>
                  <a:pt x="8876451" y="1017342"/>
                  <a:pt x="8866832" y="1065439"/>
                </a:cubicBezTo>
                <a:cubicBezTo>
                  <a:pt x="8859521" y="1101992"/>
                  <a:pt x="8797215" y="1130076"/>
                  <a:pt x="8797215" y="1096818"/>
                </a:cubicBezTo>
                <a:close/>
                <a:moveTo>
                  <a:pt x="8282865" y="1039538"/>
                </a:moveTo>
                <a:cubicBezTo>
                  <a:pt x="8282865" y="1031609"/>
                  <a:pt x="8278892" y="1017679"/>
                  <a:pt x="8274035" y="1008582"/>
                </a:cubicBezTo>
                <a:cubicBezTo>
                  <a:pt x="8269179" y="999485"/>
                  <a:pt x="8262860" y="984477"/>
                  <a:pt x="8259992" y="975231"/>
                </a:cubicBezTo>
                <a:cubicBezTo>
                  <a:pt x="8257125" y="965984"/>
                  <a:pt x="8244610" y="954553"/>
                  <a:pt x="8232183" y="949828"/>
                </a:cubicBezTo>
                <a:cubicBezTo>
                  <a:pt x="8219755" y="945103"/>
                  <a:pt x="8201866" y="924808"/>
                  <a:pt x="8192430" y="904727"/>
                </a:cubicBezTo>
                <a:cubicBezTo>
                  <a:pt x="8182994" y="884647"/>
                  <a:pt x="8170997" y="865435"/>
                  <a:pt x="8165769" y="862035"/>
                </a:cubicBezTo>
                <a:cubicBezTo>
                  <a:pt x="8152350" y="853307"/>
                  <a:pt x="8165044" y="825355"/>
                  <a:pt x="8182426" y="825355"/>
                </a:cubicBezTo>
                <a:cubicBezTo>
                  <a:pt x="8199196" y="825355"/>
                  <a:pt x="8263176" y="891080"/>
                  <a:pt x="8263557" y="908699"/>
                </a:cubicBezTo>
                <a:cubicBezTo>
                  <a:pt x="8263699" y="915247"/>
                  <a:pt x="8267907" y="920605"/>
                  <a:pt x="8272909" y="920605"/>
                </a:cubicBezTo>
                <a:cubicBezTo>
                  <a:pt x="8281421" y="920605"/>
                  <a:pt x="8298555" y="983493"/>
                  <a:pt x="8294319" y="999186"/>
                </a:cubicBezTo>
                <a:cubicBezTo>
                  <a:pt x="8293258" y="1003115"/>
                  <a:pt x="8296676" y="1006330"/>
                  <a:pt x="8301915" y="1006330"/>
                </a:cubicBezTo>
                <a:cubicBezTo>
                  <a:pt x="8307154" y="1006330"/>
                  <a:pt x="8311440" y="1017046"/>
                  <a:pt x="8311440" y="1030143"/>
                </a:cubicBezTo>
                <a:cubicBezTo>
                  <a:pt x="8311440" y="1044959"/>
                  <a:pt x="8306043" y="1053955"/>
                  <a:pt x="8297153" y="1053955"/>
                </a:cubicBezTo>
                <a:cubicBezTo>
                  <a:pt x="8289295" y="1053955"/>
                  <a:pt x="8282865" y="1047467"/>
                  <a:pt x="8282865" y="1039538"/>
                </a:cubicBezTo>
                <a:close/>
                <a:moveTo>
                  <a:pt x="3351098" y="995019"/>
                </a:moveTo>
                <a:cubicBezTo>
                  <a:pt x="3356985" y="977358"/>
                  <a:pt x="3377490" y="974428"/>
                  <a:pt x="3377490" y="991249"/>
                </a:cubicBezTo>
                <a:cubicBezTo>
                  <a:pt x="3377490" y="999543"/>
                  <a:pt x="3370704" y="1006330"/>
                  <a:pt x="3362409" y="1006330"/>
                </a:cubicBezTo>
                <a:cubicBezTo>
                  <a:pt x="3354114" y="1006330"/>
                  <a:pt x="3349024" y="1001240"/>
                  <a:pt x="3351098" y="995019"/>
                </a:cubicBezTo>
                <a:close/>
                <a:moveTo>
                  <a:pt x="4583990" y="961880"/>
                </a:moveTo>
                <a:cubicBezTo>
                  <a:pt x="4580498" y="958388"/>
                  <a:pt x="4577640" y="947383"/>
                  <a:pt x="4577640" y="937426"/>
                </a:cubicBezTo>
                <a:cubicBezTo>
                  <a:pt x="4577640" y="923082"/>
                  <a:pt x="4582092" y="920666"/>
                  <a:pt x="4599072" y="925796"/>
                </a:cubicBezTo>
                <a:cubicBezTo>
                  <a:pt x="4627665" y="934435"/>
                  <a:pt x="4638317" y="945293"/>
                  <a:pt x="4630541" y="957875"/>
                </a:cubicBezTo>
                <a:cubicBezTo>
                  <a:pt x="4623474" y="969309"/>
                  <a:pt x="4593959" y="971848"/>
                  <a:pt x="4583990" y="961880"/>
                </a:cubicBezTo>
                <a:close/>
                <a:moveTo>
                  <a:pt x="8730540" y="934893"/>
                </a:moveTo>
                <a:cubicBezTo>
                  <a:pt x="8730540" y="926161"/>
                  <a:pt x="8735148" y="920553"/>
                  <a:pt x="8740779" y="922431"/>
                </a:cubicBezTo>
                <a:cubicBezTo>
                  <a:pt x="8746411" y="924308"/>
                  <a:pt x="8751019" y="929916"/>
                  <a:pt x="8751019" y="934893"/>
                </a:cubicBezTo>
                <a:cubicBezTo>
                  <a:pt x="8751019" y="939869"/>
                  <a:pt x="8746411" y="945477"/>
                  <a:pt x="8740779" y="947354"/>
                </a:cubicBezTo>
                <a:cubicBezTo>
                  <a:pt x="8735148" y="949232"/>
                  <a:pt x="8730540" y="943624"/>
                  <a:pt x="8730540" y="934893"/>
                </a:cubicBezTo>
                <a:close/>
                <a:moveTo>
                  <a:pt x="8275721" y="744432"/>
                </a:moveTo>
                <a:cubicBezTo>
                  <a:pt x="8269173" y="736994"/>
                  <a:pt x="8263815" y="726967"/>
                  <a:pt x="8263815" y="722148"/>
                </a:cubicBezTo>
                <a:cubicBezTo>
                  <a:pt x="8263815" y="717330"/>
                  <a:pt x="8257641" y="708263"/>
                  <a:pt x="8250094" y="702000"/>
                </a:cubicBezTo>
                <a:cubicBezTo>
                  <a:pt x="8234273" y="688869"/>
                  <a:pt x="8240632" y="663430"/>
                  <a:pt x="8259737" y="663430"/>
                </a:cubicBezTo>
                <a:cubicBezTo>
                  <a:pt x="8266850" y="663430"/>
                  <a:pt x="8277780" y="673074"/>
                  <a:pt x="8284025" y="684861"/>
                </a:cubicBezTo>
                <a:cubicBezTo>
                  <a:pt x="8290271" y="696648"/>
                  <a:pt x="8303674" y="713566"/>
                  <a:pt x="8313810" y="722456"/>
                </a:cubicBezTo>
                <a:cubicBezTo>
                  <a:pt x="8323946" y="731346"/>
                  <a:pt x="8329450" y="743133"/>
                  <a:pt x="8326040" y="748649"/>
                </a:cubicBezTo>
                <a:cubicBezTo>
                  <a:pt x="8317309" y="762777"/>
                  <a:pt x="8289846" y="760475"/>
                  <a:pt x="8275721" y="744432"/>
                </a:cubicBezTo>
                <a:close/>
                <a:moveTo>
                  <a:pt x="5255598" y="618976"/>
                </a:moveTo>
                <a:cubicBezTo>
                  <a:pt x="5260233" y="595080"/>
                  <a:pt x="5282490" y="591798"/>
                  <a:pt x="5282490" y="615011"/>
                </a:cubicBezTo>
                <a:cubicBezTo>
                  <a:pt x="5282490" y="626711"/>
                  <a:pt x="5276340" y="634855"/>
                  <a:pt x="5267504" y="634855"/>
                </a:cubicBezTo>
                <a:cubicBezTo>
                  <a:pt x="5258635" y="634855"/>
                  <a:pt x="5253775" y="628374"/>
                  <a:pt x="5255598" y="618976"/>
                </a:cubicBezTo>
                <a:close/>
                <a:moveTo>
                  <a:pt x="8145858" y="503886"/>
                </a:moveTo>
                <a:cubicBezTo>
                  <a:pt x="8142624" y="494718"/>
                  <a:pt x="8137480" y="481860"/>
                  <a:pt x="8134428" y="475311"/>
                </a:cubicBezTo>
                <a:cubicBezTo>
                  <a:pt x="8131235" y="468462"/>
                  <a:pt x="8135284" y="463405"/>
                  <a:pt x="8143959" y="463405"/>
                </a:cubicBezTo>
                <a:cubicBezTo>
                  <a:pt x="8152254" y="463405"/>
                  <a:pt x="8159040" y="469477"/>
                  <a:pt x="8159040" y="476899"/>
                </a:cubicBezTo>
                <a:cubicBezTo>
                  <a:pt x="8159040" y="484320"/>
                  <a:pt x="8164086" y="492074"/>
                  <a:pt x="8170252" y="494130"/>
                </a:cubicBezTo>
                <a:cubicBezTo>
                  <a:pt x="8176418" y="496185"/>
                  <a:pt x="8178308" y="502972"/>
                  <a:pt x="8174452" y="509211"/>
                </a:cubicBezTo>
                <a:cubicBezTo>
                  <a:pt x="8164438" y="525414"/>
                  <a:pt x="8152679" y="523225"/>
                  <a:pt x="8145858" y="503886"/>
                </a:cubicBezTo>
                <a:close/>
                <a:moveTo>
                  <a:pt x="5387265" y="377587"/>
                </a:moveTo>
                <a:cubicBezTo>
                  <a:pt x="5387265" y="367058"/>
                  <a:pt x="5378693" y="351104"/>
                  <a:pt x="5368215" y="342132"/>
                </a:cubicBezTo>
                <a:cubicBezTo>
                  <a:pt x="5357738" y="333161"/>
                  <a:pt x="5349165" y="318201"/>
                  <a:pt x="5349165" y="308888"/>
                </a:cubicBezTo>
                <a:cubicBezTo>
                  <a:pt x="5349165" y="290201"/>
                  <a:pt x="5372821" y="285814"/>
                  <a:pt x="5383182" y="302579"/>
                </a:cubicBezTo>
                <a:cubicBezTo>
                  <a:pt x="5387134" y="308973"/>
                  <a:pt x="5405977" y="311373"/>
                  <a:pt x="5430514" y="308608"/>
                </a:cubicBezTo>
                <a:cubicBezTo>
                  <a:pt x="5467092" y="304485"/>
                  <a:pt x="5473405" y="306886"/>
                  <a:pt x="5491953" y="331975"/>
                </a:cubicBezTo>
                <a:cubicBezTo>
                  <a:pt x="5503324" y="347354"/>
                  <a:pt x="5510273" y="366072"/>
                  <a:pt x="5507395" y="373571"/>
                </a:cubicBezTo>
                <a:cubicBezTo>
                  <a:pt x="5499823" y="393303"/>
                  <a:pt x="5488409" y="390334"/>
                  <a:pt x="5477630" y="365829"/>
                </a:cubicBezTo>
                <a:cubicBezTo>
                  <a:pt x="5462710" y="331910"/>
                  <a:pt x="5435770" y="332798"/>
                  <a:pt x="5428842" y="367438"/>
                </a:cubicBezTo>
                <a:cubicBezTo>
                  <a:pt x="5421995" y="401673"/>
                  <a:pt x="5387265" y="410150"/>
                  <a:pt x="5387265" y="377587"/>
                </a:cubicBezTo>
                <a:close/>
                <a:moveTo>
                  <a:pt x="5227523" y="356844"/>
                </a:moveTo>
                <a:cubicBezTo>
                  <a:pt x="5233410" y="339183"/>
                  <a:pt x="5253915" y="336253"/>
                  <a:pt x="5253915" y="353074"/>
                </a:cubicBezTo>
                <a:cubicBezTo>
                  <a:pt x="5253915" y="361368"/>
                  <a:pt x="5247129" y="368155"/>
                  <a:pt x="5238834" y="368155"/>
                </a:cubicBezTo>
                <a:cubicBezTo>
                  <a:pt x="5230539" y="368155"/>
                  <a:pt x="5225449" y="363065"/>
                  <a:pt x="5227523" y="356844"/>
                </a:cubicBezTo>
                <a:close/>
                <a:moveTo>
                  <a:pt x="7968540" y="349105"/>
                </a:moveTo>
                <a:cubicBezTo>
                  <a:pt x="7968540" y="338522"/>
                  <a:pt x="7974890" y="330055"/>
                  <a:pt x="7982828" y="330055"/>
                </a:cubicBezTo>
                <a:cubicBezTo>
                  <a:pt x="7990765" y="330055"/>
                  <a:pt x="7997115" y="338522"/>
                  <a:pt x="7997115" y="349105"/>
                </a:cubicBezTo>
                <a:cubicBezTo>
                  <a:pt x="7997115" y="359688"/>
                  <a:pt x="7990765" y="368155"/>
                  <a:pt x="7982828" y="368155"/>
                </a:cubicBezTo>
                <a:cubicBezTo>
                  <a:pt x="7974890" y="368155"/>
                  <a:pt x="7968540" y="359688"/>
                  <a:pt x="7968540" y="349105"/>
                </a:cubicBezTo>
                <a:close/>
                <a:moveTo>
                  <a:pt x="5738562" y="351486"/>
                </a:moveTo>
                <a:cubicBezTo>
                  <a:pt x="5737942" y="347557"/>
                  <a:pt x="5737942" y="341128"/>
                  <a:pt x="5738562" y="337199"/>
                </a:cubicBezTo>
                <a:cubicBezTo>
                  <a:pt x="5739182" y="333270"/>
                  <a:pt x="5735404" y="330055"/>
                  <a:pt x="5730165" y="330055"/>
                </a:cubicBezTo>
                <a:cubicBezTo>
                  <a:pt x="5714596" y="330055"/>
                  <a:pt x="5719922" y="298339"/>
                  <a:pt x="5739419" y="274957"/>
                </a:cubicBezTo>
                <a:cubicBezTo>
                  <a:pt x="5763718" y="245818"/>
                  <a:pt x="5806365" y="254270"/>
                  <a:pt x="5806365" y="288225"/>
                </a:cubicBezTo>
                <a:cubicBezTo>
                  <a:pt x="5806365" y="300754"/>
                  <a:pt x="5802161" y="311005"/>
                  <a:pt x="5797022" y="311005"/>
                </a:cubicBezTo>
                <a:cubicBezTo>
                  <a:pt x="5791883" y="311005"/>
                  <a:pt x="5784989" y="321721"/>
                  <a:pt x="5781701" y="334817"/>
                </a:cubicBezTo>
                <a:cubicBezTo>
                  <a:pt x="5776213" y="356686"/>
                  <a:pt x="5741501" y="370098"/>
                  <a:pt x="5738562" y="351486"/>
                </a:cubicBezTo>
                <a:close/>
                <a:moveTo>
                  <a:pt x="7028698" y="332746"/>
                </a:moveTo>
                <a:cubicBezTo>
                  <a:pt x="6985052" y="327276"/>
                  <a:pt x="6946280" y="285611"/>
                  <a:pt x="6953351" y="251780"/>
                </a:cubicBezTo>
                <a:cubicBezTo>
                  <a:pt x="6956398" y="237205"/>
                  <a:pt x="6961656" y="211492"/>
                  <a:pt x="6965037" y="194641"/>
                </a:cubicBezTo>
                <a:cubicBezTo>
                  <a:pt x="6976813" y="135936"/>
                  <a:pt x="7016040" y="126249"/>
                  <a:pt x="7016040" y="182045"/>
                </a:cubicBezTo>
                <a:cubicBezTo>
                  <a:pt x="7016040" y="199303"/>
                  <a:pt x="7022470" y="218758"/>
                  <a:pt x="7030328" y="225280"/>
                </a:cubicBezTo>
                <a:cubicBezTo>
                  <a:pt x="7038186" y="231802"/>
                  <a:pt x="7044615" y="247634"/>
                  <a:pt x="7044615" y="260464"/>
                </a:cubicBezTo>
                <a:cubicBezTo>
                  <a:pt x="7044615" y="273294"/>
                  <a:pt x="7051045" y="290220"/>
                  <a:pt x="7058903" y="298078"/>
                </a:cubicBezTo>
                <a:cubicBezTo>
                  <a:pt x="7073670" y="312846"/>
                  <a:pt x="7078656" y="340746"/>
                  <a:pt x="7066046" y="338056"/>
                </a:cubicBezTo>
                <a:cubicBezTo>
                  <a:pt x="7062117" y="337217"/>
                  <a:pt x="7045310" y="334828"/>
                  <a:pt x="7028698" y="332746"/>
                </a:cubicBezTo>
                <a:close/>
                <a:moveTo>
                  <a:pt x="5573003" y="301480"/>
                </a:moveTo>
                <a:cubicBezTo>
                  <a:pt x="5569765" y="296241"/>
                  <a:pt x="5558796" y="291955"/>
                  <a:pt x="5548628" y="291955"/>
                </a:cubicBezTo>
                <a:cubicBezTo>
                  <a:pt x="5538460" y="291955"/>
                  <a:pt x="5530140" y="286458"/>
                  <a:pt x="5530140" y="279739"/>
                </a:cubicBezTo>
                <a:cubicBezTo>
                  <a:pt x="5530140" y="263819"/>
                  <a:pt x="5614148" y="259622"/>
                  <a:pt x="5632241" y="274638"/>
                </a:cubicBezTo>
                <a:cubicBezTo>
                  <a:pt x="5643051" y="283609"/>
                  <a:pt x="5639946" y="287946"/>
                  <a:pt x="5615289" y="298313"/>
                </a:cubicBezTo>
                <a:cubicBezTo>
                  <a:pt x="5579164" y="313502"/>
                  <a:pt x="5580376" y="313411"/>
                  <a:pt x="5573003" y="301480"/>
                </a:cubicBezTo>
                <a:close/>
                <a:moveTo>
                  <a:pt x="5468228" y="282430"/>
                </a:moveTo>
                <a:cubicBezTo>
                  <a:pt x="5464990" y="277191"/>
                  <a:pt x="5469023" y="272905"/>
                  <a:pt x="5477190" y="272905"/>
                </a:cubicBezTo>
                <a:cubicBezTo>
                  <a:pt x="5485358" y="272905"/>
                  <a:pt x="5492040" y="277191"/>
                  <a:pt x="5492040" y="282430"/>
                </a:cubicBezTo>
                <a:cubicBezTo>
                  <a:pt x="5492040" y="287669"/>
                  <a:pt x="5488007" y="291955"/>
                  <a:pt x="5483077" y="291955"/>
                </a:cubicBezTo>
                <a:cubicBezTo>
                  <a:pt x="5478148" y="291955"/>
                  <a:pt x="5471466" y="287669"/>
                  <a:pt x="5468228" y="282430"/>
                </a:cubicBezTo>
                <a:close/>
                <a:moveTo>
                  <a:pt x="7168440" y="268936"/>
                </a:moveTo>
                <a:cubicBezTo>
                  <a:pt x="7168440" y="260642"/>
                  <a:pt x="7175227" y="253855"/>
                  <a:pt x="7183522" y="253855"/>
                </a:cubicBezTo>
                <a:cubicBezTo>
                  <a:pt x="7200342" y="253855"/>
                  <a:pt x="7197413" y="274360"/>
                  <a:pt x="7179751" y="280247"/>
                </a:cubicBezTo>
                <a:cubicBezTo>
                  <a:pt x="7173530" y="282321"/>
                  <a:pt x="7168440" y="277231"/>
                  <a:pt x="7168440" y="268936"/>
                </a:cubicBezTo>
                <a:close/>
                <a:moveTo>
                  <a:pt x="7818323" y="252069"/>
                </a:moveTo>
                <a:cubicBezTo>
                  <a:pt x="7824210" y="234408"/>
                  <a:pt x="7844715" y="231478"/>
                  <a:pt x="7844715" y="248299"/>
                </a:cubicBezTo>
                <a:cubicBezTo>
                  <a:pt x="7844715" y="256593"/>
                  <a:pt x="7837929" y="263380"/>
                  <a:pt x="7829634" y="263380"/>
                </a:cubicBezTo>
                <a:cubicBezTo>
                  <a:pt x="7821339" y="263380"/>
                  <a:pt x="7816249" y="258290"/>
                  <a:pt x="7818323" y="252069"/>
                </a:cubicBezTo>
                <a:close/>
                <a:moveTo>
                  <a:pt x="5314264" y="219877"/>
                </a:moveTo>
                <a:cubicBezTo>
                  <a:pt x="5307390" y="201963"/>
                  <a:pt x="5324246" y="182428"/>
                  <a:pt x="5338810" y="191430"/>
                </a:cubicBezTo>
                <a:cubicBezTo>
                  <a:pt x="5354511" y="201133"/>
                  <a:pt x="5351225" y="234805"/>
                  <a:pt x="5334579" y="234805"/>
                </a:cubicBezTo>
                <a:cubicBezTo>
                  <a:pt x="5326557" y="234805"/>
                  <a:pt x="5317415" y="228087"/>
                  <a:pt x="5314264" y="219877"/>
                </a:cubicBezTo>
                <a:close/>
                <a:moveTo>
                  <a:pt x="7485087" y="189844"/>
                </a:moveTo>
                <a:cubicBezTo>
                  <a:pt x="7478506" y="187484"/>
                  <a:pt x="7475545" y="181633"/>
                  <a:pt x="7478505" y="176841"/>
                </a:cubicBezTo>
                <a:cubicBezTo>
                  <a:pt x="7481467" y="172050"/>
                  <a:pt x="7479351" y="168130"/>
                  <a:pt x="7473802" y="168130"/>
                </a:cubicBezTo>
                <a:cubicBezTo>
                  <a:pt x="7468254" y="168130"/>
                  <a:pt x="7463715" y="159557"/>
                  <a:pt x="7463715" y="149080"/>
                </a:cubicBezTo>
                <a:cubicBezTo>
                  <a:pt x="7463715" y="138602"/>
                  <a:pt x="7459429" y="130030"/>
                  <a:pt x="7454190" y="130030"/>
                </a:cubicBezTo>
                <a:cubicBezTo>
                  <a:pt x="7448951" y="130030"/>
                  <a:pt x="7444665" y="123601"/>
                  <a:pt x="7444665" y="115742"/>
                </a:cubicBezTo>
                <a:cubicBezTo>
                  <a:pt x="7444665" y="107884"/>
                  <a:pt x="7451095" y="101455"/>
                  <a:pt x="7458953" y="101455"/>
                </a:cubicBezTo>
                <a:cubicBezTo>
                  <a:pt x="7466811" y="101455"/>
                  <a:pt x="7473240" y="107884"/>
                  <a:pt x="7473240" y="115742"/>
                </a:cubicBezTo>
                <a:cubicBezTo>
                  <a:pt x="7473240" y="123601"/>
                  <a:pt x="7476587" y="130030"/>
                  <a:pt x="7480677" y="130030"/>
                </a:cubicBezTo>
                <a:cubicBezTo>
                  <a:pt x="7490499" y="130030"/>
                  <a:pt x="7511478" y="186079"/>
                  <a:pt x="7503353" y="190616"/>
                </a:cubicBezTo>
                <a:cubicBezTo>
                  <a:pt x="7499888" y="192551"/>
                  <a:pt x="7491669" y="192203"/>
                  <a:pt x="7485087" y="189844"/>
                </a:cubicBezTo>
                <a:close/>
                <a:moveTo>
                  <a:pt x="6841745" y="171634"/>
                </a:moveTo>
                <a:cubicBezTo>
                  <a:pt x="6831522" y="161412"/>
                  <a:pt x="6833806" y="130030"/>
                  <a:pt x="6844772" y="130030"/>
                </a:cubicBezTo>
                <a:cubicBezTo>
                  <a:pt x="6850359" y="130030"/>
                  <a:pt x="6851952" y="119963"/>
                  <a:pt x="6848524" y="106306"/>
                </a:cubicBezTo>
                <a:cubicBezTo>
                  <a:pt x="6844011" y="88324"/>
                  <a:pt x="6846849" y="81240"/>
                  <a:pt x="6860249" y="77036"/>
                </a:cubicBezTo>
                <a:cubicBezTo>
                  <a:pt x="6869972" y="73985"/>
                  <a:pt x="6885371" y="67516"/>
                  <a:pt x="6894467" y="62660"/>
                </a:cubicBezTo>
                <a:cubicBezTo>
                  <a:pt x="6903564" y="57803"/>
                  <a:pt x="6917494" y="53830"/>
                  <a:pt x="6925423" y="53830"/>
                </a:cubicBezTo>
                <a:cubicBezTo>
                  <a:pt x="6933490" y="53830"/>
                  <a:pt x="6939840" y="45439"/>
                  <a:pt x="6939840" y="34780"/>
                </a:cubicBezTo>
                <a:cubicBezTo>
                  <a:pt x="6939840" y="19659"/>
                  <a:pt x="6946225" y="15708"/>
                  <a:pt x="6970796" y="15625"/>
                </a:cubicBezTo>
                <a:cubicBezTo>
                  <a:pt x="6987823" y="15567"/>
                  <a:pt x="7017123" y="12978"/>
                  <a:pt x="7035910" y="9870"/>
                </a:cubicBezTo>
                <a:cubicBezTo>
                  <a:pt x="7063718" y="5270"/>
                  <a:pt x="7074782" y="8590"/>
                  <a:pt x="7095441" y="27736"/>
                </a:cubicBezTo>
                <a:cubicBezTo>
                  <a:pt x="7109397" y="40670"/>
                  <a:pt x="7120815" y="54120"/>
                  <a:pt x="7120815" y="57624"/>
                </a:cubicBezTo>
                <a:cubicBezTo>
                  <a:pt x="7120815" y="61129"/>
                  <a:pt x="7108460" y="76075"/>
                  <a:pt x="7093359" y="90837"/>
                </a:cubicBezTo>
                <a:cubicBezTo>
                  <a:pt x="7059754" y="123686"/>
                  <a:pt x="7008639" y="136461"/>
                  <a:pt x="6993296" y="115846"/>
                </a:cubicBezTo>
                <a:cubicBezTo>
                  <a:pt x="6982741" y="101664"/>
                  <a:pt x="6898088" y="92407"/>
                  <a:pt x="6886345" y="104151"/>
                </a:cubicBezTo>
                <a:cubicBezTo>
                  <a:pt x="6883162" y="107334"/>
                  <a:pt x="6879451" y="124103"/>
                  <a:pt x="6878098" y="141415"/>
                </a:cubicBezTo>
                <a:cubicBezTo>
                  <a:pt x="6875770" y="171219"/>
                  <a:pt x="6856963" y="186852"/>
                  <a:pt x="6841745" y="171634"/>
                </a:cubicBezTo>
                <a:close/>
                <a:moveTo>
                  <a:pt x="7287503" y="158605"/>
                </a:moveTo>
                <a:cubicBezTo>
                  <a:pt x="7284265" y="153366"/>
                  <a:pt x="7271678" y="149080"/>
                  <a:pt x="7259532" y="149080"/>
                </a:cubicBezTo>
                <a:cubicBezTo>
                  <a:pt x="7247386" y="149080"/>
                  <a:pt x="7232112" y="142651"/>
                  <a:pt x="7225590" y="134792"/>
                </a:cubicBezTo>
                <a:cubicBezTo>
                  <a:pt x="7219068" y="126934"/>
                  <a:pt x="7205685" y="120505"/>
                  <a:pt x="7195849" y="120505"/>
                </a:cubicBezTo>
                <a:cubicBezTo>
                  <a:pt x="7186013" y="120505"/>
                  <a:pt x="7177965" y="117235"/>
                  <a:pt x="7177965" y="113239"/>
                </a:cubicBezTo>
                <a:cubicBezTo>
                  <a:pt x="7177965" y="109242"/>
                  <a:pt x="7168321" y="101741"/>
                  <a:pt x="7156534" y="96570"/>
                </a:cubicBezTo>
                <a:cubicBezTo>
                  <a:pt x="7117792" y="79573"/>
                  <a:pt x="7130863" y="59388"/>
                  <a:pt x="7187490" y="48764"/>
                </a:cubicBezTo>
                <a:cubicBezTo>
                  <a:pt x="7216303" y="43359"/>
                  <a:pt x="7256475" y="31572"/>
                  <a:pt x="7276760" y="22571"/>
                </a:cubicBezTo>
                <a:cubicBezTo>
                  <a:pt x="7336647" y="-4003"/>
                  <a:pt x="7338706" y="-2158"/>
                  <a:pt x="7336117" y="75768"/>
                </a:cubicBezTo>
                <a:cubicBezTo>
                  <a:pt x="7334846" y="114028"/>
                  <a:pt x="7330636" y="150461"/>
                  <a:pt x="7326761" y="156731"/>
                </a:cubicBezTo>
                <a:cubicBezTo>
                  <a:pt x="7318197" y="170588"/>
                  <a:pt x="7295576" y="171668"/>
                  <a:pt x="7287503" y="158605"/>
                </a:cubicBezTo>
                <a:close/>
                <a:moveTo>
                  <a:pt x="6812027" y="85749"/>
                </a:moveTo>
                <a:cubicBezTo>
                  <a:pt x="6803948" y="64698"/>
                  <a:pt x="6810712" y="59775"/>
                  <a:pt x="6824645" y="76564"/>
                </a:cubicBezTo>
                <a:cubicBezTo>
                  <a:pt x="6831409" y="84714"/>
                  <a:pt x="6832361" y="92477"/>
                  <a:pt x="6827001" y="95790"/>
                </a:cubicBezTo>
                <a:cubicBezTo>
                  <a:pt x="6822057" y="98845"/>
                  <a:pt x="6815318" y="94327"/>
                  <a:pt x="6812027" y="85749"/>
                </a:cubicBezTo>
                <a:close/>
              </a:path>
            </a:pathLst>
          </a:custGeom>
          <a:ln w="8025" cap="flat">
            <a:noFill/>
            <a:prstDash val="solid"/>
            <a:miter/>
          </a:ln>
          <a:effectLst>
            <a:outerShdw blurRad="762000" dist="254000" dir="18000000" algn="tl" rotWithShape="0">
              <a:prstClr val="black">
                <a:alpha val="21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 useBgFill="1">
        <p:nvSpPr>
          <p:cNvPr id="8" name="Graphic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878A77BA-54C7-41DE-B9F2-15E4E96F0C3C}"/>
              </a:ext>
            </a:extLst>
          </p:cNvPr>
          <p:cNvSpPr/>
          <p:nvPr/>
        </p:nvSpPr>
        <p:spPr>
          <a:xfrm rot="10800000">
            <a:off x="2077048" y="2288523"/>
            <a:ext cx="9303256" cy="3773835"/>
          </a:xfrm>
          <a:custGeom>
            <a:avLst/>
            <a:gdLst>
              <a:gd name="connsiteX0" fmla="*/ 2739315 w 9915525"/>
              <a:gd name="connsiteY0" fmla="*/ 6807055 h 6819900"/>
              <a:gd name="connsiteX1" fmla="*/ 2753603 w 9915525"/>
              <a:gd name="connsiteY1" fmla="*/ 6797530 h 6819900"/>
              <a:gd name="connsiteX2" fmla="*/ 2767890 w 9915525"/>
              <a:gd name="connsiteY2" fmla="*/ 6807055 h 6819900"/>
              <a:gd name="connsiteX3" fmla="*/ 2753603 w 9915525"/>
              <a:gd name="connsiteY3" fmla="*/ 6816580 h 6819900"/>
              <a:gd name="connsiteX4" fmla="*/ 2739315 w 9915525"/>
              <a:gd name="connsiteY4" fmla="*/ 6807055 h 6819900"/>
              <a:gd name="connsiteX5" fmla="*/ 2574310 w 9915525"/>
              <a:gd name="connsiteY5" fmla="*/ 6666561 h 6819900"/>
              <a:gd name="connsiteX6" fmla="*/ 2563466 w 9915525"/>
              <a:gd name="connsiteY6" fmla="*/ 6628461 h 6819900"/>
              <a:gd name="connsiteX7" fmla="*/ 2550224 w 9915525"/>
              <a:gd name="connsiteY7" fmla="*/ 6597505 h 6819900"/>
              <a:gd name="connsiteX8" fmla="*/ 2525816 w 9915525"/>
              <a:gd name="connsiteY8" fmla="*/ 6564441 h 6819900"/>
              <a:gd name="connsiteX9" fmla="*/ 2499838 w 9915525"/>
              <a:gd name="connsiteY9" fmla="*/ 6536429 h 6819900"/>
              <a:gd name="connsiteX10" fmla="*/ 2491665 w 9915525"/>
              <a:gd name="connsiteY10" fmla="*/ 6531970 h 6819900"/>
              <a:gd name="connsiteX11" fmla="*/ 2451184 w 9915525"/>
              <a:gd name="connsiteY11" fmla="*/ 6524264 h 6819900"/>
              <a:gd name="connsiteX12" fmla="*/ 2410703 w 9915525"/>
              <a:gd name="connsiteY12" fmla="*/ 6511780 h 6819900"/>
              <a:gd name="connsiteX13" fmla="*/ 2435926 w 9915525"/>
              <a:gd name="connsiteY13" fmla="*/ 6494572 h 6819900"/>
              <a:gd name="connsiteX14" fmla="*/ 2457344 w 9915525"/>
              <a:gd name="connsiteY14" fmla="*/ 6444289 h 6819900"/>
              <a:gd name="connsiteX15" fmla="*/ 2444040 w 9915525"/>
              <a:gd name="connsiteY15" fmla="*/ 6420126 h 6819900"/>
              <a:gd name="connsiteX16" fmla="*/ 2434515 w 9915525"/>
              <a:gd name="connsiteY16" fmla="*/ 6407005 h 6819900"/>
              <a:gd name="connsiteX17" fmla="*/ 2424990 w 9915525"/>
              <a:gd name="connsiteY17" fmla="*/ 6393737 h 6819900"/>
              <a:gd name="connsiteX18" fmla="*/ 2410208 w 9915525"/>
              <a:gd name="connsiteY18" fmla="*/ 6374796 h 6819900"/>
              <a:gd name="connsiteX19" fmla="*/ 2402172 w 9915525"/>
              <a:gd name="connsiteY19" fmla="*/ 6380040 h 6819900"/>
              <a:gd name="connsiteX20" fmla="*/ 2387438 w 9915525"/>
              <a:gd name="connsiteY20" fmla="*/ 6385338 h 6819900"/>
              <a:gd name="connsiteX21" fmla="*/ 2372350 w 9915525"/>
              <a:gd name="connsiteY21" fmla="*/ 6400507 h 6819900"/>
              <a:gd name="connsiteX22" fmla="*/ 2371681 w 9915525"/>
              <a:gd name="connsiteY22" fmla="*/ 6471299 h 6819900"/>
              <a:gd name="connsiteX23" fmla="*/ 2358323 w 9915525"/>
              <a:gd name="connsiteY23" fmla="*/ 6502255 h 6819900"/>
              <a:gd name="connsiteX24" fmla="*/ 2244015 w 9915525"/>
              <a:gd name="connsiteY24" fmla="*/ 6412076 h 6819900"/>
              <a:gd name="connsiteX25" fmla="*/ 2227346 w 9915525"/>
              <a:gd name="connsiteY25" fmla="*/ 6390029 h 6819900"/>
              <a:gd name="connsiteX26" fmla="*/ 2209340 w 9915525"/>
              <a:gd name="connsiteY26" fmla="*/ 6373668 h 6819900"/>
              <a:gd name="connsiteX27" fmla="*/ 2201440 w 9915525"/>
              <a:gd name="connsiteY27" fmla="*/ 6333186 h 6819900"/>
              <a:gd name="connsiteX28" fmla="*/ 2204139 w 9915525"/>
              <a:gd name="connsiteY28" fmla="*/ 6302230 h 6819900"/>
              <a:gd name="connsiteX29" fmla="*/ 2203594 w 9915525"/>
              <a:gd name="connsiteY29" fmla="*/ 6246527 h 6819900"/>
              <a:gd name="connsiteX30" fmla="*/ 2157116 w 9915525"/>
              <a:gd name="connsiteY30" fmla="*/ 6224165 h 6819900"/>
              <a:gd name="connsiteX31" fmla="*/ 2133154 w 9915525"/>
              <a:gd name="connsiteY31" fmla="*/ 6188006 h 6819900"/>
              <a:gd name="connsiteX32" fmla="*/ 2123176 w 9915525"/>
              <a:gd name="connsiteY32" fmla="*/ 6142151 h 6819900"/>
              <a:gd name="connsiteX33" fmla="*/ 2105625 w 9915525"/>
              <a:gd name="connsiteY33" fmla="*/ 6109254 h 6819900"/>
              <a:gd name="connsiteX34" fmla="*/ 2092908 w 9915525"/>
              <a:gd name="connsiteY34" fmla="*/ 6083155 h 6819900"/>
              <a:gd name="connsiteX35" fmla="*/ 2073802 w 9915525"/>
              <a:gd name="connsiteY35" fmla="*/ 6053924 h 6819900"/>
              <a:gd name="connsiteX36" fmla="*/ 2038139 w 9915525"/>
              <a:gd name="connsiteY36" fmla="*/ 6001970 h 6819900"/>
              <a:gd name="connsiteX37" fmla="*/ 2015561 w 9915525"/>
              <a:gd name="connsiteY37" fmla="*/ 5966907 h 6819900"/>
              <a:gd name="connsiteX38" fmla="*/ 2024940 w 9915525"/>
              <a:gd name="connsiteY38" fmla="*/ 5968855 h 6819900"/>
              <a:gd name="connsiteX39" fmla="*/ 2034319 w 9915525"/>
              <a:gd name="connsiteY39" fmla="*/ 5972403 h 6819900"/>
              <a:gd name="connsiteX40" fmla="*/ 2020178 w 9915525"/>
              <a:gd name="connsiteY40" fmla="*/ 5949805 h 6819900"/>
              <a:gd name="connsiteX41" fmla="*/ 2005890 w 9915525"/>
              <a:gd name="connsiteY41" fmla="*/ 5921540 h 6819900"/>
              <a:gd name="connsiteX42" fmla="*/ 1986840 w 9915525"/>
              <a:gd name="connsiteY42" fmla="*/ 5887893 h 6819900"/>
              <a:gd name="connsiteX43" fmla="*/ 1967790 w 9915525"/>
              <a:gd name="connsiteY43" fmla="*/ 5838094 h 6819900"/>
              <a:gd name="connsiteX44" fmla="*/ 1929690 w 9915525"/>
              <a:gd name="connsiteY44" fmla="*/ 5771333 h 6819900"/>
              <a:gd name="connsiteX45" fmla="*/ 1891590 w 9915525"/>
              <a:gd name="connsiteY45" fmla="*/ 5701612 h 6819900"/>
              <a:gd name="connsiteX46" fmla="*/ 1877303 w 9915525"/>
              <a:gd name="connsiteY46" fmla="*/ 5660611 h 6819900"/>
              <a:gd name="connsiteX47" fmla="*/ 1863015 w 9915525"/>
              <a:gd name="connsiteY47" fmla="*/ 5599796 h 6819900"/>
              <a:gd name="connsiteX48" fmla="*/ 1843965 w 9915525"/>
              <a:gd name="connsiteY48" fmla="*/ 5528153 h 6819900"/>
              <a:gd name="connsiteX49" fmla="*/ 1824915 w 9915525"/>
              <a:gd name="connsiteY49" fmla="*/ 5496899 h 6819900"/>
              <a:gd name="connsiteX50" fmla="*/ 1816766 w 9915525"/>
              <a:gd name="connsiteY50" fmla="*/ 5486992 h 6819900"/>
              <a:gd name="connsiteX51" fmla="*/ 1813080 w 9915525"/>
              <a:gd name="connsiteY51" fmla="*/ 5468680 h 6819900"/>
              <a:gd name="connsiteX52" fmla="*/ 1757647 w 9915525"/>
              <a:gd name="connsiteY52" fmla="*/ 5417514 h 6819900"/>
              <a:gd name="connsiteX53" fmla="*/ 1700162 w 9915525"/>
              <a:gd name="connsiteY53" fmla="*/ 5391678 h 6819900"/>
              <a:gd name="connsiteX54" fmla="*/ 1653465 w 9915525"/>
              <a:gd name="connsiteY54" fmla="*/ 5333419 h 6819900"/>
              <a:gd name="connsiteX55" fmla="*/ 1643940 w 9915525"/>
              <a:gd name="connsiteY55" fmla="*/ 5321155 h 6819900"/>
              <a:gd name="connsiteX56" fmla="*/ 1634415 w 9915525"/>
              <a:gd name="connsiteY56" fmla="*/ 5297343 h 6819900"/>
              <a:gd name="connsiteX57" fmla="*/ 1667621 w 9915525"/>
              <a:gd name="connsiteY57" fmla="*/ 5288608 h 6819900"/>
              <a:gd name="connsiteX58" fmla="*/ 1727827 w 9915525"/>
              <a:gd name="connsiteY58" fmla="*/ 5260810 h 6819900"/>
              <a:gd name="connsiteX59" fmla="*/ 1693946 w 9915525"/>
              <a:gd name="connsiteY59" fmla="*/ 5221554 h 6819900"/>
              <a:gd name="connsiteX60" fmla="*/ 1662990 w 9915525"/>
              <a:gd name="connsiteY60" fmla="*/ 5190598 h 6819900"/>
              <a:gd name="connsiteX61" fmla="*/ 1675668 w 9915525"/>
              <a:gd name="connsiteY61" fmla="*/ 5168755 h 6819900"/>
              <a:gd name="connsiteX62" fmla="*/ 1701345 w 9915525"/>
              <a:gd name="connsiteY62" fmla="*/ 5144466 h 6819900"/>
              <a:gd name="connsiteX63" fmla="*/ 1687369 w 9915525"/>
              <a:gd name="connsiteY63" fmla="*/ 5097000 h 6819900"/>
              <a:gd name="connsiteX64" fmla="*/ 1671949 w 9915525"/>
              <a:gd name="connsiteY64" fmla="*/ 5059900 h 6819900"/>
              <a:gd name="connsiteX65" fmla="*/ 1680390 w 9915525"/>
              <a:gd name="connsiteY65" fmla="*/ 5024023 h 6819900"/>
              <a:gd name="connsiteX66" fmla="*/ 1626311 w 9915525"/>
              <a:gd name="connsiteY66" fmla="*/ 5025880 h 6819900"/>
              <a:gd name="connsiteX67" fmla="*/ 1574884 w 9915525"/>
              <a:gd name="connsiteY67" fmla="*/ 5063834 h 6819900"/>
              <a:gd name="connsiteX68" fmla="*/ 1548690 w 9915525"/>
              <a:gd name="connsiteY68" fmla="*/ 5087112 h 6819900"/>
              <a:gd name="connsiteX69" fmla="*/ 1593424 w 9915525"/>
              <a:gd name="connsiteY69" fmla="*/ 5140180 h 6819900"/>
              <a:gd name="connsiteX70" fmla="*/ 1602268 w 9915525"/>
              <a:gd name="connsiteY70" fmla="*/ 5169946 h 6819900"/>
              <a:gd name="connsiteX71" fmla="*/ 1596315 w 9915525"/>
              <a:gd name="connsiteY71" fmla="*/ 5208046 h 6819900"/>
              <a:gd name="connsiteX72" fmla="*/ 1578022 w 9915525"/>
              <a:gd name="connsiteY72" fmla="*/ 5216380 h 6819900"/>
              <a:gd name="connsiteX73" fmla="*/ 1553453 w 9915525"/>
              <a:gd name="connsiteY73" fmla="*/ 5187805 h 6819900"/>
              <a:gd name="connsiteX74" fmla="*/ 1539441 w 9915525"/>
              <a:gd name="connsiteY74" fmla="*/ 5159230 h 6819900"/>
              <a:gd name="connsiteX75" fmla="*/ 1526138 w 9915525"/>
              <a:gd name="connsiteY75" fmla="*/ 5137051 h 6819900"/>
              <a:gd name="connsiteX76" fmla="*/ 1469385 w 9915525"/>
              <a:gd name="connsiteY76" fmla="*/ 5100058 h 6819900"/>
              <a:gd name="connsiteX77" fmla="*/ 1460951 w 9915525"/>
              <a:gd name="connsiteY77" fmla="*/ 5159230 h 6819900"/>
              <a:gd name="connsiteX78" fmla="*/ 1485634 w 9915525"/>
              <a:gd name="connsiteY78" fmla="*/ 5197330 h 6819900"/>
              <a:gd name="connsiteX79" fmla="*/ 1510182 w 9915525"/>
              <a:gd name="connsiteY79" fmla="*/ 5235430 h 6819900"/>
              <a:gd name="connsiteX80" fmla="*/ 1524382 w 9915525"/>
              <a:gd name="connsiteY80" fmla="*/ 5287151 h 6819900"/>
              <a:gd name="connsiteX81" fmla="*/ 1544530 w 9915525"/>
              <a:gd name="connsiteY81" fmla="*/ 5350230 h 6819900"/>
              <a:gd name="connsiteX82" fmla="*/ 1530502 w 9915525"/>
              <a:gd name="connsiteY82" fmla="*/ 5375144 h 6819900"/>
              <a:gd name="connsiteX83" fmla="*/ 1497463 w 9915525"/>
              <a:gd name="connsiteY83" fmla="*/ 5383478 h 6819900"/>
              <a:gd name="connsiteX84" fmla="*/ 1468668 w 9915525"/>
              <a:gd name="connsiteY84" fmla="*/ 5397355 h 6819900"/>
              <a:gd name="connsiteX85" fmla="*/ 1453746 w 9915525"/>
              <a:gd name="connsiteY85" fmla="*/ 5335117 h 6819900"/>
              <a:gd name="connsiteX86" fmla="*/ 1469739 w 9915525"/>
              <a:gd name="connsiteY86" fmla="*/ 5299149 h 6819900"/>
              <a:gd name="connsiteX87" fmla="*/ 1424865 w 9915525"/>
              <a:gd name="connsiteY87" fmla="*/ 5284120 h 6819900"/>
              <a:gd name="connsiteX88" fmla="*/ 1384384 w 9915525"/>
              <a:gd name="connsiteY88" fmla="*/ 5290372 h 6819900"/>
              <a:gd name="connsiteX89" fmla="*/ 1340756 w 9915525"/>
              <a:gd name="connsiteY89" fmla="*/ 5310034 h 6819900"/>
              <a:gd name="connsiteX90" fmla="*/ 1350820 w 9915525"/>
              <a:gd name="connsiteY90" fmla="*/ 5348134 h 6819900"/>
              <a:gd name="connsiteX91" fmla="*/ 1324059 w 9915525"/>
              <a:gd name="connsiteY91" fmla="*/ 5397620 h 6819900"/>
              <a:gd name="connsiteX92" fmla="*/ 1267703 w 9915525"/>
              <a:gd name="connsiteY92" fmla="*/ 5368742 h 6819900"/>
              <a:gd name="connsiteX93" fmla="*/ 1205790 w 9915525"/>
              <a:gd name="connsiteY93" fmla="*/ 5294931 h 6819900"/>
              <a:gd name="connsiteX94" fmla="*/ 1191503 w 9915525"/>
              <a:gd name="connsiteY94" fmla="*/ 5241511 h 6819900"/>
              <a:gd name="connsiteX95" fmla="*/ 1177215 w 9915525"/>
              <a:gd name="connsiteY95" fmla="*/ 5211916 h 6819900"/>
              <a:gd name="connsiteX96" fmla="*/ 1167690 w 9915525"/>
              <a:gd name="connsiteY96" fmla="*/ 5187805 h 6819900"/>
              <a:gd name="connsiteX97" fmla="*/ 1158165 w 9915525"/>
              <a:gd name="connsiteY97" fmla="*/ 5170921 h 6819900"/>
              <a:gd name="connsiteX98" fmla="*/ 1120065 w 9915525"/>
              <a:gd name="connsiteY98" fmla="*/ 5121130 h 6819900"/>
              <a:gd name="connsiteX99" fmla="*/ 1081965 w 9915525"/>
              <a:gd name="connsiteY99" fmla="*/ 5072506 h 6819900"/>
              <a:gd name="connsiteX100" fmla="*/ 1067875 w 9915525"/>
              <a:gd name="connsiteY100" fmla="*/ 5045094 h 6819900"/>
              <a:gd name="connsiteX101" fmla="*/ 1024815 w 9915525"/>
              <a:gd name="connsiteY101" fmla="*/ 4958304 h 6819900"/>
              <a:gd name="connsiteX102" fmla="*/ 1015135 w 9915525"/>
              <a:gd name="connsiteY102" fmla="*/ 4935297 h 6819900"/>
              <a:gd name="connsiteX103" fmla="*/ 1010148 w 9915525"/>
              <a:gd name="connsiteY103" fmla="*/ 4921720 h 6819900"/>
              <a:gd name="connsiteX104" fmla="*/ 995871 w 9915525"/>
              <a:gd name="connsiteY104" fmla="*/ 4896959 h 6819900"/>
              <a:gd name="connsiteX105" fmla="*/ 970962 w 9915525"/>
              <a:gd name="connsiteY105" fmla="*/ 4842653 h 6819900"/>
              <a:gd name="connsiteX106" fmla="*/ 942532 w 9915525"/>
              <a:gd name="connsiteY106" fmla="*/ 4790776 h 6819900"/>
              <a:gd name="connsiteX107" fmla="*/ 920040 w 9915525"/>
              <a:gd name="connsiteY107" fmla="*/ 4715784 h 6819900"/>
              <a:gd name="connsiteX108" fmla="*/ 910515 w 9915525"/>
              <a:gd name="connsiteY108" fmla="*/ 4649643 h 6819900"/>
              <a:gd name="connsiteX109" fmla="*/ 912019 w 9915525"/>
              <a:gd name="connsiteY109" fmla="*/ 4604691 h 6819900"/>
              <a:gd name="connsiteX110" fmla="*/ 863182 w 9915525"/>
              <a:gd name="connsiteY110" fmla="*/ 4521946 h 6819900"/>
              <a:gd name="connsiteX111" fmla="*/ 815265 w 9915525"/>
              <a:gd name="connsiteY111" fmla="*/ 4439768 h 6819900"/>
              <a:gd name="connsiteX112" fmla="*/ 800978 w 9915525"/>
              <a:gd name="connsiteY112" fmla="*/ 4378180 h 6819900"/>
              <a:gd name="connsiteX113" fmla="*/ 786690 w 9915525"/>
              <a:gd name="connsiteY113" fmla="*/ 4338914 h 6819900"/>
              <a:gd name="connsiteX114" fmla="*/ 776532 w 9915525"/>
              <a:gd name="connsiteY114" fmla="*/ 4311505 h 6819900"/>
              <a:gd name="connsiteX115" fmla="*/ 769389 w 9915525"/>
              <a:gd name="connsiteY115" fmla="*/ 4285311 h 6819900"/>
              <a:gd name="connsiteX116" fmla="*/ 748747 w 9915525"/>
              <a:gd name="connsiteY116" fmla="*/ 4237853 h 6819900"/>
              <a:gd name="connsiteX117" fmla="*/ 726211 w 9915525"/>
              <a:gd name="connsiteY117" fmla="*/ 4175941 h 6819900"/>
              <a:gd name="connsiteX118" fmla="*/ 721292 w 9915525"/>
              <a:gd name="connsiteY118" fmla="*/ 4130530 h 6819900"/>
              <a:gd name="connsiteX119" fmla="*/ 672390 w 9915525"/>
              <a:gd name="connsiteY119" fmla="*/ 4011213 h 6819900"/>
              <a:gd name="connsiteX120" fmla="*/ 662865 w 9915525"/>
              <a:gd name="connsiteY120" fmla="*/ 3987655 h 6819900"/>
              <a:gd name="connsiteX121" fmla="*/ 653340 w 9915525"/>
              <a:gd name="connsiteY121" fmla="*/ 3937064 h 6819900"/>
              <a:gd name="connsiteX122" fmla="*/ 631909 w 9915525"/>
              <a:gd name="connsiteY122" fmla="*/ 3863496 h 6819900"/>
              <a:gd name="connsiteX123" fmla="*/ 608725 w 9915525"/>
              <a:gd name="connsiteY123" fmla="*/ 3825981 h 6819900"/>
              <a:gd name="connsiteX124" fmla="*/ 580306 w 9915525"/>
              <a:gd name="connsiteY124" fmla="*/ 3694185 h 6819900"/>
              <a:gd name="connsiteX125" fmla="*/ 567615 w 9915525"/>
              <a:gd name="connsiteY125" fmla="*/ 3667887 h 6819900"/>
              <a:gd name="connsiteX126" fmla="*/ 558090 w 9915525"/>
              <a:gd name="connsiteY126" fmla="*/ 3654280 h 6819900"/>
              <a:gd name="connsiteX127" fmla="*/ 548565 w 9915525"/>
              <a:gd name="connsiteY127" fmla="*/ 3611417 h 6819900"/>
              <a:gd name="connsiteX128" fmla="*/ 538021 w 9915525"/>
              <a:gd name="connsiteY128" fmla="*/ 3568555 h 6819900"/>
              <a:gd name="connsiteX129" fmla="*/ 532616 w 9915525"/>
              <a:gd name="connsiteY129" fmla="*/ 3555162 h 6819900"/>
              <a:gd name="connsiteX130" fmla="*/ 519348 w 9915525"/>
              <a:gd name="connsiteY130" fmla="*/ 3525111 h 6819900"/>
              <a:gd name="connsiteX131" fmla="*/ 500940 w 9915525"/>
              <a:gd name="connsiteY131" fmla="*/ 3478711 h 6819900"/>
              <a:gd name="connsiteX132" fmla="*/ 487440 w 9915525"/>
              <a:gd name="connsiteY132" fmla="*/ 3429694 h 6819900"/>
              <a:gd name="connsiteX133" fmla="*/ 467463 w 9915525"/>
              <a:gd name="connsiteY133" fmla="*/ 3372806 h 6819900"/>
              <a:gd name="connsiteX134" fmla="*/ 430898 w 9915525"/>
              <a:gd name="connsiteY134" fmla="*/ 3282805 h 6819900"/>
              <a:gd name="connsiteX135" fmla="*/ 426548 w 9915525"/>
              <a:gd name="connsiteY135" fmla="*/ 3249467 h 6819900"/>
              <a:gd name="connsiteX136" fmla="*/ 422827 w 9915525"/>
              <a:gd name="connsiteY136" fmla="*/ 3216130 h 6819900"/>
              <a:gd name="connsiteX137" fmla="*/ 415215 w 9915525"/>
              <a:gd name="connsiteY137" fmla="*/ 3197080 h 6819900"/>
              <a:gd name="connsiteX138" fmla="*/ 406122 w 9915525"/>
              <a:gd name="connsiteY138" fmla="*/ 3178030 h 6819900"/>
              <a:gd name="connsiteX139" fmla="*/ 390774 w 9915525"/>
              <a:gd name="connsiteY139" fmla="*/ 3144692 h 6819900"/>
              <a:gd name="connsiteX140" fmla="*/ 376055 w 9915525"/>
              <a:gd name="connsiteY140" fmla="*/ 3111355 h 6819900"/>
              <a:gd name="connsiteX141" fmla="*/ 367590 w 9915525"/>
              <a:gd name="connsiteY141" fmla="*/ 3092006 h 6819900"/>
              <a:gd name="connsiteX142" fmla="*/ 353303 w 9915525"/>
              <a:gd name="connsiteY142" fmla="*/ 3067175 h 6819900"/>
              <a:gd name="connsiteX143" fmla="*/ 339015 w 9915525"/>
              <a:gd name="connsiteY143" fmla="*/ 3035527 h 6819900"/>
              <a:gd name="connsiteX144" fmla="*/ 272795 w 9915525"/>
              <a:gd name="connsiteY144" fmla="*/ 2958955 h 6819900"/>
              <a:gd name="connsiteX145" fmla="*/ 253290 w 9915525"/>
              <a:gd name="connsiteY145" fmla="*/ 2945461 h 6819900"/>
              <a:gd name="connsiteX146" fmla="*/ 242051 w 9915525"/>
              <a:gd name="connsiteY146" fmla="*/ 2928221 h 6819900"/>
              <a:gd name="connsiteX147" fmla="*/ 236857 w 9915525"/>
              <a:gd name="connsiteY147" fmla="*/ 2908723 h 6819900"/>
              <a:gd name="connsiteX148" fmla="*/ 272731 w 9915525"/>
              <a:gd name="connsiteY148" fmla="*/ 2903369 h 6819900"/>
              <a:gd name="connsiteX149" fmla="*/ 318220 w 9915525"/>
              <a:gd name="connsiteY149" fmla="*/ 2898107 h 6819900"/>
              <a:gd name="connsiteX150" fmla="*/ 322160 w 9915525"/>
              <a:gd name="connsiteY150" fmla="*/ 2863680 h 6819900"/>
              <a:gd name="connsiteX151" fmla="*/ 310440 w 9915525"/>
              <a:gd name="connsiteY151" fmla="*/ 2822877 h 6819900"/>
              <a:gd name="connsiteX152" fmla="*/ 301649 w 9915525"/>
              <a:gd name="connsiteY152" fmla="*/ 2791791 h 6819900"/>
              <a:gd name="connsiteX153" fmla="*/ 283040 w 9915525"/>
              <a:gd name="connsiteY153" fmla="*/ 2692255 h 6819900"/>
              <a:gd name="connsiteX154" fmla="*/ 243022 w 9915525"/>
              <a:gd name="connsiteY154" fmla="*/ 2511280 h 6819900"/>
              <a:gd name="connsiteX155" fmla="*/ 231411 w 9915525"/>
              <a:gd name="connsiteY155" fmla="*/ 2469949 h 6819900"/>
              <a:gd name="connsiteX156" fmla="*/ 213419 w 9915525"/>
              <a:gd name="connsiteY156" fmla="*/ 2418659 h 6819900"/>
              <a:gd name="connsiteX157" fmla="*/ 220881 w 9915525"/>
              <a:gd name="connsiteY157" fmla="*/ 2194101 h 6819900"/>
              <a:gd name="connsiteX158" fmla="*/ 234240 w 9915525"/>
              <a:gd name="connsiteY158" fmla="*/ 2154638 h 6819900"/>
              <a:gd name="connsiteX159" fmla="*/ 248528 w 9915525"/>
              <a:gd name="connsiteY159" fmla="*/ 2117311 h 6819900"/>
              <a:gd name="connsiteX160" fmla="*/ 262815 w 9915525"/>
              <a:gd name="connsiteY160" fmla="*/ 2093645 h 6819900"/>
              <a:gd name="connsiteX161" fmla="*/ 277103 w 9915525"/>
              <a:gd name="connsiteY161" fmla="*/ 2063605 h 6819900"/>
              <a:gd name="connsiteX162" fmla="*/ 291390 w 9915525"/>
              <a:gd name="connsiteY162" fmla="*/ 2025505 h 6819900"/>
              <a:gd name="connsiteX163" fmla="*/ 363180 w 9915525"/>
              <a:gd name="connsiteY163" fmla="*/ 1976025 h 6819900"/>
              <a:gd name="connsiteX164" fmla="*/ 440011 w 9915525"/>
              <a:gd name="connsiteY164" fmla="*/ 1892795 h 6819900"/>
              <a:gd name="connsiteX165" fmla="*/ 453009 w 9915525"/>
              <a:gd name="connsiteY165" fmla="*/ 1828294 h 6819900"/>
              <a:gd name="connsiteX166" fmla="*/ 472365 w 9915525"/>
              <a:gd name="connsiteY166" fmla="*/ 1801211 h 6819900"/>
              <a:gd name="connsiteX167" fmla="*/ 496178 w 9915525"/>
              <a:gd name="connsiteY167" fmla="*/ 1768330 h 6819900"/>
              <a:gd name="connsiteX168" fmla="*/ 519990 w 9915525"/>
              <a:gd name="connsiteY168" fmla="*/ 1729736 h 6819900"/>
              <a:gd name="connsiteX169" fmla="*/ 534278 w 9915525"/>
              <a:gd name="connsiteY169" fmla="*/ 1701655 h 6819900"/>
              <a:gd name="connsiteX170" fmla="*/ 548565 w 9915525"/>
              <a:gd name="connsiteY170" fmla="*/ 1676676 h 6819900"/>
              <a:gd name="connsiteX171" fmla="*/ 557235 w 9915525"/>
              <a:gd name="connsiteY171" fmla="*/ 1663555 h 6819900"/>
              <a:gd name="connsiteX172" fmla="*/ 572649 w 9915525"/>
              <a:gd name="connsiteY172" fmla="*/ 1582593 h 6819900"/>
              <a:gd name="connsiteX173" fmla="*/ 587792 w 9915525"/>
              <a:gd name="connsiteY173" fmla="*/ 1501630 h 6819900"/>
              <a:gd name="connsiteX174" fmla="*/ 596190 w 9915525"/>
              <a:gd name="connsiteY174" fmla="*/ 1489464 h 6819900"/>
              <a:gd name="connsiteX175" fmla="*/ 663845 w 9915525"/>
              <a:gd name="connsiteY175" fmla="*/ 1425430 h 6819900"/>
              <a:gd name="connsiteX176" fmla="*/ 672390 w 9915525"/>
              <a:gd name="connsiteY176" fmla="*/ 1415497 h 6819900"/>
              <a:gd name="connsiteX177" fmla="*/ 715253 w 9915525"/>
              <a:gd name="connsiteY177" fmla="*/ 1359740 h 6819900"/>
              <a:gd name="connsiteX178" fmla="*/ 758115 w 9915525"/>
              <a:gd name="connsiteY178" fmla="*/ 1307289 h 6819900"/>
              <a:gd name="connsiteX179" fmla="*/ 827154 w 9915525"/>
              <a:gd name="connsiteY179" fmla="*/ 1234930 h 6819900"/>
              <a:gd name="connsiteX180" fmla="*/ 891465 w 9915525"/>
              <a:gd name="connsiteY180" fmla="*/ 1177225 h 6819900"/>
              <a:gd name="connsiteX181" fmla="*/ 1024058 w 9915525"/>
              <a:gd name="connsiteY181" fmla="*/ 1053955 h 6819900"/>
              <a:gd name="connsiteX182" fmla="*/ 1043865 w 9915525"/>
              <a:gd name="connsiteY182" fmla="*/ 1045072 h 6819900"/>
              <a:gd name="connsiteX183" fmla="*/ 1064852 w 9915525"/>
              <a:gd name="connsiteY183" fmla="*/ 1029528 h 6819900"/>
              <a:gd name="connsiteX184" fmla="*/ 1098870 w 9915525"/>
              <a:gd name="connsiteY184" fmla="*/ 1009836 h 6819900"/>
              <a:gd name="connsiteX185" fmla="*/ 1144558 w 9915525"/>
              <a:gd name="connsiteY185" fmla="*/ 996805 h 6819900"/>
              <a:gd name="connsiteX186" fmla="*/ 1177215 w 9915525"/>
              <a:gd name="connsiteY186" fmla="*/ 987280 h 6819900"/>
              <a:gd name="connsiteX187" fmla="*/ 1199693 w 9915525"/>
              <a:gd name="connsiteY187" fmla="*/ 977755 h 6819900"/>
              <a:gd name="connsiteX188" fmla="*/ 1240054 w 9915525"/>
              <a:gd name="connsiteY188" fmla="*/ 953943 h 6819900"/>
              <a:gd name="connsiteX189" fmla="*/ 1274046 w 9915525"/>
              <a:gd name="connsiteY189" fmla="*/ 930130 h 6819900"/>
              <a:gd name="connsiteX190" fmla="*/ 1304442 w 9915525"/>
              <a:gd name="connsiteY190" fmla="*/ 915843 h 6819900"/>
              <a:gd name="connsiteX191" fmla="*/ 1325114 w 9915525"/>
              <a:gd name="connsiteY191" fmla="*/ 901555 h 6819900"/>
              <a:gd name="connsiteX192" fmla="*/ 1361513 w 9915525"/>
              <a:gd name="connsiteY192" fmla="*/ 887465 h 6819900"/>
              <a:gd name="connsiteX193" fmla="*/ 1659197 w 9915525"/>
              <a:gd name="connsiteY193" fmla="*/ 845632 h 6819900"/>
              <a:gd name="connsiteX194" fmla="*/ 1808720 w 9915525"/>
              <a:gd name="connsiteY194" fmla="*/ 799161 h 6819900"/>
              <a:gd name="connsiteX195" fmla="*/ 1828369 w 9915525"/>
              <a:gd name="connsiteY195" fmla="*/ 787255 h 6819900"/>
              <a:gd name="connsiteX196" fmla="*/ 1867778 w 9915525"/>
              <a:gd name="connsiteY196" fmla="*/ 758680 h 6819900"/>
              <a:gd name="connsiteX197" fmla="*/ 1911860 w 9915525"/>
              <a:gd name="connsiteY197" fmla="*/ 730105 h 6819900"/>
              <a:gd name="connsiteX198" fmla="*/ 1934453 w 9915525"/>
              <a:gd name="connsiteY198" fmla="*/ 720580 h 6819900"/>
              <a:gd name="connsiteX199" fmla="*/ 1958033 w 9915525"/>
              <a:gd name="connsiteY199" fmla="*/ 711055 h 6819900"/>
              <a:gd name="connsiteX200" fmla="*/ 1994932 w 9915525"/>
              <a:gd name="connsiteY200" fmla="*/ 684861 h 6819900"/>
              <a:gd name="connsiteX201" fmla="*/ 2026206 w 9915525"/>
              <a:gd name="connsiteY201" fmla="*/ 670574 h 6819900"/>
              <a:gd name="connsiteX202" fmla="*/ 2054254 w 9915525"/>
              <a:gd name="connsiteY202" fmla="*/ 682480 h 6819900"/>
              <a:gd name="connsiteX203" fmla="*/ 2081859 w 9915525"/>
              <a:gd name="connsiteY203" fmla="*/ 696489 h 6819900"/>
              <a:gd name="connsiteX204" fmla="*/ 2182143 w 9915525"/>
              <a:gd name="connsiteY204" fmla="*/ 708395 h 6819900"/>
              <a:gd name="connsiteX205" fmla="*/ 2266370 w 9915525"/>
              <a:gd name="connsiteY205" fmla="*/ 713436 h 6819900"/>
              <a:gd name="connsiteX206" fmla="*/ 2277353 w 9915525"/>
              <a:gd name="connsiteY206" fmla="*/ 720580 h 6819900"/>
              <a:gd name="connsiteX207" fmla="*/ 2286878 w 9915525"/>
              <a:gd name="connsiteY207" fmla="*/ 711055 h 6819900"/>
              <a:gd name="connsiteX208" fmla="*/ 2318434 w 9915525"/>
              <a:gd name="connsiteY208" fmla="*/ 725343 h 6819900"/>
              <a:gd name="connsiteX209" fmla="*/ 2374605 w 9915525"/>
              <a:gd name="connsiteY209" fmla="*/ 730105 h 6819900"/>
              <a:gd name="connsiteX210" fmla="*/ 2423563 w 9915525"/>
              <a:gd name="connsiteY210" fmla="*/ 739630 h 6819900"/>
              <a:gd name="connsiteX211" fmla="*/ 2443545 w 9915525"/>
              <a:gd name="connsiteY211" fmla="*/ 768205 h 6819900"/>
              <a:gd name="connsiteX212" fmla="*/ 2453565 w 9915525"/>
              <a:gd name="connsiteY212" fmla="*/ 782925 h 6819900"/>
              <a:gd name="connsiteX213" fmla="*/ 2477378 w 9915525"/>
              <a:gd name="connsiteY213" fmla="*/ 821458 h 6819900"/>
              <a:gd name="connsiteX214" fmla="*/ 2501190 w 9915525"/>
              <a:gd name="connsiteY214" fmla="*/ 859125 h 6819900"/>
              <a:gd name="connsiteX215" fmla="*/ 2510715 w 9915525"/>
              <a:gd name="connsiteY215" fmla="*/ 872980 h 6819900"/>
              <a:gd name="connsiteX216" fmla="*/ 2520240 w 9915525"/>
              <a:gd name="connsiteY216" fmla="*/ 886366 h 6819900"/>
              <a:gd name="connsiteX217" fmla="*/ 2594072 w 9915525"/>
              <a:gd name="connsiteY217" fmla="*/ 989028 h 6819900"/>
              <a:gd name="connsiteX218" fmla="*/ 2739315 w 9915525"/>
              <a:gd name="connsiteY218" fmla="*/ 1134819 h 6819900"/>
              <a:gd name="connsiteX219" fmla="*/ 2817616 w 9915525"/>
              <a:gd name="connsiteY219" fmla="*/ 1202259 h 6819900"/>
              <a:gd name="connsiteX220" fmla="*/ 2852589 w 9915525"/>
              <a:gd name="connsiteY220" fmla="*/ 1188488 h 6819900"/>
              <a:gd name="connsiteX221" fmla="*/ 2907177 w 9915525"/>
              <a:gd name="connsiteY221" fmla="*/ 1162961 h 6819900"/>
              <a:gd name="connsiteX222" fmla="*/ 2963406 w 9915525"/>
              <a:gd name="connsiteY222" fmla="*/ 1181646 h 6819900"/>
              <a:gd name="connsiteX223" fmla="*/ 2993988 w 9915525"/>
              <a:gd name="connsiteY223" fmla="*/ 1206355 h 6819900"/>
              <a:gd name="connsiteX224" fmla="*/ 3006015 w 9915525"/>
              <a:gd name="connsiteY224" fmla="*/ 1223929 h 6819900"/>
              <a:gd name="connsiteX225" fmla="*/ 3052009 w 9915525"/>
              <a:gd name="connsiteY225" fmla="*/ 1273030 h 6819900"/>
              <a:gd name="connsiteX226" fmla="*/ 3064356 w 9915525"/>
              <a:gd name="connsiteY226" fmla="*/ 1292080 h 6819900"/>
              <a:gd name="connsiteX227" fmla="*/ 3086575 w 9915525"/>
              <a:gd name="connsiteY227" fmla="*/ 1343429 h 6819900"/>
              <a:gd name="connsiteX228" fmla="*/ 3131356 w 9915525"/>
              <a:gd name="connsiteY228" fmla="*/ 1397691 h 6819900"/>
              <a:gd name="connsiteX229" fmla="*/ 3177328 w 9915525"/>
              <a:gd name="connsiteY229" fmla="*/ 1406380 h 6819900"/>
              <a:gd name="connsiteX230" fmla="*/ 3195787 w 9915525"/>
              <a:gd name="connsiteY230" fmla="*/ 1369586 h 6819900"/>
              <a:gd name="connsiteX231" fmla="*/ 3182980 w 9915525"/>
              <a:gd name="connsiteY231" fmla="*/ 1321440 h 6819900"/>
              <a:gd name="connsiteX232" fmla="*/ 3158415 w 9915525"/>
              <a:gd name="connsiteY232" fmla="*/ 1279653 h 6819900"/>
              <a:gd name="connsiteX233" fmla="*/ 3149523 w 9915525"/>
              <a:gd name="connsiteY233" fmla="*/ 1263505 h 6819900"/>
              <a:gd name="connsiteX234" fmla="*/ 3137616 w 9915525"/>
              <a:gd name="connsiteY234" fmla="*/ 1237311 h 6819900"/>
              <a:gd name="connsiteX235" fmla="*/ 3112615 w 9915525"/>
              <a:gd name="connsiteY235" fmla="*/ 1208001 h 6819900"/>
              <a:gd name="connsiteX236" fmla="*/ 3124918 w 9915525"/>
              <a:gd name="connsiteY236" fmla="*/ 1158814 h 6819900"/>
              <a:gd name="connsiteX237" fmla="*/ 3162015 w 9915525"/>
              <a:gd name="connsiteY237" fmla="*/ 1112800 h 6819900"/>
              <a:gd name="connsiteX238" fmla="*/ 3191226 w 9915525"/>
              <a:gd name="connsiteY238" fmla="*/ 1082530 h 6819900"/>
              <a:gd name="connsiteX239" fmla="*/ 3220804 w 9915525"/>
              <a:gd name="connsiteY239" fmla="*/ 1073746 h 6819900"/>
              <a:gd name="connsiteX240" fmla="*/ 3263313 w 9915525"/>
              <a:gd name="connsiteY240" fmla="*/ 1058822 h 6819900"/>
              <a:gd name="connsiteX241" fmla="*/ 3319742 w 9915525"/>
              <a:gd name="connsiteY241" fmla="*/ 1077131 h 6819900"/>
              <a:gd name="connsiteX242" fmla="*/ 3367965 w 9915525"/>
              <a:gd name="connsiteY242" fmla="*/ 1092055 h 6819900"/>
              <a:gd name="connsiteX243" fmla="*/ 3379350 w 9915525"/>
              <a:gd name="connsiteY243" fmla="*/ 1082530 h 6819900"/>
              <a:gd name="connsiteX244" fmla="*/ 3417169 w 9915525"/>
              <a:gd name="connsiteY244" fmla="*/ 1057205 h 6819900"/>
              <a:gd name="connsiteX245" fmla="*/ 3449898 w 9915525"/>
              <a:gd name="connsiteY245" fmla="*/ 1048287 h 6819900"/>
              <a:gd name="connsiteX246" fmla="*/ 3446662 w 9915525"/>
              <a:gd name="connsiteY246" fmla="*/ 1085617 h 6819900"/>
              <a:gd name="connsiteX247" fmla="*/ 3478207 w 9915525"/>
              <a:gd name="connsiteY247" fmla="*/ 1126440 h 6819900"/>
              <a:gd name="connsiteX248" fmla="*/ 3493504 w 9915525"/>
              <a:gd name="connsiteY248" fmla="*/ 1084689 h 6819900"/>
              <a:gd name="connsiteX249" fmla="*/ 3501099 w 9915525"/>
              <a:gd name="connsiteY249" fmla="*/ 1025596 h 6819900"/>
              <a:gd name="connsiteX250" fmla="*/ 3514737 w 9915525"/>
              <a:gd name="connsiteY250" fmla="*/ 993222 h 6819900"/>
              <a:gd name="connsiteX251" fmla="*/ 3551198 w 9915525"/>
              <a:gd name="connsiteY251" fmla="*/ 987353 h 6819900"/>
              <a:gd name="connsiteX252" fmla="*/ 3617955 w 9915525"/>
              <a:gd name="connsiteY252" fmla="*/ 1001238 h 6819900"/>
              <a:gd name="connsiteX253" fmla="*/ 3668496 w 9915525"/>
              <a:gd name="connsiteY253" fmla="*/ 1008944 h 6819900"/>
              <a:gd name="connsiteX254" fmla="*/ 3735941 w 9915525"/>
              <a:gd name="connsiteY254" fmla="*/ 1029222 h 6819900"/>
              <a:gd name="connsiteX255" fmla="*/ 3835229 w 9915525"/>
              <a:gd name="connsiteY255" fmla="*/ 1059057 h 6819900"/>
              <a:gd name="connsiteX256" fmla="*/ 3886888 w 9915525"/>
              <a:gd name="connsiteY256" fmla="*/ 1082530 h 6819900"/>
              <a:gd name="connsiteX257" fmla="*/ 3901365 w 9915525"/>
              <a:gd name="connsiteY257" fmla="*/ 1091121 h 6819900"/>
              <a:gd name="connsiteX258" fmla="*/ 3936861 w 9915525"/>
              <a:gd name="connsiteY258" fmla="*/ 1118133 h 6819900"/>
              <a:gd name="connsiteX259" fmla="*/ 3978491 w 9915525"/>
              <a:gd name="connsiteY259" fmla="*/ 1166548 h 6819900"/>
              <a:gd name="connsiteX260" fmla="*/ 4047518 w 9915525"/>
              <a:gd name="connsiteY260" fmla="*/ 1223651 h 6819900"/>
              <a:gd name="connsiteX261" fmla="*/ 4090974 w 9915525"/>
              <a:gd name="connsiteY261" fmla="*/ 1238839 h 6819900"/>
              <a:gd name="connsiteX262" fmla="*/ 4123933 w 9915525"/>
              <a:gd name="connsiteY262" fmla="*/ 1263505 h 6819900"/>
              <a:gd name="connsiteX263" fmla="*/ 4198015 w 9915525"/>
              <a:gd name="connsiteY263" fmla="*/ 1330906 h 6819900"/>
              <a:gd name="connsiteX264" fmla="*/ 4299818 w 9915525"/>
              <a:gd name="connsiteY264" fmla="*/ 1403665 h 6819900"/>
              <a:gd name="connsiteX265" fmla="*/ 4346538 w 9915525"/>
              <a:gd name="connsiteY265" fmla="*/ 1418292 h 6819900"/>
              <a:gd name="connsiteX266" fmla="*/ 4373400 w 9915525"/>
              <a:gd name="connsiteY266" fmla="*/ 1421776 h 6819900"/>
              <a:gd name="connsiteX267" fmla="*/ 4364001 w 9915525"/>
              <a:gd name="connsiteY267" fmla="*/ 1369731 h 6819900"/>
              <a:gd name="connsiteX268" fmla="*/ 4320465 w 9915525"/>
              <a:gd name="connsiteY268" fmla="*/ 1330860 h 6819900"/>
              <a:gd name="connsiteX269" fmla="*/ 4364933 w 9915525"/>
              <a:gd name="connsiteY269" fmla="*/ 1332058 h 6819900"/>
              <a:gd name="connsiteX270" fmla="*/ 4425141 w 9915525"/>
              <a:gd name="connsiteY270" fmla="*/ 1315988 h 6819900"/>
              <a:gd name="connsiteX271" fmla="*/ 4453815 w 9915525"/>
              <a:gd name="connsiteY271" fmla="*/ 1266486 h 6819900"/>
              <a:gd name="connsiteX272" fmla="*/ 4468103 w 9915525"/>
              <a:gd name="connsiteY272" fmla="*/ 1244455 h 6819900"/>
              <a:gd name="connsiteX273" fmla="*/ 4482390 w 9915525"/>
              <a:gd name="connsiteY273" fmla="*/ 1254043 h 6819900"/>
              <a:gd name="connsiteX274" fmla="*/ 4505626 w 9915525"/>
              <a:gd name="connsiteY274" fmla="*/ 1283834 h 6819900"/>
              <a:gd name="connsiteX275" fmla="*/ 4514858 w 9915525"/>
              <a:gd name="connsiteY275" fmla="*/ 1325409 h 6819900"/>
              <a:gd name="connsiteX276" fmla="*/ 4534485 w 9915525"/>
              <a:gd name="connsiteY276" fmla="*/ 1362740 h 6819900"/>
              <a:gd name="connsiteX277" fmla="*/ 4568115 w 9915525"/>
              <a:gd name="connsiteY277" fmla="*/ 1387777 h 6819900"/>
              <a:gd name="connsiteX278" fmla="*/ 4582403 w 9915525"/>
              <a:gd name="connsiteY278" fmla="*/ 1396855 h 6819900"/>
              <a:gd name="connsiteX279" fmla="*/ 4589401 w 9915525"/>
              <a:gd name="connsiteY279" fmla="*/ 1431076 h 6819900"/>
              <a:gd name="connsiteX280" fmla="*/ 4550894 w 9915525"/>
              <a:gd name="connsiteY280" fmla="*/ 1447617 h 6819900"/>
              <a:gd name="connsiteX281" fmla="*/ 4502159 w 9915525"/>
              <a:gd name="connsiteY281" fmla="*/ 1492941 h 6819900"/>
              <a:gd name="connsiteX282" fmla="*/ 4510819 w 9915525"/>
              <a:gd name="connsiteY282" fmla="*/ 1554282 h 6819900"/>
              <a:gd name="connsiteX283" fmla="*/ 4568224 w 9915525"/>
              <a:gd name="connsiteY283" fmla="*/ 1634980 h 6819900"/>
              <a:gd name="connsiteX284" fmla="*/ 4587165 w 9915525"/>
              <a:gd name="connsiteY284" fmla="*/ 1662389 h 6819900"/>
              <a:gd name="connsiteX285" fmla="*/ 4632887 w 9915525"/>
              <a:gd name="connsiteY285" fmla="*/ 1698078 h 6819900"/>
              <a:gd name="connsiteX286" fmla="*/ 4646639 w 9915525"/>
              <a:gd name="connsiteY286" fmla="*/ 1618353 h 6819900"/>
              <a:gd name="connsiteX287" fmla="*/ 4634733 w 9915525"/>
              <a:gd name="connsiteY287" fmla="*/ 1545388 h 6819900"/>
              <a:gd name="connsiteX288" fmla="*/ 4639553 w 9915525"/>
              <a:gd name="connsiteY288" fmla="*/ 1482580 h 6819900"/>
              <a:gd name="connsiteX289" fmla="*/ 4644023 w 9915525"/>
              <a:gd name="connsiteY289" fmla="*/ 1430012 h 6819900"/>
              <a:gd name="connsiteX290" fmla="*/ 4640165 w 9915525"/>
              <a:gd name="connsiteY290" fmla="*/ 1392178 h 6819900"/>
              <a:gd name="connsiteX291" fmla="*/ 4639498 w 9915525"/>
              <a:gd name="connsiteY291" fmla="*/ 1339534 h 6819900"/>
              <a:gd name="connsiteX292" fmla="*/ 4605626 w 9915525"/>
              <a:gd name="connsiteY292" fmla="*/ 1324107 h 6819900"/>
              <a:gd name="connsiteX293" fmla="*/ 4577485 w 9915525"/>
              <a:gd name="connsiteY293" fmla="*/ 1306463 h 6819900"/>
              <a:gd name="connsiteX294" fmla="*/ 4577640 w 9915525"/>
              <a:gd name="connsiteY294" fmla="*/ 1244455 h 6819900"/>
              <a:gd name="connsiteX295" fmla="*/ 4568115 w 9915525"/>
              <a:gd name="connsiteY295" fmla="*/ 1215880 h 6819900"/>
              <a:gd name="connsiteX296" fmla="*/ 4578397 w 9915525"/>
              <a:gd name="connsiteY296" fmla="*/ 1187305 h 6819900"/>
              <a:gd name="connsiteX297" fmla="*/ 4582798 w 9915525"/>
              <a:gd name="connsiteY297" fmla="*/ 1160533 h 6819900"/>
              <a:gd name="connsiteX298" fmla="*/ 4598711 w 9915525"/>
              <a:gd name="connsiteY298" fmla="*/ 1122829 h 6819900"/>
              <a:gd name="connsiteX299" fmla="*/ 4644315 w 9915525"/>
              <a:gd name="connsiteY299" fmla="*/ 1109120 h 6819900"/>
              <a:gd name="connsiteX300" fmla="*/ 4671142 w 9915525"/>
              <a:gd name="connsiteY300" fmla="*/ 1080149 h 6819900"/>
              <a:gd name="connsiteX301" fmla="*/ 4697961 w 9915525"/>
              <a:gd name="connsiteY301" fmla="*/ 1053955 h 6819900"/>
              <a:gd name="connsiteX302" fmla="*/ 4738323 w 9915525"/>
              <a:gd name="connsiteY302" fmla="*/ 1045095 h 6819900"/>
              <a:gd name="connsiteX303" fmla="*/ 4768607 w 9915525"/>
              <a:gd name="connsiteY303" fmla="*/ 1044718 h 6819900"/>
              <a:gd name="connsiteX304" fmla="*/ 4763331 w 9915525"/>
              <a:gd name="connsiteY304" fmla="*/ 1067563 h 6819900"/>
              <a:gd name="connsiteX305" fmla="*/ 4758705 w 9915525"/>
              <a:gd name="connsiteY305" fmla="*/ 1082227 h 6819900"/>
              <a:gd name="connsiteX306" fmla="*/ 4784472 w 9915525"/>
              <a:gd name="connsiteY306" fmla="*/ 1064292 h 6819900"/>
              <a:gd name="connsiteX307" fmla="*/ 4753853 w 9915525"/>
              <a:gd name="connsiteY307" fmla="*/ 1023968 h 6819900"/>
              <a:gd name="connsiteX308" fmla="*/ 4725400 w 9915525"/>
              <a:gd name="connsiteY308" fmla="*/ 999131 h 6819900"/>
              <a:gd name="connsiteX309" fmla="*/ 4708731 w 9915525"/>
              <a:gd name="connsiteY309" fmla="*/ 977755 h 6819900"/>
              <a:gd name="connsiteX310" fmla="*/ 4701465 w 9915525"/>
              <a:gd name="connsiteY310" fmla="*/ 963468 h 6819900"/>
              <a:gd name="connsiteX311" fmla="*/ 4764383 w 9915525"/>
              <a:gd name="connsiteY311" fmla="*/ 974978 h 6819900"/>
              <a:gd name="connsiteX312" fmla="*/ 4804410 w 9915525"/>
              <a:gd name="connsiteY312" fmla="*/ 990674 h 6819900"/>
              <a:gd name="connsiteX313" fmla="*/ 4806650 w 9915525"/>
              <a:gd name="connsiteY313" fmla="*/ 921077 h 6819900"/>
              <a:gd name="connsiteX314" fmla="*/ 4800458 w 9915525"/>
              <a:gd name="connsiteY314" fmla="*/ 882505 h 6819900"/>
              <a:gd name="connsiteX315" fmla="*/ 4819508 w 9915525"/>
              <a:gd name="connsiteY315" fmla="*/ 867439 h 6819900"/>
              <a:gd name="connsiteX316" fmla="*/ 4815765 w 9915525"/>
              <a:gd name="connsiteY316" fmla="*/ 815830 h 6819900"/>
              <a:gd name="connsiteX317" fmla="*/ 4824780 w 9915525"/>
              <a:gd name="connsiteY317" fmla="*/ 778098 h 6819900"/>
              <a:gd name="connsiteX318" fmla="*/ 4839292 w 9915525"/>
              <a:gd name="connsiteY318" fmla="*/ 758218 h 6819900"/>
              <a:gd name="connsiteX319" fmla="*/ 4897950 w 9915525"/>
              <a:gd name="connsiteY319" fmla="*/ 716375 h 6819900"/>
              <a:gd name="connsiteX320" fmla="*/ 4933814 w 9915525"/>
              <a:gd name="connsiteY320" fmla="*/ 734220 h 6819900"/>
              <a:gd name="connsiteX321" fmla="*/ 5001653 w 9915525"/>
              <a:gd name="connsiteY321" fmla="*/ 755322 h 6819900"/>
              <a:gd name="connsiteX322" fmla="*/ 5068783 w 9915525"/>
              <a:gd name="connsiteY322" fmla="*/ 767225 h 6819900"/>
              <a:gd name="connsiteX323" fmla="*/ 5090812 w 9915525"/>
              <a:gd name="connsiteY323" fmla="*/ 815830 h 6819900"/>
              <a:gd name="connsiteX324" fmla="*/ 5125889 w 9915525"/>
              <a:gd name="connsiteY324" fmla="*/ 801845 h 6819900"/>
              <a:gd name="connsiteX325" fmla="*/ 5165809 w 9915525"/>
              <a:gd name="connsiteY325" fmla="*/ 787558 h 6819900"/>
              <a:gd name="connsiteX326" fmla="*/ 5187240 w 9915525"/>
              <a:gd name="connsiteY326" fmla="*/ 777730 h 6819900"/>
              <a:gd name="connsiteX327" fmla="*/ 5201528 w 9915525"/>
              <a:gd name="connsiteY327" fmla="*/ 768205 h 6819900"/>
              <a:gd name="connsiteX328" fmla="*/ 5215815 w 9915525"/>
              <a:gd name="connsiteY328" fmla="*/ 758680 h 6819900"/>
              <a:gd name="connsiteX329" fmla="*/ 5230103 w 9915525"/>
              <a:gd name="connsiteY329" fmla="*/ 749155 h 6819900"/>
              <a:gd name="connsiteX330" fmla="*/ 5244390 w 9915525"/>
              <a:gd name="connsiteY330" fmla="*/ 767643 h 6819900"/>
              <a:gd name="connsiteX331" fmla="*/ 5282575 w 9915525"/>
              <a:gd name="connsiteY331" fmla="*/ 791990 h 6819900"/>
              <a:gd name="connsiteX332" fmla="*/ 5301540 w 9915525"/>
              <a:gd name="connsiteY332" fmla="*/ 762801 h 6819900"/>
              <a:gd name="connsiteX333" fmla="*/ 5332274 w 9915525"/>
              <a:gd name="connsiteY333" fmla="*/ 750869 h 6819900"/>
              <a:gd name="connsiteX334" fmla="*/ 5374815 w 9915525"/>
              <a:gd name="connsiteY334" fmla="*/ 732702 h 6819900"/>
              <a:gd name="connsiteX335" fmla="*/ 5398411 w 9915525"/>
              <a:gd name="connsiteY335" fmla="*/ 693102 h 6819900"/>
              <a:gd name="connsiteX336" fmla="*/ 5401553 w 9915525"/>
              <a:gd name="connsiteY336" fmla="*/ 628775 h 6819900"/>
              <a:gd name="connsiteX337" fmla="*/ 5387265 w 9915525"/>
              <a:gd name="connsiteY337" fmla="*/ 590674 h 6819900"/>
              <a:gd name="connsiteX338" fmla="*/ 5372978 w 9915525"/>
              <a:gd name="connsiteY338" fmla="*/ 552574 h 6819900"/>
              <a:gd name="connsiteX339" fmla="*/ 5358764 w 9915525"/>
              <a:gd name="connsiteY339" fmla="*/ 521917 h 6819900"/>
              <a:gd name="connsiteX340" fmla="*/ 5436789 w 9915525"/>
              <a:gd name="connsiteY340" fmla="*/ 472930 h 6819900"/>
              <a:gd name="connsiteX341" fmla="*/ 5463465 w 9915525"/>
              <a:gd name="connsiteY341" fmla="*/ 463405 h 6819900"/>
              <a:gd name="connsiteX342" fmla="*/ 5498956 w 9915525"/>
              <a:gd name="connsiteY342" fmla="*/ 472293 h 6819900"/>
              <a:gd name="connsiteX343" fmla="*/ 5494104 w 9915525"/>
              <a:gd name="connsiteY343" fmla="*/ 494145 h 6819900"/>
              <a:gd name="connsiteX344" fmla="*/ 5528437 w 9915525"/>
              <a:gd name="connsiteY344" fmla="*/ 499021 h 6819900"/>
              <a:gd name="connsiteX345" fmla="*/ 5588900 w 9915525"/>
              <a:gd name="connsiteY345" fmla="*/ 472405 h 6819900"/>
              <a:gd name="connsiteX346" fmla="*/ 5662658 w 9915525"/>
              <a:gd name="connsiteY346" fmla="*/ 461024 h 6819900"/>
              <a:gd name="connsiteX347" fmla="*/ 5692005 w 9915525"/>
              <a:gd name="connsiteY347" fmla="*/ 498562 h 6819900"/>
              <a:gd name="connsiteX348" fmla="*/ 5734490 w 9915525"/>
              <a:gd name="connsiteY348" fmla="*/ 524576 h 6819900"/>
              <a:gd name="connsiteX349" fmla="*/ 5758740 w 9915525"/>
              <a:gd name="connsiteY349" fmla="*/ 476995 h 6819900"/>
              <a:gd name="connsiteX350" fmla="*/ 5777790 w 9915525"/>
              <a:gd name="connsiteY350" fmla="*/ 425305 h 6819900"/>
              <a:gd name="connsiteX351" fmla="*/ 5796840 w 9915525"/>
              <a:gd name="connsiteY351" fmla="*/ 390613 h 6819900"/>
              <a:gd name="connsiteX352" fmla="*/ 5812335 w 9915525"/>
              <a:gd name="connsiteY352" fmla="*/ 372063 h 6819900"/>
              <a:gd name="connsiteX353" fmla="*/ 5840910 w 9915525"/>
              <a:gd name="connsiteY353" fmla="*/ 367153 h 6819900"/>
              <a:gd name="connsiteX354" fmla="*/ 5844465 w 9915525"/>
              <a:gd name="connsiteY354" fmla="*/ 311005 h 6819900"/>
              <a:gd name="connsiteX355" fmla="*/ 5850086 w 9915525"/>
              <a:gd name="connsiteY355" fmla="*/ 262431 h 6819900"/>
              <a:gd name="connsiteX356" fmla="*/ 5824773 w 9915525"/>
              <a:gd name="connsiteY356" fmla="*/ 206230 h 6819900"/>
              <a:gd name="connsiteX357" fmla="*/ 5825415 w 9915525"/>
              <a:gd name="connsiteY357" fmla="*/ 168130 h 6819900"/>
              <a:gd name="connsiteX358" fmla="*/ 5853990 w 9915525"/>
              <a:gd name="connsiteY358" fmla="*/ 139432 h 6819900"/>
              <a:gd name="connsiteX359" fmla="*/ 5877803 w 9915525"/>
              <a:gd name="connsiteY359" fmla="*/ 116594 h 6819900"/>
              <a:gd name="connsiteX360" fmla="*/ 5901615 w 9915525"/>
              <a:gd name="connsiteY360" fmla="*/ 102594 h 6819900"/>
              <a:gd name="connsiteX361" fmla="*/ 5959641 w 9915525"/>
              <a:gd name="connsiteY361" fmla="*/ 116797 h 6819900"/>
              <a:gd name="connsiteX362" fmla="*/ 5992250 w 9915525"/>
              <a:gd name="connsiteY362" fmla="*/ 130030 h 6819900"/>
              <a:gd name="connsiteX363" fmla="*/ 6019360 w 9915525"/>
              <a:gd name="connsiteY363" fmla="*/ 144317 h 6819900"/>
              <a:gd name="connsiteX364" fmla="*/ 6048954 w 9915525"/>
              <a:gd name="connsiteY364" fmla="*/ 158605 h 6819900"/>
              <a:gd name="connsiteX365" fmla="*/ 6073065 w 9915525"/>
              <a:gd name="connsiteY365" fmla="*/ 177954 h 6819900"/>
              <a:gd name="connsiteX366" fmla="*/ 6119487 w 9915525"/>
              <a:gd name="connsiteY366" fmla="*/ 199638 h 6819900"/>
              <a:gd name="connsiteX367" fmla="*/ 6131750 w 9915525"/>
              <a:gd name="connsiteY367" fmla="*/ 155259 h 6819900"/>
              <a:gd name="connsiteX368" fmla="*/ 6139652 w 9915525"/>
              <a:gd name="connsiteY368" fmla="*/ 120505 h 6819900"/>
              <a:gd name="connsiteX369" fmla="*/ 6145163 w 9915525"/>
              <a:gd name="connsiteY369" fmla="*/ 103536 h 6819900"/>
              <a:gd name="connsiteX370" fmla="*/ 6166765 w 9915525"/>
              <a:gd name="connsiteY370" fmla="*/ 76381 h 6819900"/>
              <a:gd name="connsiteX371" fmla="*/ 6254040 w 9915525"/>
              <a:gd name="connsiteY371" fmla="*/ 88249 h 6819900"/>
              <a:gd name="connsiteX372" fmla="*/ 6263565 w 9915525"/>
              <a:gd name="connsiteY372" fmla="*/ 101455 h 6819900"/>
              <a:gd name="connsiteX373" fmla="*/ 6273090 w 9915525"/>
              <a:gd name="connsiteY373" fmla="*/ 115444 h 6819900"/>
              <a:gd name="connsiteX374" fmla="*/ 6287135 w 9915525"/>
              <a:gd name="connsiteY374" fmla="*/ 124043 h 6819900"/>
              <a:gd name="connsiteX375" fmla="*/ 6358288 w 9915525"/>
              <a:gd name="connsiteY375" fmla="*/ 178507 h 6819900"/>
              <a:gd name="connsiteX376" fmla="*/ 6334554 w 9915525"/>
              <a:gd name="connsiteY376" fmla="*/ 204701 h 6819900"/>
              <a:gd name="connsiteX377" fmla="*/ 6301665 w 9915525"/>
              <a:gd name="connsiteY377" fmla="*/ 202925 h 6819900"/>
              <a:gd name="connsiteX378" fmla="*/ 6255797 w 9915525"/>
              <a:gd name="connsiteY378" fmla="*/ 152757 h 6819900"/>
              <a:gd name="connsiteX379" fmla="*/ 6241058 w 9915525"/>
              <a:gd name="connsiteY379" fmla="*/ 195454 h 6819900"/>
              <a:gd name="connsiteX380" fmla="*/ 6220757 w 9915525"/>
              <a:gd name="connsiteY380" fmla="*/ 238229 h 6819900"/>
              <a:gd name="connsiteX381" fmla="*/ 6246467 w 9915525"/>
              <a:gd name="connsiteY381" fmla="*/ 354624 h 6819900"/>
              <a:gd name="connsiteX382" fmla="*/ 6275838 w 9915525"/>
              <a:gd name="connsiteY382" fmla="*/ 415890 h 6819900"/>
              <a:gd name="connsiteX383" fmla="*/ 6316184 w 9915525"/>
              <a:gd name="connsiteY383" fmla="*/ 473968 h 6819900"/>
              <a:gd name="connsiteX384" fmla="*/ 6390560 w 9915525"/>
              <a:gd name="connsiteY384" fmla="*/ 467413 h 6819900"/>
              <a:gd name="connsiteX385" fmla="*/ 6363522 w 9915525"/>
              <a:gd name="connsiteY385" fmla="*/ 415780 h 6819900"/>
              <a:gd name="connsiteX386" fmla="*/ 6336244 w 9915525"/>
              <a:gd name="connsiteY386" fmla="*/ 394349 h 6819900"/>
              <a:gd name="connsiteX387" fmla="*/ 6353718 w 9915525"/>
              <a:gd name="connsiteY387" fmla="*/ 358630 h 6819900"/>
              <a:gd name="connsiteX388" fmla="*/ 6389931 w 9915525"/>
              <a:gd name="connsiteY388" fmla="*/ 294336 h 6819900"/>
              <a:gd name="connsiteX389" fmla="*/ 6399578 w 9915525"/>
              <a:gd name="connsiteY389" fmla="*/ 263380 h 6819900"/>
              <a:gd name="connsiteX390" fmla="*/ 6413980 w 9915525"/>
              <a:gd name="connsiteY390" fmla="*/ 299655 h 6819900"/>
              <a:gd name="connsiteX391" fmla="*/ 6438918 w 9915525"/>
              <a:gd name="connsiteY391" fmla="*/ 316235 h 6819900"/>
              <a:gd name="connsiteX392" fmla="*/ 6492546 w 9915525"/>
              <a:gd name="connsiteY392" fmla="*/ 305898 h 6819900"/>
              <a:gd name="connsiteX393" fmla="*/ 6471644 w 9915525"/>
              <a:gd name="connsiteY393" fmla="*/ 207027 h 6819900"/>
              <a:gd name="connsiteX394" fmla="*/ 6459383 w 9915525"/>
              <a:gd name="connsiteY394" fmla="*/ 139555 h 6819900"/>
              <a:gd name="connsiteX395" fmla="*/ 6510898 w 9915525"/>
              <a:gd name="connsiteY395" fmla="*/ 84786 h 6819900"/>
              <a:gd name="connsiteX396" fmla="*/ 6542990 w 9915525"/>
              <a:gd name="connsiteY396" fmla="*/ 72880 h 6819900"/>
              <a:gd name="connsiteX397" fmla="*/ 6609619 w 9915525"/>
              <a:gd name="connsiteY397" fmla="*/ 111706 h 6819900"/>
              <a:gd name="connsiteX398" fmla="*/ 6658807 w 9915525"/>
              <a:gd name="connsiteY398" fmla="*/ 136199 h 6819900"/>
              <a:gd name="connsiteX399" fmla="*/ 6661710 w 9915525"/>
              <a:gd name="connsiteY399" fmla="*/ 84310 h 6819900"/>
              <a:gd name="connsiteX400" fmla="*/ 6662303 w 9915525"/>
              <a:gd name="connsiteY400" fmla="*/ 60974 h 6819900"/>
              <a:gd name="connsiteX401" fmla="*/ 6682879 w 9915525"/>
              <a:gd name="connsiteY401" fmla="*/ 64212 h 6819900"/>
              <a:gd name="connsiteX402" fmla="*/ 6748854 w 9915525"/>
              <a:gd name="connsiteY402" fmla="*/ 123683 h 6819900"/>
              <a:gd name="connsiteX403" fmla="*/ 6775134 w 9915525"/>
              <a:gd name="connsiteY403" fmla="*/ 175466 h 6819900"/>
              <a:gd name="connsiteX404" fmla="*/ 6768390 w 9915525"/>
              <a:gd name="connsiteY404" fmla="*/ 225280 h 6819900"/>
              <a:gd name="connsiteX405" fmla="*/ 6777915 w 9915525"/>
              <a:gd name="connsiteY405" fmla="*/ 248530 h 6819900"/>
              <a:gd name="connsiteX406" fmla="*/ 6787440 w 9915525"/>
              <a:gd name="connsiteY406" fmla="*/ 277667 h 6819900"/>
              <a:gd name="connsiteX407" fmla="*/ 6796965 w 9915525"/>
              <a:gd name="connsiteY407" fmla="*/ 316802 h 6819900"/>
              <a:gd name="connsiteX408" fmla="*/ 6828883 w 9915525"/>
              <a:gd name="connsiteY408" fmla="*/ 382915 h 6819900"/>
              <a:gd name="connsiteX409" fmla="*/ 6872870 w 9915525"/>
              <a:gd name="connsiteY409" fmla="*/ 415780 h 6819900"/>
              <a:gd name="connsiteX410" fmla="*/ 6917483 w 9915525"/>
              <a:gd name="connsiteY410" fmla="*/ 444355 h 6819900"/>
              <a:gd name="connsiteX411" fmla="*/ 7003117 w 9915525"/>
              <a:gd name="connsiteY411" fmla="*/ 458521 h 6819900"/>
              <a:gd name="connsiteX412" fmla="*/ 6996555 w 9915525"/>
              <a:gd name="connsiteY412" fmla="*/ 429542 h 6819900"/>
              <a:gd name="connsiteX413" fmla="*/ 7017945 w 9915525"/>
              <a:gd name="connsiteY413" fmla="*/ 404350 h 6819900"/>
              <a:gd name="connsiteX414" fmla="*/ 7097479 w 9915525"/>
              <a:gd name="connsiteY414" fmla="*/ 406934 h 6819900"/>
              <a:gd name="connsiteX415" fmla="*/ 7139865 w 9915525"/>
              <a:gd name="connsiteY415" fmla="*/ 395028 h 6819900"/>
              <a:gd name="connsiteX416" fmla="*/ 7176216 w 9915525"/>
              <a:gd name="connsiteY416" fmla="*/ 365774 h 6819900"/>
              <a:gd name="connsiteX417" fmla="*/ 7197947 w 9915525"/>
              <a:gd name="connsiteY417" fmla="*/ 339580 h 6819900"/>
              <a:gd name="connsiteX418" fmla="*/ 7218157 w 9915525"/>
              <a:gd name="connsiteY418" fmla="*/ 291766 h 6819900"/>
              <a:gd name="connsiteX419" fmla="*/ 7236895 w 9915525"/>
              <a:gd name="connsiteY419" fmla="*/ 269215 h 6819900"/>
              <a:gd name="connsiteX420" fmla="*/ 7358940 w 9915525"/>
              <a:gd name="connsiteY420" fmla="*/ 315203 h 6819900"/>
              <a:gd name="connsiteX421" fmla="*/ 7382753 w 9915525"/>
              <a:gd name="connsiteY421" fmla="*/ 358630 h 6819900"/>
              <a:gd name="connsiteX422" fmla="*/ 7406565 w 9915525"/>
              <a:gd name="connsiteY422" fmla="*/ 396803 h 6819900"/>
              <a:gd name="connsiteX423" fmla="*/ 7432515 w 9915525"/>
              <a:gd name="connsiteY423" fmla="*/ 410241 h 6819900"/>
              <a:gd name="connsiteX424" fmla="*/ 7490702 w 9915525"/>
              <a:gd name="connsiteY424" fmla="*/ 417039 h 6819900"/>
              <a:gd name="connsiteX425" fmla="*/ 7516334 w 9915525"/>
              <a:gd name="connsiteY425" fmla="*/ 425305 h 6819900"/>
              <a:gd name="connsiteX426" fmla="*/ 7544678 w 9915525"/>
              <a:gd name="connsiteY426" fmla="*/ 434830 h 6819900"/>
              <a:gd name="connsiteX427" fmla="*/ 7573843 w 9915525"/>
              <a:gd name="connsiteY427" fmla="*/ 444355 h 6819900"/>
              <a:gd name="connsiteX428" fmla="*/ 7613628 w 9915525"/>
              <a:gd name="connsiteY428" fmla="*/ 406255 h 6819900"/>
              <a:gd name="connsiteX429" fmla="*/ 7637208 w 9915525"/>
              <a:gd name="connsiteY429" fmla="*/ 368155 h 6819900"/>
              <a:gd name="connsiteX430" fmla="*/ 7633121 w 9915525"/>
              <a:gd name="connsiteY430" fmla="*/ 343660 h 6819900"/>
              <a:gd name="connsiteX431" fmla="*/ 7632041 w 9915525"/>
              <a:gd name="connsiteY431" fmla="*/ 312704 h 6819900"/>
              <a:gd name="connsiteX432" fmla="*/ 7640584 w 9915525"/>
              <a:gd name="connsiteY432" fmla="*/ 257551 h 6819900"/>
              <a:gd name="connsiteX433" fmla="*/ 7625640 w 9915525"/>
              <a:gd name="connsiteY433" fmla="*/ 230190 h 6819900"/>
              <a:gd name="connsiteX434" fmla="*/ 7611353 w 9915525"/>
              <a:gd name="connsiteY434" fmla="*/ 196705 h 6819900"/>
              <a:gd name="connsiteX435" fmla="*/ 7597065 w 9915525"/>
              <a:gd name="connsiteY435" fmla="*/ 162763 h 6819900"/>
              <a:gd name="connsiteX436" fmla="*/ 7587540 w 9915525"/>
              <a:gd name="connsiteY436" fmla="*/ 134792 h 6819900"/>
              <a:gd name="connsiteX437" fmla="*/ 7578015 w 9915525"/>
              <a:gd name="connsiteY437" fmla="*/ 78099 h 6819900"/>
              <a:gd name="connsiteX438" fmla="*/ 7593082 w 9915525"/>
              <a:gd name="connsiteY438" fmla="*/ 21512 h 6819900"/>
              <a:gd name="connsiteX439" fmla="*/ 7635165 w 9915525"/>
              <a:gd name="connsiteY439" fmla="*/ 34780 h 6819900"/>
              <a:gd name="connsiteX440" fmla="*/ 7669960 w 9915525"/>
              <a:gd name="connsiteY440" fmla="*/ 53830 h 6819900"/>
              <a:gd name="connsiteX441" fmla="*/ 7682790 w 9915525"/>
              <a:gd name="connsiteY441" fmla="*/ 63355 h 6819900"/>
              <a:gd name="connsiteX442" fmla="*/ 7697078 w 9915525"/>
              <a:gd name="connsiteY442" fmla="*/ 72880 h 6819900"/>
              <a:gd name="connsiteX443" fmla="*/ 7711365 w 9915525"/>
              <a:gd name="connsiteY443" fmla="*/ 92416 h 6819900"/>
              <a:gd name="connsiteX444" fmla="*/ 7789946 w 9915525"/>
              <a:gd name="connsiteY444" fmla="*/ 177609 h 6819900"/>
              <a:gd name="connsiteX445" fmla="*/ 7797090 w 9915525"/>
              <a:gd name="connsiteY445" fmla="*/ 192975 h 6819900"/>
              <a:gd name="connsiteX446" fmla="*/ 7774311 w 9915525"/>
              <a:gd name="connsiteY446" fmla="*/ 202578 h 6819900"/>
              <a:gd name="connsiteX447" fmla="*/ 7747527 w 9915525"/>
              <a:gd name="connsiteY447" fmla="*/ 231158 h 6819900"/>
              <a:gd name="connsiteX448" fmla="*/ 7760782 w 9915525"/>
              <a:gd name="connsiteY448" fmla="*/ 276234 h 6819900"/>
              <a:gd name="connsiteX449" fmla="*/ 7767251 w 9915525"/>
              <a:gd name="connsiteY449" fmla="*/ 327510 h 6819900"/>
              <a:gd name="connsiteX450" fmla="*/ 7784135 w 9915525"/>
              <a:gd name="connsiteY450" fmla="*/ 368155 h 6819900"/>
              <a:gd name="connsiteX451" fmla="*/ 7818353 w 9915525"/>
              <a:gd name="connsiteY451" fmla="*/ 351865 h 6819900"/>
              <a:gd name="connsiteX452" fmla="*/ 7844668 w 9915525"/>
              <a:gd name="connsiteY452" fmla="*/ 349029 h 6819900"/>
              <a:gd name="connsiteX453" fmla="*/ 7847629 w 9915525"/>
              <a:gd name="connsiteY453" fmla="*/ 371146 h 6819900"/>
              <a:gd name="connsiteX454" fmla="*/ 7889160 w 9915525"/>
              <a:gd name="connsiteY454" fmla="*/ 396584 h 6819900"/>
              <a:gd name="connsiteX455" fmla="*/ 7990933 w 9915525"/>
              <a:gd name="connsiteY455" fmla="*/ 487217 h 6819900"/>
              <a:gd name="connsiteX456" fmla="*/ 7988299 w 9915525"/>
              <a:gd name="connsiteY456" fmla="*/ 541986 h 6819900"/>
              <a:gd name="connsiteX457" fmla="*/ 7988593 w 9915525"/>
              <a:gd name="connsiteY457" fmla="*/ 577705 h 6819900"/>
              <a:gd name="connsiteX458" fmla="*/ 7997116 w 9915525"/>
              <a:gd name="connsiteY458" fmla="*/ 591992 h 6819900"/>
              <a:gd name="connsiteX459" fmla="*/ 8006641 w 9915525"/>
              <a:gd name="connsiteY459" fmla="*/ 606280 h 6819900"/>
              <a:gd name="connsiteX460" fmla="*/ 8016166 w 9915525"/>
              <a:gd name="connsiteY460" fmla="*/ 641249 h 6819900"/>
              <a:gd name="connsiteX461" fmla="*/ 8029393 w 9915525"/>
              <a:gd name="connsiteY461" fmla="*/ 691255 h 6819900"/>
              <a:gd name="connsiteX462" fmla="*/ 8049200 w 9915525"/>
              <a:gd name="connsiteY462" fmla="*/ 737249 h 6819900"/>
              <a:gd name="connsiteX463" fmla="*/ 8040734 w 9915525"/>
              <a:gd name="connsiteY463" fmla="*/ 768205 h 6819900"/>
              <a:gd name="connsiteX464" fmla="*/ 8028072 w 9915525"/>
              <a:gd name="connsiteY464" fmla="*/ 757794 h 6819900"/>
              <a:gd name="connsiteX465" fmla="*/ 7980447 w 9915525"/>
              <a:gd name="connsiteY465" fmla="*/ 735937 h 6819900"/>
              <a:gd name="connsiteX466" fmla="*/ 7972605 w 9915525"/>
              <a:gd name="connsiteY466" fmla="*/ 807767 h 6819900"/>
              <a:gd name="connsiteX467" fmla="*/ 7987591 w 9915525"/>
              <a:gd name="connsiteY467" fmla="*/ 861035 h 6819900"/>
              <a:gd name="connsiteX468" fmla="*/ 8006641 w 9915525"/>
              <a:gd name="connsiteY468" fmla="*/ 908481 h 6819900"/>
              <a:gd name="connsiteX469" fmla="*/ 8025691 w 9915525"/>
              <a:gd name="connsiteY469" fmla="*/ 949902 h 6819900"/>
              <a:gd name="connsiteX470" fmla="*/ 8035216 w 9915525"/>
              <a:gd name="connsiteY470" fmla="*/ 972993 h 6819900"/>
              <a:gd name="connsiteX471" fmla="*/ 8044741 w 9915525"/>
              <a:gd name="connsiteY471" fmla="*/ 1000653 h 6819900"/>
              <a:gd name="connsiteX472" fmla="*/ 8098801 w 9915525"/>
              <a:gd name="connsiteY472" fmla="*/ 1052353 h 6819900"/>
              <a:gd name="connsiteX473" fmla="*/ 8125580 w 9915525"/>
              <a:gd name="connsiteY473" fmla="*/ 1027706 h 6819900"/>
              <a:gd name="connsiteX474" fmla="*/ 8156537 w 9915525"/>
              <a:gd name="connsiteY474" fmla="*/ 1006330 h 6819900"/>
              <a:gd name="connsiteX475" fmla="*/ 8145380 w 9915525"/>
              <a:gd name="connsiteY475" fmla="*/ 1065697 h 6819900"/>
              <a:gd name="connsiteX476" fmla="*/ 8113104 w 9915525"/>
              <a:gd name="connsiteY476" fmla="*/ 1159975 h 6819900"/>
              <a:gd name="connsiteX477" fmla="*/ 8182292 w 9915525"/>
              <a:gd name="connsiteY477" fmla="*/ 1153665 h 6819900"/>
              <a:gd name="connsiteX478" fmla="*/ 8268139 w 9915525"/>
              <a:gd name="connsiteY478" fmla="*/ 1185923 h 6819900"/>
              <a:gd name="connsiteX479" fmla="*/ 8319249 w 9915525"/>
              <a:gd name="connsiteY479" fmla="*/ 1180138 h 6819900"/>
              <a:gd name="connsiteX480" fmla="*/ 8354968 w 9915525"/>
              <a:gd name="connsiteY480" fmla="*/ 1133764 h 6819900"/>
              <a:gd name="connsiteX481" fmla="*/ 8387510 w 9915525"/>
              <a:gd name="connsiteY481" fmla="*/ 1074256 h 6819900"/>
              <a:gd name="connsiteX482" fmla="*/ 8369468 w 9915525"/>
              <a:gd name="connsiteY482" fmla="*/ 1001025 h 6819900"/>
              <a:gd name="connsiteX483" fmla="*/ 8377848 w 9915525"/>
              <a:gd name="connsiteY483" fmla="*/ 859912 h 6819900"/>
              <a:gd name="connsiteX484" fmla="*/ 8387640 w 9915525"/>
              <a:gd name="connsiteY484" fmla="*/ 834141 h 6819900"/>
              <a:gd name="connsiteX485" fmla="*/ 8400780 w 9915525"/>
              <a:gd name="connsiteY485" fmla="*/ 807258 h 6819900"/>
              <a:gd name="connsiteX486" fmla="*/ 8418107 w 9915525"/>
              <a:gd name="connsiteY486" fmla="*/ 717887 h 6819900"/>
              <a:gd name="connsiteX487" fmla="*/ 8376345 w 9915525"/>
              <a:gd name="connsiteY487" fmla="*/ 654627 h 6819900"/>
              <a:gd name="connsiteX488" fmla="*/ 8334502 w 9915525"/>
              <a:gd name="connsiteY488" fmla="*/ 594279 h 6819900"/>
              <a:gd name="connsiteX489" fmla="*/ 8310077 w 9915525"/>
              <a:gd name="connsiteY489" fmla="*/ 557538 h 6819900"/>
              <a:gd name="connsiteX490" fmla="*/ 8292390 w 9915525"/>
              <a:gd name="connsiteY490" fmla="*/ 527262 h 6819900"/>
              <a:gd name="connsiteX491" fmla="*/ 8280484 w 9915525"/>
              <a:gd name="connsiteY491" fmla="*/ 499436 h 6819900"/>
              <a:gd name="connsiteX492" fmla="*/ 8249326 w 9915525"/>
              <a:gd name="connsiteY492" fmla="*/ 415467 h 6819900"/>
              <a:gd name="connsiteX493" fmla="*/ 8275404 w 9915525"/>
              <a:gd name="connsiteY493" fmla="*/ 385459 h 6819900"/>
              <a:gd name="connsiteX494" fmla="*/ 8309437 w 9915525"/>
              <a:gd name="connsiteY494" fmla="*/ 396730 h 6819900"/>
              <a:gd name="connsiteX495" fmla="*/ 8368273 w 9915525"/>
              <a:gd name="connsiteY495" fmla="*/ 456261 h 6819900"/>
              <a:gd name="connsiteX496" fmla="*/ 8378115 w 9915525"/>
              <a:gd name="connsiteY496" fmla="*/ 472930 h 6819900"/>
              <a:gd name="connsiteX497" fmla="*/ 8387640 w 9915525"/>
              <a:gd name="connsiteY497" fmla="*/ 487564 h 6819900"/>
              <a:gd name="connsiteX498" fmla="*/ 8459524 w 9915525"/>
              <a:gd name="connsiteY498" fmla="*/ 572468 h 6819900"/>
              <a:gd name="connsiteX499" fmla="*/ 8531408 w 9915525"/>
              <a:gd name="connsiteY499" fmla="*/ 642738 h 6819900"/>
              <a:gd name="connsiteX500" fmla="*/ 8528581 w 9915525"/>
              <a:gd name="connsiteY500" fmla="*/ 703090 h 6819900"/>
              <a:gd name="connsiteX501" fmla="*/ 8525752 w 9915525"/>
              <a:gd name="connsiteY501" fmla="*/ 763443 h 6819900"/>
              <a:gd name="connsiteX502" fmla="*/ 8554327 w 9915525"/>
              <a:gd name="connsiteY502" fmla="*/ 766667 h 6819900"/>
              <a:gd name="connsiteX503" fmla="*/ 8606715 w 9915525"/>
              <a:gd name="connsiteY503" fmla="*/ 829488 h 6819900"/>
              <a:gd name="connsiteX504" fmla="*/ 8626732 w 9915525"/>
              <a:gd name="connsiteY504" fmla="*/ 890874 h 6819900"/>
              <a:gd name="connsiteX505" fmla="*/ 8642932 w 9915525"/>
              <a:gd name="connsiteY505" fmla="*/ 945058 h 6819900"/>
              <a:gd name="connsiteX506" fmla="*/ 8646727 w 9915525"/>
              <a:gd name="connsiteY506" fmla="*/ 977755 h 6819900"/>
              <a:gd name="connsiteX507" fmla="*/ 8654340 w 9915525"/>
              <a:gd name="connsiteY507" fmla="*/ 1006330 h 6819900"/>
              <a:gd name="connsiteX508" fmla="*/ 8634983 w 9915525"/>
              <a:gd name="connsiteY508" fmla="*/ 1034905 h 6819900"/>
              <a:gd name="connsiteX509" fmla="*/ 8613928 w 9915525"/>
              <a:gd name="connsiteY509" fmla="*/ 1106343 h 6819900"/>
              <a:gd name="connsiteX510" fmla="*/ 8635222 w 9915525"/>
              <a:gd name="connsiteY510" fmla="*/ 1149205 h 6819900"/>
              <a:gd name="connsiteX511" fmla="*/ 8667103 w 9915525"/>
              <a:gd name="connsiteY511" fmla="*/ 1166496 h 6819900"/>
              <a:gd name="connsiteX512" fmla="*/ 8705862 w 9915525"/>
              <a:gd name="connsiteY512" fmla="*/ 1188960 h 6819900"/>
              <a:gd name="connsiteX513" fmla="*/ 8729779 w 9915525"/>
              <a:gd name="connsiteY513" fmla="*/ 1202063 h 6819900"/>
              <a:gd name="connsiteX514" fmla="*/ 8744318 w 9915525"/>
              <a:gd name="connsiteY514" fmla="*/ 1233228 h 6819900"/>
              <a:gd name="connsiteX515" fmla="*/ 8739168 w 9915525"/>
              <a:gd name="connsiteY515" fmla="*/ 1284960 h 6819900"/>
              <a:gd name="connsiteX516" fmla="*/ 8809761 w 9915525"/>
              <a:gd name="connsiteY516" fmla="*/ 1279466 h 6819900"/>
              <a:gd name="connsiteX517" fmla="*/ 8856746 w 9915525"/>
              <a:gd name="connsiteY517" fmla="*/ 1241665 h 6819900"/>
              <a:gd name="connsiteX518" fmla="*/ 8873415 w 9915525"/>
              <a:gd name="connsiteY518" fmla="*/ 1216741 h 6819900"/>
              <a:gd name="connsiteX519" fmla="*/ 8883357 w 9915525"/>
              <a:gd name="connsiteY519" fmla="*/ 1191810 h 6819900"/>
              <a:gd name="connsiteX520" fmla="*/ 8921040 w 9915525"/>
              <a:gd name="connsiteY520" fmla="*/ 1236096 h 6819900"/>
              <a:gd name="connsiteX521" fmla="*/ 8930565 w 9915525"/>
              <a:gd name="connsiteY521" fmla="*/ 1263505 h 6819900"/>
              <a:gd name="connsiteX522" fmla="*/ 8940090 w 9915525"/>
              <a:gd name="connsiteY522" fmla="*/ 1276626 h 6819900"/>
              <a:gd name="connsiteX523" fmla="*/ 8953765 w 9915525"/>
              <a:gd name="connsiteY523" fmla="*/ 1301097 h 6819900"/>
              <a:gd name="connsiteX524" fmla="*/ 8973572 w 9915525"/>
              <a:gd name="connsiteY524" fmla="*/ 1340363 h 6819900"/>
              <a:gd name="connsiteX525" fmla="*/ 8987453 w 9915525"/>
              <a:gd name="connsiteY525" fmla="*/ 1368280 h 6819900"/>
              <a:gd name="connsiteX526" fmla="*/ 8995377 w 9915525"/>
              <a:gd name="connsiteY526" fmla="*/ 1410891 h 6819900"/>
              <a:gd name="connsiteX527" fmla="*/ 8979908 w 9915525"/>
              <a:gd name="connsiteY527" fmla="*/ 1458768 h 6819900"/>
              <a:gd name="connsiteX528" fmla="*/ 8958477 w 9915525"/>
              <a:gd name="connsiteY528" fmla="*/ 1516531 h 6819900"/>
              <a:gd name="connsiteX529" fmla="*/ 8941217 w 9915525"/>
              <a:gd name="connsiteY529" fmla="*/ 1597494 h 6819900"/>
              <a:gd name="connsiteX530" fmla="*/ 8980536 w 9915525"/>
              <a:gd name="connsiteY530" fmla="*/ 1721572 h 6819900"/>
              <a:gd name="connsiteX531" fmla="*/ 9024769 w 9915525"/>
              <a:gd name="connsiteY531" fmla="*/ 1705584 h 6819900"/>
              <a:gd name="connsiteX532" fmla="*/ 9080188 w 9915525"/>
              <a:gd name="connsiteY532" fmla="*/ 1699274 h 6819900"/>
              <a:gd name="connsiteX533" fmla="*/ 9092803 w 9915525"/>
              <a:gd name="connsiteY533" fmla="*/ 1720705 h 6819900"/>
              <a:gd name="connsiteX534" fmla="*/ 9105709 w 9915525"/>
              <a:gd name="connsiteY534" fmla="*/ 1760517 h 6819900"/>
              <a:gd name="connsiteX535" fmla="*/ 9085724 w 9915525"/>
              <a:gd name="connsiteY535" fmla="*/ 1820072 h 6819900"/>
              <a:gd name="connsiteX536" fmla="*/ 9050058 w 9915525"/>
              <a:gd name="connsiteY536" fmla="*/ 1790031 h 6819900"/>
              <a:gd name="connsiteX537" fmla="*/ 8971363 w 9915525"/>
              <a:gd name="connsiteY537" fmla="*/ 1775258 h 6819900"/>
              <a:gd name="connsiteX538" fmla="*/ 8932264 w 9915525"/>
              <a:gd name="connsiteY538" fmla="*/ 1815955 h 6819900"/>
              <a:gd name="connsiteX539" fmla="*/ 8917923 w 9915525"/>
              <a:gd name="connsiteY539" fmla="*/ 1755275 h 6819900"/>
              <a:gd name="connsiteX540" fmla="*/ 8903125 w 9915525"/>
              <a:gd name="connsiteY540" fmla="*/ 1693724 h 6819900"/>
              <a:gd name="connsiteX541" fmla="*/ 8882940 w 9915525"/>
              <a:gd name="connsiteY541" fmla="*/ 1654705 h 6819900"/>
              <a:gd name="connsiteX542" fmla="*/ 8858092 w 9915525"/>
              <a:gd name="connsiteY542" fmla="*/ 1634586 h 6819900"/>
              <a:gd name="connsiteX543" fmla="*/ 8843756 w 9915525"/>
              <a:gd name="connsiteY543" fmla="*/ 1612473 h 6819900"/>
              <a:gd name="connsiteX544" fmla="*/ 8845158 w 9915525"/>
              <a:gd name="connsiteY544" fmla="*/ 1527948 h 6819900"/>
              <a:gd name="connsiteX545" fmla="*/ 8844458 w 9915525"/>
              <a:gd name="connsiteY545" fmla="*/ 1426759 h 6819900"/>
              <a:gd name="connsiteX546" fmla="*/ 8845835 w 9915525"/>
              <a:gd name="connsiteY546" fmla="*/ 1371123 h 6819900"/>
              <a:gd name="connsiteX547" fmla="*/ 8797645 w 9915525"/>
              <a:gd name="connsiteY547" fmla="*/ 1336679 h 6819900"/>
              <a:gd name="connsiteX548" fmla="*/ 8740210 w 9915525"/>
              <a:gd name="connsiteY548" fmla="*/ 1371118 h 6819900"/>
              <a:gd name="connsiteX549" fmla="*/ 8714875 w 9915525"/>
              <a:gd name="connsiteY549" fmla="*/ 1409911 h 6819900"/>
              <a:gd name="connsiteX550" fmla="*/ 8697417 w 9915525"/>
              <a:gd name="connsiteY550" fmla="*/ 1468985 h 6819900"/>
              <a:gd name="connsiteX551" fmla="*/ 8702933 w 9915525"/>
              <a:gd name="connsiteY551" fmla="*/ 1519192 h 6819900"/>
              <a:gd name="connsiteX552" fmla="*/ 8729917 w 9915525"/>
              <a:gd name="connsiteY552" fmla="*/ 1525579 h 6819900"/>
              <a:gd name="connsiteX553" fmla="*/ 8759114 w 9915525"/>
              <a:gd name="connsiteY553" fmla="*/ 1533044 h 6819900"/>
              <a:gd name="connsiteX554" fmla="*/ 8773402 w 9915525"/>
              <a:gd name="connsiteY554" fmla="*/ 1558780 h 6819900"/>
              <a:gd name="connsiteX555" fmla="*/ 8787689 w 9915525"/>
              <a:gd name="connsiteY555" fmla="*/ 1593284 h 6819900"/>
              <a:gd name="connsiteX556" fmla="*/ 8797214 w 9915525"/>
              <a:gd name="connsiteY556" fmla="*/ 1615930 h 6819900"/>
              <a:gd name="connsiteX557" fmla="*/ 8806885 w 9915525"/>
              <a:gd name="connsiteY557" fmla="*/ 1632599 h 6819900"/>
              <a:gd name="connsiteX558" fmla="*/ 8816264 w 9915525"/>
              <a:gd name="connsiteY558" fmla="*/ 1634980 h 6819900"/>
              <a:gd name="connsiteX559" fmla="*/ 8825498 w 9915525"/>
              <a:gd name="connsiteY559" fmla="*/ 1630218 h 6819900"/>
              <a:gd name="connsiteX560" fmla="*/ 8816932 w 9915525"/>
              <a:gd name="connsiteY560" fmla="*/ 1653277 h 6819900"/>
              <a:gd name="connsiteX561" fmla="*/ 8784075 w 9915525"/>
              <a:gd name="connsiteY561" fmla="*/ 1650896 h 6819900"/>
              <a:gd name="connsiteX562" fmla="*/ 8721014 w 9915525"/>
              <a:gd name="connsiteY562" fmla="*/ 1649268 h 6819900"/>
              <a:gd name="connsiteX563" fmla="*/ 8722211 w 9915525"/>
              <a:gd name="connsiteY563" fmla="*/ 1679285 h 6819900"/>
              <a:gd name="connsiteX564" fmla="*/ 8732224 w 9915525"/>
              <a:gd name="connsiteY564" fmla="*/ 1781679 h 6819900"/>
              <a:gd name="connsiteX565" fmla="*/ 8743845 w 9915525"/>
              <a:gd name="connsiteY565" fmla="*/ 1887393 h 6819900"/>
              <a:gd name="connsiteX566" fmla="*/ 8758811 w 9915525"/>
              <a:gd name="connsiteY566" fmla="*/ 1931994 h 6819900"/>
              <a:gd name="connsiteX567" fmla="*/ 8810634 w 9915525"/>
              <a:gd name="connsiteY567" fmla="*/ 1953643 h 6819900"/>
              <a:gd name="connsiteX568" fmla="*/ 8805602 w 9915525"/>
              <a:gd name="connsiteY568" fmla="*/ 1886690 h 6819900"/>
              <a:gd name="connsiteX569" fmla="*/ 8797215 w 9915525"/>
              <a:gd name="connsiteY569" fmla="*/ 1848730 h 6819900"/>
              <a:gd name="connsiteX570" fmla="*/ 8818736 w 9915525"/>
              <a:gd name="connsiteY570" fmla="*/ 1815955 h 6819900"/>
              <a:gd name="connsiteX571" fmla="*/ 8869421 w 9915525"/>
              <a:gd name="connsiteY571" fmla="*/ 1888143 h 6819900"/>
              <a:gd name="connsiteX572" fmla="*/ 8886238 w 9915525"/>
              <a:gd name="connsiteY572" fmla="*/ 1935261 h 6819900"/>
              <a:gd name="connsiteX573" fmla="*/ 8934672 w 9915525"/>
              <a:gd name="connsiteY573" fmla="*/ 1929195 h 6819900"/>
              <a:gd name="connsiteX574" fmla="*/ 8956214 w 9915525"/>
              <a:gd name="connsiteY574" fmla="*/ 1930566 h 6819900"/>
              <a:gd name="connsiteX575" fmla="*/ 8995931 w 9915525"/>
              <a:gd name="connsiteY575" fmla="*/ 1944938 h 6819900"/>
              <a:gd name="connsiteX576" fmla="*/ 8998229 w 9915525"/>
              <a:gd name="connsiteY576" fmla="*/ 1962400 h 6819900"/>
              <a:gd name="connsiteX577" fmla="*/ 9011444 w 9915525"/>
              <a:gd name="connsiteY577" fmla="*/ 1970702 h 6819900"/>
              <a:gd name="connsiteX578" fmla="*/ 9035340 w 9915525"/>
              <a:gd name="connsiteY578" fmla="*/ 1938670 h 6819900"/>
              <a:gd name="connsiteX579" fmla="*/ 9053728 w 9915525"/>
              <a:gd name="connsiteY579" fmla="*/ 1911205 h 6819900"/>
              <a:gd name="connsiteX580" fmla="*/ 9075159 w 9915525"/>
              <a:gd name="connsiteY580" fmla="*/ 1932539 h 6819900"/>
              <a:gd name="connsiteX581" fmla="*/ 9095648 w 9915525"/>
              <a:gd name="connsiteY581" fmla="*/ 1957199 h 6819900"/>
              <a:gd name="connsiteX582" fmla="*/ 9141845 w 9915525"/>
              <a:gd name="connsiteY582" fmla="*/ 1899624 h 6819900"/>
              <a:gd name="connsiteX583" fmla="*/ 9148559 w 9915525"/>
              <a:gd name="connsiteY583" fmla="*/ 1873105 h 6819900"/>
              <a:gd name="connsiteX584" fmla="*/ 9159165 w 9915525"/>
              <a:gd name="connsiteY584" fmla="*/ 1858818 h 6819900"/>
              <a:gd name="connsiteX585" fmla="*/ 9181787 w 9915525"/>
              <a:gd name="connsiteY585" fmla="*/ 1844530 h 6819900"/>
              <a:gd name="connsiteX586" fmla="*/ 9210362 w 9915525"/>
              <a:gd name="connsiteY586" fmla="*/ 1874296 h 6819900"/>
              <a:gd name="connsiteX587" fmla="*/ 9216315 w 9915525"/>
              <a:gd name="connsiteY587" fmla="*/ 1922775 h 6819900"/>
              <a:gd name="connsiteX588" fmla="*/ 9234891 w 9915525"/>
              <a:gd name="connsiteY588" fmla="*/ 1957303 h 6819900"/>
              <a:gd name="connsiteX589" fmla="*/ 9282143 w 9915525"/>
              <a:gd name="connsiteY589" fmla="*/ 2140593 h 6819900"/>
              <a:gd name="connsiteX590" fmla="*/ 9295327 w 9915525"/>
              <a:gd name="connsiteY590" fmla="*/ 2212850 h 6819900"/>
              <a:gd name="connsiteX591" fmla="*/ 9353827 w 9915525"/>
              <a:gd name="connsiteY591" fmla="*/ 2201101 h 6819900"/>
              <a:gd name="connsiteX592" fmla="*/ 9378864 w 9915525"/>
              <a:gd name="connsiteY592" fmla="*/ 2193934 h 6819900"/>
              <a:gd name="connsiteX593" fmla="*/ 9347732 w 9915525"/>
              <a:gd name="connsiteY593" fmla="*/ 2242546 h 6819900"/>
              <a:gd name="connsiteX594" fmla="*/ 9316327 w 9915525"/>
              <a:gd name="connsiteY594" fmla="*/ 2250814 h 6819900"/>
              <a:gd name="connsiteX595" fmla="*/ 9318123 w 9915525"/>
              <a:gd name="connsiteY595" fmla="*/ 2378470 h 6819900"/>
              <a:gd name="connsiteX596" fmla="*/ 9330029 w 9915525"/>
              <a:gd name="connsiteY596" fmla="*/ 2509498 h 6819900"/>
              <a:gd name="connsiteX597" fmla="*/ 9340180 w 9915525"/>
              <a:gd name="connsiteY597" fmla="*/ 2552555 h 6819900"/>
              <a:gd name="connsiteX598" fmla="*/ 9364246 w 9915525"/>
              <a:gd name="connsiteY598" fmla="*/ 2639602 h 6819900"/>
              <a:gd name="connsiteX599" fmla="*/ 9394208 w 9915525"/>
              <a:gd name="connsiteY599" fmla="*/ 2770571 h 6819900"/>
              <a:gd name="connsiteX600" fmla="*/ 9408673 w 9915525"/>
              <a:gd name="connsiteY600" fmla="*/ 2854180 h 6819900"/>
              <a:gd name="connsiteX601" fmla="*/ 9395313 w 9915525"/>
              <a:gd name="connsiteY601" fmla="*/ 2952055 h 6819900"/>
              <a:gd name="connsiteX602" fmla="*/ 9400054 w 9915525"/>
              <a:gd name="connsiteY602" fmla="*/ 2994917 h 6819900"/>
              <a:gd name="connsiteX603" fmla="*/ 9421393 w 9915525"/>
              <a:gd name="connsiteY603" fmla="*/ 3037536 h 6819900"/>
              <a:gd name="connsiteX604" fmla="*/ 9436422 w 9915525"/>
              <a:gd name="connsiteY604" fmla="*/ 3063730 h 6819900"/>
              <a:gd name="connsiteX605" fmla="*/ 9444915 w 9915525"/>
              <a:gd name="connsiteY605" fmla="*/ 3081614 h 6819900"/>
              <a:gd name="connsiteX606" fmla="*/ 9490159 w 9915525"/>
              <a:gd name="connsiteY606" fmla="*/ 3101859 h 6819900"/>
              <a:gd name="connsiteX607" fmla="*/ 9511590 w 9915525"/>
              <a:gd name="connsiteY607" fmla="*/ 3069048 h 6819900"/>
              <a:gd name="connsiteX608" fmla="*/ 9544075 w 9915525"/>
              <a:gd name="connsiteY608" fmla="*/ 3045885 h 6819900"/>
              <a:gd name="connsiteX609" fmla="*/ 9549823 w 9915525"/>
              <a:gd name="connsiteY609" fmla="*/ 3130405 h 6819900"/>
              <a:gd name="connsiteX610" fmla="*/ 9521782 w 9915525"/>
              <a:gd name="connsiteY610" fmla="*/ 3132941 h 6819900"/>
              <a:gd name="connsiteX611" fmla="*/ 9487056 w 9915525"/>
              <a:gd name="connsiteY611" fmla="*/ 3127237 h 6819900"/>
              <a:gd name="connsiteX612" fmla="*/ 9478156 w 9915525"/>
              <a:gd name="connsiteY612" fmla="*/ 3177089 h 6819900"/>
              <a:gd name="connsiteX613" fmla="*/ 9484608 w 9915525"/>
              <a:gd name="connsiteY613" fmla="*/ 3237561 h 6819900"/>
              <a:gd name="connsiteX614" fmla="*/ 9493132 w 9915525"/>
              <a:gd name="connsiteY614" fmla="*/ 3254230 h 6819900"/>
              <a:gd name="connsiteX615" fmla="*/ 9502065 w 9915525"/>
              <a:gd name="connsiteY615" fmla="*/ 3268517 h 6819900"/>
              <a:gd name="connsiteX616" fmla="*/ 9511590 w 9915525"/>
              <a:gd name="connsiteY616" fmla="*/ 3282805 h 6819900"/>
              <a:gd name="connsiteX617" fmla="*/ 9510355 w 9915525"/>
              <a:gd name="connsiteY617" fmla="*/ 3337380 h 6819900"/>
              <a:gd name="connsiteX618" fmla="*/ 9493686 w 9915525"/>
              <a:gd name="connsiteY618" fmla="*/ 3457550 h 6819900"/>
              <a:gd name="connsiteX619" fmla="*/ 9504795 w 9915525"/>
              <a:gd name="connsiteY619" fmla="*/ 3577581 h 6819900"/>
              <a:gd name="connsiteX620" fmla="*/ 9528928 w 9915525"/>
              <a:gd name="connsiteY620" fmla="*/ 3669717 h 6819900"/>
              <a:gd name="connsiteX621" fmla="*/ 9509677 w 9915525"/>
              <a:gd name="connsiteY621" fmla="*/ 3701905 h 6819900"/>
              <a:gd name="connsiteX622" fmla="*/ 9511384 w 9915525"/>
              <a:gd name="connsiteY622" fmla="*/ 3764564 h 6819900"/>
              <a:gd name="connsiteX623" fmla="*/ 9525734 w 9915525"/>
              <a:gd name="connsiteY623" fmla="*/ 3920727 h 6819900"/>
              <a:gd name="connsiteX624" fmla="*/ 9539486 w 9915525"/>
              <a:gd name="connsiteY624" fmla="*/ 4072961 h 6819900"/>
              <a:gd name="connsiteX625" fmla="*/ 9555015 w 9915525"/>
              <a:gd name="connsiteY625" fmla="*/ 4171115 h 6819900"/>
              <a:gd name="connsiteX626" fmla="*/ 9570045 w 9915525"/>
              <a:gd name="connsiteY626" fmla="*/ 4263880 h 6819900"/>
              <a:gd name="connsiteX627" fmla="*/ 9578265 w 9915525"/>
              <a:gd name="connsiteY627" fmla="*/ 4301507 h 6819900"/>
              <a:gd name="connsiteX628" fmla="*/ 9594011 w 9915525"/>
              <a:gd name="connsiteY628" fmla="*/ 4347946 h 6819900"/>
              <a:gd name="connsiteX629" fmla="*/ 9599250 w 9915525"/>
              <a:gd name="connsiteY629" fmla="*/ 4398158 h 6819900"/>
              <a:gd name="connsiteX630" fmla="*/ 9595501 w 9915525"/>
              <a:gd name="connsiteY630" fmla="*/ 4444587 h 6819900"/>
              <a:gd name="connsiteX631" fmla="*/ 9621003 w 9915525"/>
              <a:gd name="connsiteY631" fmla="*/ 4485336 h 6819900"/>
              <a:gd name="connsiteX632" fmla="*/ 9671610 w 9915525"/>
              <a:gd name="connsiteY632" fmla="*/ 4509625 h 6819900"/>
              <a:gd name="connsiteX633" fmla="*/ 9674761 w 9915525"/>
              <a:gd name="connsiteY633" fmla="*/ 4463905 h 6819900"/>
              <a:gd name="connsiteX634" fmla="*/ 9661121 w 9915525"/>
              <a:gd name="connsiteY634" fmla="*/ 4430864 h 6819900"/>
              <a:gd name="connsiteX635" fmla="*/ 9635940 w 9915525"/>
              <a:gd name="connsiteY635" fmla="*/ 4376550 h 6819900"/>
              <a:gd name="connsiteX636" fmla="*/ 9616122 w 9915525"/>
              <a:gd name="connsiteY636" fmla="*/ 4355277 h 6819900"/>
              <a:gd name="connsiteX637" fmla="*/ 9642436 w 9915525"/>
              <a:gd name="connsiteY637" fmla="*/ 4333734 h 6819900"/>
              <a:gd name="connsiteX638" fmla="*/ 9720540 w 9915525"/>
              <a:gd name="connsiteY638" fmla="*/ 4325071 h 6819900"/>
              <a:gd name="connsiteX639" fmla="*/ 9705390 w 9915525"/>
              <a:gd name="connsiteY639" fmla="*/ 4423865 h 6819900"/>
              <a:gd name="connsiteX640" fmla="*/ 9700036 w 9915525"/>
              <a:gd name="connsiteY640" fmla="*/ 4463905 h 6819900"/>
              <a:gd name="connsiteX641" fmla="*/ 9724758 w 9915525"/>
              <a:gd name="connsiteY641" fmla="*/ 4493107 h 6819900"/>
              <a:gd name="connsiteX642" fmla="*/ 9726811 w 9915525"/>
              <a:gd name="connsiteY642" fmla="*/ 4539101 h 6819900"/>
              <a:gd name="connsiteX643" fmla="*/ 9718635 w 9915525"/>
              <a:gd name="connsiteY643" fmla="*/ 4591576 h 6819900"/>
              <a:gd name="connsiteX644" fmla="*/ 9737013 w 9915525"/>
              <a:gd name="connsiteY644" fmla="*/ 4666005 h 6819900"/>
              <a:gd name="connsiteX645" fmla="*/ 9758219 w 9915525"/>
              <a:gd name="connsiteY645" fmla="*/ 4739499 h 6819900"/>
              <a:gd name="connsiteX646" fmla="*/ 9769963 w 9915525"/>
              <a:gd name="connsiteY646" fmla="*/ 4835726 h 6819900"/>
              <a:gd name="connsiteX647" fmla="*/ 9790291 w 9915525"/>
              <a:gd name="connsiteY647" fmla="*/ 4946519 h 6819900"/>
              <a:gd name="connsiteX648" fmla="*/ 9802274 w 9915525"/>
              <a:gd name="connsiteY648" fmla="*/ 4996526 h 6819900"/>
              <a:gd name="connsiteX649" fmla="*/ 9764328 w 9915525"/>
              <a:gd name="connsiteY649" fmla="*/ 4999686 h 6819900"/>
              <a:gd name="connsiteX650" fmla="*/ 9706211 w 9915525"/>
              <a:gd name="connsiteY650" fmla="*/ 4930630 h 6819900"/>
              <a:gd name="connsiteX651" fmla="*/ 9683040 w 9915525"/>
              <a:gd name="connsiteY651" fmla="*/ 4989240 h 6819900"/>
              <a:gd name="connsiteX652" fmla="*/ 9668430 w 9915525"/>
              <a:gd name="connsiteY652" fmla="*/ 5032327 h 6819900"/>
              <a:gd name="connsiteX653" fmla="*/ 9659521 w 9915525"/>
              <a:gd name="connsiteY653" fmla="*/ 5064905 h 6819900"/>
              <a:gd name="connsiteX654" fmla="*/ 9643176 w 9915525"/>
              <a:gd name="connsiteY654" fmla="*/ 5074775 h 6819900"/>
              <a:gd name="connsiteX655" fmla="*/ 9616365 w 9915525"/>
              <a:gd name="connsiteY655" fmla="*/ 5020718 h 6819900"/>
              <a:gd name="connsiteX656" fmla="*/ 9586532 w 9915525"/>
              <a:gd name="connsiteY656" fmla="*/ 4968106 h 6819900"/>
              <a:gd name="connsiteX657" fmla="*/ 9550261 w 9915525"/>
              <a:gd name="connsiteY657" fmla="*/ 4968377 h 6819900"/>
              <a:gd name="connsiteX658" fmla="*/ 9564912 w 9915525"/>
              <a:gd name="connsiteY658" fmla="*/ 5036181 h 6819900"/>
              <a:gd name="connsiteX659" fmla="*/ 9568740 w 9915525"/>
              <a:gd name="connsiteY659" fmla="*/ 5140180 h 6819900"/>
              <a:gd name="connsiteX660" fmla="*/ 9559215 w 9915525"/>
              <a:gd name="connsiteY660" fmla="*/ 5178280 h 6819900"/>
              <a:gd name="connsiteX661" fmla="*/ 9568740 w 9915525"/>
              <a:gd name="connsiteY661" fmla="*/ 5216380 h 6819900"/>
              <a:gd name="connsiteX662" fmla="*/ 9578265 w 9915525"/>
              <a:gd name="connsiteY662" fmla="*/ 5239653 h 6819900"/>
              <a:gd name="connsiteX663" fmla="*/ 9597943 w 9915525"/>
              <a:gd name="connsiteY663" fmla="*/ 5276708 h 6819900"/>
              <a:gd name="connsiteX664" fmla="*/ 9611374 w 9915525"/>
              <a:gd name="connsiteY664" fmla="*/ 5323782 h 6819900"/>
              <a:gd name="connsiteX665" fmla="*/ 9615802 w 9915525"/>
              <a:gd name="connsiteY665" fmla="*/ 5363669 h 6819900"/>
              <a:gd name="connsiteX666" fmla="*/ 9620359 w 9915525"/>
              <a:gd name="connsiteY666" fmla="*/ 5402860 h 6819900"/>
              <a:gd name="connsiteX667" fmla="*/ 9628701 w 9915525"/>
              <a:gd name="connsiteY667" fmla="*/ 5435455 h 6819900"/>
              <a:gd name="connsiteX668" fmla="*/ 9638174 w 9915525"/>
              <a:gd name="connsiteY668" fmla="*/ 5454505 h 6819900"/>
              <a:gd name="connsiteX669" fmla="*/ 9619717 w 9915525"/>
              <a:gd name="connsiteY669" fmla="*/ 5473555 h 6819900"/>
              <a:gd name="connsiteX670" fmla="*/ 9600759 w 9915525"/>
              <a:gd name="connsiteY670" fmla="*/ 5487843 h 6819900"/>
              <a:gd name="connsiteX671" fmla="*/ 9577246 w 9915525"/>
              <a:gd name="connsiteY671" fmla="*/ 5502130 h 6819900"/>
              <a:gd name="connsiteX672" fmla="*/ 9559215 w 9915525"/>
              <a:gd name="connsiteY672" fmla="*/ 5468494 h 6819900"/>
              <a:gd name="connsiteX673" fmla="*/ 9573502 w 9915525"/>
              <a:gd name="connsiteY673" fmla="*/ 5429375 h 6819900"/>
              <a:gd name="connsiteX674" fmla="*/ 9587790 w 9915525"/>
              <a:gd name="connsiteY674" fmla="*/ 5401433 h 6819900"/>
              <a:gd name="connsiteX675" fmla="*/ 9532456 w 9915525"/>
              <a:gd name="connsiteY675" fmla="*/ 5359255 h 6819900"/>
              <a:gd name="connsiteX676" fmla="*/ 9510393 w 9915525"/>
              <a:gd name="connsiteY676" fmla="*/ 5285532 h 6819900"/>
              <a:gd name="connsiteX677" fmla="*/ 9503462 w 9915525"/>
              <a:gd name="connsiteY677" fmla="*/ 5253131 h 6819900"/>
              <a:gd name="connsiteX678" fmla="*/ 9443008 w 9915525"/>
              <a:gd name="connsiteY678" fmla="*/ 5251443 h 6819900"/>
              <a:gd name="connsiteX679" fmla="*/ 9410762 w 9915525"/>
              <a:gd name="connsiteY679" fmla="*/ 5246681 h 6819900"/>
              <a:gd name="connsiteX680" fmla="*/ 9359782 w 9915525"/>
              <a:gd name="connsiteY680" fmla="*/ 5243849 h 6819900"/>
              <a:gd name="connsiteX681" fmla="*/ 9373695 w 9915525"/>
              <a:gd name="connsiteY681" fmla="*/ 5308143 h 6819900"/>
              <a:gd name="connsiteX682" fmla="*/ 9397250 w 9915525"/>
              <a:gd name="connsiteY682" fmla="*/ 5375362 h 6819900"/>
              <a:gd name="connsiteX683" fmla="*/ 9406970 w 9915525"/>
              <a:gd name="connsiteY683" fmla="*/ 5402214 h 6819900"/>
              <a:gd name="connsiteX684" fmla="*/ 9378773 w 9915525"/>
              <a:gd name="connsiteY684" fmla="*/ 5425930 h 6819900"/>
              <a:gd name="connsiteX685" fmla="*/ 9311565 w 9915525"/>
              <a:gd name="connsiteY685" fmla="*/ 5345954 h 6819900"/>
              <a:gd name="connsiteX686" fmla="*/ 9266684 w 9915525"/>
              <a:gd name="connsiteY686" fmla="*/ 5309249 h 6819900"/>
              <a:gd name="connsiteX687" fmla="*/ 9235365 w 9915525"/>
              <a:gd name="connsiteY687" fmla="*/ 5294344 h 6819900"/>
              <a:gd name="connsiteX688" fmla="*/ 9202027 w 9915525"/>
              <a:gd name="connsiteY688" fmla="*/ 5251636 h 6819900"/>
              <a:gd name="connsiteX689" fmla="*/ 9168690 w 9915525"/>
              <a:gd name="connsiteY689" fmla="*/ 5222188 h 6819900"/>
              <a:gd name="connsiteX690" fmla="*/ 9149589 w 9915525"/>
              <a:gd name="connsiteY690" fmla="*/ 5213633 h 6819900"/>
              <a:gd name="connsiteX691" fmla="*/ 9116252 w 9915525"/>
              <a:gd name="connsiteY691" fmla="*/ 5206813 h 6819900"/>
              <a:gd name="connsiteX692" fmla="*/ 9102015 w 9915525"/>
              <a:gd name="connsiteY692" fmla="*/ 5223151 h 6819900"/>
              <a:gd name="connsiteX693" fmla="*/ 9067516 w 9915525"/>
              <a:gd name="connsiteY693" fmla="*/ 5248081 h 6819900"/>
              <a:gd name="connsiteX694" fmla="*/ 9006347 w 9915525"/>
              <a:gd name="connsiteY694" fmla="*/ 5242890 h 6819900"/>
              <a:gd name="connsiteX695" fmla="*/ 8974453 w 9915525"/>
              <a:gd name="connsiteY695" fmla="*/ 5232199 h 6819900"/>
              <a:gd name="connsiteX696" fmla="*/ 8965277 w 9915525"/>
              <a:gd name="connsiteY696" fmla="*/ 5224765 h 6819900"/>
              <a:gd name="connsiteX697" fmla="*/ 8959140 w 9915525"/>
              <a:gd name="connsiteY697" fmla="*/ 5264005 h 6819900"/>
              <a:gd name="connsiteX698" fmla="*/ 8954827 w 9915525"/>
              <a:gd name="connsiteY698" fmla="*/ 5324107 h 6819900"/>
              <a:gd name="connsiteX699" fmla="*/ 8963258 w 9915525"/>
              <a:gd name="connsiteY699" fmla="*/ 5506643 h 6819900"/>
              <a:gd name="connsiteX700" fmla="*/ 8972132 w 9915525"/>
              <a:gd name="connsiteY700" fmla="*/ 5570901 h 6819900"/>
              <a:gd name="connsiteX701" fmla="*/ 8939451 w 9915525"/>
              <a:gd name="connsiteY701" fmla="*/ 5563712 h 6819900"/>
              <a:gd name="connsiteX702" fmla="*/ 8913798 w 9915525"/>
              <a:gd name="connsiteY702" fmla="*/ 5561366 h 6819900"/>
              <a:gd name="connsiteX703" fmla="*/ 8899609 w 9915525"/>
              <a:gd name="connsiteY703" fmla="*/ 5572245 h 6819900"/>
              <a:gd name="connsiteX704" fmla="*/ 8894734 w 9915525"/>
              <a:gd name="connsiteY704" fmla="*/ 5590199 h 6819900"/>
              <a:gd name="connsiteX705" fmla="*/ 8894938 w 9915525"/>
              <a:gd name="connsiteY705" fmla="*/ 5619568 h 6819900"/>
              <a:gd name="connsiteX706" fmla="*/ 8863890 w 9915525"/>
              <a:gd name="connsiteY706" fmla="*/ 5616766 h 6819900"/>
              <a:gd name="connsiteX707" fmla="*/ 8844573 w 9915525"/>
              <a:gd name="connsiteY707" fmla="*/ 5578188 h 6819900"/>
              <a:gd name="connsiteX708" fmla="*/ 8830848 w 9915525"/>
              <a:gd name="connsiteY708" fmla="*/ 5558802 h 6819900"/>
              <a:gd name="connsiteX709" fmla="*/ 8828677 w 9915525"/>
              <a:gd name="connsiteY709" fmla="*/ 5549755 h 6819900"/>
              <a:gd name="connsiteX710" fmla="*/ 8807451 w 9915525"/>
              <a:gd name="connsiteY710" fmla="*/ 5519337 h 6819900"/>
              <a:gd name="connsiteX711" fmla="*/ 8805126 w 9915525"/>
              <a:gd name="connsiteY711" fmla="*/ 5485206 h 6819900"/>
              <a:gd name="connsiteX712" fmla="*/ 8790306 w 9915525"/>
              <a:gd name="connsiteY712" fmla="*/ 5429703 h 6819900"/>
              <a:gd name="connsiteX713" fmla="*/ 8766792 w 9915525"/>
              <a:gd name="connsiteY713" fmla="*/ 5394081 h 6819900"/>
              <a:gd name="connsiteX714" fmla="*/ 8757122 w 9915525"/>
              <a:gd name="connsiteY714" fmla="*/ 5390082 h 6819900"/>
              <a:gd name="connsiteX715" fmla="*/ 8734534 w 9915525"/>
              <a:gd name="connsiteY715" fmla="*/ 5431456 h 6819900"/>
              <a:gd name="connsiteX716" fmla="*/ 8712050 w 9915525"/>
              <a:gd name="connsiteY716" fmla="*/ 5468793 h 6819900"/>
              <a:gd name="connsiteX717" fmla="*/ 8669592 w 9915525"/>
              <a:gd name="connsiteY717" fmla="*/ 5359880 h 6819900"/>
              <a:gd name="connsiteX718" fmla="*/ 8647988 w 9915525"/>
              <a:gd name="connsiteY718" fmla="*/ 5309874 h 6819900"/>
              <a:gd name="connsiteX719" fmla="*/ 8581571 w 9915525"/>
              <a:gd name="connsiteY719" fmla="*/ 5306902 h 6819900"/>
              <a:gd name="connsiteX720" fmla="*/ 8625814 w 9915525"/>
              <a:gd name="connsiteY720" fmla="*/ 5406880 h 6819900"/>
              <a:gd name="connsiteX721" fmla="*/ 8635290 w 9915525"/>
              <a:gd name="connsiteY721" fmla="*/ 5429229 h 6819900"/>
              <a:gd name="connsiteX722" fmla="*/ 8671796 w 9915525"/>
              <a:gd name="connsiteY722" fmla="*/ 5511655 h 6819900"/>
              <a:gd name="connsiteX723" fmla="*/ 8697041 w 9915525"/>
              <a:gd name="connsiteY723" fmla="*/ 5588809 h 6819900"/>
              <a:gd name="connsiteX724" fmla="*/ 8673390 w 9915525"/>
              <a:gd name="connsiteY724" fmla="*/ 5607684 h 6819900"/>
              <a:gd name="connsiteX725" fmla="*/ 8639033 w 9915525"/>
              <a:gd name="connsiteY725" fmla="*/ 5559280 h 6819900"/>
              <a:gd name="connsiteX726" fmla="*/ 8616240 w 9915525"/>
              <a:gd name="connsiteY726" fmla="*/ 5549936 h 6819900"/>
              <a:gd name="connsiteX727" fmla="*/ 8593690 w 9915525"/>
              <a:gd name="connsiteY727" fmla="*/ 5534933 h 6819900"/>
              <a:gd name="connsiteX728" fmla="*/ 8545877 w 9915525"/>
              <a:gd name="connsiteY728" fmla="*/ 5552687 h 6819900"/>
              <a:gd name="connsiteX729" fmla="*/ 8531790 w 9915525"/>
              <a:gd name="connsiteY729" fmla="*/ 5603409 h 6819900"/>
              <a:gd name="connsiteX730" fmla="*/ 8545788 w 9915525"/>
              <a:gd name="connsiteY730" fmla="*/ 5640243 h 6819900"/>
              <a:gd name="connsiteX731" fmla="*/ 8554960 w 9915525"/>
              <a:gd name="connsiteY731" fmla="*/ 5671199 h 6819900"/>
              <a:gd name="connsiteX732" fmla="*/ 8542232 w 9915525"/>
              <a:gd name="connsiteY732" fmla="*/ 5692630 h 6819900"/>
              <a:gd name="connsiteX733" fmla="*/ 8516639 w 9915525"/>
              <a:gd name="connsiteY733" fmla="*/ 5649193 h 6819900"/>
              <a:gd name="connsiteX734" fmla="*/ 8489364 w 9915525"/>
              <a:gd name="connsiteY734" fmla="*/ 5608712 h 6819900"/>
              <a:gd name="connsiteX735" fmla="*/ 8465482 w 9915525"/>
              <a:gd name="connsiteY735" fmla="*/ 5633681 h 6819900"/>
              <a:gd name="connsiteX736" fmla="*/ 8448881 w 9915525"/>
              <a:gd name="connsiteY736" fmla="*/ 5660868 h 6819900"/>
              <a:gd name="connsiteX737" fmla="*/ 8441128 w 9915525"/>
              <a:gd name="connsiteY737" fmla="*/ 5688861 h 6819900"/>
              <a:gd name="connsiteX738" fmla="*/ 8423043 w 9915525"/>
              <a:gd name="connsiteY738" fmla="*/ 5699774 h 6819900"/>
              <a:gd name="connsiteX739" fmla="*/ 8421183 w 9915525"/>
              <a:gd name="connsiteY739" fmla="*/ 5702155 h 6819900"/>
              <a:gd name="connsiteX740" fmla="*/ 8445659 w 9915525"/>
              <a:gd name="connsiteY740" fmla="*/ 5759305 h 6819900"/>
              <a:gd name="connsiteX741" fmla="*/ 8465508 w 9915525"/>
              <a:gd name="connsiteY741" fmla="*/ 5873605 h 6819900"/>
              <a:gd name="connsiteX742" fmla="*/ 8420562 w 9915525"/>
              <a:gd name="connsiteY742" fmla="*/ 5793193 h 6819900"/>
              <a:gd name="connsiteX743" fmla="*/ 8402487 w 9915525"/>
              <a:gd name="connsiteY743" fmla="*/ 5742492 h 6819900"/>
              <a:gd name="connsiteX744" fmla="*/ 8384756 w 9915525"/>
              <a:gd name="connsiteY744" fmla="*/ 5718608 h 6819900"/>
              <a:gd name="connsiteX745" fmla="*/ 8326325 w 9915525"/>
              <a:gd name="connsiteY745" fmla="*/ 5732611 h 6819900"/>
              <a:gd name="connsiteX746" fmla="*/ 8306999 w 9915525"/>
              <a:gd name="connsiteY746" fmla="*/ 5774129 h 6819900"/>
              <a:gd name="connsiteX747" fmla="*/ 8259615 w 9915525"/>
              <a:gd name="connsiteY747" fmla="*/ 5772442 h 6819900"/>
              <a:gd name="connsiteX748" fmla="*/ 8214489 w 9915525"/>
              <a:gd name="connsiteY748" fmla="*/ 5721178 h 6819900"/>
              <a:gd name="connsiteX749" fmla="*/ 8166619 w 9915525"/>
              <a:gd name="connsiteY749" fmla="*/ 5652733 h 6819900"/>
              <a:gd name="connsiteX750" fmla="*/ 8091947 w 9915525"/>
              <a:gd name="connsiteY750" fmla="*/ 5578330 h 6819900"/>
              <a:gd name="connsiteX751" fmla="*/ 8069332 w 9915525"/>
              <a:gd name="connsiteY751" fmla="*/ 5584112 h 6819900"/>
              <a:gd name="connsiteX752" fmla="*/ 8063790 w 9915525"/>
              <a:gd name="connsiteY752" fmla="*/ 5616430 h 6819900"/>
              <a:gd name="connsiteX753" fmla="*/ 8073315 w 9915525"/>
              <a:gd name="connsiteY753" fmla="*/ 5645005 h 6819900"/>
              <a:gd name="connsiteX754" fmla="*/ 8082840 w 9915525"/>
              <a:gd name="connsiteY754" fmla="*/ 5673580 h 6819900"/>
              <a:gd name="connsiteX755" fmla="*/ 8092365 w 9915525"/>
              <a:gd name="connsiteY755" fmla="*/ 5688430 h 6819900"/>
              <a:gd name="connsiteX756" fmla="*/ 8101919 w 9915525"/>
              <a:gd name="connsiteY756" fmla="*/ 5697375 h 6819900"/>
              <a:gd name="connsiteX757" fmla="*/ 8107389 w 9915525"/>
              <a:gd name="connsiteY757" fmla="*/ 5713482 h 6819900"/>
              <a:gd name="connsiteX758" fmla="*/ 8102598 w 9915525"/>
              <a:gd name="connsiteY758" fmla="*/ 5747399 h 6819900"/>
              <a:gd name="connsiteX759" fmla="*/ 8086015 w 9915525"/>
              <a:gd name="connsiteY759" fmla="*/ 5759305 h 6819900"/>
              <a:gd name="connsiteX760" fmla="*/ 8076524 w 9915525"/>
              <a:gd name="connsiteY760" fmla="*/ 5765688 h 6819900"/>
              <a:gd name="connsiteX761" fmla="*/ 8068470 w 9915525"/>
              <a:gd name="connsiteY761" fmla="*/ 5794105 h 6819900"/>
              <a:gd name="connsiteX762" fmla="*/ 8046724 w 9915525"/>
              <a:gd name="connsiteY762" fmla="*/ 5851316 h 6819900"/>
              <a:gd name="connsiteX763" fmla="*/ 8006934 w 9915525"/>
              <a:gd name="connsiteY763" fmla="*/ 5869617 h 6819900"/>
              <a:gd name="connsiteX764" fmla="*/ 7988935 w 9915525"/>
              <a:gd name="connsiteY764" fmla="*/ 5845030 h 6819900"/>
              <a:gd name="connsiteX765" fmla="*/ 7973654 w 9915525"/>
              <a:gd name="connsiteY765" fmla="*/ 5783118 h 6819900"/>
              <a:gd name="connsiteX766" fmla="*/ 7958257 w 9915525"/>
              <a:gd name="connsiteY766" fmla="*/ 5721205 h 6819900"/>
              <a:gd name="connsiteX767" fmla="*/ 7949490 w 9915525"/>
              <a:gd name="connsiteY767" fmla="*/ 5694290 h 6819900"/>
              <a:gd name="connsiteX768" fmla="*/ 7927445 w 9915525"/>
              <a:gd name="connsiteY768" fmla="*/ 5646665 h 6819900"/>
              <a:gd name="connsiteX769" fmla="*/ 7897103 w 9915525"/>
              <a:gd name="connsiteY769" fmla="*/ 5635480 h 6819900"/>
              <a:gd name="connsiteX770" fmla="*/ 7892902 w 9915525"/>
              <a:gd name="connsiteY770" fmla="*/ 5645005 h 6819900"/>
              <a:gd name="connsiteX771" fmla="*/ 7882815 w 9915525"/>
              <a:gd name="connsiteY771" fmla="*/ 5633439 h 6819900"/>
              <a:gd name="connsiteX772" fmla="*/ 7868690 w 9915525"/>
              <a:gd name="connsiteY772" fmla="*/ 5635998 h 6819900"/>
              <a:gd name="connsiteX773" fmla="*/ 7863869 w 9915525"/>
              <a:gd name="connsiteY773" fmla="*/ 5849918 h 6819900"/>
              <a:gd name="connsiteX774" fmla="*/ 7894249 w 9915525"/>
              <a:gd name="connsiteY774" fmla="*/ 5914928 h 6819900"/>
              <a:gd name="connsiteX775" fmla="*/ 7925721 w 9915525"/>
              <a:gd name="connsiteY775" fmla="*/ 5974668 h 6819900"/>
              <a:gd name="connsiteX776" fmla="*/ 7939965 w 9915525"/>
              <a:gd name="connsiteY776" fmla="*/ 5999471 h 6819900"/>
              <a:gd name="connsiteX777" fmla="*/ 7964544 w 9915525"/>
              <a:gd name="connsiteY777" fmla="*/ 6040219 h 6819900"/>
              <a:gd name="connsiteX778" fmla="*/ 7982759 w 9915525"/>
              <a:gd name="connsiteY778" fmla="*/ 6086854 h 6819900"/>
              <a:gd name="connsiteX779" fmla="*/ 7999542 w 9915525"/>
              <a:gd name="connsiteY779" fmla="*/ 6157190 h 6819900"/>
              <a:gd name="connsiteX780" fmla="*/ 8019584 w 9915525"/>
              <a:gd name="connsiteY780" fmla="*/ 6194655 h 6819900"/>
              <a:gd name="connsiteX781" fmla="*/ 8026682 w 9915525"/>
              <a:gd name="connsiteY781" fmla="*/ 6211526 h 6819900"/>
              <a:gd name="connsiteX782" fmla="*/ 8024049 w 9915525"/>
              <a:gd name="connsiteY782" fmla="*/ 6222012 h 6819900"/>
              <a:gd name="connsiteX783" fmla="*/ 8018511 w 9915525"/>
              <a:gd name="connsiteY783" fmla="*/ 6285561 h 6819900"/>
              <a:gd name="connsiteX784" fmla="*/ 8036820 w 9915525"/>
              <a:gd name="connsiteY784" fmla="*/ 6330805 h 6819900"/>
              <a:gd name="connsiteX785" fmla="*/ 8039046 w 9915525"/>
              <a:gd name="connsiteY785" fmla="*/ 6390474 h 6819900"/>
              <a:gd name="connsiteX786" fmla="*/ 8011613 w 9915525"/>
              <a:gd name="connsiteY786" fmla="*/ 6378090 h 6819900"/>
              <a:gd name="connsiteX787" fmla="*/ 8006795 w 9915525"/>
              <a:gd name="connsiteY787" fmla="*/ 6364239 h 6819900"/>
              <a:gd name="connsiteX788" fmla="*/ 7997115 w 9915525"/>
              <a:gd name="connsiteY788" fmla="*/ 6340934 h 6819900"/>
              <a:gd name="connsiteX789" fmla="*/ 7982828 w 9915525"/>
              <a:gd name="connsiteY789" fmla="*/ 6311755 h 6819900"/>
              <a:gd name="connsiteX790" fmla="*/ 7968540 w 9915525"/>
              <a:gd name="connsiteY790" fmla="*/ 6272489 h 6819900"/>
              <a:gd name="connsiteX791" fmla="*/ 7959015 w 9915525"/>
              <a:gd name="connsiteY791" fmla="*/ 6245080 h 6819900"/>
              <a:gd name="connsiteX792" fmla="*/ 7949490 w 9915525"/>
              <a:gd name="connsiteY792" fmla="*/ 6217671 h 6819900"/>
              <a:gd name="connsiteX793" fmla="*/ 7936168 w 9915525"/>
              <a:gd name="connsiteY793" fmla="*/ 6179207 h 6819900"/>
              <a:gd name="connsiteX794" fmla="*/ 7910813 w 9915525"/>
              <a:gd name="connsiteY794" fmla="*/ 6071368 h 6819900"/>
              <a:gd name="connsiteX795" fmla="*/ 7890706 w 9915525"/>
              <a:gd name="connsiteY795" fmla="*/ 6041173 h 6819900"/>
              <a:gd name="connsiteX796" fmla="*/ 7877079 w 9915525"/>
              <a:gd name="connsiteY796" fmla="*/ 6018055 h 6819900"/>
              <a:gd name="connsiteX797" fmla="*/ 7873935 w 9915525"/>
              <a:gd name="connsiteY797" fmla="*/ 6005388 h 6819900"/>
              <a:gd name="connsiteX798" fmla="*/ 7861728 w 9915525"/>
              <a:gd name="connsiteY798" fmla="*/ 5978380 h 6819900"/>
              <a:gd name="connsiteX799" fmla="*/ 7825103 w 9915525"/>
              <a:gd name="connsiteY799" fmla="*/ 5930755 h 6819900"/>
              <a:gd name="connsiteX800" fmla="*/ 7806615 w 9915525"/>
              <a:gd name="connsiteY800" fmla="*/ 5912267 h 6819900"/>
              <a:gd name="connsiteX801" fmla="*/ 7798320 w 9915525"/>
              <a:gd name="connsiteY801" fmla="*/ 5888653 h 6819900"/>
              <a:gd name="connsiteX802" fmla="*/ 7784544 w 9915525"/>
              <a:gd name="connsiteY802" fmla="*/ 5857135 h 6819900"/>
              <a:gd name="connsiteX803" fmla="*/ 7750435 w 9915525"/>
              <a:gd name="connsiteY803" fmla="*/ 5811923 h 6819900"/>
              <a:gd name="connsiteX804" fmla="*/ 7714568 w 9915525"/>
              <a:gd name="connsiteY804" fmla="*/ 5732454 h 6819900"/>
              <a:gd name="connsiteX805" fmla="*/ 7704221 w 9915525"/>
              <a:gd name="connsiteY805" fmla="*/ 5675488 h 6819900"/>
              <a:gd name="connsiteX806" fmla="*/ 7680052 w 9915525"/>
              <a:gd name="connsiteY806" fmla="*/ 5605757 h 6819900"/>
              <a:gd name="connsiteX807" fmla="*/ 7659503 w 9915525"/>
              <a:gd name="connsiteY807" fmla="*/ 5549955 h 6819900"/>
              <a:gd name="connsiteX808" fmla="*/ 7630526 w 9915525"/>
              <a:gd name="connsiteY808" fmla="*/ 5512217 h 6819900"/>
              <a:gd name="connsiteX809" fmla="*/ 7563749 w 9915525"/>
              <a:gd name="connsiteY809" fmla="*/ 5476992 h 6819900"/>
              <a:gd name="connsiteX810" fmla="*/ 7558965 w 9915525"/>
              <a:gd name="connsiteY810" fmla="*/ 5554518 h 6819900"/>
              <a:gd name="connsiteX811" fmla="*/ 7568490 w 9915525"/>
              <a:gd name="connsiteY811" fmla="*/ 5583182 h 6819900"/>
              <a:gd name="connsiteX812" fmla="*/ 7580597 w 9915525"/>
              <a:gd name="connsiteY812" fmla="*/ 5613576 h 6819900"/>
              <a:gd name="connsiteX813" fmla="*/ 7610911 w 9915525"/>
              <a:gd name="connsiteY813" fmla="*/ 5683819 h 6819900"/>
              <a:gd name="connsiteX814" fmla="*/ 7615553 w 9915525"/>
              <a:gd name="connsiteY814" fmla="*/ 5692630 h 6819900"/>
              <a:gd name="connsiteX815" fmla="*/ 7625640 w 9915525"/>
              <a:gd name="connsiteY815" fmla="*/ 5715276 h 6819900"/>
              <a:gd name="connsiteX816" fmla="*/ 7640655 w 9915525"/>
              <a:gd name="connsiteY816" fmla="*/ 5750384 h 6819900"/>
              <a:gd name="connsiteX817" fmla="*/ 7649827 w 9915525"/>
              <a:gd name="connsiteY817" fmla="*/ 5796794 h 6819900"/>
              <a:gd name="connsiteX818" fmla="*/ 7653716 w 9915525"/>
              <a:gd name="connsiteY818" fmla="*/ 5816455 h 6819900"/>
              <a:gd name="connsiteX819" fmla="*/ 7664868 w 9915525"/>
              <a:gd name="connsiteY819" fmla="*/ 5828361 h 6819900"/>
              <a:gd name="connsiteX820" fmla="*/ 7673265 w 9915525"/>
              <a:gd name="connsiteY820" fmla="*/ 5835505 h 6819900"/>
              <a:gd name="connsiteX821" fmla="*/ 7682790 w 9915525"/>
              <a:gd name="connsiteY821" fmla="*/ 5850191 h 6819900"/>
              <a:gd name="connsiteX822" fmla="*/ 7701366 w 9915525"/>
              <a:gd name="connsiteY822" fmla="*/ 5884815 h 6819900"/>
              <a:gd name="connsiteX823" fmla="*/ 7725676 w 9915525"/>
              <a:gd name="connsiteY823" fmla="*/ 5934423 h 6819900"/>
              <a:gd name="connsiteX824" fmla="*/ 7789301 w 9915525"/>
              <a:gd name="connsiteY824" fmla="*/ 6102571 h 6819900"/>
              <a:gd name="connsiteX825" fmla="*/ 7816140 w 9915525"/>
              <a:gd name="connsiteY825" fmla="*/ 6150418 h 6819900"/>
              <a:gd name="connsiteX826" fmla="*/ 7823284 w 9915525"/>
              <a:gd name="connsiteY826" fmla="*/ 6168955 h 6819900"/>
              <a:gd name="connsiteX827" fmla="*/ 7848635 w 9915525"/>
              <a:gd name="connsiteY827" fmla="*/ 6227394 h 6819900"/>
              <a:gd name="connsiteX828" fmla="*/ 7806615 w 9915525"/>
              <a:gd name="connsiteY828" fmla="*/ 6192358 h 6819900"/>
              <a:gd name="connsiteX829" fmla="*/ 7798150 w 9915525"/>
              <a:gd name="connsiteY829" fmla="*/ 6168880 h 6819900"/>
              <a:gd name="connsiteX830" fmla="*/ 7783611 w 9915525"/>
              <a:gd name="connsiteY830" fmla="*/ 6136500 h 6819900"/>
              <a:gd name="connsiteX831" fmla="*/ 7724485 w 9915525"/>
              <a:gd name="connsiteY831" fmla="*/ 6087359 h 6819900"/>
              <a:gd name="connsiteX832" fmla="*/ 7705073 w 9915525"/>
              <a:gd name="connsiteY832" fmla="*/ 6064611 h 6819900"/>
              <a:gd name="connsiteX833" fmla="*/ 7696840 w 9915525"/>
              <a:gd name="connsiteY833" fmla="*/ 6035530 h 6819900"/>
              <a:gd name="connsiteX834" fmla="*/ 7694260 w 9915525"/>
              <a:gd name="connsiteY834" fmla="*/ 5992202 h 6819900"/>
              <a:gd name="connsiteX835" fmla="*/ 7689498 w 9915525"/>
              <a:gd name="connsiteY835" fmla="*/ 5957943 h 6819900"/>
              <a:gd name="connsiteX836" fmla="*/ 7673265 w 9915525"/>
              <a:gd name="connsiteY836" fmla="*/ 5929271 h 6819900"/>
              <a:gd name="connsiteX837" fmla="*/ 7649453 w 9915525"/>
              <a:gd name="connsiteY837" fmla="*/ 5890953 h 6819900"/>
              <a:gd name="connsiteX838" fmla="*/ 7625640 w 9915525"/>
              <a:gd name="connsiteY838" fmla="*/ 5860102 h 6819900"/>
              <a:gd name="connsiteX839" fmla="*/ 7570121 w 9915525"/>
              <a:gd name="connsiteY839" fmla="*/ 5816455 h 6819900"/>
              <a:gd name="connsiteX840" fmla="*/ 7549440 w 9915525"/>
              <a:gd name="connsiteY840" fmla="*/ 5797967 h 6819900"/>
              <a:gd name="connsiteX841" fmla="*/ 7539915 w 9915525"/>
              <a:gd name="connsiteY841" fmla="*/ 5773593 h 6819900"/>
              <a:gd name="connsiteX842" fmla="*/ 7530390 w 9915525"/>
              <a:gd name="connsiteY842" fmla="*/ 5746361 h 6819900"/>
              <a:gd name="connsiteX843" fmla="*/ 7522016 w 9915525"/>
              <a:gd name="connsiteY843" fmla="*/ 5715966 h 6819900"/>
              <a:gd name="connsiteX844" fmla="*/ 7502227 w 9915525"/>
              <a:gd name="connsiteY844" fmla="*/ 5671199 h 6819900"/>
              <a:gd name="connsiteX845" fmla="*/ 7482027 w 9915525"/>
              <a:gd name="connsiteY845" fmla="*/ 5635480 h 6819900"/>
              <a:gd name="connsiteX846" fmla="*/ 7473240 w 9915525"/>
              <a:gd name="connsiteY846" fmla="*/ 5612834 h 6819900"/>
              <a:gd name="connsiteX847" fmla="*/ 7457169 w 9915525"/>
              <a:gd name="connsiteY847" fmla="*/ 5577115 h 6819900"/>
              <a:gd name="connsiteX848" fmla="*/ 7448147 w 9915525"/>
              <a:gd name="connsiteY848" fmla="*/ 5582803 h 6819900"/>
              <a:gd name="connsiteX849" fmla="*/ 7448951 w 9915525"/>
              <a:gd name="connsiteY849" fmla="*/ 5595317 h 6819900"/>
              <a:gd name="connsiteX850" fmla="*/ 7418786 w 9915525"/>
              <a:gd name="connsiteY850" fmla="*/ 5598166 h 6819900"/>
              <a:gd name="connsiteX851" fmla="*/ 7399728 w 9915525"/>
              <a:gd name="connsiteY851" fmla="*/ 5594589 h 6819900"/>
              <a:gd name="connsiteX852" fmla="*/ 7386739 w 9915525"/>
              <a:gd name="connsiteY852" fmla="*/ 5558693 h 6819900"/>
              <a:gd name="connsiteX853" fmla="*/ 7368531 w 9915525"/>
              <a:gd name="connsiteY853" fmla="*/ 5492605 h 6819900"/>
              <a:gd name="connsiteX854" fmla="*/ 7334431 w 9915525"/>
              <a:gd name="connsiteY854" fmla="*/ 5427419 h 6819900"/>
              <a:gd name="connsiteX855" fmla="*/ 7305551 w 9915525"/>
              <a:gd name="connsiteY855" fmla="*/ 5473600 h 6819900"/>
              <a:gd name="connsiteX856" fmla="*/ 7293200 w 9915525"/>
              <a:gd name="connsiteY856" fmla="*/ 5499749 h 6819900"/>
              <a:gd name="connsiteX857" fmla="*/ 7258954 w 9915525"/>
              <a:gd name="connsiteY857" fmla="*/ 5502045 h 6819900"/>
              <a:gd name="connsiteX858" fmla="*/ 7284194 w 9915525"/>
              <a:gd name="connsiteY858" fmla="*/ 5540230 h 6819900"/>
              <a:gd name="connsiteX859" fmla="*/ 7308555 w 9915525"/>
              <a:gd name="connsiteY859" fmla="*/ 5559280 h 6819900"/>
              <a:gd name="connsiteX860" fmla="*/ 7320760 w 9915525"/>
              <a:gd name="connsiteY860" fmla="*/ 5578330 h 6819900"/>
              <a:gd name="connsiteX861" fmla="*/ 7333699 w 9915525"/>
              <a:gd name="connsiteY861" fmla="*/ 5606905 h 6819900"/>
              <a:gd name="connsiteX862" fmla="*/ 7353939 w 9915525"/>
              <a:gd name="connsiteY862" fmla="*/ 5635480 h 6819900"/>
              <a:gd name="connsiteX863" fmla="*/ 7359982 w 9915525"/>
              <a:gd name="connsiteY863" fmla="*/ 5677516 h 6819900"/>
              <a:gd name="connsiteX864" fmla="*/ 7254165 w 9915525"/>
              <a:gd name="connsiteY864" fmla="*/ 5682019 h 6819900"/>
              <a:gd name="connsiteX865" fmla="*/ 7228509 w 9915525"/>
              <a:gd name="connsiteY865" fmla="*/ 5641037 h 6819900"/>
              <a:gd name="connsiteX866" fmla="*/ 7219532 w 9915525"/>
              <a:gd name="connsiteY866" fmla="*/ 5610847 h 6819900"/>
              <a:gd name="connsiteX867" fmla="*/ 7231385 w 9915525"/>
              <a:gd name="connsiteY867" fmla="*/ 5591873 h 6819900"/>
              <a:gd name="connsiteX868" fmla="*/ 7240362 w 9915525"/>
              <a:gd name="connsiteY868" fmla="*/ 5584597 h 6819900"/>
              <a:gd name="connsiteX869" fmla="*/ 7254165 w 9915525"/>
              <a:gd name="connsiteY869" fmla="*/ 5574349 h 6819900"/>
              <a:gd name="connsiteX870" fmla="*/ 7225590 w 9915525"/>
              <a:gd name="connsiteY870" fmla="*/ 5553089 h 6819900"/>
              <a:gd name="connsiteX871" fmla="*/ 7197015 w 9915525"/>
              <a:gd name="connsiteY871" fmla="*/ 5535576 h 6819900"/>
              <a:gd name="connsiteX872" fmla="*/ 7171290 w 9915525"/>
              <a:gd name="connsiteY872" fmla="*/ 5498052 h 6819900"/>
              <a:gd name="connsiteX873" fmla="*/ 7150233 w 9915525"/>
              <a:gd name="connsiteY873" fmla="*/ 5444980 h 6819900"/>
              <a:gd name="connsiteX874" fmla="*/ 7158598 w 9915525"/>
              <a:gd name="connsiteY874" fmla="*/ 5433074 h 6819900"/>
              <a:gd name="connsiteX875" fmla="*/ 7139310 w 9915525"/>
              <a:gd name="connsiteY875" fmla="*/ 5443948 h 6819900"/>
              <a:gd name="connsiteX876" fmla="*/ 7109190 w 9915525"/>
              <a:gd name="connsiteY876" fmla="*/ 5433955 h 6819900"/>
              <a:gd name="connsiteX877" fmla="*/ 7092359 w 9915525"/>
              <a:gd name="connsiteY877" fmla="*/ 5391265 h 6819900"/>
              <a:gd name="connsiteX878" fmla="*/ 7091478 w 9915525"/>
              <a:gd name="connsiteY878" fmla="*/ 5384705 h 6819900"/>
              <a:gd name="connsiteX879" fmla="*/ 7117213 w 9915525"/>
              <a:gd name="connsiteY879" fmla="*/ 5390829 h 6819900"/>
              <a:gd name="connsiteX880" fmla="*/ 7131296 w 9915525"/>
              <a:gd name="connsiteY880" fmla="*/ 5403480 h 6819900"/>
              <a:gd name="connsiteX881" fmla="*/ 7141049 w 9915525"/>
              <a:gd name="connsiteY881" fmla="*/ 5383636 h 6819900"/>
              <a:gd name="connsiteX882" fmla="*/ 7135611 w 9915525"/>
              <a:gd name="connsiteY882" fmla="*/ 5331870 h 6819900"/>
              <a:gd name="connsiteX883" fmla="*/ 7097608 w 9915525"/>
              <a:gd name="connsiteY883" fmla="*/ 5330356 h 6819900"/>
              <a:gd name="connsiteX884" fmla="*/ 7059348 w 9915525"/>
              <a:gd name="connsiteY884" fmla="*/ 5331050 h 6819900"/>
              <a:gd name="connsiteX885" fmla="*/ 7010577 w 9915525"/>
              <a:gd name="connsiteY885" fmla="*/ 5387328 h 6819900"/>
              <a:gd name="connsiteX886" fmla="*/ 6986235 w 9915525"/>
              <a:gd name="connsiteY886" fmla="*/ 5444980 h 6819900"/>
              <a:gd name="connsiteX887" fmla="*/ 6968415 w 9915525"/>
              <a:gd name="connsiteY887" fmla="*/ 5426985 h 6819900"/>
              <a:gd name="connsiteX888" fmla="*/ 6949962 w 9915525"/>
              <a:gd name="connsiteY888" fmla="*/ 5386504 h 6819900"/>
              <a:gd name="connsiteX889" fmla="*/ 6914243 w 9915525"/>
              <a:gd name="connsiteY889" fmla="*/ 5374515 h 6819900"/>
              <a:gd name="connsiteX890" fmla="*/ 6900934 w 9915525"/>
              <a:gd name="connsiteY890" fmla="*/ 5438459 h 6819900"/>
              <a:gd name="connsiteX891" fmla="*/ 6896978 w 9915525"/>
              <a:gd name="connsiteY891" fmla="*/ 5473555 h 6819900"/>
              <a:gd name="connsiteX892" fmla="*/ 6882690 w 9915525"/>
              <a:gd name="connsiteY892" fmla="*/ 5464036 h 6819900"/>
              <a:gd name="connsiteX893" fmla="*/ 6804369 w 9915525"/>
              <a:gd name="connsiteY893" fmla="*/ 5468793 h 6819900"/>
              <a:gd name="connsiteX894" fmla="*/ 6816242 w 9915525"/>
              <a:gd name="connsiteY894" fmla="*/ 5587855 h 6819900"/>
              <a:gd name="connsiteX895" fmla="*/ 6853628 w 9915525"/>
              <a:gd name="connsiteY895" fmla="*/ 5754543 h 6819900"/>
              <a:gd name="connsiteX896" fmla="*/ 6853402 w 9915525"/>
              <a:gd name="connsiteY896" fmla="*/ 5847411 h 6819900"/>
              <a:gd name="connsiteX897" fmla="*/ 6830511 w 9915525"/>
              <a:gd name="connsiteY897" fmla="*/ 5921230 h 6819900"/>
              <a:gd name="connsiteX898" fmla="*/ 6806490 w 9915525"/>
              <a:gd name="connsiteY898" fmla="*/ 5887893 h 6819900"/>
              <a:gd name="connsiteX899" fmla="*/ 6798025 w 9915525"/>
              <a:gd name="connsiteY899" fmla="*/ 5854555 h 6819900"/>
              <a:gd name="connsiteX900" fmla="*/ 6783306 w 9915525"/>
              <a:gd name="connsiteY900" fmla="*/ 5821218 h 6819900"/>
              <a:gd name="connsiteX901" fmla="*/ 6769171 w 9915525"/>
              <a:gd name="connsiteY901" fmla="*/ 5787880 h 6819900"/>
              <a:gd name="connsiteX902" fmla="*/ 6756523 w 9915525"/>
              <a:gd name="connsiteY902" fmla="*/ 5738277 h 6819900"/>
              <a:gd name="connsiteX903" fmla="*/ 6741023 w 9915525"/>
              <a:gd name="connsiteY903" fmla="*/ 5685095 h 6819900"/>
              <a:gd name="connsiteX904" fmla="*/ 6730290 w 9915525"/>
              <a:gd name="connsiteY904" fmla="*/ 5630486 h 6819900"/>
              <a:gd name="connsiteX905" fmla="*/ 6720610 w 9915525"/>
              <a:gd name="connsiteY905" fmla="*/ 5573472 h 6819900"/>
              <a:gd name="connsiteX906" fmla="*/ 6716409 w 9915525"/>
              <a:gd name="connsiteY906" fmla="*/ 5558622 h 6819900"/>
              <a:gd name="connsiteX907" fmla="*/ 6711802 w 9915525"/>
              <a:gd name="connsiteY907" fmla="*/ 5549755 h 6819900"/>
              <a:gd name="connsiteX908" fmla="*/ 6701715 w 9915525"/>
              <a:gd name="connsiteY908" fmla="*/ 5502924 h 6819900"/>
              <a:gd name="connsiteX909" fmla="*/ 6690198 w 9915525"/>
              <a:gd name="connsiteY909" fmla="*/ 5452254 h 6819900"/>
              <a:gd name="connsiteX910" fmla="*/ 6677136 w 9915525"/>
              <a:gd name="connsiteY910" fmla="*/ 5425266 h 6819900"/>
              <a:gd name="connsiteX911" fmla="*/ 6668583 w 9915525"/>
              <a:gd name="connsiteY911" fmla="*/ 5385449 h 6819900"/>
              <a:gd name="connsiteX912" fmla="*/ 6666943 w 9915525"/>
              <a:gd name="connsiteY912" fmla="*/ 5354798 h 6819900"/>
              <a:gd name="connsiteX913" fmla="*/ 6663946 w 9915525"/>
              <a:gd name="connsiteY913" fmla="*/ 5335647 h 6819900"/>
              <a:gd name="connsiteX914" fmla="*/ 6648938 w 9915525"/>
              <a:gd name="connsiteY914" fmla="*/ 5268411 h 6819900"/>
              <a:gd name="connsiteX915" fmla="*/ 6580234 w 9915525"/>
              <a:gd name="connsiteY915" fmla="*/ 5178280 h 6819900"/>
              <a:gd name="connsiteX916" fmla="*/ 6563432 w 9915525"/>
              <a:gd name="connsiteY916" fmla="*/ 5238315 h 6819900"/>
              <a:gd name="connsiteX917" fmla="*/ 6558968 w 9915525"/>
              <a:gd name="connsiteY917" fmla="*/ 5273530 h 6819900"/>
              <a:gd name="connsiteX918" fmla="*/ 6539790 w 9915525"/>
              <a:gd name="connsiteY918" fmla="*/ 5290675 h 6819900"/>
              <a:gd name="connsiteX919" fmla="*/ 6529082 w 9915525"/>
              <a:gd name="connsiteY919" fmla="*/ 5318529 h 6819900"/>
              <a:gd name="connsiteX920" fmla="*/ 6529082 w 9915525"/>
              <a:gd name="connsiteY920" fmla="*/ 5359955 h 6819900"/>
              <a:gd name="connsiteX921" fmla="*/ 6501690 w 9915525"/>
              <a:gd name="connsiteY921" fmla="*/ 5411643 h 6819900"/>
              <a:gd name="connsiteX922" fmla="*/ 6481798 w 9915525"/>
              <a:gd name="connsiteY922" fmla="*/ 5378305 h 6819900"/>
              <a:gd name="connsiteX923" fmla="*/ 6468351 w 9915525"/>
              <a:gd name="connsiteY923" fmla="*/ 5321138 h 6819900"/>
              <a:gd name="connsiteX924" fmla="*/ 6453128 w 9915525"/>
              <a:gd name="connsiteY924" fmla="*/ 5258664 h 6819900"/>
              <a:gd name="connsiteX925" fmla="*/ 6444540 w 9915525"/>
              <a:gd name="connsiteY925" fmla="*/ 5193463 h 6819900"/>
              <a:gd name="connsiteX926" fmla="*/ 6425633 w 9915525"/>
              <a:gd name="connsiteY926" fmla="*/ 5111770 h 6819900"/>
              <a:gd name="connsiteX927" fmla="*/ 6412155 w 9915525"/>
              <a:gd name="connsiteY927" fmla="*/ 5068337 h 6819900"/>
              <a:gd name="connsiteX928" fmla="*/ 6385969 w 9915525"/>
              <a:gd name="connsiteY928" fmla="*/ 5017450 h 6819900"/>
              <a:gd name="connsiteX929" fmla="*/ 6378970 w 9915525"/>
              <a:gd name="connsiteY929" fmla="*/ 5016355 h 6819900"/>
              <a:gd name="connsiteX930" fmla="*/ 6373217 w 9915525"/>
              <a:gd name="connsiteY930" fmla="*/ 4984438 h 6819900"/>
              <a:gd name="connsiteX931" fmla="*/ 6378105 w 9915525"/>
              <a:gd name="connsiteY931" fmla="*/ 4959057 h 6819900"/>
              <a:gd name="connsiteX932" fmla="*/ 6340187 w 9915525"/>
              <a:gd name="connsiteY932" fmla="*/ 4902055 h 6819900"/>
              <a:gd name="connsiteX933" fmla="*/ 6329030 w 9915525"/>
              <a:gd name="connsiteY933" fmla="*/ 4960141 h 6819900"/>
              <a:gd name="connsiteX934" fmla="*/ 6299163 w 9915525"/>
              <a:gd name="connsiteY934" fmla="*/ 4983660 h 6819900"/>
              <a:gd name="connsiteX935" fmla="*/ 6257138 w 9915525"/>
              <a:gd name="connsiteY935" fmla="*/ 5053142 h 6819900"/>
              <a:gd name="connsiteX936" fmla="*/ 6251587 w 9915525"/>
              <a:gd name="connsiteY936" fmla="*/ 5093912 h 6819900"/>
              <a:gd name="connsiteX937" fmla="*/ 6205887 w 9915525"/>
              <a:gd name="connsiteY937" fmla="*/ 5139194 h 6819900"/>
              <a:gd name="connsiteX938" fmla="*/ 6196890 w 9915525"/>
              <a:gd name="connsiteY938" fmla="*/ 5187805 h 6819900"/>
              <a:gd name="connsiteX939" fmla="*/ 6177840 w 9915525"/>
              <a:gd name="connsiteY939" fmla="*/ 5174684 h 6819900"/>
              <a:gd name="connsiteX940" fmla="*/ 6162825 w 9915525"/>
              <a:gd name="connsiteY940" fmla="*/ 5149101 h 6819900"/>
              <a:gd name="connsiteX941" fmla="*/ 6153911 w 9915525"/>
              <a:gd name="connsiteY941" fmla="*/ 5104116 h 6819900"/>
              <a:gd name="connsiteX942" fmla="*/ 6143637 w 9915525"/>
              <a:gd name="connsiteY942" fmla="*/ 5053499 h 6819900"/>
              <a:gd name="connsiteX943" fmla="*/ 6134959 w 9915525"/>
              <a:gd name="connsiteY943" fmla="*/ 5035405 h 6819900"/>
              <a:gd name="connsiteX944" fmla="*/ 6123671 w 9915525"/>
              <a:gd name="connsiteY944" fmla="*/ 5018736 h 6819900"/>
              <a:gd name="connsiteX945" fmla="*/ 6098219 w 9915525"/>
              <a:gd name="connsiteY945" fmla="*/ 4975874 h 6819900"/>
              <a:gd name="connsiteX946" fmla="*/ 6075265 w 9915525"/>
              <a:gd name="connsiteY946" fmla="*/ 4949970 h 6819900"/>
              <a:gd name="connsiteX947" fmla="*/ 6075446 w 9915525"/>
              <a:gd name="connsiteY947" fmla="*/ 4959968 h 6819900"/>
              <a:gd name="connsiteX948" fmla="*/ 6084971 w 9915525"/>
              <a:gd name="connsiteY948" fmla="*/ 5006684 h 6819900"/>
              <a:gd name="connsiteX949" fmla="*/ 6053062 w 9915525"/>
              <a:gd name="connsiteY949" fmla="*/ 4980917 h 6819900"/>
              <a:gd name="connsiteX950" fmla="*/ 6026055 w 9915525"/>
              <a:gd name="connsiteY950" fmla="*/ 4980917 h 6819900"/>
              <a:gd name="connsiteX951" fmla="*/ 6005355 w 9915525"/>
              <a:gd name="connsiteY951" fmla="*/ 5053485 h 6819900"/>
              <a:gd name="connsiteX952" fmla="*/ 6020851 w 9915525"/>
              <a:gd name="connsiteY952" fmla="*/ 5127427 h 6819900"/>
              <a:gd name="connsiteX953" fmla="*/ 6032026 w 9915525"/>
              <a:gd name="connsiteY953" fmla="*/ 5199054 h 6819900"/>
              <a:gd name="connsiteX954" fmla="*/ 5997159 w 9915525"/>
              <a:gd name="connsiteY954" fmla="*/ 5240967 h 6819900"/>
              <a:gd name="connsiteX955" fmla="*/ 5973289 w 9915525"/>
              <a:gd name="connsiteY955" fmla="*/ 5216380 h 6819900"/>
              <a:gd name="connsiteX956" fmla="*/ 5958765 w 9915525"/>
              <a:gd name="connsiteY956" fmla="*/ 5203112 h 6819900"/>
              <a:gd name="connsiteX957" fmla="*/ 5915123 w 9915525"/>
              <a:gd name="connsiteY957" fmla="*/ 5178280 h 6819900"/>
              <a:gd name="connsiteX958" fmla="*/ 5901615 w 9915525"/>
              <a:gd name="connsiteY958" fmla="*/ 5209359 h 6819900"/>
              <a:gd name="connsiteX959" fmla="*/ 5880184 w 9915525"/>
              <a:gd name="connsiteY959" fmla="*/ 5249840 h 6819900"/>
              <a:gd name="connsiteX960" fmla="*/ 5861792 w 9915525"/>
              <a:gd name="connsiteY960" fmla="*/ 5287818 h 6819900"/>
              <a:gd name="connsiteX961" fmla="*/ 5866555 w 9915525"/>
              <a:gd name="connsiteY961" fmla="*/ 5359255 h 6819900"/>
              <a:gd name="connsiteX962" fmla="*/ 5876496 w 9915525"/>
              <a:gd name="connsiteY962" fmla="*/ 5414854 h 6819900"/>
              <a:gd name="connsiteX963" fmla="*/ 5849228 w 9915525"/>
              <a:gd name="connsiteY963" fmla="*/ 5446534 h 6819900"/>
              <a:gd name="connsiteX964" fmla="*/ 5834134 w 9915525"/>
              <a:gd name="connsiteY964" fmla="*/ 5505134 h 6819900"/>
              <a:gd name="connsiteX965" fmla="*/ 5845592 w 9915525"/>
              <a:gd name="connsiteY965" fmla="*/ 5554041 h 6819900"/>
              <a:gd name="connsiteX966" fmla="*/ 5852781 w 9915525"/>
              <a:gd name="connsiteY966" fmla="*/ 5564043 h 6819900"/>
              <a:gd name="connsiteX967" fmla="*/ 5886335 w 9915525"/>
              <a:gd name="connsiteY967" fmla="*/ 5532324 h 6819900"/>
              <a:gd name="connsiteX968" fmla="*/ 5908379 w 9915525"/>
              <a:gd name="connsiteY968" fmla="*/ 5556415 h 6819900"/>
              <a:gd name="connsiteX969" fmla="*/ 5930993 w 9915525"/>
              <a:gd name="connsiteY969" fmla="*/ 5605989 h 6819900"/>
              <a:gd name="connsiteX970" fmla="*/ 5957408 w 9915525"/>
              <a:gd name="connsiteY970" fmla="*/ 5639049 h 6819900"/>
              <a:gd name="connsiteX971" fmla="*/ 5963290 w 9915525"/>
              <a:gd name="connsiteY971" fmla="*/ 5667077 h 6819900"/>
              <a:gd name="connsiteX972" fmla="*/ 5961213 w 9915525"/>
              <a:gd name="connsiteY972" fmla="*/ 5693992 h 6819900"/>
              <a:gd name="connsiteX973" fmla="*/ 5941146 w 9915525"/>
              <a:gd name="connsiteY973" fmla="*/ 5673589 h 6819900"/>
              <a:gd name="connsiteX974" fmla="*/ 5908256 w 9915525"/>
              <a:gd name="connsiteY974" fmla="*/ 5616926 h 6819900"/>
              <a:gd name="connsiteX975" fmla="*/ 5885829 w 9915525"/>
              <a:gd name="connsiteY975" fmla="*/ 5590272 h 6819900"/>
              <a:gd name="connsiteX976" fmla="*/ 5876897 w 9915525"/>
              <a:gd name="connsiteY976" fmla="*/ 5615258 h 6819900"/>
              <a:gd name="connsiteX977" fmla="*/ 5896186 w 9915525"/>
              <a:gd name="connsiteY977" fmla="*/ 5752304 h 6819900"/>
              <a:gd name="connsiteX978" fmla="*/ 5898820 w 9915525"/>
              <a:gd name="connsiteY978" fmla="*/ 5788013 h 6819900"/>
              <a:gd name="connsiteX979" fmla="*/ 5902509 w 9915525"/>
              <a:gd name="connsiteY979" fmla="*/ 5812245 h 6819900"/>
              <a:gd name="connsiteX980" fmla="*/ 5896853 w 9915525"/>
              <a:gd name="connsiteY980" fmla="*/ 5864080 h 6819900"/>
              <a:gd name="connsiteX981" fmla="*/ 5882565 w 9915525"/>
              <a:gd name="connsiteY981" fmla="*/ 5851698 h 6819900"/>
              <a:gd name="connsiteX982" fmla="*/ 5872008 w 9915525"/>
              <a:gd name="connsiteY982" fmla="*/ 5828758 h 6819900"/>
              <a:gd name="connsiteX983" fmla="*/ 5857535 w 9915525"/>
              <a:gd name="connsiteY983" fmla="*/ 5768074 h 6819900"/>
              <a:gd name="connsiteX984" fmla="*/ 5845593 w 9915525"/>
              <a:gd name="connsiteY984" fmla="*/ 5707670 h 6819900"/>
              <a:gd name="connsiteX985" fmla="*/ 5830749 w 9915525"/>
              <a:gd name="connsiteY985" fmla="*/ 5668818 h 6819900"/>
              <a:gd name="connsiteX986" fmla="*/ 5811665 w 9915525"/>
              <a:gd name="connsiteY986" fmla="*/ 5625955 h 6819900"/>
              <a:gd name="connsiteX987" fmla="*/ 5793073 w 9915525"/>
              <a:gd name="connsiteY987" fmla="*/ 5585066 h 6819900"/>
              <a:gd name="connsiteX988" fmla="*/ 5744434 w 9915525"/>
              <a:gd name="connsiteY988" fmla="*/ 5565229 h 6819900"/>
              <a:gd name="connsiteX989" fmla="*/ 5744891 w 9915525"/>
              <a:gd name="connsiteY989" fmla="*/ 5593668 h 6819900"/>
              <a:gd name="connsiteX990" fmla="*/ 5758739 w 9915525"/>
              <a:gd name="connsiteY990" fmla="*/ 5630553 h 6819900"/>
              <a:gd name="connsiteX991" fmla="*/ 5744452 w 9915525"/>
              <a:gd name="connsiteY991" fmla="*/ 5645005 h 6819900"/>
              <a:gd name="connsiteX992" fmla="*/ 5730164 w 9915525"/>
              <a:gd name="connsiteY992" fmla="*/ 5620325 h 6819900"/>
              <a:gd name="connsiteX993" fmla="*/ 5716886 w 9915525"/>
              <a:gd name="connsiteY993" fmla="*/ 5612599 h 6819900"/>
              <a:gd name="connsiteX994" fmla="*/ 5696901 w 9915525"/>
              <a:gd name="connsiteY994" fmla="*/ 5559912 h 6819900"/>
              <a:gd name="connsiteX995" fmla="*/ 5681605 w 9915525"/>
              <a:gd name="connsiteY995" fmla="*/ 5502130 h 6819900"/>
              <a:gd name="connsiteX996" fmla="*/ 5672803 w 9915525"/>
              <a:gd name="connsiteY996" fmla="*/ 5475936 h 6819900"/>
              <a:gd name="connsiteX997" fmla="*/ 5621630 w 9915525"/>
              <a:gd name="connsiteY997" fmla="*/ 5409940 h 6819900"/>
              <a:gd name="connsiteX998" fmla="*/ 5609947 w 9915525"/>
              <a:gd name="connsiteY998" fmla="*/ 5462754 h 6819900"/>
              <a:gd name="connsiteX999" fmla="*/ 5612579 w 9915525"/>
              <a:gd name="connsiteY999" fmla="*/ 5521180 h 6819900"/>
              <a:gd name="connsiteX1000" fmla="*/ 5568240 w 9915525"/>
              <a:gd name="connsiteY1000" fmla="*/ 5470117 h 6819900"/>
              <a:gd name="connsiteX1001" fmla="*/ 5546809 w 9915525"/>
              <a:gd name="connsiteY1001" fmla="*/ 5445832 h 6819900"/>
              <a:gd name="connsiteX1002" fmla="*/ 5519283 w 9915525"/>
              <a:gd name="connsiteY1002" fmla="*/ 5484486 h 6819900"/>
              <a:gd name="connsiteX1003" fmla="*/ 5509877 w 9915525"/>
              <a:gd name="connsiteY1003" fmla="*/ 5586402 h 6819900"/>
              <a:gd name="connsiteX1004" fmla="*/ 5495646 w 9915525"/>
              <a:gd name="connsiteY1004" fmla="*/ 5650379 h 6819900"/>
              <a:gd name="connsiteX1005" fmla="*/ 5501678 w 9915525"/>
              <a:gd name="connsiteY1005" fmla="*/ 5701702 h 6819900"/>
              <a:gd name="connsiteX1006" fmla="*/ 5473766 w 9915525"/>
              <a:gd name="connsiteY1006" fmla="*/ 5696119 h 6819900"/>
              <a:gd name="connsiteX1007" fmla="*/ 5423943 w 9915525"/>
              <a:gd name="connsiteY1007" fmla="*/ 5755760 h 6819900"/>
              <a:gd name="connsiteX1008" fmla="*/ 5413203 w 9915525"/>
              <a:gd name="connsiteY1008" fmla="*/ 5797405 h 6819900"/>
              <a:gd name="connsiteX1009" fmla="*/ 5371843 w 9915525"/>
              <a:gd name="connsiteY1009" fmla="*/ 5741729 h 6819900"/>
              <a:gd name="connsiteX1010" fmla="*/ 5358431 w 9915525"/>
              <a:gd name="connsiteY1010" fmla="*/ 5711680 h 6819900"/>
              <a:gd name="connsiteX1011" fmla="*/ 5340808 w 9915525"/>
              <a:gd name="connsiteY1011" fmla="*/ 5682362 h 6819900"/>
              <a:gd name="connsiteX1012" fmla="*/ 5295475 w 9915525"/>
              <a:gd name="connsiteY1012" fmla="*/ 5676258 h 6819900"/>
              <a:gd name="connsiteX1013" fmla="*/ 5298445 w 9915525"/>
              <a:gd name="connsiteY1013" fmla="*/ 5678529 h 6819900"/>
              <a:gd name="connsiteX1014" fmla="*/ 5330115 w 9915525"/>
              <a:gd name="connsiteY1014" fmla="*/ 5673580 h 6819900"/>
              <a:gd name="connsiteX1015" fmla="*/ 5322971 w 9915525"/>
              <a:gd name="connsiteY1015" fmla="*/ 5683166 h 6819900"/>
              <a:gd name="connsiteX1016" fmla="*/ 5299159 w 9915525"/>
              <a:gd name="connsiteY1016" fmla="*/ 5712512 h 6819900"/>
              <a:gd name="connsiteX1017" fmla="*/ 5300767 w 9915525"/>
              <a:gd name="connsiteY1017" fmla="*/ 5834835 h 6819900"/>
              <a:gd name="connsiteX1018" fmla="*/ 5331407 w 9915525"/>
              <a:gd name="connsiteY1018" fmla="*/ 5912152 h 6819900"/>
              <a:gd name="connsiteX1019" fmla="*/ 5352235 w 9915525"/>
              <a:gd name="connsiteY1019" fmla="*/ 5979563 h 6819900"/>
              <a:gd name="connsiteX1020" fmla="*/ 5345697 w 9915525"/>
              <a:gd name="connsiteY1020" fmla="*/ 6008406 h 6819900"/>
              <a:gd name="connsiteX1021" fmla="*/ 5342407 w 9915525"/>
              <a:gd name="connsiteY1021" fmla="*/ 6165297 h 6819900"/>
              <a:gd name="connsiteX1022" fmla="*/ 5339223 w 9915525"/>
              <a:gd name="connsiteY1022" fmla="*/ 6240576 h 6819900"/>
              <a:gd name="connsiteX1023" fmla="*/ 5301540 w 9915525"/>
              <a:gd name="connsiteY1023" fmla="*/ 6202473 h 6819900"/>
              <a:gd name="connsiteX1024" fmla="*/ 5267271 w 9915525"/>
              <a:gd name="connsiteY1024" fmla="*/ 6121255 h 6819900"/>
              <a:gd name="connsiteX1025" fmla="*/ 5252724 w 9915525"/>
              <a:gd name="connsiteY1025" fmla="*/ 6111730 h 6819900"/>
              <a:gd name="connsiteX1026" fmla="*/ 5249153 w 9915525"/>
              <a:gd name="connsiteY1026" fmla="*/ 6092680 h 6819900"/>
              <a:gd name="connsiteX1027" fmla="*/ 5245581 w 9915525"/>
              <a:gd name="connsiteY1027" fmla="*/ 6012398 h 6819900"/>
              <a:gd name="connsiteX1028" fmla="*/ 5228083 w 9915525"/>
              <a:gd name="connsiteY1028" fmla="*/ 5925334 h 6819900"/>
              <a:gd name="connsiteX1029" fmla="*/ 5210349 w 9915525"/>
              <a:gd name="connsiteY1029" fmla="*/ 5898460 h 6819900"/>
              <a:gd name="connsiteX1030" fmla="*/ 5202014 w 9915525"/>
              <a:gd name="connsiteY1030" fmla="*/ 5806930 h 6819900"/>
              <a:gd name="connsiteX1031" fmla="*/ 5143553 w 9915525"/>
              <a:gd name="connsiteY1031" fmla="*/ 5691117 h 6819900"/>
              <a:gd name="connsiteX1032" fmla="*/ 5122131 w 9915525"/>
              <a:gd name="connsiteY1032" fmla="*/ 5668708 h 6819900"/>
              <a:gd name="connsiteX1033" fmla="*/ 5084614 w 9915525"/>
              <a:gd name="connsiteY1033" fmla="*/ 5639561 h 6819900"/>
              <a:gd name="connsiteX1034" fmla="*/ 5065655 w 9915525"/>
              <a:gd name="connsiteY1034" fmla="*/ 5709563 h 6819900"/>
              <a:gd name="connsiteX1035" fmla="*/ 5072673 w 9915525"/>
              <a:gd name="connsiteY1035" fmla="*/ 5783118 h 6819900"/>
              <a:gd name="connsiteX1036" fmla="*/ 5084502 w 9915525"/>
              <a:gd name="connsiteY1036" fmla="*/ 5886634 h 6819900"/>
              <a:gd name="connsiteX1037" fmla="*/ 5039998 w 9915525"/>
              <a:gd name="connsiteY1037" fmla="*/ 5840268 h 6819900"/>
              <a:gd name="connsiteX1038" fmla="*/ 5034388 w 9915525"/>
              <a:gd name="connsiteY1038" fmla="*/ 5755556 h 6819900"/>
              <a:gd name="connsiteX1039" fmla="*/ 4994487 w 9915525"/>
              <a:gd name="connsiteY1039" fmla="*/ 5683251 h 6819900"/>
              <a:gd name="connsiteX1040" fmla="*/ 4955412 w 9915525"/>
              <a:gd name="connsiteY1040" fmla="*/ 5761789 h 6819900"/>
              <a:gd name="connsiteX1041" fmla="*/ 4950587 w 9915525"/>
              <a:gd name="connsiteY1041" fmla="*/ 5764977 h 6819900"/>
              <a:gd name="connsiteX1042" fmla="*/ 4939590 w 9915525"/>
              <a:gd name="connsiteY1042" fmla="*/ 5773030 h 6819900"/>
              <a:gd name="connsiteX1043" fmla="*/ 4929308 w 9915525"/>
              <a:gd name="connsiteY1043" fmla="*/ 5787880 h 6819900"/>
              <a:gd name="connsiteX1044" fmla="*/ 4925303 w 9915525"/>
              <a:gd name="connsiteY1044" fmla="*/ 5759305 h 6819900"/>
              <a:gd name="connsiteX1045" fmla="*/ 4920617 w 9915525"/>
              <a:gd name="connsiteY1045" fmla="*/ 5730730 h 6819900"/>
              <a:gd name="connsiteX1046" fmla="*/ 4894141 w 9915525"/>
              <a:gd name="connsiteY1046" fmla="*/ 5715217 h 6819900"/>
              <a:gd name="connsiteX1047" fmla="*/ 4900452 w 9915525"/>
              <a:gd name="connsiteY1047" fmla="*/ 5682031 h 6819900"/>
              <a:gd name="connsiteX1048" fmla="*/ 4916661 w 9915525"/>
              <a:gd name="connsiteY1048" fmla="*/ 5624218 h 6819900"/>
              <a:gd name="connsiteX1049" fmla="*/ 4901506 w 9915525"/>
              <a:gd name="connsiteY1049" fmla="*/ 5574536 h 6819900"/>
              <a:gd name="connsiteX1050" fmla="*/ 4891965 w 9915525"/>
              <a:gd name="connsiteY1050" fmla="*/ 5549646 h 6819900"/>
              <a:gd name="connsiteX1051" fmla="*/ 4872915 w 9915525"/>
              <a:gd name="connsiteY1051" fmla="*/ 5513850 h 6819900"/>
              <a:gd name="connsiteX1052" fmla="*/ 4853865 w 9915525"/>
              <a:gd name="connsiteY1052" fmla="*/ 5473953 h 6819900"/>
              <a:gd name="connsiteX1053" fmla="*/ 4846721 w 9915525"/>
              <a:gd name="connsiteY1053" fmla="*/ 5453668 h 6819900"/>
              <a:gd name="connsiteX1054" fmla="*/ 4806240 w 9915525"/>
              <a:gd name="connsiteY1054" fmla="*/ 5451287 h 6819900"/>
              <a:gd name="connsiteX1055" fmla="*/ 4775604 w 9915525"/>
              <a:gd name="connsiteY1055" fmla="*/ 5484718 h 6819900"/>
              <a:gd name="connsiteX1056" fmla="*/ 4758246 w 9915525"/>
              <a:gd name="connsiteY1056" fmla="*/ 5526060 h 6819900"/>
              <a:gd name="connsiteX1057" fmla="*/ 4743747 w 9915525"/>
              <a:gd name="connsiteY1057" fmla="*/ 5546914 h 6819900"/>
              <a:gd name="connsiteX1058" fmla="*/ 4733063 w 9915525"/>
              <a:gd name="connsiteY1058" fmla="*/ 5555168 h 6819900"/>
              <a:gd name="connsiteX1059" fmla="*/ 4735284 w 9915525"/>
              <a:gd name="connsiteY1059" fmla="*/ 5569337 h 6819900"/>
              <a:gd name="connsiteX1060" fmla="*/ 4789519 w 9915525"/>
              <a:gd name="connsiteY1060" fmla="*/ 5584941 h 6819900"/>
              <a:gd name="connsiteX1061" fmla="*/ 4825290 w 9915525"/>
              <a:gd name="connsiteY1061" fmla="*/ 5610669 h 6819900"/>
              <a:gd name="connsiteX1062" fmla="*/ 4836156 w 9915525"/>
              <a:gd name="connsiteY1062" fmla="*/ 5652061 h 6819900"/>
              <a:gd name="connsiteX1063" fmla="*/ 4840023 w 9915525"/>
              <a:gd name="connsiteY1063" fmla="*/ 5778209 h 6819900"/>
              <a:gd name="connsiteX1064" fmla="*/ 4801908 w 9915525"/>
              <a:gd name="connsiteY1064" fmla="*/ 5716443 h 6819900"/>
              <a:gd name="connsiteX1065" fmla="*/ 4748759 w 9915525"/>
              <a:gd name="connsiteY1065" fmla="*/ 5657571 h 6819900"/>
              <a:gd name="connsiteX1066" fmla="*/ 4665224 w 9915525"/>
              <a:gd name="connsiteY1066" fmla="*/ 5588164 h 6819900"/>
              <a:gd name="connsiteX1067" fmla="*/ 4592968 w 9915525"/>
              <a:gd name="connsiteY1067" fmla="*/ 5533067 h 6819900"/>
              <a:gd name="connsiteX1068" fmla="*/ 4598439 w 9915525"/>
              <a:gd name="connsiteY1068" fmla="*/ 5578330 h 6819900"/>
              <a:gd name="connsiteX1069" fmla="*/ 4604726 w 9915525"/>
              <a:gd name="connsiteY1069" fmla="*/ 5612554 h 6819900"/>
              <a:gd name="connsiteX1070" fmla="*/ 4618284 w 9915525"/>
              <a:gd name="connsiteY1070" fmla="*/ 5658848 h 6819900"/>
              <a:gd name="connsiteX1071" fmla="*/ 4634790 w 9915525"/>
              <a:gd name="connsiteY1071" fmla="*/ 5691299 h 6819900"/>
              <a:gd name="connsiteX1072" fmla="*/ 4606396 w 9915525"/>
              <a:gd name="connsiteY1072" fmla="*/ 5711680 h 6819900"/>
              <a:gd name="connsiteX1073" fmla="*/ 4572158 w 9915525"/>
              <a:gd name="connsiteY1073" fmla="*/ 5734968 h 6819900"/>
              <a:gd name="connsiteX1074" fmla="*/ 4550545 w 9915525"/>
              <a:gd name="connsiteY1074" fmla="*/ 5762438 h 6819900"/>
              <a:gd name="connsiteX1075" fmla="*/ 4555567 w 9915525"/>
              <a:gd name="connsiteY1075" fmla="*/ 5767726 h 6819900"/>
              <a:gd name="connsiteX1076" fmla="*/ 4582132 w 9915525"/>
              <a:gd name="connsiteY1076" fmla="*/ 5787028 h 6819900"/>
              <a:gd name="connsiteX1077" fmla="*/ 4611869 w 9915525"/>
              <a:gd name="connsiteY1077" fmla="*/ 5820926 h 6819900"/>
              <a:gd name="connsiteX1078" fmla="*/ 4632929 w 9915525"/>
              <a:gd name="connsiteY1078" fmla="*/ 5876547 h 6819900"/>
              <a:gd name="connsiteX1079" fmla="*/ 4598540 w 9915525"/>
              <a:gd name="connsiteY1079" fmla="*/ 5892655 h 6819900"/>
              <a:gd name="connsiteX1080" fmla="*/ 4539016 w 9915525"/>
              <a:gd name="connsiteY1080" fmla="*/ 5799514 h 6819900"/>
              <a:gd name="connsiteX1081" fmla="*/ 4482390 w 9915525"/>
              <a:gd name="connsiteY1081" fmla="*/ 5812687 h 6819900"/>
              <a:gd name="connsiteX1082" fmla="*/ 4449153 w 9915525"/>
              <a:gd name="connsiteY1082" fmla="*/ 5820608 h 6819900"/>
              <a:gd name="connsiteX1083" fmla="*/ 4410034 w 9915525"/>
              <a:gd name="connsiteY1083" fmla="*/ 5829701 h 6819900"/>
              <a:gd name="connsiteX1084" fmla="*/ 4377615 w 9915525"/>
              <a:gd name="connsiteY1084" fmla="*/ 5826542 h 6819900"/>
              <a:gd name="connsiteX1085" fmla="*/ 4367935 w 9915525"/>
              <a:gd name="connsiteY1085" fmla="*/ 5802072 h 6819900"/>
              <a:gd name="connsiteX1086" fmla="*/ 4364205 w 9915525"/>
              <a:gd name="connsiteY1086" fmla="*/ 5786461 h 6819900"/>
              <a:gd name="connsiteX1087" fmla="*/ 4350073 w 9915525"/>
              <a:gd name="connsiteY1087" fmla="*/ 5762767 h 6819900"/>
              <a:gd name="connsiteX1088" fmla="*/ 4329990 w 9915525"/>
              <a:gd name="connsiteY1088" fmla="*/ 5717069 h 6819900"/>
              <a:gd name="connsiteX1089" fmla="*/ 4287128 w 9915525"/>
              <a:gd name="connsiteY1089" fmla="*/ 5673580 h 6819900"/>
              <a:gd name="connsiteX1090" fmla="*/ 4272840 w 9915525"/>
              <a:gd name="connsiteY1090" fmla="*/ 5698559 h 6819900"/>
              <a:gd name="connsiteX1091" fmla="*/ 4258553 w 9915525"/>
              <a:gd name="connsiteY1091" fmla="*/ 5711680 h 6819900"/>
              <a:gd name="connsiteX1092" fmla="*/ 4244265 w 9915525"/>
              <a:gd name="connsiteY1092" fmla="*/ 5702155 h 6819900"/>
              <a:gd name="connsiteX1093" fmla="*/ 4215690 w 9915525"/>
              <a:gd name="connsiteY1093" fmla="*/ 5692630 h 6819900"/>
              <a:gd name="connsiteX1094" fmla="*/ 4187115 w 9915525"/>
              <a:gd name="connsiteY1094" fmla="*/ 5669611 h 6819900"/>
              <a:gd name="connsiteX1095" fmla="*/ 4196837 w 9915525"/>
              <a:gd name="connsiteY1095" fmla="*/ 5643352 h 6819900"/>
              <a:gd name="connsiteX1096" fmla="*/ 4165001 w 9915525"/>
              <a:gd name="connsiteY1096" fmla="*/ 5582220 h 6819900"/>
              <a:gd name="connsiteX1097" fmla="*/ 4110915 w 9915525"/>
              <a:gd name="connsiteY1097" fmla="*/ 5628058 h 6819900"/>
              <a:gd name="connsiteX1098" fmla="*/ 4120775 w 9915525"/>
              <a:gd name="connsiteY1098" fmla="*/ 5664681 h 6819900"/>
              <a:gd name="connsiteX1099" fmla="*/ 4093373 w 9915525"/>
              <a:gd name="connsiteY1099" fmla="*/ 5671279 h 6819900"/>
              <a:gd name="connsiteX1100" fmla="*/ 4072564 w 9915525"/>
              <a:gd name="connsiteY1100" fmla="*/ 5673660 h 6819900"/>
              <a:gd name="connsiteX1101" fmla="*/ 4071782 w 9915525"/>
              <a:gd name="connsiteY1101" fmla="*/ 5721205 h 6819900"/>
              <a:gd name="connsiteX1102" fmla="*/ 4086251 w 9915525"/>
              <a:gd name="connsiteY1102" fmla="*/ 5745018 h 6819900"/>
              <a:gd name="connsiteX1103" fmla="*/ 4101571 w 9915525"/>
              <a:gd name="connsiteY1103" fmla="*/ 5768830 h 6819900"/>
              <a:gd name="connsiteX1104" fmla="*/ 4110915 w 9915525"/>
              <a:gd name="connsiteY1104" fmla="*/ 5792080 h 6819900"/>
              <a:gd name="connsiteX1105" fmla="*/ 4120942 w 9915525"/>
              <a:gd name="connsiteY1105" fmla="*/ 5821529 h 6819900"/>
              <a:gd name="connsiteX1106" fmla="*/ 4127445 w 9915525"/>
              <a:gd name="connsiteY1106" fmla="*/ 5838301 h 6819900"/>
              <a:gd name="connsiteX1107" fmla="*/ 4174944 w 9915525"/>
              <a:gd name="connsiteY1107" fmla="*/ 5883130 h 6819900"/>
              <a:gd name="connsiteX1108" fmla="*/ 4196640 w 9915525"/>
              <a:gd name="connsiteY1108" fmla="*/ 5897418 h 6819900"/>
              <a:gd name="connsiteX1109" fmla="*/ 4206165 w 9915525"/>
              <a:gd name="connsiteY1109" fmla="*/ 5911705 h 6819900"/>
              <a:gd name="connsiteX1110" fmla="*/ 4215690 w 9915525"/>
              <a:gd name="connsiteY1110" fmla="*/ 5930420 h 6819900"/>
              <a:gd name="connsiteX1111" fmla="*/ 4234740 w 9915525"/>
              <a:gd name="connsiteY1111" fmla="*/ 5959330 h 6819900"/>
              <a:gd name="connsiteX1112" fmla="*/ 4223307 w 9915525"/>
              <a:gd name="connsiteY1112" fmla="*/ 5984190 h 6819900"/>
              <a:gd name="connsiteX1113" fmla="*/ 4187588 w 9915525"/>
              <a:gd name="connsiteY1113" fmla="*/ 5970873 h 6819900"/>
              <a:gd name="connsiteX1114" fmla="*/ 4155733 w 9915525"/>
              <a:gd name="connsiteY1114" fmla="*/ 5946706 h 6819900"/>
              <a:gd name="connsiteX1115" fmla="*/ 4119978 w 9915525"/>
              <a:gd name="connsiteY1115" fmla="*/ 5905727 h 6819900"/>
              <a:gd name="connsiteX1116" fmla="*/ 4073495 w 9915525"/>
              <a:gd name="connsiteY1116" fmla="*/ 5854555 h 6819900"/>
              <a:gd name="connsiteX1117" fmla="*/ 4063290 w 9915525"/>
              <a:gd name="connsiteY1117" fmla="*/ 5836186 h 6819900"/>
              <a:gd name="connsiteX1118" fmla="*/ 4050851 w 9915525"/>
              <a:gd name="connsiteY1118" fmla="*/ 5805230 h 6819900"/>
              <a:gd name="connsiteX1119" fmla="*/ 4032100 w 9915525"/>
              <a:gd name="connsiteY1119" fmla="*/ 5775974 h 6819900"/>
              <a:gd name="connsiteX1120" fmla="*/ 3980525 w 9915525"/>
              <a:gd name="connsiteY1120" fmla="*/ 5774855 h 6819900"/>
              <a:gd name="connsiteX1121" fmla="*/ 3986247 w 9915525"/>
              <a:gd name="connsiteY1121" fmla="*/ 5809120 h 6819900"/>
              <a:gd name="connsiteX1122" fmla="*/ 3991995 w 9915525"/>
              <a:gd name="connsiteY1122" fmla="*/ 5833776 h 6819900"/>
              <a:gd name="connsiteX1123" fmla="*/ 3978112 w 9915525"/>
              <a:gd name="connsiteY1123" fmla="*/ 5826866 h 6819900"/>
              <a:gd name="connsiteX1124" fmla="*/ 3948990 w 9915525"/>
              <a:gd name="connsiteY1124" fmla="*/ 5846484 h 6819900"/>
              <a:gd name="connsiteX1125" fmla="*/ 3968040 w 9915525"/>
              <a:gd name="connsiteY1125" fmla="*/ 5870845 h 6819900"/>
              <a:gd name="connsiteX1126" fmla="*/ 3987090 w 9915525"/>
              <a:gd name="connsiteY1126" fmla="*/ 5898983 h 6819900"/>
              <a:gd name="connsiteX1127" fmla="*/ 4050393 w 9915525"/>
              <a:gd name="connsiteY1127" fmla="*/ 5968855 h 6819900"/>
              <a:gd name="connsiteX1128" fmla="*/ 4063290 w 9915525"/>
              <a:gd name="connsiteY1128" fmla="*/ 5987905 h 6819900"/>
              <a:gd name="connsiteX1129" fmla="*/ 4040644 w 9915525"/>
              <a:gd name="connsiteY1129" fmla="*/ 6006955 h 6819900"/>
              <a:gd name="connsiteX1130" fmla="*/ 4006140 w 9915525"/>
              <a:gd name="connsiteY1130" fmla="*/ 6021243 h 6819900"/>
              <a:gd name="connsiteX1131" fmla="*/ 3985924 w 9915525"/>
              <a:gd name="connsiteY1131" fmla="*/ 6035530 h 6819900"/>
              <a:gd name="connsiteX1132" fmla="*/ 3977565 w 9915525"/>
              <a:gd name="connsiteY1132" fmla="*/ 6021243 h 6819900"/>
              <a:gd name="connsiteX1133" fmla="*/ 3968040 w 9915525"/>
              <a:gd name="connsiteY1133" fmla="*/ 6006955 h 6819900"/>
              <a:gd name="connsiteX1134" fmla="*/ 3958515 w 9915525"/>
              <a:gd name="connsiteY1134" fmla="*/ 5991411 h 6819900"/>
              <a:gd name="connsiteX1135" fmla="*/ 3899474 w 9915525"/>
              <a:gd name="connsiteY1135" fmla="*/ 5891538 h 6819900"/>
              <a:gd name="connsiteX1136" fmla="*/ 3882315 w 9915525"/>
              <a:gd name="connsiteY1136" fmla="*/ 5855902 h 6819900"/>
              <a:gd name="connsiteX1137" fmla="*/ 3801405 w 9915525"/>
              <a:gd name="connsiteY1137" fmla="*/ 5733111 h 6819900"/>
              <a:gd name="connsiteX1138" fmla="*/ 3765898 w 9915525"/>
              <a:gd name="connsiteY1138" fmla="*/ 5711680 h 6819900"/>
              <a:gd name="connsiteX1139" fmla="*/ 3748965 w 9915525"/>
              <a:gd name="connsiteY1139" fmla="*/ 5696708 h 6819900"/>
              <a:gd name="connsiteX1140" fmla="*/ 3688500 w 9915525"/>
              <a:gd name="connsiteY1140" fmla="*/ 5590187 h 6819900"/>
              <a:gd name="connsiteX1141" fmla="*/ 3666982 w 9915525"/>
              <a:gd name="connsiteY1141" fmla="*/ 5564043 h 6819900"/>
              <a:gd name="connsiteX1142" fmla="*/ 3639923 w 9915525"/>
              <a:gd name="connsiteY1142" fmla="*/ 5541746 h 6819900"/>
              <a:gd name="connsiteX1143" fmla="*/ 3587040 w 9915525"/>
              <a:gd name="connsiteY1143" fmla="*/ 5493296 h 6819900"/>
              <a:gd name="connsiteX1144" fmla="*/ 3563227 w 9915525"/>
              <a:gd name="connsiteY1144" fmla="*/ 5465732 h 6819900"/>
              <a:gd name="connsiteX1145" fmla="*/ 3539415 w 9915525"/>
              <a:gd name="connsiteY1145" fmla="*/ 5422876 h 6819900"/>
              <a:gd name="connsiteX1146" fmla="*/ 3509413 w 9915525"/>
              <a:gd name="connsiteY1146" fmla="*/ 5383783 h 6819900"/>
              <a:gd name="connsiteX1147" fmla="*/ 3453690 w 9915525"/>
              <a:gd name="connsiteY1147" fmla="*/ 5408709 h 6819900"/>
              <a:gd name="connsiteX1148" fmla="*/ 3398491 w 9915525"/>
              <a:gd name="connsiteY1148" fmla="*/ 5394974 h 6819900"/>
              <a:gd name="connsiteX1149" fmla="*/ 3379351 w 9915525"/>
              <a:gd name="connsiteY1149" fmla="*/ 5367564 h 6819900"/>
              <a:gd name="connsiteX1150" fmla="*/ 3329865 w 9915525"/>
              <a:gd name="connsiteY1150" fmla="*/ 5370643 h 6819900"/>
              <a:gd name="connsiteX1151" fmla="*/ 3322063 w 9915525"/>
              <a:gd name="connsiteY1151" fmla="*/ 5374608 h 6819900"/>
              <a:gd name="connsiteX1152" fmla="*/ 3335664 w 9915525"/>
              <a:gd name="connsiteY1152" fmla="*/ 5436315 h 6819900"/>
              <a:gd name="connsiteX1153" fmla="*/ 3348915 w 9915525"/>
              <a:gd name="connsiteY1153" fmla="*/ 5465755 h 6819900"/>
              <a:gd name="connsiteX1154" fmla="*/ 3379081 w 9915525"/>
              <a:gd name="connsiteY1154" fmla="*/ 5521735 h 6819900"/>
              <a:gd name="connsiteX1155" fmla="*/ 3410959 w 9915525"/>
              <a:gd name="connsiteY1155" fmla="*/ 5575946 h 6819900"/>
              <a:gd name="connsiteX1156" fmla="*/ 3445190 w 9915525"/>
              <a:gd name="connsiteY1156" fmla="*/ 5666307 h 6819900"/>
              <a:gd name="connsiteX1157" fmla="*/ 3453690 w 9915525"/>
              <a:gd name="connsiteY1157" fmla="*/ 5702166 h 6819900"/>
              <a:gd name="connsiteX1158" fmla="*/ 3483218 w 9915525"/>
              <a:gd name="connsiteY1158" fmla="*/ 5739442 h 6819900"/>
              <a:gd name="connsiteX1159" fmla="*/ 3512746 w 9915525"/>
              <a:gd name="connsiteY1159" fmla="*/ 5757399 h 6819900"/>
              <a:gd name="connsiteX1160" fmla="*/ 3491751 w 9915525"/>
              <a:gd name="connsiteY1160" fmla="*/ 5778395 h 6819900"/>
              <a:gd name="connsiteX1161" fmla="*/ 3476473 w 9915525"/>
              <a:gd name="connsiteY1161" fmla="*/ 5827977 h 6819900"/>
              <a:gd name="connsiteX1162" fmla="*/ 3469040 w 9915525"/>
              <a:gd name="connsiteY1162" fmla="*/ 5851518 h 6819900"/>
              <a:gd name="connsiteX1163" fmla="*/ 3466403 w 9915525"/>
              <a:gd name="connsiteY1163" fmla="*/ 5874326 h 6819900"/>
              <a:gd name="connsiteX1164" fmla="*/ 3496820 w 9915525"/>
              <a:gd name="connsiteY1164" fmla="*/ 5902180 h 6819900"/>
              <a:gd name="connsiteX1165" fmla="*/ 3553629 w 9915525"/>
              <a:gd name="connsiteY1165" fmla="*/ 5950125 h 6819900"/>
              <a:gd name="connsiteX1166" fmla="*/ 3563788 w 9915525"/>
              <a:gd name="connsiteY1166" fmla="*/ 6009336 h 6819900"/>
              <a:gd name="connsiteX1167" fmla="*/ 3561831 w 9915525"/>
              <a:gd name="connsiteY1167" fmla="*/ 6045055 h 6819900"/>
              <a:gd name="connsiteX1168" fmla="*/ 3510840 w 9915525"/>
              <a:gd name="connsiteY1168" fmla="*/ 5992128 h 6819900"/>
              <a:gd name="connsiteX1169" fmla="*/ 3500753 w 9915525"/>
              <a:gd name="connsiteY1169" fmla="*/ 5968855 h 6819900"/>
              <a:gd name="connsiteX1170" fmla="*/ 3497480 w 9915525"/>
              <a:gd name="connsiteY1170" fmla="*/ 5957830 h 6819900"/>
              <a:gd name="connsiteX1171" fmla="*/ 3484191 w 9915525"/>
              <a:gd name="connsiteY1171" fmla="*/ 5952061 h 6819900"/>
              <a:gd name="connsiteX1172" fmla="*/ 3447864 w 9915525"/>
              <a:gd name="connsiteY1172" fmla="*/ 5932131 h 6819900"/>
              <a:gd name="connsiteX1173" fmla="*/ 3418853 w 9915525"/>
              <a:gd name="connsiteY1173" fmla="*/ 5899326 h 6819900"/>
              <a:gd name="connsiteX1174" fmla="*/ 3405764 w 9915525"/>
              <a:gd name="connsiteY1174" fmla="*/ 5865988 h 6819900"/>
              <a:gd name="connsiteX1175" fmla="*/ 3340389 w 9915525"/>
              <a:gd name="connsiteY1175" fmla="*/ 5794384 h 6819900"/>
              <a:gd name="connsiteX1176" fmla="*/ 3345891 w 9915525"/>
              <a:gd name="connsiteY1176" fmla="*/ 5755463 h 6819900"/>
              <a:gd name="connsiteX1177" fmla="*/ 3354969 w 9915525"/>
              <a:gd name="connsiteY1177" fmla="*/ 5698770 h 6819900"/>
              <a:gd name="connsiteX1178" fmla="*/ 3309784 w 9915525"/>
              <a:gd name="connsiteY1178" fmla="*/ 5664055 h 6819900"/>
              <a:gd name="connsiteX1179" fmla="*/ 3287225 w 9915525"/>
              <a:gd name="connsiteY1179" fmla="*/ 5623028 h 6819900"/>
              <a:gd name="connsiteX1180" fmla="*/ 3244590 w 9915525"/>
              <a:gd name="connsiteY1180" fmla="*/ 5563900 h 6819900"/>
              <a:gd name="connsiteX1181" fmla="*/ 3160003 w 9915525"/>
              <a:gd name="connsiteY1181" fmla="*/ 5519143 h 6819900"/>
              <a:gd name="connsiteX1182" fmla="*/ 3143334 w 9915525"/>
              <a:gd name="connsiteY1182" fmla="*/ 5511655 h 6819900"/>
              <a:gd name="connsiteX1183" fmla="*/ 3153652 w 9915525"/>
              <a:gd name="connsiteY1183" fmla="*/ 5483080 h 6819900"/>
              <a:gd name="connsiteX1184" fmla="*/ 3177465 w 9915525"/>
              <a:gd name="connsiteY1184" fmla="*/ 5458941 h 6819900"/>
              <a:gd name="connsiteX1185" fmla="*/ 3189371 w 9915525"/>
              <a:gd name="connsiteY1185" fmla="*/ 5449833 h 6819900"/>
              <a:gd name="connsiteX1186" fmla="*/ 3171676 w 9915525"/>
              <a:gd name="connsiteY1186" fmla="*/ 5428964 h 6819900"/>
              <a:gd name="connsiteX1187" fmla="*/ 3136721 w 9915525"/>
              <a:gd name="connsiteY1187" fmla="*/ 5360574 h 6819900"/>
              <a:gd name="connsiteX1188" fmla="*/ 3049897 w 9915525"/>
              <a:gd name="connsiteY1188" fmla="*/ 5279072 h 6819900"/>
              <a:gd name="connsiteX1189" fmla="*/ 3063552 w 9915525"/>
              <a:gd name="connsiteY1189" fmla="*/ 5340592 h 6819900"/>
              <a:gd name="connsiteX1190" fmla="*/ 3085427 w 9915525"/>
              <a:gd name="connsiteY1190" fmla="*/ 5422647 h 6819900"/>
              <a:gd name="connsiteX1191" fmla="*/ 3104090 w 9915525"/>
              <a:gd name="connsiteY1191" fmla="*/ 5497129 h 6819900"/>
              <a:gd name="connsiteX1192" fmla="*/ 3111614 w 9915525"/>
              <a:gd name="connsiteY1192" fmla="*/ 5530705 h 6819900"/>
              <a:gd name="connsiteX1193" fmla="*/ 3109874 w 9915525"/>
              <a:gd name="connsiteY1193" fmla="*/ 5556899 h 6819900"/>
              <a:gd name="connsiteX1194" fmla="*/ 3137625 w 9915525"/>
              <a:gd name="connsiteY1194" fmla="*/ 5586137 h 6819900"/>
              <a:gd name="connsiteX1195" fmla="*/ 3158415 w 9915525"/>
              <a:gd name="connsiteY1195" fmla="*/ 5621293 h 6819900"/>
              <a:gd name="connsiteX1196" fmla="*/ 3169063 w 9915525"/>
              <a:gd name="connsiteY1196" fmla="*/ 5659987 h 6819900"/>
              <a:gd name="connsiteX1197" fmla="*/ 3174003 w 9915525"/>
              <a:gd name="connsiteY1197" fmla="*/ 5708204 h 6819900"/>
              <a:gd name="connsiteX1198" fmla="*/ 3187168 w 9915525"/>
              <a:gd name="connsiteY1198" fmla="*/ 5761627 h 6819900"/>
              <a:gd name="connsiteX1199" fmla="*/ 3206040 w 9915525"/>
              <a:gd name="connsiteY1199" fmla="*/ 5784243 h 6819900"/>
              <a:gd name="connsiteX1200" fmla="*/ 3220990 w 9915525"/>
              <a:gd name="connsiteY1200" fmla="*/ 5807480 h 6819900"/>
              <a:gd name="connsiteX1201" fmla="*/ 3231955 w 9915525"/>
              <a:gd name="connsiteY1201" fmla="*/ 5835121 h 6819900"/>
              <a:gd name="connsiteX1202" fmla="*/ 3262788 w 9915525"/>
              <a:gd name="connsiteY1202" fmla="*/ 5873605 h 6819900"/>
              <a:gd name="connsiteX1203" fmla="*/ 3272715 w 9915525"/>
              <a:gd name="connsiteY1203" fmla="*/ 5906723 h 6819900"/>
              <a:gd name="connsiteX1204" fmla="*/ 3295337 w 9915525"/>
              <a:gd name="connsiteY1204" fmla="*/ 5954664 h 6819900"/>
              <a:gd name="connsiteX1205" fmla="*/ 3309624 w 9915525"/>
              <a:gd name="connsiteY1205" fmla="*/ 6021979 h 6819900"/>
              <a:gd name="connsiteX1206" fmla="*/ 3301290 w 9915525"/>
              <a:gd name="connsiteY1206" fmla="*/ 6017042 h 6819900"/>
              <a:gd name="connsiteX1207" fmla="*/ 3288035 w 9915525"/>
              <a:gd name="connsiteY1207" fmla="*/ 6006955 h 6819900"/>
              <a:gd name="connsiteX1208" fmla="*/ 3269298 w 9915525"/>
              <a:gd name="connsiteY1208" fmla="*/ 5985114 h 6819900"/>
              <a:gd name="connsiteX1209" fmla="*/ 3226965 w 9915525"/>
              <a:gd name="connsiteY1209" fmla="*/ 5947014 h 6819900"/>
              <a:gd name="connsiteX1210" fmla="*/ 3162754 w 9915525"/>
              <a:gd name="connsiteY1210" fmla="*/ 5951140 h 6819900"/>
              <a:gd name="connsiteX1211" fmla="*/ 3191217 w 9915525"/>
              <a:gd name="connsiteY1211" fmla="*/ 6003527 h 6819900"/>
              <a:gd name="connsiteX1212" fmla="*/ 3233979 w 9915525"/>
              <a:gd name="connsiteY1212" fmla="*/ 6035530 h 6819900"/>
              <a:gd name="connsiteX1213" fmla="*/ 3266785 w 9915525"/>
              <a:gd name="connsiteY1213" fmla="*/ 6087918 h 6819900"/>
              <a:gd name="connsiteX1214" fmla="*/ 3259784 w 9915525"/>
              <a:gd name="connsiteY1214" fmla="*/ 6099659 h 6819900"/>
              <a:gd name="connsiteX1215" fmla="*/ 3215565 w 9915525"/>
              <a:gd name="connsiteY1215" fmla="*/ 6146087 h 6819900"/>
              <a:gd name="connsiteX1216" fmla="*/ 3148298 w 9915525"/>
              <a:gd name="connsiteY1216" fmla="*/ 6198522 h 6819900"/>
              <a:gd name="connsiteX1217" fmla="*/ 3097325 w 9915525"/>
              <a:gd name="connsiteY1217" fmla="*/ 6221340 h 6819900"/>
              <a:gd name="connsiteX1218" fmla="*/ 3070755 w 9915525"/>
              <a:gd name="connsiteY1218" fmla="*/ 6245964 h 6819900"/>
              <a:gd name="connsiteX1219" fmla="*/ 3095535 w 9915525"/>
              <a:gd name="connsiteY1219" fmla="*/ 6267257 h 6819900"/>
              <a:gd name="connsiteX1220" fmla="*/ 3120315 w 9915525"/>
              <a:gd name="connsiteY1220" fmla="*/ 6297861 h 6819900"/>
              <a:gd name="connsiteX1221" fmla="*/ 3139365 w 9915525"/>
              <a:gd name="connsiteY1221" fmla="*/ 6319070 h 6819900"/>
              <a:gd name="connsiteX1222" fmla="*/ 3146509 w 9915525"/>
              <a:gd name="connsiteY1222" fmla="*/ 6359234 h 6819900"/>
              <a:gd name="connsiteX1223" fmla="*/ 3106669 w 9915525"/>
              <a:gd name="connsiteY1223" fmla="*/ 6323661 h 6819900"/>
              <a:gd name="connsiteX1224" fmla="*/ 3081573 w 9915525"/>
              <a:gd name="connsiteY1224" fmla="*/ 6302230 h 6819900"/>
              <a:gd name="connsiteX1225" fmla="*/ 3063165 w 9915525"/>
              <a:gd name="connsiteY1225" fmla="*/ 6285297 h 6819900"/>
              <a:gd name="connsiteX1226" fmla="*/ 3013159 w 9915525"/>
              <a:gd name="connsiteY1226" fmla="*/ 6233344 h 6819900"/>
              <a:gd name="connsiteX1227" fmla="*/ 3006015 w 9915525"/>
              <a:gd name="connsiteY1227" fmla="*/ 6221268 h 6819900"/>
              <a:gd name="connsiteX1228" fmla="*/ 2988574 w 9915525"/>
              <a:gd name="connsiteY1228" fmla="*/ 6206980 h 6819900"/>
              <a:gd name="connsiteX1229" fmla="*/ 2956491 w 9915525"/>
              <a:gd name="connsiteY1229" fmla="*/ 6132133 h 6819900"/>
              <a:gd name="connsiteX1230" fmla="*/ 2953386 w 9915525"/>
              <a:gd name="connsiteY1230" fmla="*/ 6092480 h 6819900"/>
              <a:gd name="connsiteX1231" fmla="*/ 2902989 w 9915525"/>
              <a:gd name="connsiteY1231" fmla="*/ 6114193 h 6819900"/>
              <a:gd name="connsiteX1232" fmla="*/ 2872018 w 9915525"/>
              <a:gd name="connsiteY1232" fmla="*/ 6142011 h 6819900"/>
              <a:gd name="connsiteX1233" fmla="*/ 2887989 w 9915525"/>
              <a:gd name="connsiteY1233" fmla="*/ 6207840 h 6819900"/>
              <a:gd name="connsiteX1234" fmla="*/ 2901240 w 9915525"/>
              <a:gd name="connsiteY1234" fmla="*/ 6235555 h 6819900"/>
              <a:gd name="connsiteX1235" fmla="*/ 2915527 w 9915525"/>
              <a:gd name="connsiteY1235" fmla="*/ 6264130 h 6819900"/>
              <a:gd name="connsiteX1236" fmla="*/ 2929815 w 9915525"/>
              <a:gd name="connsiteY1236" fmla="*/ 6298634 h 6819900"/>
              <a:gd name="connsiteX1237" fmla="*/ 2939340 w 9915525"/>
              <a:gd name="connsiteY1237" fmla="*/ 6321280 h 6819900"/>
              <a:gd name="connsiteX1238" fmla="*/ 2948865 w 9915525"/>
              <a:gd name="connsiteY1238" fmla="*/ 6335568 h 6819900"/>
              <a:gd name="connsiteX1239" fmla="*/ 2957079 w 9915525"/>
              <a:gd name="connsiteY1239" fmla="*/ 6349855 h 6819900"/>
              <a:gd name="connsiteX1240" fmla="*/ 2968502 w 9915525"/>
              <a:gd name="connsiteY1240" fmla="*/ 6467378 h 6819900"/>
              <a:gd name="connsiteX1241" fmla="*/ 2952277 w 9915525"/>
              <a:gd name="connsiteY1241" fmla="*/ 6458604 h 6819900"/>
              <a:gd name="connsiteX1242" fmla="*/ 2932914 w 9915525"/>
              <a:gd name="connsiteY1242" fmla="*/ 6432726 h 6819900"/>
              <a:gd name="connsiteX1243" fmla="*/ 2920290 w 9915525"/>
              <a:gd name="connsiteY1243" fmla="*/ 6407094 h 6819900"/>
              <a:gd name="connsiteX1244" fmla="*/ 2910765 w 9915525"/>
              <a:gd name="connsiteY1244" fmla="*/ 6383193 h 6819900"/>
              <a:gd name="connsiteX1245" fmla="*/ 2901240 w 9915525"/>
              <a:gd name="connsiteY1245" fmla="*/ 6360147 h 6819900"/>
              <a:gd name="connsiteX1246" fmla="*/ 2876880 w 9915525"/>
              <a:gd name="connsiteY1246" fmla="*/ 6307093 h 6819900"/>
              <a:gd name="connsiteX1247" fmla="*/ 2857531 w 9915525"/>
              <a:gd name="connsiteY1247" fmla="*/ 6258138 h 6819900"/>
              <a:gd name="connsiteX1248" fmla="*/ 2854005 w 9915525"/>
              <a:gd name="connsiteY1248" fmla="*/ 6245080 h 6819900"/>
              <a:gd name="connsiteX1249" fmla="*/ 2828659 w 9915525"/>
              <a:gd name="connsiteY1249" fmla="*/ 6206980 h 6819900"/>
              <a:gd name="connsiteX1250" fmla="*/ 2804157 w 9915525"/>
              <a:gd name="connsiteY1250" fmla="*/ 6168880 h 6819900"/>
              <a:gd name="connsiteX1251" fmla="*/ 2796465 w 9915525"/>
              <a:gd name="connsiteY1251" fmla="*/ 6155759 h 6819900"/>
              <a:gd name="connsiteX1252" fmla="*/ 2782177 w 9915525"/>
              <a:gd name="connsiteY1252" fmla="*/ 6130780 h 6819900"/>
              <a:gd name="connsiteX1253" fmla="*/ 2767725 w 9915525"/>
              <a:gd name="connsiteY1253" fmla="*/ 6093895 h 6819900"/>
              <a:gd name="connsiteX1254" fmla="*/ 2708359 w 9915525"/>
              <a:gd name="connsiteY1254" fmla="*/ 6023236 h 6819900"/>
              <a:gd name="connsiteX1255" fmla="*/ 2691690 w 9915525"/>
              <a:gd name="connsiteY1255" fmla="*/ 5998410 h 6819900"/>
              <a:gd name="connsiteX1256" fmla="*/ 2624335 w 9915525"/>
              <a:gd name="connsiteY1256" fmla="*/ 5949805 h 6819900"/>
              <a:gd name="connsiteX1257" fmla="*/ 2601357 w 9915525"/>
              <a:gd name="connsiteY1257" fmla="*/ 5911534 h 6819900"/>
              <a:gd name="connsiteX1258" fmla="*/ 2608127 w 9915525"/>
              <a:gd name="connsiteY1258" fmla="*/ 5858397 h 6819900"/>
              <a:gd name="connsiteX1259" fmla="*/ 2574635 w 9915525"/>
              <a:gd name="connsiteY1259" fmla="*/ 5818204 h 6819900"/>
              <a:gd name="connsiteX1260" fmla="*/ 2548815 w 9915525"/>
              <a:gd name="connsiteY1260" fmla="*/ 5848480 h 6819900"/>
              <a:gd name="connsiteX1261" fmla="*/ 2563102 w 9915525"/>
              <a:gd name="connsiteY1261" fmla="*/ 5896057 h 6819900"/>
              <a:gd name="connsiteX1262" fmla="*/ 2557703 w 9915525"/>
              <a:gd name="connsiteY1262" fmla="*/ 5940917 h 6819900"/>
              <a:gd name="connsiteX1263" fmla="*/ 2549344 w 9915525"/>
              <a:gd name="connsiteY1263" fmla="*/ 5974255 h 6819900"/>
              <a:gd name="connsiteX1264" fmla="*/ 2578083 w 9915525"/>
              <a:gd name="connsiteY1264" fmla="*/ 5987905 h 6819900"/>
              <a:gd name="connsiteX1265" fmla="*/ 2603110 w 9915525"/>
              <a:gd name="connsiteY1265" fmla="*/ 5999827 h 6819900"/>
              <a:gd name="connsiteX1266" fmla="*/ 2635408 w 9915525"/>
              <a:gd name="connsiteY1266" fmla="*/ 6024439 h 6819900"/>
              <a:gd name="connsiteX1267" fmla="*/ 2661399 w 9915525"/>
              <a:gd name="connsiteY1267" fmla="*/ 6071981 h 6819900"/>
              <a:gd name="connsiteX1268" fmla="*/ 2672607 w 9915525"/>
              <a:gd name="connsiteY1268" fmla="*/ 6110132 h 6819900"/>
              <a:gd name="connsiteX1269" fmla="*/ 2696622 w 9915525"/>
              <a:gd name="connsiteY1269" fmla="*/ 6127548 h 6819900"/>
              <a:gd name="connsiteX1270" fmla="*/ 2714709 w 9915525"/>
              <a:gd name="connsiteY1270" fmla="*/ 6214112 h 6819900"/>
              <a:gd name="connsiteX1271" fmla="*/ 2697523 w 9915525"/>
              <a:gd name="connsiteY1271" fmla="*/ 6230780 h 6819900"/>
              <a:gd name="connsiteX1272" fmla="*/ 2671647 w 9915525"/>
              <a:gd name="connsiteY1272" fmla="*/ 6272965 h 6819900"/>
              <a:gd name="connsiteX1273" fmla="*/ 2652196 w 9915525"/>
              <a:gd name="connsiteY1273" fmla="*/ 6306550 h 6819900"/>
              <a:gd name="connsiteX1274" fmla="*/ 2637752 w 9915525"/>
              <a:gd name="connsiteY1274" fmla="*/ 6315913 h 6819900"/>
              <a:gd name="connsiteX1275" fmla="*/ 2634431 w 9915525"/>
              <a:gd name="connsiteY1275" fmla="*/ 6325975 h 6819900"/>
              <a:gd name="connsiteX1276" fmla="*/ 2625015 w 9915525"/>
              <a:gd name="connsiteY1276" fmla="*/ 6335947 h 6819900"/>
              <a:gd name="connsiteX1277" fmla="*/ 2697877 w 9915525"/>
              <a:gd name="connsiteY1277" fmla="*/ 6407005 h 6819900"/>
              <a:gd name="connsiteX1278" fmla="*/ 2710029 w 9915525"/>
              <a:gd name="connsiteY1278" fmla="*/ 6418911 h 6819900"/>
              <a:gd name="connsiteX1279" fmla="*/ 2734552 w 9915525"/>
              <a:gd name="connsiteY1279" fmla="*/ 6454630 h 6819900"/>
              <a:gd name="connsiteX1280" fmla="*/ 2758365 w 9915525"/>
              <a:gd name="connsiteY1280" fmla="*/ 6469304 h 6819900"/>
              <a:gd name="connsiteX1281" fmla="*/ 2717884 w 9915525"/>
              <a:gd name="connsiteY1281" fmla="*/ 6481838 h 6819900"/>
              <a:gd name="connsiteX1282" fmla="*/ 2644065 w 9915525"/>
              <a:gd name="connsiteY1282" fmla="*/ 6446896 h 6819900"/>
              <a:gd name="connsiteX1283" fmla="*/ 2629690 w 9915525"/>
              <a:gd name="connsiteY1283" fmla="*/ 6419844 h 6819900"/>
              <a:gd name="connsiteX1284" fmla="*/ 2619891 w 9915525"/>
              <a:gd name="connsiteY1284" fmla="*/ 6398064 h 6819900"/>
              <a:gd name="connsiteX1285" fmla="*/ 2582730 w 9915525"/>
              <a:gd name="connsiteY1285" fmla="*/ 6345198 h 6819900"/>
              <a:gd name="connsiteX1286" fmla="*/ 2514043 w 9915525"/>
              <a:gd name="connsiteY1286" fmla="*/ 6306501 h 6819900"/>
              <a:gd name="connsiteX1287" fmla="*/ 2480000 w 9915525"/>
              <a:gd name="connsiteY1287" fmla="*/ 6324417 h 6819900"/>
              <a:gd name="connsiteX1288" fmla="*/ 2491086 w 9915525"/>
              <a:gd name="connsiteY1288" fmla="*/ 6399813 h 6819900"/>
              <a:gd name="connsiteX1289" fmla="*/ 2513039 w 9915525"/>
              <a:gd name="connsiteY1289" fmla="*/ 6438754 h 6819900"/>
              <a:gd name="connsiteX1290" fmla="*/ 2532668 w 9915525"/>
              <a:gd name="connsiteY1290" fmla="*/ 6483615 h 6819900"/>
              <a:gd name="connsiteX1291" fmla="*/ 2548815 w 9915525"/>
              <a:gd name="connsiteY1291" fmla="*/ 6515805 h 6819900"/>
              <a:gd name="connsiteX1292" fmla="*/ 2577390 w 9915525"/>
              <a:gd name="connsiteY1292" fmla="*/ 6553181 h 6819900"/>
              <a:gd name="connsiteX1293" fmla="*/ 2605965 w 9915525"/>
              <a:gd name="connsiteY1293" fmla="*/ 6584463 h 6819900"/>
              <a:gd name="connsiteX1294" fmla="*/ 2630818 w 9915525"/>
              <a:gd name="connsiteY1294" fmla="*/ 6617641 h 6819900"/>
              <a:gd name="connsiteX1295" fmla="*/ 2628814 w 9915525"/>
              <a:gd name="connsiteY1295" fmla="*/ 6660366 h 6819900"/>
              <a:gd name="connsiteX1296" fmla="*/ 2615490 w 9915525"/>
              <a:gd name="connsiteY1296" fmla="*/ 6664479 h 6819900"/>
              <a:gd name="connsiteX1297" fmla="*/ 2574310 w 9915525"/>
              <a:gd name="connsiteY1297" fmla="*/ 6666561 h 6819900"/>
              <a:gd name="connsiteX1298" fmla="*/ 2579528 w 9915525"/>
              <a:gd name="connsiteY1298" fmla="*/ 6201204 h 6819900"/>
              <a:gd name="connsiteX1299" fmla="*/ 2587992 w 9915525"/>
              <a:gd name="connsiteY1299" fmla="*/ 6168013 h 6819900"/>
              <a:gd name="connsiteX1300" fmla="*/ 2585644 w 9915525"/>
              <a:gd name="connsiteY1300" fmla="*/ 6159501 h 6819900"/>
              <a:gd name="connsiteX1301" fmla="*/ 2571185 w 9915525"/>
              <a:gd name="connsiteY1301" fmla="*/ 6216015 h 6819900"/>
              <a:gd name="connsiteX1302" fmla="*/ 2579528 w 9915525"/>
              <a:gd name="connsiteY1302" fmla="*/ 6201204 h 6819900"/>
              <a:gd name="connsiteX1303" fmla="*/ 2441659 w 9915525"/>
              <a:gd name="connsiteY1303" fmla="*/ 6190889 h 6819900"/>
              <a:gd name="connsiteX1304" fmla="*/ 2436896 w 9915525"/>
              <a:gd name="connsiteY1304" fmla="*/ 6137705 h 6819900"/>
              <a:gd name="connsiteX1305" fmla="*/ 2434624 w 9915525"/>
              <a:gd name="connsiteY1305" fmla="*/ 6134735 h 6819900"/>
              <a:gd name="connsiteX1306" fmla="*/ 2419123 w 9915525"/>
              <a:gd name="connsiteY1306" fmla="*/ 6183724 h 6819900"/>
              <a:gd name="connsiteX1307" fmla="*/ 2441360 w 9915525"/>
              <a:gd name="connsiteY1307" fmla="*/ 6196351 h 6819900"/>
              <a:gd name="connsiteX1308" fmla="*/ 2441659 w 9915525"/>
              <a:gd name="connsiteY1308" fmla="*/ 6190889 h 6819900"/>
              <a:gd name="connsiteX1309" fmla="*/ 3133711 w 9915525"/>
              <a:gd name="connsiteY1309" fmla="*/ 6157912 h 6819900"/>
              <a:gd name="connsiteX1310" fmla="*/ 3183791 w 9915525"/>
              <a:gd name="connsiteY1310" fmla="*/ 6153953 h 6819900"/>
              <a:gd name="connsiteX1311" fmla="*/ 3178730 w 9915525"/>
              <a:gd name="connsiteY1311" fmla="*/ 6128235 h 6819900"/>
              <a:gd name="connsiteX1312" fmla="*/ 3167940 w 9915525"/>
              <a:gd name="connsiteY1312" fmla="*/ 6100207 h 6819900"/>
              <a:gd name="connsiteX1313" fmla="*/ 3148890 w 9915525"/>
              <a:gd name="connsiteY1313" fmla="*/ 6066658 h 6819900"/>
              <a:gd name="connsiteX1314" fmla="*/ 3129840 w 9915525"/>
              <a:gd name="connsiteY1314" fmla="*/ 6038083 h 6819900"/>
              <a:gd name="connsiteX1315" fmla="*/ 3111278 w 9915525"/>
              <a:gd name="connsiteY1315" fmla="*/ 6009925 h 6819900"/>
              <a:gd name="connsiteX1316" fmla="*/ 3096927 w 9915525"/>
              <a:gd name="connsiteY1316" fmla="*/ 5987218 h 6819900"/>
              <a:gd name="connsiteX1317" fmla="*/ 3051397 w 9915525"/>
              <a:gd name="connsiteY1317" fmla="*/ 5897761 h 6819900"/>
              <a:gd name="connsiteX1318" fmla="*/ 3014014 w 9915525"/>
              <a:gd name="connsiteY1318" fmla="*/ 5901887 h 6819900"/>
              <a:gd name="connsiteX1319" fmla="*/ 2977440 w 9915525"/>
              <a:gd name="connsiteY1319" fmla="*/ 5911102 h 6819900"/>
              <a:gd name="connsiteX1320" fmla="*/ 2946484 w 9915525"/>
              <a:gd name="connsiteY1320" fmla="*/ 5903958 h 6819900"/>
              <a:gd name="connsiteX1321" fmla="*/ 2915528 w 9915525"/>
              <a:gd name="connsiteY1321" fmla="*/ 5930326 h 6819900"/>
              <a:gd name="connsiteX1322" fmla="*/ 2939340 w 9915525"/>
              <a:gd name="connsiteY1322" fmla="*/ 5959284 h 6819900"/>
              <a:gd name="connsiteX1323" fmla="*/ 2971947 w 9915525"/>
              <a:gd name="connsiteY1323" fmla="*/ 6000076 h 6819900"/>
              <a:gd name="connsiteX1324" fmla="*/ 3035436 w 9915525"/>
              <a:gd name="connsiteY1324" fmla="*/ 6024884 h 6819900"/>
              <a:gd name="connsiteX1325" fmla="*/ 3058173 w 9915525"/>
              <a:gd name="connsiteY1325" fmla="*/ 6042230 h 6819900"/>
              <a:gd name="connsiteX1326" fmla="*/ 3078958 w 9915525"/>
              <a:gd name="connsiteY1326" fmla="*/ 6157397 h 6819900"/>
              <a:gd name="connsiteX1327" fmla="*/ 3115121 w 9915525"/>
              <a:gd name="connsiteY1327" fmla="*/ 6163097 h 6819900"/>
              <a:gd name="connsiteX1328" fmla="*/ 3133711 w 9915525"/>
              <a:gd name="connsiteY1328" fmla="*/ 6157912 h 6819900"/>
              <a:gd name="connsiteX1329" fmla="*/ 2985179 w 9915525"/>
              <a:gd name="connsiteY1329" fmla="*/ 5933774 h 6819900"/>
              <a:gd name="connsiteX1330" fmla="*/ 3003435 w 9915525"/>
              <a:gd name="connsiteY1330" fmla="*/ 5934525 h 6819900"/>
              <a:gd name="connsiteX1331" fmla="*/ 2990934 w 9915525"/>
              <a:gd name="connsiteY1331" fmla="*/ 5939528 h 6819900"/>
              <a:gd name="connsiteX1332" fmla="*/ 2985179 w 9915525"/>
              <a:gd name="connsiteY1332" fmla="*/ 5933773 h 6819900"/>
              <a:gd name="connsiteX1333" fmla="*/ 2862877 w 9915525"/>
              <a:gd name="connsiteY1333" fmla="*/ 5787388 h 6819900"/>
              <a:gd name="connsiteX1334" fmla="*/ 2876104 w 9915525"/>
              <a:gd name="connsiteY1334" fmla="*/ 5770908 h 6819900"/>
              <a:gd name="connsiteX1335" fmla="*/ 2895627 w 9915525"/>
              <a:gd name="connsiteY1335" fmla="*/ 5767454 h 6819900"/>
              <a:gd name="connsiteX1336" fmla="*/ 2847488 w 9915525"/>
              <a:gd name="connsiteY1336" fmla="*/ 5773714 h 6819900"/>
              <a:gd name="connsiteX1337" fmla="*/ 2853907 w 9915525"/>
              <a:gd name="connsiteY1337" fmla="*/ 5802519 h 6819900"/>
              <a:gd name="connsiteX1338" fmla="*/ 2862877 w 9915525"/>
              <a:gd name="connsiteY1338" fmla="*/ 5787388 h 6819900"/>
              <a:gd name="connsiteX1339" fmla="*/ 3907688 w 9915525"/>
              <a:gd name="connsiteY1339" fmla="*/ 5721108 h 6819900"/>
              <a:gd name="connsiteX1340" fmla="*/ 3904721 w 9915525"/>
              <a:gd name="connsiteY1340" fmla="*/ 5718238 h 6819900"/>
              <a:gd name="connsiteX1341" fmla="*/ 3884111 w 9915525"/>
              <a:gd name="connsiteY1341" fmla="*/ 5743885 h 6819900"/>
              <a:gd name="connsiteX1342" fmla="*/ 3887078 w 9915525"/>
              <a:gd name="connsiteY1342" fmla="*/ 5746755 h 6819900"/>
              <a:gd name="connsiteX1343" fmla="*/ 3907688 w 9915525"/>
              <a:gd name="connsiteY1343" fmla="*/ 5721108 h 6819900"/>
              <a:gd name="connsiteX1344" fmla="*/ 4491915 w 9915525"/>
              <a:gd name="connsiteY1344" fmla="*/ 5742546 h 6819900"/>
              <a:gd name="connsiteX1345" fmla="*/ 4472865 w 9915525"/>
              <a:gd name="connsiteY1345" fmla="*/ 5723415 h 6819900"/>
              <a:gd name="connsiteX1346" fmla="*/ 4453815 w 9915525"/>
              <a:gd name="connsiteY1346" fmla="*/ 5726449 h 6819900"/>
              <a:gd name="connsiteX1347" fmla="*/ 4463340 w 9915525"/>
              <a:gd name="connsiteY1347" fmla="*/ 5735493 h 6819900"/>
              <a:gd name="connsiteX1348" fmla="*/ 4472865 w 9915525"/>
              <a:gd name="connsiteY1348" fmla="*/ 5739693 h 6819900"/>
              <a:gd name="connsiteX1349" fmla="*/ 4482390 w 9915525"/>
              <a:gd name="connsiteY1349" fmla="*/ 5749780 h 6819900"/>
              <a:gd name="connsiteX1350" fmla="*/ 4491915 w 9915525"/>
              <a:gd name="connsiteY1350" fmla="*/ 5742546 h 6819900"/>
              <a:gd name="connsiteX1351" fmla="*/ 4414361 w 9915525"/>
              <a:gd name="connsiteY1351" fmla="*/ 5716327 h 6819900"/>
              <a:gd name="connsiteX1352" fmla="*/ 4402455 w 9915525"/>
              <a:gd name="connsiteY1352" fmla="*/ 5714055 h 6819900"/>
              <a:gd name="connsiteX1353" fmla="*/ 4399047 w 9915525"/>
              <a:gd name="connsiteY1353" fmla="*/ 5737879 h 6819900"/>
              <a:gd name="connsiteX1354" fmla="*/ 4414361 w 9915525"/>
              <a:gd name="connsiteY1354" fmla="*/ 5716327 h 6819900"/>
              <a:gd name="connsiteX1355" fmla="*/ 4394869 w 9915525"/>
              <a:gd name="connsiteY1355" fmla="*/ 5689000 h 6819900"/>
              <a:gd name="connsiteX1356" fmla="*/ 4392012 w 9915525"/>
              <a:gd name="connsiteY1356" fmla="*/ 5686143 h 6819900"/>
              <a:gd name="connsiteX1357" fmla="*/ 4372045 w 9915525"/>
              <a:gd name="connsiteY1357" fmla="*/ 5702264 h 6819900"/>
              <a:gd name="connsiteX1358" fmla="*/ 4374902 w 9915525"/>
              <a:gd name="connsiteY1358" fmla="*/ 5705122 h 6819900"/>
              <a:gd name="connsiteX1359" fmla="*/ 4394869 w 9915525"/>
              <a:gd name="connsiteY1359" fmla="*/ 5689000 h 6819900"/>
              <a:gd name="connsiteX1360" fmla="*/ 3901365 w 9915525"/>
              <a:gd name="connsiteY1360" fmla="*/ 5670388 h 6819900"/>
              <a:gd name="connsiteX1361" fmla="*/ 3861360 w 9915525"/>
              <a:gd name="connsiteY1361" fmla="*/ 5635480 h 6819900"/>
              <a:gd name="connsiteX1362" fmla="*/ 3854140 w 9915525"/>
              <a:gd name="connsiteY1362" fmla="*/ 5683853 h 6819900"/>
              <a:gd name="connsiteX1363" fmla="*/ 3882715 w 9915525"/>
              <a:gd name="connsiteY1363" fmla="*/ 5692416 h 6819900"/>
              <a:gd name="connsiteX1364" fmla="*/ 3901365 w 9915525"/>
              <a:gd name="connsiteY1364" fmla="*/ 5670388 h 6819900"/>
              <a:gd name="connsiteX1365" fmla="*/ 4563341 w 9915525"/>
              <a:gd name="connsiteY1365" fmla="*/ 5690902 h 6819900"/>
              <a:gd name="connsiteX1366" fmla="*/ 4558590 w 9915525"/>
              <a:gd name="connsiteY1366" fmla="*/ 5636949 h 6819900"/>
              <a:gd name="connsiteX1367" fmla="*/ 4522393 w 9915525"/>
              <a:gd name="connsiteY1367" fmla="*/ 5623480 h 6819900"/>
              <a:gd name="connsiteX1368" fmla="*/ 4495221 w 9915525"/>
              <a:gd name="connsiteY1368" fmla="*/ 5628093 h 6819900"/>
              <a:gd name="connsiteX1369" fmla="*/ 4511607 w 9915525"/>
              <a:gd name="connsiteY1369" fmla="*/ 5683105 h 6819900"/>
              <a:gd name="connsiteX1370" fmla="*/ 4530015 w 9915525"/>
              <a:gd name="connsiteY1370" fmla="*/ 5692630 h 6819900"/>
              <a:gd name="connsiteX1371" fmla="*/ 4563341 w 9915525"/>
              <a:gd name="connsiteY1371" fmla="*/ 5690902 h 6819900"/>
              <a:gd name="connsiteX1372" fmla="*/ 8290395 w 9915525"/>
              <a:gd name="connsiteY1372" fmla="*/ 5639509 h 6819900"/>
              <a:gd name="connsiteX1373" fmla="*/ 8261324 w 9915525"/>
              <a:gd name="connsiteY1373" fmla="*/ 5526960 h 6819900"/>
              <a:gd name="connsiteX1374" fmla="*/ 8223623 w 9915525"/>
              <a:gd name="connsiteY1374" fmla="*/ 5538088 h 6819900"/>
              <a:gd name="connsiteX1375" fmla="*/ 8214289 w 9915525"/>
              <a:gd name="connsiteY1375" fmla="*/ 5578825 h 6819900"/>
              <a:gd name="connsiteX1376" fmla="*/ 8220714 w 9915525"/>
              <a:gd name="connsiteY1376" fmla="*/ 5607293 h 6819900"/>
              <a:gd name="connsiteX1377" fmla="*/ 8225153 w 9915525"/>
              <a:gd name="connsiteY1377" fmla="*/ 5616430 h 6819900"/>
              <a:gd name="connsiteX1378" fmla="*/ 8235240 w 9915525"/>
              <a:gd name="connsiteY1378" fmla="*/ 5627538 h 6819900"/>
              <a:gd name="connsiteX1379" fmla="*/ 8278103 w 9915525"/>
              <a:gd name="connsiteY1379" fmla="*/ 5669859 h 6819900"/>
              <a:gd name="connsiteX1380" fmla="*/ 8290395 w 9915525"/>
              <a:gd name="connsiteY1380" fmla="*/ 5639509 h 6819900"/>
              <a:gd name="connsiteX1381" fmla="*/ 4962275 w 9915525"/>
              <a:gd name="connsiteY1381" fmla="*/ 5639748 h 6819900"/>
              <a:gd name="connsiteX1382" fmla="*/ 4958531 w 9915525"/>
              <a:gd name="connsiteY1382" fmla="*/ 5630786 h 6819900"/>
              <a:gd name="connsiteX1383" fmla="*/ 4949115 w 9915525"/>
              <a:gd name="connsiteY1383" fmla="*/ 5645568 h 6819900"/>
              <a:gd name="connsiteX1384" fmla="*/ 4962275 w 9915525"/>
              <a:gd name="connsiteY1384" fmla="*/ 5639748 h 6819900"/>
              <a:gd name="connsiteX1385" fmla="*/ 4047294 w 9915525"/>
              <a:gd name="connsiteY1385" fmla="*/ 5586487 h 6819900"/>
              <a:gd name="connsiteX1386" fmla="*/ 4041171 w 9915525"/>
              <a:gd name="connsiteY1386" fmla="*/ 5554851 h 6819900"/>
              <a:gd name="connsiteX1387" fmla="*/ 4025190 w 9915525"/>
              <a:gd name="connsiteY1387" fmla="*/ 5525262 h 6819900"/>
              <a:gd name="connsiteX1388" fmla="*/ 4014646 w 9915525"/>
              <a:gd name="connsiteY1388" fmla="*/ 5511655 h 6819900"/>
              <a:gd name="connsiteX1389" fmla="*/ 4009723 w 9915525"/>
              <a:gd name="connsiteY1389" fmla="*/ 5497007 h 6819900"/>
              <a:gd name="connsiteX1390" fmla="*/ 4002340 w 9915525"/>
              <a:gd name="connsiteY1390" fmla="*/ 5477369 h 6819900"/>
              <a:gd name="connsiteX1391" fmla="*/ 3983595 w 9915525"/>
              <a:gd name="connsiteY1391" fmla="*/ 5436474 h 6819900"/>
              <a:gd name="connsiteX1392" fmla="*/ 3923505 w 9915525"/>
              <a:gd name="connsiteY1392" fmla="*/ 5370419 h 6819900"/>
              <a:gd name="connsiteX1393" fmla="*/ 3937451 w 9915525"/>
              <a:gd name="connsiteY1393" fmla="*/ 5559328 h 6819900"/>
              <a:gd name="connsiteX1394" fmla="*/ 3982328 w 9915525"/>
              <a:gd name="connsiteY1394" fmla="*/ 5582936 h 6819900"/>
              <a:gd name="connsiteX1395" fmla="*/ 4047294 w 9915525"/>
              <a:gd name="connsiteY1395" fmla="*/ 5586487 h 6819900"/>
              <a:gd name="connsiteX1396" fmla="*/ 4964600 w 9915525"/>
              <a:gd name="connsiteY1396" fmla="*/ 5573254 h 6819900"/>
              <a:gd name="connsiteX1397" fmla="*/ 4942271 w 9915525"/>
              <a:gd name="connsiteY1397" fmla="*/ 5559584 h 6819900"/>
              <a:gd name="connsiteX1398" fmla="*/ 4941971 w 9915525"/>
              <a:gd name="connsiteY1398" fmla="*/ 5572540 h 6819900"/>
              <a:gd name="connsiteX1399" fmla="*/ 4959392 w 9915525"/>
              <a:gd name="connsiteY1399" fmla="*/ 5598431 h 6819900"/>
              <a:gd name="connsiteX1400" fmla="*/ 4965053 w 9915525"/>
              <a:gd name="connsiteY1400" fmla="*/ 5599447 h 6819900"/>
              <a:gd name="connsiteX1401" fmla="*/ 4964600 w 9915525"/>
              <a:gd name="connsiteY1401" fmla="*/ 5573254 h 6819900"/>
              <a:gd name="connsiteX1402" fmla="*/ 4520490 w 9915525"/>
              <a:gd name="connsiteY1402" fmla="*/ 5496805 h 6819900"/>
              <a:gd name="connsiteX1403" fmla="*/ 4531251 w 9915525"/>
              <a:gd name="connsiteY1403" fmla="*/ 5488607 h 6819900"/>
              <a:gd name="connsiteX1404" fmla="*/ 4537714 w 9915525"/>
              <a:gd name="connsiteY1404" fmla="*/ 5486787 h 6819900"/>
              <a:gd name="connsiteX1405" fmla="*/ 4515807 w 9915525"/>
              <a:gd name="connsiteY1405" fmla="*/ 5437386 h 6819900"/>
              <a:gd name="connsiteX1406" fmla="*/ 4478387 w 9915525"/>
              <a:gd name="connsiteY1406" fmla="*/ 5399286 h 6819900"/>
              <a:gd name="connsiteX1407" fmla="*/ 4473844 w 9915525"/>
              <a:gd name="connsiteY1407" fmla="*/ 5488885 h 6819900"/>
              <a:gd name="connsiteX1408" fmla="*/ 4520490 w 9915525"/>
              <a:gd name="connsiteY1408" fmla="*/ 5496805 h 6819900"/>
              <a:gd name="connsiteX1409" fmla="*/ 3822029 w 9915525"/>
              <a:gd name="connsiteY1409" fmla="*/ 5487577 h 6819900"/>
              <a:gd name="connsiteX1410" fmla="*/ 3790661 w 9915525"/>
              <a:gd name="connsiteY1410" fmla="*/ 5444980 h 6819900"/>
              <a:gd name="connsiteX1411" fmla="*/ 3768015 w 9915525"/>
              <a:gd name="connsiteY1411" fmla="*/ 5467205 h 6819900"/>
              <a:gd name="connsiteX1412" fmla="*/ 3822029 w 9915525"/>
              <a:gd name="connsiteY1412" fmla="*/ 5487577 h 6819900"/>
              <a:gd name="connsiteX1413" fmla="*/ 4715753 w 9915525"/>
              <a:gd name="connsiteY1413" fmla="*/ 5436493 h 6819900"/>
              <a:gd name="connsiteX1414" fmla="*/ 4698813 w 9915525"/>
              <a:gd name="connsiteY1414" fmla="*/ 5384106 h 6819900"/>
              <a:gd name="connsiteX1415" fmla="*/ 4663511 w 9915525"/>
              <a:gd name="connsiteY1415" fmla="*/ 5436249 h 6819900"/>
              <a:gd name="connsiteX1416" fmla="*/ 4696311 w 9915525"/>
              <a:gd name="connsiteY1416" fmla="*/ 5481101 h 6819900"/>
              <a:gd name="connsiteX1417" fmla="*/ 4715753 w 9915525"/>
              <a:gd name="connsiteY1417" fmla="*/ 5436493 h 6819900"/>
              <a:gd name="connsiteX1418" fmla="*/ 4611823 w 9915525"/>
              <a:gd name="connsiteY1418" fmla="*/ 5449764 h 6819900"/>
              <a:gd name="connsiteX1419" fmla="*/ 4587165 w 9915525"/>
              <a:gd name="connsiteY1419" fmla="*/ 5397355 h 6819900"/>
              <a:gd name="connsiteX1420" fmla="*/ 4562507 w 9915525"/>
              <a:gd name="connsiteY1420" fmla="*/ 5449764 h 6819900"/>
              <a:gd name="connsiteX1421" fmla="*/ 4587165 w 9915525"/>
              <a:gd name="connsiteY1421" fmla="*/ 5473555 h 6819900"/>
              <a:gd name="connsiteX1422" fmla="*/ 4611823 w 9915525"/>
              <a:gd name="connsiteY1422" fmla="*/ 5449764 h 6819900"/>
              <a:gd name="connsiteX1423" fmla="*/ 7515084 w 9915525"/>
              <a:gd name="connsiteY1423" fmla="*/ 5439439 h 6819900"/>
              <a:gd name="connsiteX1424" fmla="*/ 7512571 w 9915525"/>
              <a:gd name="connsiteY1424" fmla="*/ 5378305 h 6819900"/>
              <a:gd name="connsiteX1425" fmla="*/ 7497810 w 9915525"/>
              <a:gd name="connsiteY1425" fmla="*/ 5321155 h 6819900"/>
              <a:gd name="connsiteX1426" fmla="*/ 7483284 w 9915525"/>
              <a:gd name="connsiteY1426" fmla="*/ 5264005 h 6819900"/>
              <a:gd name="connsiteX1427" fmla="*/ 7468478 w 9915525"/>
              <a:gd name="connsiteY1427" fmla="*/ 5187805 h 6819900"/>
              <a:gd name="connsiteX1428" fmla="*/ 7453199 w 9915525"/>
              <a:gd name="connsiteY1428" fmla="*/ 5111605 h 6819900"/>
              <a:gd name="connsiteX1429" fmla="*/ 7444665 w 9915525"/>
              <a:gd name="connsiteY1429" fmla="*/ 5084196 h 6819900"/>
              <a:gd name="connsiteX1430" fmla="*/ 7430848 w 9915525"/>
              <a:gd name="connsiteY1430" fmla="*/ 5045321 h 6819900"/>
              <a:gd name="connsiteX1431" fmla="*/ 7414180 w 9915525"/>
              <a:gd name="connsiteY1431" fmla="*/ 4985605 h 6819900"/>
              <a:gd name="connsiteX1432" fmla="*/ 7394388 w 9915525"/>
              <a:gd name="connsiteY1432" fmla="*/ 4926849 h 6819900"/>
              <a:gd name="connsiteX1433" fmla="*/ 7368340 w 9915525"/>
              <a:gd name="connsiteY1433" fmla="*/ 4930630 h 6819900"/>
              <a:gd name="connsiteX1434" fmla="*/ 7369211 w 9915525"/>
              <a:gd name="connsiteY1434" fmla="*/ 5056291 h 6819900"/>
              <a:gd name="connsiteX1435" fmla="*/ 7381117 w 9915525"/>
              <a:gd name="connsiteY1435" fmla="*/ 5092803 h 6819900"/>
              <a:gd name="connsiteX1436" fmla="*/ 7355322 w 9915525"/>
              <a:gd name="connsiteY1436" fmla="*/ 5129026 h 6819900"/>
              <a:gd name="connsiteX1437" fmla="*/ 7333528 w 9915525"/>
              <a:gd name="connsiteY1437" fmla="*/ 5179757 h 6819900"/>
              <a:gd name="connsiteX1438" fmla="*/ 7363340 w 9915525"/>
              <a:gd name="connsiteY1438" fmla="*/ 5246371 h 6819900"/>
              <a:gd name="connsiteX1439" fmla="*/ 7387516 w 9915525"/>
              <a:gd name="connsiteY1439" fmla="*/ 5283184 h 6819900"/>
              <a:gd name="connsiteX1440" fmla="*/ 7397041 w 9915525"/>
              <a:gd name="connsiteY1440" fmla="*/ 5306868 h 6819900"/>
              <a:gd name="connsiteX1441" fmla="*/ 7406566 w 9915525"/>
              <a:gd name="connsiteY1441" fmla="*/ 5330600 h 6819900"/>
              <a:gd name="connsiteX1442" fmla="*/ 7425616 w 9915525"/>
              <a:gd name="connsiteY1442" fmla="*/ 5354493 h 6819900"/>
              <a:gd name="connsiteX1443" fmla="*/ 7444666 w 9915525"/>
              <a:gd name="connsiteY1443" fmla="*/ 5378947 h 6819900"/>
              <a:gd name="connsiteX1444" fmla="*/ 7454191 w 9915525"/>
              <a:gd name="connsiteY1444" fmla="*/ 5397355 h 6819900"/>
              <a:gd name="connsiteX1445" fmla="*/ 7463716 w 9915525"/>
              <a:gd name="connsiteY1445" fmla="*/ 5419580 h 6819900"/>
              <a:gd name="connsiteX1446" fmla="*/ 7470066 w 9915525"/>
              <a:gd name="connsiteY1446" fmla="*/ 5448155 h 6819900"/>
              <a:gd name="connsiteX1447" fmla="*/ 7515084 w 9915525"/>
              <a:gd name="connsiteY1447" fmla="*/ 5439439 h 6819900"/>
              <a:gd name="connsiteX1448" fmla="*/ 4825290 w 9915525"/>
              <a:gd name="connsiteY1448" fmla="*/ 5435455 h 6819900"/>
              <a:gd name="connsiteX1449" fmla="*/ 4811003 w 9915525"/>
              <a:gd name="connsiteY1449" fmla="*/ 5425930 h 6819900"/>
              <a:gd name="connsiteX1450" fmla="*/ 4796715 w 9915525"/>
              <a:gd name="connsiteY1450" fmla="*/ 5435455 h 6819900"/>
              <a:gd name="connsiteX1451" fmla="*/ 4811003 w 9915525"/>
              <a:gd name="connsiteY1451" fmla="*/ 5444980 h 6819900"/>
              <a:gd name="connsiteX1452" fmla="*/ 4825290 w 9915525"/>
              <a:gd name="connsiteY1452" fmla="*/ 5435455 h 6819900"/>
              <a:gd name="connsiteX1453" fmla="*/ 5533833 w 9915525"/>
              <a:gd name="connsiteY1453" fmla="*/ 5375924 h 6819900"/>
              <a:gd name="connsiteX1454" fmla="*/ 5501565 w 9915525"/>
              <a:gd name="connsiteY1454" fmla="*/ 5325918 h 6819900"/>
              <a:gd name="connsiteX1455" fmla="*/ 5478780 w 9915525"/>
              <a:gd name="connsiteY1455" fmla="*/ 5376924 h 6819900"/>
              <a:gd name="connsiteX1456" fmla="*/ 5533833 w 9915525"/>
              <a:gd name="connsiteY1456" fmla="*/ 5375924 h 6819900"/>
              <a:gd name="connsiteX1457" fmla="*/ 3298272 w 9915525"/>
              <a:gd name="connsiteY1457" fmla="*/ 5347944 h 6819900"/>
              <a:gd name="connsiteX1458" fmla="*/ 3292517 w 9915525"/>
              <a:gd name="connsiteY1458" fmla="*/ 5353699 h 6819900"/>
              <a:gd name="connsiteX1459" fmla="*/ 3297520 w 9915525"/>
              <a:gd name="connsiteY1459" fmla="*/ 5366201 h 6819900"/>
              <a:gd name="connsiteX1460" fmla="*/ 3298271 w 9915525"/>
              <a:gd name="connsiteY1460" fmla="*/ 5347944 h 6819900"/>
              <a:gd name="connsiteX1461" fmla="*/ 3910890 w 9915525"/>
              <a:gd name="connsiteY1461" fmla="*/ 5335443 h 6819900"/>
              <a:gd name="connsiteX1462" fmla="*/ 3910890 w 9915525"/>
              <a:gd name="connsiteY1462" fmla="*/ 5306868 h 6819900"/>
              <a:gd name="connsiteX1463" fmla="*/ 3887078 w 9915525"/>
              <a:gd name="connsiteY1463" fmla="*/ 5292580 h 6819900"/>
              <a:gd name="connsiteX1464" fmla="*/ 3863265 w 9915525"/>
              <a:gd name="connsiteY1464" fmla="*/ 5306868 h 6819900"/>
              <a:gd name="connsiteX1465" fmla="*/ 3863265 w 9915525"/>
              <a:gd name="connsiteY1465" fmla="*/ 5335443 h 6819900"/>
              <a:gd name="connsiteX1466" fmla="*/ 3887078 w 9915525"/>
              <a:gd name="connsiteY1466" fmla="*/ 5349730 h 6819900"/>
              <a:gd name="connsiteX1467" fmla="*/ 3910890 w 9915525"/>
              <a:gd name="connsiteY1467" fmla="*/ 5335443 h 6819900"/>
              <a:gd name="connsiteX1468" fmla="*/ 3892592 w 9915525"/>
              <a:gd name="connsiteY1468" fmla="*/ 5325124 h 6819900"/>
              <a:gd name="connsiteX1469" fmla="*/ 3898347 w 9915525"/>
              <a:gd name="connsiteY1469" fmla="*/ 5319369 h 6819900"/>
              <a:gd name="connsiteX1470" fmla="*/ 3897595 w 9915525"/>
              <a:gd name="connsiteY1470" fmla="*/ 5337626 h 6819900"/>
              <a:gd name="connsiteX1471" fmla="*/ 3892592 w 9915525"/>
              <a:gd name="connsiteY1471" fmla="*/ 5325124 h 6819900"/>
              <a:gd name="connsiteX1472" fmla="*/ 9575685 w 9915525"/>
              <a:gd name="connsiteY1472" fmla="*/ 5343975 h 6819900"/>
              <a:gd name="connsiteX1473" fmla="*/ 9557429 w 9915525"/>
              <a:gd name="connsiteY1473" fmla="*/ 5343224 h 6819900"/>
              <a:gd name="connsiteX1474" fmla="*/ 9563184 w 9915525"/>
              <a:gd name="connsiteY1474" fmla="*/ 5348978 h 6819900"/>
              <a:gd name="connsiteX1475" fmla="*/ 9575685 w 9915525"/>
              <a:gd name="connsiteY1475" fmla="*/ 5343976 h 6819900"/>
              <a:gd name="connsiteX1476" fmla="*/ 6995085 w 9915525"/>
              <a:gd name="connsiteY1476" fmla="*/ 5290675 h 6819900"/>
              <a:gd name="connsiteX1477" fmla="*/ 6996990 w 9915525"/>
              <a:gd name="connsiteY1477" fmla="*/ 5244955 h 6819900"/>
              <a:gd name="connsiteX1478" fmla="*/ 7006515 w 9915525"/>
              <a:gd name="connsiteY1478" fmla="*/ 5213620 h 6819900"/>
              <a:gd name="connsiteX1479" fmla="*/ 7016185 w 9915525"/>
              <a:gd name="connsiteY1479" fmla="*/ 5168755 h 6819900"/>
              <a:gd name="connsiteX1480" fmla="*/ 6986480 w 9915525"/>
              <a:gd name="connsiteY1480" fmla="*/ 5167252 h 6819900"/>
              <a:gd name="connsiteX1481" fmla="*/ 6958853 w 9915525"/>
              <a:gd name="connsiteY1481" fmla="*/ 5168696 h 6819900"/>
              <a:gd name="connsiteX1482" fmla="*/ 6917437 w 9915525"/>
              <a:gd name="connsiteY1482" fmla="*/ 5188067 h 6819900"/>
              <a:gd name="connsiteX1483" fmla="*/ 6943679 w 9915525"/>
              <a:gd name="connsiteY1483" fmla="*/ 5285436 h 6819900"/>
              <a:gd name="connsiteX1484" fmla="*/ 6995085 w 9915525"/>
              <a:gd name="connsiteY1484" fmla="*/ 5290675 h 6819900"/>
              <a:gd name="connsiteX1485" fmla="*/ 9377735 w 9915525"/>
              <a:gd name="connsiteY1485" fmla="*/ 5193176 h 6819900"/>
              <a:gd name="connsiteX1486" fmla="*/ 9358855 w 9915525"/>
              <a:gd name="connsiteY1486" fmla="*/ 5140180 h 6819900"/>
              <a:gd name="connsiteX1487" fmla="*/ 9349665 w 9915525"/>
              <a:gd name="connsiteY1487" fmla="*/ 5112384 h 6819900"/>
              <a:gd name="connsiteX1488" fmla="*/ 9321090 w 9915525"/>
              <a:gd name="connsiteY1488" fmla="*/ 5054455 h 6819900"/>
              <a:gd name="connsiteX1489" fmla="*/ 9298296 w 9915525"/>
              <a:gd name="connsiteY1489" fmla="*/ 5069522 h 6819900"/>
              <a:gd name="connsiteX1490" fmla="*/ 9301673 w 9915525"/>
              <a:gd name="connsiteY1490" fmla="*/ 5130655 h 6819900"/>
              <a:gd name="connsiteX1491" fmla="*/ 9321090 w 9915525"/>
              <a:gd name="connsiteY1491" fmla="*/ 5168755 h 6819900"/>
              <a:gd name="connsiteX1492" fmla="*/ 9377735 w 9915525"/>
              <a:gd name="connsiteY1492" fmla="*/ 5193176 h 6819900"/>
              <a:gd name="connsiteX1493" fmla="*/ 9135528 w 9915525"/>
              <a:gd name="connsiteY1493" fmla="*/ 5168202 h 6819900"/>
              <a:gd name="connsiteX1494" fmla="*/ 9121204 w 9915525"/>
              <a:gd name="connsiteY1494" fmla="*/ 5054455 h 6819900"/>
              <a:gd name="connsiteX1495" fmla="*/ 9107629 w 9915525"/>
              <a:gd name="connsiteY1495" fmla="*/ 5030643 h 6819900"/>
              <a:gd name="connsiteX1496" fmla="*/ 9087510 w 9915525"/>
              <a:gd name="connsiteY1496" fmla="*/ 5006830 h 6819900"/>
              <a:gd name="connsiteX1497" fmla="*/ 9075785 w 9915525"/>
              <a:gd name="connsiteY1497" fmla="*/ 4975880 h 6819900"/>
              <a:gd name="connsiteX1498" fmla="*/ 9056729 w 9915525"/>
              <a:gd name="connsiteY1498" fmla="*/ 4941874 h 6819900"/>
              <a:gd name="connsiteX1499" fmla="*/ 9042563 w 9915525"/>
              <a:gd name="connsiteY1499" fmla="*/ 4987831 h 6819900"/>
              <a:gd name="connsiteX1500" fmla="*/ 9057184 w 9915525"/>
              <a:gd name="connsiteY1500" fmla="*/ 5043498 h 6819900"/>
              <a:gd name="connsiteX1501" fmla="*/ 9062661 w 9915525"/>
              <a:gd name="connsiteY1501" fmla="*/ 5083030 h 6819900"/>
              <a:gd name="connsiteX1502" fmla="*/ 9073440 w 9915525"/>
              <a:gd name="connsiteY1502" fmla="*/ 5113372 h 6819900"/>
              <a:gd name="connsiteX1503" fmla="*/ 9094150 w 9915525"/>
              <a:gd name="connsiteY1503" fmla="*/ 5165760 h 6819900"/>
              <a:gd name="connsiteX1504" fmla="*/ 9135528 w 9915525"/>
              <a:gd name="connsiteY1504" fmla="*/ 5168202 h 6819900"/>
              <a:gd name="connsiteX1505" fmla="*/ 1221575 w 9915525"/>
              <a:gd name="connsiteY1505" fmla="*/ 5162019 h 6819900"/>
              <a:gd name="connsiteX1506" fmla="*/ 1208777 w 9915525"/>
              <a:gd name="connsiteY1506" fmla="*/ 5139312 h 6819900"/>
              <a:gd name="connsiteX1507" fmla="*/ 1204898 w 9915525"/>
              <a:gd name="connsiteY1507" fmla="*/ 5121130 h 6819900"/>
              <a:gd name="connsiteX1508" fmla="*/ 1202615 w 9915525"/>
              <a:gd name="connsiteY1508" fmla="*/ 5162405 h 6819900"/>
              <a:gd name="connsiteX1509" fmla="*/ 1224046 w 9915525"/>
              <a:gd name="connsiteY1509" fmla="*/ 5167651 h 6819900"/>
              <a:gd name="connsiteX1510" fmla="*/ 1221575 w 9915525"/>
              <a:gd name="connsiteY1510" fmla="*/ 5162019 h 6819900"/>
              <a:gd name="connsiteX1511" fmla="*/ 5784120 w 9915525"/>
              <a:gd name="connsiteY1511" fmla="*/ 5128274 h 6819900"/>
              <a:gd name="connsiteX1512" fmla="*/ 5791826 w 9915525"/>
              <a:gd name="connsiteY1512" fmla="*/ 5102080 h 6819900"/>
              <a:gd name="connsiteX1513" fmla="*/ 5812818 w 9915525"/>
              <a:gd name="connsiteY1513" fmla="*/ 5084840 h 6819900"/>
              <a:gd name="connsiteX1514" fmla="*/ 5844465 w 9915525"/>
              <a:gd name="connsiteY1514" fmla="*/ 5040168 h 6819900"/>
              <a:gd name="connsiteX1515" fmla="*/ 5803945 w 9915525"/>
              <a:gd name="connsiteY1515" fmla="*/ 5037786 h 6819900"/>
              <a:gd name="connsiteX1516" fmla="*/ 5784559 w 9915525"/>
              <a:gd name="connsiteY1516" fmla="*/ 5037000 h 6819900"/>
              <a:gd name="connsiteX1517" fmla="*/ 5749673 w 9915525"/>
              <a:gd name="connsiteY1517" fmla="*/ 5030498 h 6819900"/>
              <a:gd name="connsiteX1518" fmla="*/ 5730165 w 9915525"/>
              <a:gd name="connsiteY1518" fmla="*/ 5082085 h 6819900"/>
              <a:gd name="connsiteX1519" fmla="*/ 5736515 w 9915525"/>
              <a:gd name="connsiteY1519" fmla="*/ 5133830 h 6819900"/>
              <a:gd name="connsiteX1520" fmla="*/ 5784120 w 9915525"/>
              <a:gd name="connsiteY1520" fmla="*/ 5128274 h 6819900"/>
              <a:gd name="connsiteX1521" fmla="*/ 1327710 w 9915525"/>
              <a:gd name="connsiteY1521" fmla="*/ 5090650 h 6819900"/>
              <a:gd name="connsiteX1522" fmla="*/ 1316800 w 9915525"/>
              <a:gd name="connsiteY1522" fmla="*/ 5045490 h 6819900"/>
              <a:gd name="connsiteX1523" fmla="*/ 1293597 w 9915525"/>
              <a:gd name="connsiteY1523" fmla="*/ 5006648 h 6819900"/>
              <a:gd name="connsiteX1524" fmla="*/ 1258021 w 9915525"/>
              <a:gd name="connsiteY1524" fmla="*/ 4972681 h 6819900"/>
              <a:gd name="connsiteX1525" fmla="*/ 1236146 w 9915525"/>
              <a:gd name="connsiteY1525" fmla="*/ 5004781 h 6819900"/>
              <a:gd name="connsiteX1526" fmla="*/ 1260559 w 9915525"/>
              <a:gd name="connsiteY1526" fmla="*/ 5033687 h 6819900"/>
              <a:gd name="connsiteX1527" fmla="*/ 1281990 w 9915525"/>
              <a:gd name="connsiteY1527" fmla="*/ 5054339 h 6819900"/>
              <a:gd name="connsiteX1528" fmla="*/ 1327710 w 9915525"/>
              <a:gd name="connsiteY1528" fmla="*/ 5090650 h 6819900"/>
              <a:gd name="connsiteX1529" fmla="*/ 1441638 w 9915525"/>
              <a:gd name="connsiteY1529" fmla="*/ 5077000 h 6819900"/>
              <a:gd name="connsiteX1530" fmla="*/ 1468864 w 9915525"/>
              <a:gd name="connsiteY1530" fmla="*/ 5048554 h 6819900"/>
              <a:gd name="connsiteX1531" fmla="*/ 1511867 w 9915525"/>
              <a:gd name="connsiteY1531" fmla="*/ 5041323 h 6819900"/>
              <a:gd name="connsiteX1532" fmla="*/ 1542451 w 9915525"/>
              <a:gd name="connsiteY1532" fmla="*/ 4995674 h 6819900"/>
              <a:gd name="connsiteX1533" fmla="*/ 1494985 w 9915525"/>
              <a:gd name="connsiteY1533" fmla="*/ 4992543 h 6819900"/>
              <a:gd name="connsiteX1534" fmla="*/ 1419461 w 9915525"/>
              <a:gd name="connsiteY1534" fmla="*/ 4944353 h 6819900"/>
              <a:gd name="connsiteX1535" fmla="*/ 1398917 w 9915525"/>
              <a:gd name="connsiteY1535" fmla="*/ 4900359 h 6819900"/>
              <a:gd name="connsiteX1536" fmla="*/ 1394299 w 9915525"/>
              <a:gd name="connsiteY1536" fmla="*/ 4867851 h 6819900"/>
              <a:gd name="connsiteX1537" fmla="*/ 1410085 w 9915525"/>
              <a:gd name="connsiteY1537" fmla="*/ 4871929 h 6819900"/>
              <a:gd name="connsiteX1538" fmla="*/ 1430269 w 9915525"/>
              <a:gd name="connsiteY1538" fmla="*/ 4892530 h 6819900"/>
              <a:gd name="connsiteX1539" fmla="*/ 1443915 w 9915525"/>
              <a:gd name="connsiteY1539" fmla="*/ 4905342 h 6819900"/>
              <a:gd name="connsiteX1540" fmla="*/ 1463498 w 9915525"/>
              <a:gd name="connsiteY1540" fmla="*/ 4935875 h 6819900"/>
              <a:gd name="connsiteX1541" fmla="*/ 1502874 w 9915525"/>
              <a:gd name="connsiteY1541" fmla="*/ 4941236 h 6819900"/>
              <a:gd name="connsiteX1542" fmla="*/ 1529677 w 9915525"/>
              <a:gd name="connsiteY1542" fmla="*/ 4940214 h 6819900"/>
              <a:gd name="connsiteX1543" fmla="*/ 1572503 w 9915525"/>
              <a:gd name="connsiteY1543" fmla="*/ 4920975 h 6819900"/>
              <a:gd name="connsiteX1544" fmla="*/ 1536784 w 9915525"/>
              <a:gd name="connsiteY1544" fmla="*/ 4894336 h 6819900"/>
              <a:gd name="connsiteX1545" fmla="*/ 1501065 w 9915525"/>
              <a:gd name="connsiteY1545" fmla="*/ 4849771 h 6819900"/>
              <a:gd name="connsiteX1546" fmla="*/ 1468984 w 9915525"/>
              <a:gd name="connsiteY1546" fmla="*/ 4774146 h 6819900"/>
              <a:gd name="connsiteX1547" fmla="*/ 1422817 w 9915525"/>
              <a:gd name="connsiteY1547" fmla="*/ 4740130 h 6819900"/>
              <a:gd name="connsiteX1548" fmla="*/ 1366080 w 9915525"/>
              <a:gd name="connsiteY1548" fmla="*/ 4673063 h 6819900"/>
              <a:gd name="connsiteX1549" fmla="*/ 1318996 w 9915525"/>
              <a:gd name="connsiteY1549" fmla="*/ 4646324 h 6819900"/>
              <a:gd name="connsiteX1550" fmla="*/ 1320593 w 9915525"/>
              <a:gd name="connsiteY1550" fmla="*/ 4716628 h 6819900"/>
              <a:gd name="connsiteX1551" fmla="*/ 1326716 w 9915525"/>
              <a:gd name="connsiteY1551" fmla="*/ 4733859 h 6819900"/>
              <a:gd name="connsiteX1552" fmla="*/ 1361931 w 9915525"/>
              <a:gd name="connsiteY1552" fmla="*/ 4787755 h 6819900"/>
              <a:gd name="connsiteX1553" fmla="*/ 1401053 w 9915525"/>
              <a:gd name="connsiteY1553" fmla="*/ 4830618 h 6819900"/>
              <a:gd name="connsiteX1554" fmla="*/ 1372542 w 9915525"/>
              <a:gd name="connsiteY1554" fmla="*/ 4833855 h 6819900"/>
              <a:gd name="connsiteX1555" fmla="*/ 1317773 w 9915525"/>
              <a:gd name="connsiteY1555" fmla="*/ 4805640 h 6819900"/>
              <a:gd name="connsiteX1556" fmla="*/ 1290911 w 9915525"/>
              <a:gd name="connsiteY1556" fmla="*/ 4783352 h 6819900"/>
              <a:gd name="connsiteX1557" fmla="*/ 1281467 w 9915525"/>
              <a:gd name="connsiteY1557" fmla="*/ 4770474 h 6819900"/>
              <a:gd name="connsiteX1558" fmla="*/ 1264397 w 9915525"/>
              <a:gd name="connsiteY1558" fmla="*/ 4753517 h 6819900"/>
              <a:gd name="connsiteX1559" fmla="*/ 1260664 w 9915525"/>
              <a:gd name="connsiteY1559" fmla="*/ 4735080 h 6819900"/>
              <a:gd name="connsiteX1560" fmla="*/ 1273576 w 9915525"/>
              <a:gd name="connsiteY1560" fmla="*/ 4711555 h 6819900"/>
              <a:gd name="connsiteX1561" fmla="*/ 1258479 w 9915525"/>
              <a:gd name="connsiteY1561" fmla="*/ 4675325 h 6819900"/>
              <a:gd name="connsiteX1562" fmla="*/ 1220379 w 9915525"/>
              <a:gd name="connsiteY1562" fmla="*/ 4685441 h 6819900"/>
              <a:gd name="connsiteX1563" fmla="*/ 1218488 w 9915525"/>
              <a:gd name="connsiteY1563" fmla="*/ 4725135 h 6819900"/>
              <a:gd name="connsiteX1564" fmla="*/ 1226919 w 9915525"/>
              <a:gd name="connsiteY1564" fmla="*/ 4749333 h 6819900"/>
              <a:gd name="connsiteX1565" fmla="*/ 1235280 w 9915525"/>
              <a:gd name="connsiteY1565" fmla="*/ 4793621 h 6819900"/>
              <a:gd name="connsiteX1566" fmla="*/ 1257806 w 9915525"/>
              <a:gd name="connsiteY1566" fmla="*/ 4825256 h 6819900"/>
              <a:gd name="connsiteX1567" fmla="*/ 1314378 w 9915525"/>
              <a:gd name="connsiteY1567" fmla="*/ 4890934 h 6819900"/>
              <a:gd name="connsiteX1568" fmla="*/ 1316325 w 9915525"/>
              <a:gd name="connsiteY1568" fmla="*/ 4899674 h 6819900"/>
              <a:gd name="connsiteX1569" fmla="*/ 1320800 w 9915525"/>
              <a:gd name="connsiteY1569" fmla="*/ 4921105 h 6819900"/>
              <a:gd name="connsiteX1570" fmla="*/ 1335510 w 9915525"/>
              <a:gd name="connsiteY1570" fmla="*/ 4947299 h 6819900"/>
              <a:gd name="connsiteX1571" fmla="*/ 1351145 w 9915525"/>
              <a:gd name="connsiteY1571" fmla="*/ 4985399 h 6819900"/>
              <a:gd name="connsiteX1572" fmla="*/ 1353137 w 9915525"/>
              <a:gd name="connsiteY1572" fmla="*/ 4997305 h 6819900"/>
              <a:gd name="connsiteX1573" fmla="*/ 1366258 w 9915525"/>
              <a:gd name="connsiteY1573" fmla="*/ 5015091 h 6819900"/>
              <a:gd name="connsiteX1574" fmla="*/ 1386765 w 9915525"/>
              <a:gd name="connsiteY1574" fmla="*/ 5051604 h 6819900"/>
              <a:gd name="connsiteX1575" fmla="*/ 1441638 w 9915525"/>
              <a:gd name="connsiteY1575" fmla="*/ 5077000 h 6819900"/>
              <a:gd name="connsiteX1576" fmla="*/ 7319133 w 9915525"/>
              <a:gd name="connsiteY1576" fmla="*/ 4956499 h 6819900"/>
              <a:gd name="connsiteX1577" fmla="*/ 7280357 w 9915525"/>
              <a:gd name="connsiteY1577" fmla="*/ 4900080 h 6819900"/>
              <a:gd name="connsiteX1578" fmla="*/ 7296423 w 9915525"/>
              <a:gd name="connsiteY1578" fmla="*/ 4968730 h 6819900"/>
              <a:gd name="connsiteX1579" fmla="*/ 7319133 w 9915525"/>
              <a:gd name="connsiteY1579" fmla="*/ 4956499 h 6819900"/>
              <a:gd name="connsiteX1580" fmla="*/ 9582860 w 9915525"/>
              <a:gd name="connsiteY1580" fmla="*/ 4921629 h 6819900"/>
              <a:gd name="connsiteX1581" fmla="*/ 9581431 w 9915525"/>
              <a:gd name="connsiteY1581" fmla="*/ 4768062 h 6819900"/>
              <a:gd name="connsiteX1582" fmla="*/ 9548407 w 9915525"/>
              <a:gd name="connsiteY1582" fmla="*/ 4760755 h 6819900"/>
              <a:gd name="connsiteX1583" fmla="*/ 9529318 w 9915525"/>
              <a:gd name="connsiteY1583" fmla="*/ 4840143 h 6819900"/>
              <a:gd name="connsiteX1584" fmla="*/ 9541223 w 9915525"/>
              <a:gd name="connsiteY1584" fmla="*/ 4919517 h 6819900"/>
              <a:gd name="connsiteX1585" fmla="*/ 9549690 w 9915525"/>
              <a:gd name="connsiteY1585" fmla="*/ 4935887 h 6819900"/>
              <a:gd name="connsiteX1586" fmla="*/ 9582860 w 9915525"/>
              <a:gd name="connsiteY1586" fmla="*/ 4921629 h 6819900"/>
              <a:gd name="connsiteX1587" fmla="*/ 9536082 w 9915525"/>
              <a:gd name="connsiteY1587" fmla="*/ 4583648 h 6819900"/>
              <a:gd name="connsiteX1588" fmla="*/ 9540165 w 9915525"/>
              <a:gd name="connsiteY1588" fmla="*/ 4535343 h 6819900"/>
              <a:gd name="connsiteX1589" fmla="*/ 9530640 w 9915525"/>
              <a:gd name="connsiteY1589" fmla="*/ 4487155 h 6819900"/>
              <a:gd name="connsiteX1590" fmla="*/ 9540165 w 9915525"/>
              <a:gd name="connsiteY1590" fmla="*/ 4444855 h 6819900"/>
              <a:gd name="connsiteX1591" fmla="*/ 9538022 w 9915525"/>
              <a:gd name="connsiteY1591" fmla="*/ 4398897 h 6819900"/>
              <a:gd name="connsiteX1592" fmla="*/ 9536209 w 9915525"/>
              <a:gd name="connsiteY1592" fmla="*/ 4370799 h 6819900"/>
              <a:gd name="connsiteX1593" fmla="*/ 9540463 w 9915525"/>
              <a:gd name="connsiteY1593" fmla="*/ 4282930 h 6819900"/>
              <a:gd name="connsiteX1594" fmla="*/ 9530640 w 9915525"/>
              <a:gd name="connsiteY1594" fmla="*/ 4272725 h 6819900"/>
              <a:gd name="connsiteX1595" fmla="*/ 9475978 w 9915525"/>
              <a:gd name="connsiteY1595" fmla="*/ 4232351 h 6819900"/>
              <a:gd name="connsiteX1596" fmla="*/ 9451657 w 9915525"/>
              <a:gd name="connsiteY1596" fmla="*/ 4250343 h 6819900"/>
              <a:gd name="connsiteX1597" fmla="*/ 9402641 w 9915525"/>
              <a:gd name="connsiteY1597" fmla="*/ 4265915 h 6819900"/>
              <a:gd name="connsiteX1598" fmla="*/ 9345034 w 9915525"/>
              <a:gd name="connsiteY1598" fmla="*/ 4282515 h 6819900"/>
              <a:gd name="connsiteX1599" fmla="*/ 9353569 w 9915525"/>
              <a:gd name="connsiteY1599" fmla="*/ 4320082 h 6819900"/>
              <a:gd name="connsiteX1600" fmla="*/ 9359190 w 9915525"/>
              <a:gd name="connsiteY1600" fmla="*/ 4359130 h 6819900"/>
              <a:gd name="connsiteX1601" fmla="*/ 9369777 w 9915525"/>
              <a:gd name="connsiteY1601" fmla="*/ 4392805 h 6819900"/>
              <a:gd name="connsiteX1602" fmla="*/ 9409196 w 9915525"/>
              <a:gd name="connsiteY1602" fmla="*/ 4361957 h 6819900"/>
              <a:gd name="connsiteX1603" fmla="*/ 9421723 w 9915525"/>
              <a:gd name="connsiteY1603" fmla="*/ 4320794 h 6819900"/>
              <a:gd name="connsiteX1604" fmla="*/ 9469634 w 9915525"/>
              <a:gd name="connsiteY1604" fmla="*/ 4345542 h 6819900"/>
              <a:gd name="connsiteX1605" fmla="*/ 9463323 w 9915525"/>
              <a:gd name="connsiteY1605" fmla="*/ 4416280 h 6819900"/>
              <a:gd name="connsiteX1606" fmla="*/ 9463115 w 9915525"/>
              <a:gd name="connsiteY1606" fmla="*/ 4446443 h 6819900"/>
              <a:gd name="connsiteX1607" fmla="*/ 9474414 w 9915525"/>
              <a:gd name="connsiteY1607" fmla="*/ 4487718 h 6819900"/>
              <a:gd name="connsiteX1608" fmla="*/ 9485688 w 9915525"/>
              <a:gd name="connsiteY1608" fmla="*/ 4537404 h 6819900"/>
              <a:gd name="connsiteX1609" fmla="*/ 9490223 w 9915525"/>
              <a:gd name="connsiteY1609" fmla="*/ 4561216 h 6819900"/>
              <a:gd name="connsiteX1610" fmla="*/ 9501229 w 9915525"/>
              <a:gd name="connsiteY1610" fmla="*/ 4585046 h 6819900"/>
              <a:gd name="connsiteX1611" fmla="*/ 9536082 w 9915525"/>
              <a:gd name="connsiteY1611" fmla="*/ 4583648 h 6819900"/>
              <a:gd name="connsiteX1612" fmla="*/ 9249652 w 9915525"/>
              <a:gd name="connsiteY1612" fmla="*/ 2559819 h 6819900"/>
              <a:gd name="connsiteX1613" fmla="*/ 9281471 w 9915525"/>
              <a:gd name="connsiteY1613" fmla="*/ 2526328 h 6819900"/>
              <a:gd name="connsiteX1614" fmla="*/ 9232726 w 9915525"/>
              <a:gd name="connsiteY1614" fmla="*/ 2466458 h 6819900"/>
              <a:gd name="connsiteX1615" fmla="*/ 9214054 w 9915525"/>
              <a:gd name="connsiteY1615" fmla="*/ 2435095 h 6819900"/>
              <a:gd name="connsiteX1616" fmla="*/ 9164982 w 9915525"/>
              <a:gd name="connsiteY1616" fmla="*/ 2387601 h 6819900"/>
              <a:gd name="connsiteX1617" fmla="*/ 9152443 w 9915525"/>
              <a:gd name="connsiteY1617" fmla="*/ 2432699 h 6819900"/>
              <a:gd name="connsiteX1618" fmla="*/ 9203155 w 9915525"/>
              <a:gd name="connsiteY1618" fmla="*/ 2571145 h 6819900"/>
              <a:gd name="connsiteX1619" fmla="*/ 9249652 w 9915525"/>
              <a:gd name="connsiteY1619" fmla="*/ 2559819 h 6819900"/>
              <a:gd name="connsiteX1620" fmla="*/ 8701965 w 9915525"/>
              <a:gd name="connsiteY1620" fmla="*/ 1506955 h 6819900"/>
              <a:gd name="connsiteX1621" fmla="*/ 8692440 w 9915525"/>
              <a:gd name="connsiteY1621" fmla="*/ 1496868 h 6819900"/>
              <a:gd name="connsiteX1622" fmla="*/ 8682915 w 9915525"/>
              <a:gd name="connsiteY1622" fmla="*/ 1501068 h 6819900"/>
              <a:gd name="connsiteX1623" fmla="*/ 8692440 w 9915525"/>
              <a:gd name="connsiteY1623" fmla="*/ 1511155 h 6819900"/>
              <a:gd name="connsiteX1624" fmla="*/ 8701965 w 9915525"/>
              <a:gd name="connsiteY1624" fmla="*/ 1506955 h 6819900"/>
              <a:gd name="connsiteX1625" fmla="*/ 8191598 w 9915525"/>
              <a:gd name="connsiteY1625" fmla="*/ 1476798 h 6819900"/>
              <a:gd name="connsiteX1626" fmla="*/ 8197416 w 9915525"/>
              <a:gd name="connsiteY1626" fmla="*/ 1392263 h 6819900"/>
              <a:gd name="connsiteX1627" fmla="*/ 8181902 w 9915525"/>
              <a:gd name="connsiteY1627" fmla="*/ 1339314 h 6819900"/>
              <a:gd name="connsiteX1628" fmla="*/ 8167338 w 9915525"/>
              <a:gd name="connsiteY1628" fmla="*/ 1292080 h 6819900"/>
              <a:gd name="connsiteX1629" fmla="*/ 8159040 w 9915525"/>
              <a:gd name="connsiteY1629" fmla="*/ 1249855 h 6819900"/>
              <a:gd name="connsiteX1630" fmla="*/ 8131311 w 9915525"/>
              <a:gd name="connsiteY1630" fmla="*/ 1208418 h 6819900"/>
              <a:gd name="connsiteX1631" fmla="*/ 8109117 w 9915525"/>
              <a:gd name="connsiteY1631" fmla="*/ 1223631 h 6819900"/>
              <a:gd name="connsiteX1632" fmla="*/ 8103509 w 9915525"/>
              <a:gd name="connsiteY1632" fmla="*/ 1231168 h 6819900"/>
              <a:gd name="connsiteX1633" fmla="*/ 8106653 w 9915525"/>
              <a:gd name="connsiteY1633" fmla="*/ 1257382 h 6819900"/>
              <a:gd name="connsiteX1634" fmla="*/ 8112670 w 9915525"/>
              <a:gd name="connsiteY1634" fmla="*/ 1292080 h 6819900"/>
              <a:gd name="connsiteX1635" fmla="*/ 8107585 w 9915525"/>
              <a:gd name="connsiteY1635" fmla="*/ 1394743 h 6819900"/>
              <a:gd name="connsiteX1636" fmla="*/ 8116368 w 9915525"/>
              <a:gd name="connsiteY1636" fmla="*/ 1425123 h 6819900"/>
              <a:gd name="connsiteX1637" fmla="*/ 8170070 w 9915525"/>
              <a:gd name="connsiteY1637" fmla="*/ 1482580 h 6819900"/>
              <a:gd name="connsiteX1638" fmla="*/ 8191598 w 9915525"/>
              <a:gd name="connsiteY1638" fmla="*/ 1476798 h 6819900"/>
              <a:gd name="connsiteX1639" fmla="*/ 3340242 w 9915525"/>
              <a:gd name="connsiteY1639" fmla="*/ 1310259 h 6819900"/>
              <a:gd name="connsiteX1640" fmla="*/ 3344153 w 9915525"/>
              <a:gd name="connsiteY1640" fmla="*/ 1240713 h 6819900"/>
              <a:gd name="connsiteX1641" fmla="*/ 3319262 w 9915525"/>
              <a:gd name="connsiteY1641" fmla="*/ 1222189 h 6819900"/>
              <a:gd name="connsiteX1642" fmla="*/ 3281162 w 9915525"/>
              <a:gd name="connsiteY1642" fmla="*/ 1212664 h 6819900"/>
              <a:gd name="connsiteX1643" fmla="*/ 3251132 w 9915525"/>
              <a:gd name="connsiteY1643" fmla="*/ 1244455 h 6819900"/>
              <a:gd name="connsiteX1644" fmla="*/ 3254033 w 9915525"/>
              <a:gd name="connsiteY1644" fmla="*/ 1295420 h 6819900"/>
              <a:gd name="connsiteX1645" fmla="*/ 3340242 w 9915525"/>
              <a:gd name="connsiteY1645" fmla="*/ 1310259 h 6819900"/>
              <a:gd name="connsiteX1646" fmla="*/ 8737047 w 9915525"/>
              <a:gd name="connsiteY1646" fmla="*/ 1318869 h 6819900"/>
              <a:gd name="connsiteX1647" fmla="*/ 8731292 w 9915525"/>
              <a:gd name="connsiteY1647" fmla="*/ 1324624 h 6819900"/>
              <a:gd name="connsiteX1648" fmla="*/ 8736295 w 9915525"/>
              <a:gd name="connsiteY1648" fmla="*/ 1337125 h 6819900"/>
              <a:gd name="connsiteX1649" fmla="*/ 8737046 w 9915525"/>
              <a:gd name="connsiteY1649" fmla="*/ 1318869 h 6819900"/>
              <a:gd name="connsiteX1650" fmla="*/ 4813860 w 9915525"/>
              <a:gd name="connsiteY1650" fmla="*/ 1147300 h 6819900"/>
              <a:gd name="connsiteX1651" fmla="*/ 4815765 w 9915525"/>
              <a:gd name="connsiteY1651" fmla="*/ 1120630 h 6819900"/>
              <a:gd name="connsiteX1652" fmla="*/ 4806240 w 9915525"/>
              <a:gd name="connsiteY1652" fmla="*/ 1134219 h 6819900"/>
              <a:gd name="connsiteX1653" fmla="*/ 4789572 w 9915525"/>
              <a:gd name="connsiteY1653" fmla="*/ 1152164 h 6819900"/>
              <a:gd name="connsiteX1654" fmla="*/ 4787666 w 9915525"/>
              <a:gd name="connsiteY1654" fmla="*/ 1157625 h 6819900"/>
              <a:gd name="connsiteX1655" fmla="*/ 4813860 w 9915525"/>
              <a:gd name="connsiteY1655" fmla="*/ 1147300 h 6819900"/>
              <a:gd name="connsiteX1656" fmla="*/ 5461570 w 9915525"/>
              <a:gd name="connsiteY1656" fmla="*/ 1048381 h 6819900"/>
              <a:gd name="connsiteX1657" fmla="*/ 5450329 w 9915525"/>
              <a:gd name="connsiteY1657" fmla="*/ 1007285 h 6819900"/>
              <a:gd name="connsiteX1658" fmla="*/ 5424337 w 9915525"/>
              <a:gd name="connsiteY1658" fmla="*/ 1017621 h 6819900"/>
              <a:gd name="connsiteX1659" fmla="*/ 5411433 w 9915525"/>
              <a:gd name="connsiteY1659" fmla="*/ 1061534 h 6819900"/>
              <a:gd name="connsiteX1660" fmla="*/ 5434557 w 9915525"/>
              <a:gd name="connsiteY1660" fmla="*/ 1080584 h 6819900"/>
              <a:gd name="connsiteX1661" fmla="*/ 5461570 w 9915525"/>
              <a:gd name="connsiteY1661" fmla="*/ 1048381 h 6819900"/>
              <a:gd name="connsiteX1662" fmla="*/ 5364133 w 9915525"/>
              <a:gd name="connsiteY1662" fmla="*/ 1059398 h 6819900"/>
              <a:gd name="connsiteX1663" fmla="*/ 5363453 w 9915525"/>
              <a:gd name="connsiteY1663" fmla="*/ 996805 h 6819900"/>
              <a:gd name="connsiteX1664" fmla="*/ 5364299 w 9915525"/>
              <a:gd name="connsiteY1664" fmla="*/ 971999 h 6819900"/>
              <a:gd name="connsiteX1665" fmla="*/ 5403683 w 9915525"/>
              <a:gd name="connsiteY1665" fmla="*/ 958731 h 6819900"/>
              <a:gd name="connsiteX1666" fmla="*/ 5417125 w 9915525"/>
              <a:gd name="connsiteY1666" fmla="*/ 939655 h 6819900"/>
              <a:gd name="connsiteX1667" fmla="*/ 5406315 w 9915525"/>
              <a:gd name="connsiteY1667" fmla="*/ 892030 h 6819900"/>
              <a:gd name="connsiteX1668" fmla="*/ 5420603 w 9915525"/>
              <a:gd name="connsiteY1668" fmla="*/ 844405 h 6819900"/>
              <a:gd name="connsiteX1669" fmla="*/ 5434890 w 9915525"/>
              <a:gd name="connsiteY1669" fmla="*/ 856693 h 6819900"/>
              <a:gd name="connsiteX1670" fmla="*/ 5471288 w 9915525"/>
              <a:gd name="connsiteY1670" fmla="*/ 909199 h 6819900"/>
              <a:gd name="connsiteX1671" fmla="*/ 5507686 w 9915525"/>
              <a:gd name="connsiteY1671" fmla="*/ 949418 h 6819900"/>
              <a:gd name="connsiteX1672" fmla="*/ 5537963 w 9915525"/>
              <a:gd name="connsiteY1672" fmla="*/ 934314 h 6819900"/>
              <a:gd name="connsiteX1673" fmla="*/ 5558066 w 9915525"/>
              <a:gd name="connsiteY1673" fmla="*/ 867816 h 6819900"/>
              <a:gd name="connsiteX1674" fmla="*/ 5553411 w 9915525"/>
              <a:gd name="connsiteY1674" fmla="*/ 847144 h 6819900"/>
              <a:gd name="connsiteX1675" fmla="*/ 5545021 w 9915525"/>
              <a:gd name="connsiteY1675" fmla="*/ 838097 h 6819900"/>
              <a:gd name="connsiteX1676" fmla="*/ 5535019 w 9915525"/>
              <a:gd name="connsiteY1676" fmla="*/ 832014 h 6819900"/>
              <a:gd name="connsiteX1677" fmla="*/ 5504774 w 9915525"/>
              <a:gd name="connsiteY1677" fmla="*/ 798813 h 6819900"/>
              <a:gd name="connsiteX1678" fmla="*/ 5438100 w 9915525"/>
              <a:gd name="connsiteY1678" fmla="*/ 787767 h 6819900"/>
              <a:gd name="connsiteX1679" fmla="*/ 5393658 w 9915525"/>
              <a:gd name="connsiteY1679" fmla="*/ 788608 h 6819900"/>
              <a:gd name="connsiteX1680" fmla="*/ 5292822 w 9915525"/>
              <a:gd name="connsiteY1680" fmla="*/ 822738 h 6819900"/>
              <a:gd name="connsiteX1681" fmla="*/ 5282378 w 9915525"/>
              <a:gd name="connsiteY1681" fmla="*/ 952878 h 6819900"/>
              <a:gd name="connsiteX1682" fmla="*/ 5292015 w 9915525"/>
              <a:gd name="connsiteY1682" fmla="*/ 983334 h 6819900"/>
              <a:gd name="connsiteX1683" fmla="*/ 5323584 w 9915525"/>
              <a:gd name="connsiteY1683" fmla="*/ 1061099 h 6819900"/>
              <a:gd name="connsiteX1684" fmla="*/ 5364133 w 9915525"/>
              <a:gd name="connsiteY1684" fmla="*/ 1059398 h 6819900"/>
              <a:gd name="connsiteX1685" fmla="*/ 7440207 w 9915525"/>
              <a:gd name="connsiteY1685" fmla="*/ 900596 h 6819900"/>
              <a:gd name="connsiteX1686" fmla="*/ 7412083 w 9915525"/>
              <a:gd name="connsiteY1686" fmla="*/ 857823 h 6819900"/>
              <a:gd name="connsiteX1687" fmla="*/ 7392704 w 9915525"/>
              <a:gd name="connsiteY1687" fmla="*/ 902897 h 6819900"/>
              <a:gd name="connsiteX1688" fmla="*/ 7440207 w 9915525"/>
              <a:gd name="connsiteY1688" fmla="*/ 900596 h 6819900"/>
              <a:gd name="connsiteX1689" fmla="*/ 7421698 w 9915525"/>
              <a:gd name="connsiteY1689" fmla="*/ 811089 h 6819900"/>
              <a:gd name="connsiteX1690" fmla="*/ 7401866 w 9915525"/>
              <a:gd name="connsiteY1690" fmla="*/ 758680 h 6819900"/>
              <a:gd name="connsiteX1691" fmla="*/ 7380431 w 9915525"/>
              <a:gd name="connsiteY1691" fmla="*/ 820695 h 6819900"/>
              <a:gd name="connsiteX1692" fmla="*/ 7421698 w 9915525"/>
              <a:gd name="connsiteY1692" fmla="*/ 811089 h 6819900"/>
              <a:gd name="connsiteX1693" fmla="*/ 7576137 w 9915525"/>
              <a:gd name="connsiteY1693" fmla="*/ 730105 h 6819900"/>
              <a:gd name="connsiteX1694" fmla="*/ 7588043 w 9915525"/>
              <a:gd name="connsiteY1694" fmla="*/ 659144 h 6819900"/>
              <a:gd name="connsiteX1695" fmla="*/ 7597065 w 9915525"/>
              <a:gd name="connsiteY1695" fmla="*/ 628187 h 6819900"/>
              <a:gd name="connsiteX1696" fmla="*/ 7611018 w 9915525"/>
              <a:gd name="connsiteY1696" fmla="*/ 606280 h 6819900"/>
              <a:gd name="connsiteX1697" fmla="*/ 7641229 w 9915525"/>
              <a:gd name="connsiteY1697" fmla="*/ 556077 h 6819900"/>
              <a:gd name="connsiteX1698" fmla="*/ 7591008 w 9915525"/>
              <a:gd name="connsiteY1698" fmla="*/ 501505 h 6819900"/>
              <a:gd name="connsiteX1699" fmla="*/ 7572401 w 9915525"/>
              <a:gd name="connsiteY1699" fmla="*/ 525317 h 6819900"/>
              <a:gd name="connsiteX1700" fmla="*/ 7524193 w 9915525"/>
              <a:gd name="connsiteY1700" fmla="*/ 549130 h 6819900"/>
              <a:gd name="connsiteX1701" fmla="*/ 7469546 w 9915525"/>
              <a:gd name="connsiteY1701" fmla="*/ 560727 h 6819900"/>
              <a:gd name="connsiteX1702" fmla="*/ 7489697 w 9915525"/>
              <a:gd name="connsiteY1702" fmla="*/ 653905 h 6819900"/>
              <a:gd name="connsiteX1703" fmla="*/ 7501192 w 9915525"/>
              <a:gd name="connsiteY1703" fmla="*/ 703911 h 6819900"/>
              <a:gd name="connsiteX1704" fmla="*/ 7508077 w 9915525"/>
              <a:gd name="connsiteY1704" fmla="*/ 739630 h 6819900"/>
              <a:gd name="connsiteX1705" fmla="*/ 7520865 w 9915525"/>
              <a:gd name="connsiteY1705" fmla="*/ 761855 h 6819900"/>
              <a:gd name="connsiteX1706" fmla="*/ 7553811 w 9915525"/>
              <a:gd name="connsiteY1706" fmla="*/ 794801 h 6819900"/>
              <a:gd name="connsiteX1707" fmla="*/ 7576137 w 9915525"/>
              <a:gd name="connsiteY1707" fmla="*/ 730105 h 6819900"/>
              <a:gd name="connsiteX1708" fmla="*/ 5410304 w 9915525"/>
              <a:gd name="connsiteY1708" fmla="*/ 755335 h 6819900"/>
              <a:gd name="connsiteX1709" fmla="*/ 5395887 w 9915525"/>
              <a:gd name="connsiteY1709" fmla="*/ 744951 h 6819900"/>
              <a:gd name="connsiteX1710" fmla="*/ 5399267 w 9915525"/>
              <a:gd name="connsiteY1710" fmla="*/ 762985 h 6819900"/>
              <a:gd name="connsiteX1711" fmla="*/ 5410304 w 9915525"/>
              <a:gd name="connsiteY1711" fmla="*/ 755335 h 6819900"/>
              <a:gd name="connsiteX1712" fmla="*/ 5642059 w 9915525"/>
              <a:gd name="connsiteY1712" fmla="*/ 761639 h 6819900"/>
              <a:gd name="connsiteX1713" fmla="*/ 5625390 w 9915525"/>
              <a:gd name="connsiteY1713" fmla="*/ 742107 h 6819900"/>
              <a:gd name="connsiteX1714" fmla="*/ 5619451 w 9915525"/>
              <a:gd name="connsiteY1714" fmla="*/ 732869 h 6819900"/>
              <a:gd name="connsiteX1715" fmla="*/ 5641760 w 9915525"/>
              <a:gd name="connsiteY1715" fmla="*/ 767100 h 6819900"/>
              <a:gd name="connsiteX1716" fmla="*/ 5642059 w 9915525"/>
              <a:gd name="connsiteY1716" fmla="*/ 761639 h 6819900"/>
              <a:gd name="connsiteX1717" fmla="*/ 5660060 w 9915525"/>
              <a:gd name="connsiteY1717" fmla="*/ 722593 h 6819900"/>
              <a:gd name="connsiteX1718" fmla="*/ 5639111 w 9915525"/>
              <a:gd name="connsiteY1718" fmla="*/ 713209 h 6819900"/>
              <a:gd name="connsiteX1719" fmla="*/ 5650790 w 9915525"/>
              <a:gd name="connsiteY1719" fmla="*/ 736852 h 6819900"/>
              <a:gd name="connsiteX1720" fmla="*/ 5671740 w 9915525"/>
              <a:gd name="connsiteY1720" fmla="*/ 746235 h 6819900"/>
              <a:gd name="connsiteX1721" fmla="*/ 5660060 w 9915525"/>
              <a:gd name="connsiteY1721" fmla="*/ 722593 h 6819900"/>
              <a:gd name="connsiteX1722" fmla="*/ 7466479 w 9915525"/>
              <a:gd name="connsiteY1722" fmla="*/ 720567 h 6819900"/>
              <a:gd name="connsiteX1723" fmla="*/ 7462827 w 9915525"/>
              <a:gd name="connsiteY1723" fmla="*/ 706841 h 6819900"/>
              <a:gd name="connsiteX1724" fmla="*/ 7454190 w 9915525"/>
              <a:gd name="connsiteY1724" fmla="*/ 725905 h 6819900"/>
              <a:gd name="connsiteX1725" fmla="*/ 7466479 w 9915525"/>
              <a:gd name="connsiteY1725" fmla="*/ 720567 h 6819900"/>
              <a:gd name="connsiteX1726" fmla="*/ 6996990 w 9915525"/>
              <a:gd name="connsiteY1726" fmla="*/ 645013 h 6819900"/>
              <a:gd name="connsiteX1727" fmla="*/ 7023184 w 9915525"/>
              <a:gd name="connsiteY1727" fmla="*/ 633106 h 6819900"/>
              <a:gd name="connsiteX1728" fmla="*/ 7052392 w 9915525"/>
              <a:gd name="connsiteY1728" fmla="*/ 603899 h 6819900"/>
              <a:gd name="connsiteX1729" fmla="*/ 7092240 w 9915525"/>
              <a:gd name="connsiteY1729" fmla="*/ 598231 h 6819900"/>
              <a:gd name="connsiteX1730" fmla="*/ 7111290 w 9915525"/>
              <a:gd name="connsiteY1730" fmla="*/ 601517 h 6819900"/>
              <a:gd name="connsiteX1731" fmla="*/ 7086668 w 9915525"/>
              <a:gd name="connsiteY1731" fmla="*/ 491980 h 6819900"/>
              <a:gd name="connsiteX1732" fmla="*/ 7018110 w 9915525"/>
              <a:gd name="connsiteY1732" fmla="*/ 527699 h 6819900"/>
              <a:gd name="connsiteX1733" fmla="*/ 6993664 w 9915525"/>
              <a:gd name="connsiteY1733" fmla="*/ 539605 h 6819900"/>
              <a:gd name="connsiteX1734" fmla="*/ 6944689 w 9915525"/>
              <a:gd name="connsiteY1734" fmla="*/ 596484 h 6819900"/>
              <a:gd name="connsiteX1735" fmla="*/ 6955630 w 9915525"/>
              <a:gd name="connsiteY1735" fmla="*/ 635036 h 6819900"/>
              <a:gd name="connsiteX1736" fmla="*/ 6996990 w 9915525"/>
              <a:gd name="connsiteY1736" fmla="*/ 645013 h 6819900"/>
              <a:gd name="connsiteX1737" fmla="*/ 7370846 w 9915525"/>
              <a:gd name="connsiteY1737" fmla="*/ 571397 h 6819900"/>
              <a:gd name="connsiteX1738" fmla="*/ 7358940 w 9915525"/>
              <a:gd name="connsiteY1738" fmla="*/ 547774 h 6819900"/>
              <a:gd name="connsiteX1739" fmla="*/ 7366539 w 9915525"/>
              <a:gd name="connsiteY1739" fmla="*/ 533652 h 6819900"/>
              <a:gd name="connsiteX1740" fmla="*/ 7387970 w 9915525"/>
              <a:gd name="connsiteY1740" fmla="*/ 529597 h 6819900"/>
              <a:gd name="connsiteX1741" fmla="*/ 7380072 w 9915525"/>
              <a:gd name="connsiteY1741" fmla="*/ 520701 h 6819900"/>
              <a:gd name="connsiteX1742" fmla="*/ 7352860 w 9915525"/>
              <a:gd name="connsiteY1742" fmla="*/ 563417 h 6819900"/>
              <a:gd name="connsiteX1743" fmla="*/ 7370547 w 9915525"/>
              <a:gd name="connsiteY1743" fmla="*/ 576953 h 6819900"/>
              <a:gd name="connsiteX1744" fmla="*/ 7370847 w 9915525"/>
              <a:gd name="connsiteY1744" fmla="*/ 571397 h 6819900"/>
              <a:gd name="connsiteX1745" fmla="*/ 5849228 w 9915525"/>
              <a:gd name="connsiteY1745" fmla="*/ 483493 h 6819900"/>
              <a:gd name="connsiteX1746" fmla="*/ 5832288 w 9915525"/>
              <a:gd name="connsiteY1746" fmla="*/ 431106 h 6819900"/>
              <a:gd name="connsiteX1747" fmla="*/ 5796986 w 9915525"/>
              <a:gd name="connsiteY1747" fmla="*/ 483249 h 6819900"/>
              <a:gd name="connsiteX1748" fmla="*/ 5829786 w 9915525"/>
              <a:gd name="connsiteY1748" fmla="*/ 528101 h 6819900"/>
              <a:gd name="connsiteX1749" fmla="*/ 5849228 w 9915525"/>
              <a:gd name="connsiteY1749" fmla="*/ 483493 h 6819900"/>
              <a:gd name="connsiteX1750" fmla="*/ 6073065 w 9915525"/>
              <a:gd name="connsiteY1750" fmla="*/ 373144 h 6819900"/>
              <a:gd name="connsiteX1751" fmla="*/ 6082590 w 9915525"/>
              <a:gd name="connsiteY1751" fmla="*/ 325292 h 6819900"/>
              <a:gd name="connsiteX1752" fmla="*/ 6077828 w 9915525"/>
              <a:gd name="connsiteY1752" fmla="*/ 266824 h 6819900"/>
              <a:gd name="connsiteX1753" fmla="*/ 6063540 w 9915525"/>
              <a:gd name="connsiteY1753" fmla="*/ 247675 h 6819900"/>
              <a:gd name="connsiteX1754" fmla="*/ 6005860 w 9915525"/>
              <a:gd name="connsiteY1754" fmla="*/ 201296 h 6819900"/>
              <a:gd name="connsiteX1755" fmla="*/ 6001628 w 9915525"/>
              <a:gd name="connsiteY1755" fmla="*/ 190724 h 6819900"/>
              <a:gd name="connsiteX1756" fmla="*/ 6002230 w 9915525"/>
              <a:gd name="connsiteY1756" fmla="*/ 179195 h 6819900"/>
              <a:gd name="connsiteX1757" fmla="*/ 5975334 w 9915525"/>
              <a:gd name="connsiteY1757" fmla="*/ 252897 h 6819900"/>
              <a:gd name="connsiteX1758" fmla="*/ 6011931 w 9915525"/>
              <a:gd name="connsiteY1758" fmla="*/ 363392 h 6819900"/>
              <a:gd name="connsiteX1759" fmla="*/ 6055016 w 9915525"/>
              <a:gd name="connsiteY1759" fmla="*/ 424770 h 6819900"/>
              <a:gd name="connsiteX1760" fmla="*/ 6073065 w 9915525"/>
              <a:gd name="connsiteY1760" fmla="*/ 373144 h 6819900"/>
              <a:gd name="connsiteX1761" fmla="*/ 2386890 w 9915525"/>
              <a:gd name="connsiteY1761" fmla="*/ 6630843 h 6819900"/>
              <a:gd name="connsiteX1762" fmla="*/ 2396415 w 9915525"/>
              <a:gd name="connsiteY1762" fmla="*/ 6616555 h 6819900"/>
              <a:gd name="connsiteX1763" fmla="*/ 2405940 w 9915525"/>
              <a:gd name="connsiteY1763" fmla="*/ 6630843 h 6819900"/>
              <a:gd name="connsiteX1764" fmla="*/ 2396415 w 9915525"/>
              <a:gd name="connsiteY1764" fmla="*/ 6645130 h 6819900"/>
              <a:gd name="connsiteX1765" fmla="*/ 2386890 w 9915525"/>
              <a:gd name="connsiteY1765" fmla="*/ 6630843 h 6819900"/>
              <a:gd name="connsiteX1766" fmla="*/ 8301915 w 9915525"/>
              <a:gd name="connsiteY1766" fmla="*/ 6616555 h 6819900"/>
              <a:gd name="connsiteX1767" fmla="*/ 8311440 w 9915525"/>
              <a:gd name="connsiteY1767" fmla="*/ 6607030 h 6819900"/>
              <a:gd name="connsiteX1768" fmla="*/ 8320965 w 9915525"/>
              <a:gd name="connsiteY1768" fmla="*/ 6616555 h 6819900"/>
              <a:gd name="connsiteX1769" fmla="*/ 8311440 w 9915525"/>
              <a:gd name="connsiteY1769" fmla="*/ 6626080 h 6819900"/>
              <a:gd name="connsiteX1770" fmla="*/ 8301915 w 9915525"/>
              <a:gd name="connsiteY1770" fmla="*/ 6616555 h 6819900"/>
              <a:gd name="connsiteX1771" fmla="*/ 2110665 w 9915525"/>
              <a:gd name="connsiteY1771" fmla="*/ 6573693 h 6819900"/>
              <a:gd name="connsiteX1772" fmla="*/ 2124953 w 9915525"/>
              <a:gd name="connsiteY1772" fmla="*/ 6559405 h 6819900"/>
              <a:gd name="connsiteX1773" fmla="*/ 2139240 w 9915525"/>
              <a:gd name="connsiteY1773" fmla="*/ 6573693 h 6819900"/>
              <a:gd name="connsiteX1774" fmla="*/ 2124953 w 9915525"/>
              <a:gd name="connsiteY1774" fmla="*/ 6587980 h 6819900"/>
              <a:gd name="connsiteX1775" fmla="*/ 2110665 w 9915525"/>
              <a:gd name="connsiteY1775" fmla="*/ 6573693 h 6819900"/>
              <a:gd name="connsiteX1776" fmla="*/ 8060645 w 9915525"/>
              <a:gd name="connsiteY1776" fmla="*/ 6528449 h 6819900"/>
              <a:gd name="connsiteX1777" fmla="*/ 8048762 w 9915525"/>
              <a:gd name="connsiteY1777" fmla="*/ 6476061 h 6819900"/>
              <a:gd name="connsiteX1778" fmla="*/ 8056806 w 9915525"/>
              <a:gd name="connsiteY1778" fmla="*/ 6454630 h 6819900"/>
              <a:gd name="connsiteX1779" fmla="*/ 8076837 w 9915525"/>
              <a:gd name="connsiteY1779" fmla="*/ 6476061 h 6819900"/>
              <a:gd name="connsiteX1780" fmla="*/ 8074561 w 9915525"/>
              <a:gd name="connsiteY1780" fmla="*/ 6559405 h 6819900"/>
              <a:gd name="connsiteX1781" fmla="*/ 8060645 w 9915525"/>
              <a:gd name="connsiteY1781" fmla="*/ 6528449 h 6819900"/>
              <a:gd name="connsiteX1782" fmla="*/ 8270825 w 9915525"/>
              <a:gd name="connsiteY1782" fmla="*/ 6436416 h 6819900"/>
              <a:gd name="connsiteX1783" fmla="*/ 8279152 w 9915525"/>
              <a:gd name="connsiteY1783" fmla="*/ 6408735 h 6819900"/>
              <a:gd name="connsiteX1784" fmla="*/ 8290738 w 9915525"/>
              <a:gd name="connsiteY1784" fmla="*/ 6446268 h 6819900"/>
              <a:gd name="connsiteX1785" fmla="*/ 8270825 w 9915525"/>
              <a:gd name="connsiteY1785" fmla="*/ 6436416 h 6819900"/>
              <a:gd name="connsiteX1786" fmla="*/ 2024940 w 9915525"/>
              <a:gd name="connsiteY1786" fmla="*/ 6378430 h 6819900"/>
              <a:gd name="connsiteX1787" fmla="*/ 2039228 w 9915525"/>
              <a:gd name="connsiteY1787" fmla="*/ 6359380 h 6819900"/>
              <a:gd name="connsiteX1788" fmla="*/ 2053515 w 9915525"/>
              <a:gd name="connsiteY1788" fmla="*/ 6378430 h 6819900"/>
              <a:gd name="connsiteX1789" fmla="*/ 2039228 w 9915525"/>
              <a:gd name="connsiteY1789" fmla="*/ 6397480 h 6819900"/>
              <a:gd name="connsiteX1790" fmla="*/ 2024940 w 9915525"/>
              <a:gd name="connsiteY1790" fmla="*/ 6378430 h 6819900"/>
              <a:gd name="connsiteX1791" fmla="*/ 4589547 w 9915525"/>
              <a:gd name="connsiteY1791" fmla="*/ 6378133 h 6819900"/>
              <a:gd name="connsiteX1792" fmla="*/ 4566486 w 9915525"/>
              <a:gd name="connsiteY1792" fmla="*/ 6352543 h 6819900"/>
              <a:gd name="connsiteX1793" fmla="*/ 4563784 w 9915525"/>
              <a:gd name="connsiteY1793" fmla="*/ 6320353 h 6819900"/>
              <a:gd name="connsiteX1794" fmla="*/ 4500054 w 9915525"/>
              <a:gd name="connsiteY1794" fmla="*/ 6252555 h 6819900"/>
              <a:gd name="connsiteX1795" fmla="*/ 4502625 w 9915525"/>
              <a:gd name="connsiteY1795" fmla="*/ 6205310 h 6819900"/>
              <a:gd name="connsiteX1796" fmla="*/ 4502336 w 9915525"/>
              <a:gd name="connsiteY1796" fmla="*/ 6105482 h 6819900"/>
              <a:gd name="connsiteX1797" fmla="*/ 4482761 w 9915525"/>
              <a:gd name="connsiteY1797" fmla="*/ 6035217 h 6819900"/>
              <a:gd name="connsiteX1798" fmla="*/ 4468774 w 9915525"/>
              <a:gd name="connsiteY1798" fmla="*/ 5990961 h 6819900"/>
              <a:gd name="connsiteX1799" fmla="*/ 4443751 w 9915525"/>
              <a:gd name="connsiteY1799" fmla="*/ 5944554 h 6819900"/>
              <a:gd name="connsiteX1800" fmla="*/ 4425240 w 9915525"/>
              <a:gd name="connsiteY1800" fmla="*/ 5916468 h 6819900"/>
              <a:gd name="connsiteX1801" fmla="*/ 4405965 w 9915525"/>
              <a:gd name="connsiteY1801" fmla="*/ 5887689 h 6819900"/>
              <a:gd name="connsiteX1802" fmla="*/ 4396440 w 9915525"/>
              <a:gd name="connsiteY1802" fmla="*/ 5860495 h 6819900"/>
              <a:gd name="connsiteX1803" fmla="*/ 4417620 w 9915525"/>
              <a:gd name="connsiteY1803" fmla="*/ 5862175 h 6819900"/>
              <a:gd name="connsiteX1804" fmla="*/ 4455720 w 9915525"/>
              <a:gd name="connsiteY1804" fmla="*/ 5873605 h 6819900"/>
              <a:gd name="connsiteX1805" fmla="*/ 4482390 w 9915525"/>
              <a:gd name="connsiteY1805" fmla="*/ 5888834 h 6819900"/>
              <a:gd name="connsiteX1806" fmla="*/ 4519994 w 9915525"/>
              <a:gd name="connsiteY1806" fmla="*/ 5978380 h 6819900"/>
              <a:gd name="connsiteX1807" fmla="*/ 4563085 w 9915525"/>
              <a:gd name="connsiteY1807" fmla="*/ 6053060 h 6819900"/>
              <a:gd name="connsiteX1808" fmla="*/ 4567578 w 9915525"/>
              <a:gd name="connsiteY1808" fmla="*/ 6103208 h 6819900"/>
              <a:gd name="connsiteX1809" fmla="*/ 4573607 w 9915525"/>
              <a:gd name="connsiteY1809" fmla="*/ 6127616 h 6819900"/>
              <a:gd name="connsiteX1810" fmla="*/ 4583305 w 9915525"/>
              <a:gd name="connsiteY1810" fmla="*/ 6185942 h 6819900"/>
              <a:gd name="connsiteX1811" fmla="*/ 4596452 w 9915525"/>
              <a:gd name="connsiteY1811" fmla="*/ 6251701 h 6819900"/>
              <a:gd name="connsiteX1812" fmla="*/ 4615740 w 9915525"/>
              <a:gd name="connsiteY1812" fmla="*/ 6281815 h 6819900"/>
              <a:gd name="connsiteX1813" fmla="*/ 4626459 w 9915525"/>
              <a:gd name="connsiteY1813" fmla="*/ 6309139 h 6819900"/>
              <a:gd name="connsiteX1814" fmla="*/ 4617690 w 9915525"/>
              <a:gd name="connsiteY1814" fmla="*/ 6387352 h 6819900"/>
              <a:gd name="connsiteX1815" fmla="*/ 4589547 w 9915525"/>
              <a:gd name="connsiteY1815" fmla="*/ 6378134 h 6819900"/>
              <a:gd name="connsiteX1816" fmla="*/ 2750205 w 9915525"/>
              <a:gd name="connsiteY1816" fmla="*/ 6360425 h 6819900"/>
              <a:gd name="connsiteX1817" fmla="*/ 2747823 w 9915525"/>
              <a:gd name="connsiteY1817" fmla="*/ 6345721 h 6819900"/>
              <a:gd name="connsiteX1818" fmla="*/ 2777415 w 9915525"/>
              <a:gd name="connsiteY1818" fmla="*/ 6359942 h 6819900"/>
              <a:gd name="connsiteX1819" fmla="*/ 2750205 w 9915525"/>
              <a:gd name="connsiteY1819" fmla="*/ 6360425 h 6819900"/>
              <a:gd name="connsiteX1820" fmla="*/ 2716254 w 9915525"/>
              <a:gd name="connsiteY1820" fmla="*/ 6306594 h 6819900"/>
              <a:gd name="connsiteX1821" fmla="*/ 2724673 w 9915525"/>
              <a:gd name="connsiteY1821" fmla="*/ 6267886 h 6819900"/>
              <a:gd name="connsiteX1822" fmla="*/ 2758365 w 9915525"/>
              <a:gd name="connsiteY1822" fmla="*/ 6298030 h 6819900"/>
              <a:gd name="connsiteX1823" fmla="*/ 2740348 w 9915525"/>
              <a:gd name="connsiteY1823" fmla="*/ 6330805 h 6819900"/>
              <a:gd name="connsiteX1824" fmla="*/ 2716254 w 9915525"/>
              <a:gd name="connsiteY1824" fmla="*/ 6306594 h 6819900"/>
              <a:gd name="connsiteX1825" fmla="*/ 3407946 w 9915525"/>
              <a:gd name="connsiteY1825" fmla="*/ 6261710 h 6819900"/>
              <a:gd name="connsiteX1826" fmla="*/ 3320486 w 9915525"/>
              <a:gd name="connsiteY1826" fmla="*/ 6156974 h 6819900"/>
              <a:gd name="connsiteX1827" fmla="*/ 3351338 w 9915525"/>
              <a:gd name="connsiteY1827" fmla="*/ 6161736 h 6819900"/>
              <a:gd name="connsiteX1828" fmla="*/ 3362321 w 9915525"/>
              <a:gd name="connsiteY1828" fmla="*/ 6136683 h 6819900"/>
              <a:gd name="connsiteX1829" fmla="*/ 3359104 w 9915525"/>
              <a:gd name="connsiteY1829" fmla="*/ 6089534 h 6819900"/>
              <a:gd name="connsiteX1830" fmla="*/ 3377490 w 9915525"/>
              <a:gd name="connsiteY1830" fmla="*/ 6076546 h 6819900"/>
              <a:gd name="connsiteX1831" fmla="*/ 3397599 w 9915525"/>
              <a:gd name="connsiteY1831" fmla="*/ 6111730 h 6819900"/>
              <a:gd name="connsiteX1832" fmla="*/ 3396540 w 9915525"/>
              <a:gd name="connsiteY1832" fmla="*/ 6149830 h 6819900"/>
              <a:gd name="connsiteX1833" fmla="*/ 3425115 w 9915525"/>
              <a:gd name="connsiteY1833" fmla="*/ 6210155 h 6819900"/>
              <a:gd name="connsiteX1834" fmla="*/ 3444165 w 9915525"/>
              <a:gd name="connsiteY1834" fmla="*/ 6245080 h 6819900"/>
              <a:gd name="connsiteX1835" fmla="*/ 3463215 w 9915525"/>
              <a:gd name="connsiteY1835" fmla="*/ 6278856 h 6819900"/>
              <a:gd name="connsiteX1836" fmla="*/ 3477503 w 9915525"/>
              <a:gd name="connsiteY1836" fmla="*/ 6296149 h 6819900"/>
              <a:gd name="connsiteX1837" fmla="*/ 3484646 w 9915525"/>
              <a:gd name="connsiteY1837" fmla="*/ 6330767 h 6819900"/>
              <a:gd name="connsiteX1838" fmla="*/ 3407946 w 9915525"/>
              <a:gd name="connsiteY1838" fmla="*/ 6261710 h 6819900"/>
              <a:gd name="connsiteX1839" fmla="*/ 7854240 w 9915525"/>
              <a:gd name="connsiteY1839" fmla="*/ 6273655 h 6819900"/>
              <a:gd name="connsiteX1840" fmla="*/ 7863765 w 9915525"/>
              <a:gd name="connsiteY1840" fmla="*/ 6264130 h 6819900"/>
              <a:gd name="connsiteX1841" fmla="*/ 7873290 w 9915525"/>
              <a:gd name="connsiteY1841" fmla="*/ 6273655 h 6819900"/>
              <a:gd name="connsiteX1842" fmla="*/ 7863765 w 9915525"/>
              <a:gd name="connsiteY1842" fmla="*/ 6283180 h 6819900"/>
              <a:gd name="connsiteX1843" fmla="*/ 7854240 w 9915525"/>
              <a:gd name="connsiteY1843" fmla="*/ 6273655 h 6819900"/>
              <a:gd name="connsiteX1844" fmla="*/ 5336724 w 9915525"/>
              <a:gd name="connsiteY1844" fmla="*/ 6267564 h 6819900"/>
              <a:gd name="connsiteX1845" fmla="*/ 5349727 w 9915525"/>
              <a:gd name="connsiteY1845" fmla="*/ 6245080 h 6819900"/>
              <a:gd name="connsiteX1846" fmla="*/ 5358690 w 9915525"/>
              <a:gd name="connsiteY1846" fmla="*/ 6259368 h 6819900"/>
              <a:gd name="connsiteX1847" fmla="*/ 5336724 w 9915525"/>
              <a:gd name="connsiteY1847" fmla="*/ 6267564 h 6819900"/>
              <a:gd name="connsiteX1848" fmla="*/ 8060615 w 9915525"/>
              <a:gd name="connsiteY1848" fmla="*/ 6238730 h 6819900"/>
              <a:gd name="connsiteX1849" fmla="*/ 8068553 w 9915525"/>
              <a:gd name="connsiteY1849" fmla="*/ 6216505 h 6819900"/>
              <a:gd name="connsiteX1850" fmla="*/ 8082840 w 9915525"/>
              <a:gd name="connsiteY1850" fmla="*/ 6230793 h 6819900"/>
              <a:gd name="connsiteX1851" fmla="*/ 8060615 w 9915525"/>
              <a:gd name="connsiteY1851" fmla="*/ 6238730 h 6819900"/>
              <a:gd name="connsiteX1852" fmla="*/ 1917584 w 9915525"/>
              <a:gd name="connsiteY1852" fmla="*/ 6225155 h 6819900"/>
              <a:gd name="connsiteX1853" fmla="*/ 1906239 w 9915525"/>
              <a:gd name="connsiteY1853" fmla="*/ 6206395 h 6819900"/>
              <a:gd name="connsiteX1854" fmla="*/ 1939215 w 9915525"/>
              <a:gd name="connsiteY1854" fmla="*/ 6216505 h 6819900"/>
              <a:gd name="connsiteX1855" fmla="*/ 1917584 w 9915525"/>
              <a:gd name="connsiteY1855" fmla="*/ 6225155 h 6819900"/>
              <a:gd name="connsiteX1856" fmla="*/ 8566234 w 9915525"/>
              <a:gd name="connsiteY1856" fmla="*/ 6205914 h 6819900"/>
              <a:gd name="connsiteX1857" fmla="*/ 8549565 w 9915525"/>
              <a:gd name="connsiteY1857" fmla="*/ 6154682 h 6819900"/>
              <a:gd name="connsiteX1858" fmla="*/ 8539896 w 9915525"/>
              <a:gd name="connsiteY1858" fmla="*/ 6106879 h 6819900"/>
              <a:gd name="connsiteX1859" fmla="*/ 8516569 w 9915525"/>
              <a:gd name="connsiteY1859" fmla="*/ 6068216 h 6819900"/>
              <a:gd name="connsiteX1860" fmla="*/ 8484409 w 9915525"/>
              <a:gd name="connsiteY1860" fmla="*/ 6035530 h 6819900"/>
              <a:gd name="connsiteX1861" fmla="*/ 8470106 w 9915525"/>
              <a:gd name="connsiteY1861" fmla="*/ 5955437 h 6819900"/>
              <a:gd name="connsiteX1862" fmla="*/ 8501940 w 9915525"/>
              <a:gd name="connsiteY1862" fmla="*/ 5964859 h 6819900"/>
              <a:gd name="connsiteX1863" fmla="*/ 8526871 w 9915525"/>
              <a:gd name="connsiteY1863" fmla="*/ 6009198 h 6819900"/>
              <a:gd name="connsiteX1864" fmla="*/ 8568879 w 9915525"/>
              <a:gd name="connsiteY1864" fmla="*/ 5999469 h 6819900"/>
              <a:gd name="connsiteX1865" fmla="*/ 8610737 w 9915525"/>
              <a:gd name="connsiteY1865" fmla="*/ 6002631 h 6819900"/>
              <a:gd name="connsiteX1866" fmla="*/ 8587986 w 9915525"/>
              <a:gd name="connsiteY1866" fmla="*/ 6040395 h 6819900"/>
              <a:gd name="connsiteX1867" fmla="*/ 8566871 w 9915525"/>
              <a:gd name="connsiteY1867" fmla="*/ 6062145 h 6819900"/>
              <a:gd name="connsiteX1868" fmla="*/ 8574660 w 9915525"/>
              <a:gd name="connsiteY1868" fmla="*/ 6100333 h 6819900"/>
              <a:gd name="connsiteX1869" fmla="*/ 8591235 w 9915525"/>
              <a:gd name="connsiteY1869" fmla="*/ 6207103 h 6819900"/>
              <a:gd name="connsiteX1870" fmla="*/ 8566234 w 9915525"/>
              <a:gd name="connsiteY1870" fmla="*/ 6205914 h 6819900"/>
              <a:gd name="connsiteX1871" fmla="*/ 4053765 w 9915525"/>
              <a:gd name="connsiteY1871" fmla="*/ 6197455 h 6819900"/>
              <a:gd name="connsiteX1872" fmla="*/ 4063290 w 9915525"/>
              <a:gd name="connsiteY1872" fmla="*/ 6187930 h 6819900"/>
              <a:gd name="connsiteX1873" fmla="*/ 4072815 w 9915525"/>
              <a:gd name="connsiteY1873" fmla="*/ 6197455 h 6819900"/>
              <a:gd name="connsiteX1874" fmla="*/ 4063290 w 9915525"/>
              <a:gd name="connsiteY1874" fmla="*/ 6206980 h 6819900"/>
              <a:gd name="connsiteX1875" fmla="*/ 4053765 w 9915525"/>
              <a:gd name="connsiteY1875" fmla="*/ 6197455 h 6819900"/>
              <a:gd name="connsiteX1876" fmla="*/ 8165390 w 9915525"/>
              <a:gd name="connsiteY1876" fmla="*/ 6181580 h 6819900"/>
              <a:gd name="connsiteX1877" fmla="*/ 8159040 w 9915525"/>
              <a:gd name="connsiteY1877" fmla="*/ 6157767 h 6819900"/>
              <a:gd name="connsiteX1878" fmla="*/ 8195235 w 9915525"/>
              <a:gd name="connsiteY1878" fmla="*/ 6151735 h 6819900"/>
              <a:gd name="connsiteX1879" fmla="*/ 8189203 w 9915525"/>
              <a:gd name="connsiteY1879" fmla="*/ 6187930 h 6819900"/>
              <a:gd name="connsiteX1880" fmla="*/ 8165390 w 9915525"/>
              <a:gd name="connsiteY1880" fmla="*/ 6181580 h 6819900"/>
              <a:gd name="connsiteX1881" fmla="*/ 4039884 w 9915525"/>
              <a:gd name="connsiteY1881" fmla="*/ 6160013 h 6819900"/>
              <a:gd name="connsiteX1882" fmla="*/ 4057199 w 9915525"/>
              <a:gd name="connsiteY1882" fmla="*/ 6146914 h 6819900"/>
              <a:gd name="connsiteX1883" fmla="*/ 4054327 w 9915525"/>
              <a:gd name="connsiteY1883" fmla="*/ 6168880 h 6819900"/>
              <a:gd name="connsiteX1884" fmla="*/ 4039884 w 9915525"/>
              <a:gd name="connsiteY1884" fmla="*/ 6160013 h 6819900"/>
              <a:gd name="connsiteX1885" fmla="*/ 4368033 w 9915525"/>
              <a:gd name="connsiteY1885" fmla="*/ 6130673 h 6819900"/>
              <a:gd name="connsiteX1886" fmla="*/ 4360171 w 9915525"/>
              <a:gd name="connsiteY1886" fmla="*/ 6099716 h 6819900"/>
              <a:gd name="connsiteX1887" fmla="*/ 4320130 w 9915525"/>
              <a:gd name="connsiteY1887" fmla="*/ 6045055 h 6819900"/>
              <a:gd name="connsiteX1888" fmla="*/ 4301415 w 9915525"/>
              <a:gd name="connsiteY1888" fmla="*/ 6030768 h 6819900"/>
              <a:gd name="connsiteX1889" fmla="*/ 4310940 w 9915525"/>
              <a:gd name="connsiteY1889" fmla="*/ 6016480 h 6819900"/>
              <a:gd name="connsiteX1890" fmla="*/ 4311461 w 9915525"/>
              <a:gd name="connsiteY1890" fmla="*/ 5976792 h 6819900"/>
              <a:gd name="connsiteX1891" fmla="*/ 4301824 w 9915525"/>
              <a:gd name="connsiteY1891" fmla="*/ 5811440 h 6819900"/>
              <a:gd name="connsiteX1892" fmla="*/ 4333188 w 9915525"/>
              <a:gd name="connsiteY1892" fmla="*/ 5890983 h 6819900"/>
              <a:gd name="connsiteX1893" fmla="*/ 4338685 w 9915525"/>
              <a:gd name="connsiteY1893" fmla="*/ 5915955 h 6819900"/>
              <a:gd name="connsiteX1894" fmla="*/ 4349040 w 9915525"/>
              <a:gd name="connsiteY1894" fmla="*/ 5953964 h 6819900"/>
              <a:gd name="connsiteX1895" fmla="*/ 4362375 w 9915525"/>
              <a:gd name="connsiteY1895" fmla="*/ 5996639 h 6819900"/>
              <a:gd name="connsiteX1896" fmla="*/ 4375710 w 9915525"/>
              <a:gd name="connsiteY1896" fmla="*/ 6041899 h 6819900"/>
              <a:gd name="connsiteX1897" fmla="*/ 4384690 w 9915525"/>
              <a:gd name="connsiteY1897" fmla="*/ 6082005 h 6819900"/>
              <a:gd name="connsiteX1898" fmla="*/ 4399692 w 9915525"/>
              <a:gd name="connsiteY1898" fmla="*/ 6118874 h 6819900"/>
              <a:gd name="connsiteX1899" fmla="*/ 4368033 w 9915525"/>
              <a:gd name="connsiteY1899" fmla="*/ 6130673 h 6819900"/>
              <a:gd name="connsiteX1900" fmla="*/ 4137126 w 9915525"/>
              <a:gd name="connsiteY1900" fmla="*/ 6122765 h 6819900"/>
              <a:gd name="connsiteX1901" fmla="*/ 4124505 w 9915525"/>
              <a:gd name="connsiteY1901" fmla="*/ 6083155 h 6819900"/>
              <a:gd name="connsiteX1902" fmla="*/ 4152350 w 9915525"/>
              <a:gd name="connsiteY1902" fmla="*/ 6111730 h 6819900"/>
              <a:gd name="connsiteX1903" fmla="*/ 4164954 w 9915525"/>
              <a:gd name="connsiteY1903" fmla="*/ 6139434 h 6819900"/>
              <a:gd name="connsiteX1904" fmla="*/ 4137126 w 9915525"/>
              <a:gd name="connsiteY1904" fmla="*/ 6122765 h 6819900"/>
              <a:gd name="connsiteX1905" fmla="*/ 5130090 w 9915525"/>
              <a:gd name="connsiteY1905" fmla="*/ 6107530 h 6819900"/>
              <a:gd name="connsiteX1906" fmla="*/ 5139615 w 9915525"/>
              <a:gd name="connsiteY1906" fmla="*/ 6092680 h 6819900"/>
              <a:gd name="connsiteX1907" fmla="*/ 5149140 w 9915525"/>
              <a:gd name="connsiteY1907" fmla="*/ 6101643 h 6819900"/>
              <a:gd name="connsiteX1908" fmla="*/ 5139615 w 9915525"/>
              <a:gd name="connsiteY1908" fmla="*/ 6116493 h 6819900"/>
              <a:gd name="connsiteX1909" fmla="*/ 5130090 w 9915525"/>
              <a:gd name="connsiteY1909" fmla="*/ 6107530 h 6819900"/>
              <a:gd name="connsiteX1910" fmla="*/ 1834440 w 9915525"/>
              <a:gd name="connsiteY1910" fmla="*/ 6078393 h 6819900"/>
              <a:gd name="connsiteX1911" fmla="*/ 1844679 w 9915525"/>
              <a:gd name="connsiteY1911" fmla="*/ 6065931 h 6819900"/>
              <a:gd name="connsiteX1912" fmla="*/ 1854919 w 9915525"/>
              <a:gd name="connsiteY1912" fmla="*/ 6078393 h 6819900"/>
              <a:gd name="connsiteX1913" fmla="*/ 1844679 w 9915525"/>
              <a:gd name="connsiteY1913" fmla="*/ 6090855 h 6819900"/>
              <a:gd name="connsiteX1914" fmla="*/ 1834440 w 9915525"/>
              <a:gd name="connsiteY1914" fmla="*/ 6078393 h 6819900"/>
              <a:gd name="connsiteX1915" fmla="*/ 5094173 w 9915525"/>
              <a:gd name="connsiteY1915" fmla="*/ 6052794 h 6819900"/>
              <a:gd name="connsiteX1916" fmla="*/ 5120565 w 9915525"/>
              <a:gd name="connsiteY1916" fmla="*/ 6049024 h 6819900"/>
              <a:gd name="connsiteX1917" fmla="*/ 5105484 w 9915525"/>
              <a:gd name="connsiteY1917" fmla="*/ 6064105 h 6819900"/>
              <a:gd name="connsiteX1918" fmla="*/ 5094173 w 9915525"/>
              <a:gd name="connsiteY1918" fmla="*/ 6052794 h 6819900"/>
              <a:gd name="connsiteX1919" fmla="*/ 8120338 w 9915525"/>
              <a:gd name="connsiteY1919" fmla="*/ 6049091 h 6819900"/>
              <a:gd name="connsiteX1920" fmla="*/ 8120716 w 9915525"/>
              <a:gd name="connsiteY1920" fmla="*/ 6026143 h 6819900"/>
              <a:gd name="connsiteX1921" fmla="*/ 8159040 w 9915525"/>
              <a:gd name="connsiteY1921" fmla="*/ 6053900 h 6819900"/>
              <a:gd name="connsiteX1922" fmla="*/ 8120338 w 9915525"/>
              <a:gd name="connsiteY1922" fmla="*/ 6049091 h 6819900"/>
              <a:gd name="connsiteX1923" fmla="*/ 5441185 w 9915525"/>
              <a:gd name="connsiteY1923" fmla="*/ 6047436 h 6819900"/>
              <a:gd name="connsiteX1924" fmla="*/ 5442394 w 9915525"/>
              <a:gd name="connsiteY1924" fmla="*/ 5931058 h 6819900"/>
              <a:gd name="connsiteX1925" fmla="*/ 5465846 w 9915525"/>
              <a:gd name="connsiteY1925" fmla="*/ 5944015 h 6819900"/>
              <a:gd name="connsiteX1926" fmla="*/ 5471880 w 9915525"/>
              <a:gd name="connsiteY1926" fmla="*/ 6006955 h 6819900"/>
              <a:gd name="connsiteX1927" fmla="*/ 5465796 w 9915525"/>
              <a:gd name="connsiteY1927" fmla="*/ 6030768 h 6819900"/>
              <a:gd name="connsiteX1928" fmla="*/ 5441185 w 9915525"/>
              <a:gd name="connsiteY1928" fmla="*/ 6047436 h 6819900"/>
              <a:gd name="connsiteX1929" fmla="*/ 5077896 w 9915525"/>
              <a:gd name="connsiteY1929" fmla="*/ 5959940 h 6819900"/>
              <a:gd name="connsiteX1930" fmla="*/ 5097948 w 9915525"/>
              <a:gd name="connsiteY1930" fmla="*/ 5921230 h 6819900"/>
              <a:gd name="connsiteX1931" fmla="*/ 5109292 w 9915525"/>
              <a:gd name="connsiteY1931" fmla="*/ 5946690 h 6819900"/>
              <a:gd name="connsiteX1932" fmla="*/ 5077896 w 9915525"/>
              <a:gd name="connsiteY1932" fmla="*/ 5959940 h 6819900"/>
              <a:gd name="connsiteX1933" fmla="*/ 1153403 w 9915525"/>
              <a:gd name="connsiteY1933" fmla="*/ 5921230 h 6819900"/>
              <a:gd name="connsiteX1934" fmla="*/ 1138473 w 9915525"/>
              <a:gd name="connsiteY1934" fmla="*/ 5902180 h 6819900"/>
              <a:gd name="connsiteX1935" fmla="*/ 1129590 w 9915525"/>
              <a:gd name="connsiteY1935" fmla="*/ 5887893 h 6819900"/>
              <a:gd name="connsiteX1936" fmla="*/ 1147545 w 9915525"/>
              <a:gd name="connsiteY1936" fmla="*/ 5873605 h 6819900"/>
              <a:gd name="connsiteX1937" fmla="*/ 1191336 w 9915525"/>
              <a:gd name="connsiteY1937" fmla="*/ 5931024 h 6819900"/>
              <a:gd name="connsiteX1938" fmla="*/ 1153403 w 9915525"/>
              <a:gd name="connsiteY1938" fmla="*/ 5921230 h 6819900"/>
              <a:gd name="connsiteX1939" fmla="*/ 4840285 w 9915525"/>
              <a:gd name="connsiteY1939" fmla="*/ 5924400 h 6819900"/>
              <a:gd name="connsiteX1940" fmla="*/ 4864655 w 9915525"/>
              <a:gd name="connsiteY1940" fmla="*/ 5899635 h 6819900"/>
              <a:gd name="connsiteX1941" fmla="*/ 4855183 w 9915525"/>
              <a:gd name="connsiteY1941" fmla="*/ 5940280 h 6819900"/>
              <a:gd name="connsiteX1942" fmla="*/ 4840285 w 9915525"/>
              <a:gd name="connsiteY1942" fmla="*/ 5924400 h 6819900"/>
              <a:gd name="connsiteX1943" fmla="*/ 8823300 w 9915525"/>
              <a:gd name="connsiteY1943" fmla="*/ 5900543 h 6819900"/>
              <a:gd name="connsiteX1944" fmla="*/ 8806740 w 9915525"/>
              <a:gd name="connsiteY1944" fmla="*/ 5854555 h 6819900"/>
              <a:gd name="connsiteX1945" fmla="*/ 8816265 w 9915525"/>
              <a:gd name="connsiteY1945" fmla="*/ 5839605 h 6819900"/>
              <a:gd name="connsiteX1946" fmla="*/ 8837696 w 9915525"/>
              <a:gd name="connsiteY1946" fmla="*/ 5827699 h 6819900"/>
              <a:gd name="connsiteX1947" fmla="*/ 8860009 w 9915525"/>
              <a:gd name="connsiteY1947" fmla="*/ 5871589 h 6819900"/>
              <a:gd name="connsiteX1948" fmla="*/ 8855138 w 9915525"/>
              <a:gd name="connsiteY1948" fmla="*/ 5915990 h 6819900"/>
              <a:gd name="connsiteX1949" fmla="*/ 8823300 w 9915525"/>
              <a:gd name="connsiteY1949" fmla="*/ 5900543 h 6819900"/>
              <a:gd name="connsiteX1950" fmla="*/ 6330240 w 9915525"/>
              <a:gd name="connsiteY1950" fmla="*/ 5887893 h 6819900"/>
              <a:gd name="connsiteX1951" fmla="*/ 6344528 w 9915525"/>
              <a:gd name="connsiteY1951" fmla="*/ 5864080 h 6819900"/>
              <a:gd name="connsiteX1952" fmla="*/ 6358815 w 9915525"/>
              <a:gd name="connsiteY1952" fmla="*/ 5887893 h 6819900"/>
              <a:gd name="connsiteX1953" fmla="*/ 6344528 w 9915525"/>
              <a:gd name="connsiteY1953" fmla="*/ 5911705 h 6819900"/>
              <a:gd name="connsiteX1954" fmla="*/ 6330240 w 9915525"/>
              <a:gd name="connsiteY1954" fmla="*/ 5887893 h 6819900"/>
              <a:gd name="connsiteX1955" fmla="*/ 8189364 w 9915525"/>
              <a:gd name="connsiteY1955" fmla="*/ 5876721 h 6819900"/>
              <a:gd name="connsiteX1956" fmla="*/ 8222216 w 9915525"/>
              <a:gd name="connsiteY1956" fmla="*/ 5868454 h 6819900"/>
              <a:gd name="connsiteX1957" fmla="*/ 8204445 w 9915525"/>
              <a:gd name="connsiteY1957" fmla="*/ 5902180 h 6819900"/>
              <a:gd name="connsiteX1958" fmla="*/ 8189364 w 9915525"/>
              <a:gd name="connsiteY1958" fmla="*/ 5876721 h 6819900"/>
              <a:gd name="connsiteX1959" fmla="*/ 5783882 w 9915525"/>
              <a:gd name="connsiteY1959" fmla="*/ 5886046 h 6819900"/>
              <a:gd name="connsiteX1960" fmla="*/ 5792078 w 9915525"/>
              <a:gd name="connsiteY1960" fmla="*/ 5864080 h 6819900"/>
              <a:gd name="connsiteX1961" fmla="*/ 5806365 w 9915525"/>
              <a:gd name="connsiteY1961" fmla="*/ 5873043 h 6819900"/>
              <a:gd name="connsiteX1962" fmla="*/ 5783882 w 9915525"/>
              <a:gd name="connsiteY1962" fmla="*/ 5886046 h 6819900"/>
              <a:gd name="connsiteX1963" fmla="*/ 5992004 w 9915525"/>
              <a:gd name="connsiteY1963" fmla="*/ 5870047 h 6819900"/>
              <a:gd name="connsiteX1964" fmla="*/ 5984681 w 9915525"/>
              <a:gd name="connsiteY1964" fmla="*/ 5825980 h 6819900"/>
              <a:gd name="connsiteX1965" fmla="*/ 5973074 w 9915525"/>
              <a:gd name="connsiteY1965" fmla="*/ 5774903 h 6819900"/>
              <a:gd name="connsiteX1966" fmla="*/ 5997817 w 9915525"/>
              <a:gd name="connsiteY1966" fmla="*/ 5764109 h 6819900"/>
              <a:gd name="connsiteX1967" fmla="*/ 6031294 w 9915525"/>
              <a:gd name="connsiteY1967" fmla="*/ 5772324 h 6819900"/>
              <a:gd name="connsiteX1968" fmla="*/ 6038614 w 9915525"/>
              <a:gd name="connsiteY1968" fmla="*/ 5822455 h 6819900"/>
              <a:gd name="connsiteX1969" fmla="*/ 6020103 w 9915525"/>
              <a:gd name="connsiteY1969" fmla="*/ 5876046 h 6819900"/>
              <a:gd name="connsiteX1970" fmla="*/ 5992004 w 9915525"/>
              <a:gd name="connsiteY1970" fmla="*/ 5870047 h 6819900"/>
              <a:gd name="connsiteX1971" fmla="*/ 8940090 w 9915525"/>
              <a:gd name="connsiteY1971" fmla="*/ 5873605 h 6819900"/>
              <a:gd name="connsiteX1972" fmla="*/ 8949615 w 9915525"/>
              <a:gd name="connsiteY1972" fmla="*/ 5864080 h 6819900"/>
              <a:gd name="connsiteX1973" fmla="*/ 8959140 w 9915525"/>
              <a:gd name="connsiteY1973" fmla="*/ 5873605 h 6819900"/>
              <a:gd name="connsiteX1974" fmla="*/ 8949615 w 9915525"/>
              <a:gd name="connsiteY1974" fmla="*/ 5883130 h 6819900"/>
              <a:gd name="connsiteX1975" fmla="*/ 8940090 w 9915525"/>
              <a:gd name="connsiteY1975" fmla="*/ 5873605 h 6819900"/>
              <a:gd name="connsiteX1976" fmla="*/ 4898728 w 9915525"/>
              <a:gd name="connsiteY1976" fmla="*/ 5847187 h 6819900"/>
              <a:gd name="connsiteX1977" fmla="*/ 4896123 w 9915525"/>
              <a:gd name="connsiteY1977" fmla="*/ 5814074 h 6819900"/>
              <a:gd name="connsiteX1978" fmla="*/ 4930065 w 9915525"/>
              <a:gd name="connsiteY1978" fmla="*/ 5825418 h 6819900"/>
              <a:gd name="connsiteX1979" fmla="*/ 4898728 w 9915525"/>
              <a:gd name="connsiteY1979" fmla="*/ 5847187 h 6819900"/>
              <a:gd name="connsiteX1980" fmla="*/ 4825290 w 9915525"/>
              <a:gd name="connsiteY1980" fmla="*/ 5840268 h 6819900"/>
              <a:gd name="connsiteX1981" fmla="*/ 4838559 w 9915525"/>
              <a:gd name="connsiteY1981" fmla="*/ 5825980 h 6819900"/>
              <a:gd name="connsiteX1982" fmla="*/ 4857310 w 9915525"/>
              <a:gd name="connsiteY1982" fmla="*/ 5840268 h 6819900"/>
              <a:gd name="connsiteX1983" fmla="*/ 4844041 w 9915525"/>
              <a:gd name="connsiteY1983" fmla="*/ 5854555 h 6819900"/>
              <a:gd name="connsiteX1984" fmla="*/ 4825290 w 9915525"/>
              <a:gd name="connsiteY1984" fmla="*/ 5840268 h 6819900"/>
              <a:gd name="connsiteX1985" fmla="*/ 3646571 w 9915525"/>
              <a:gd name="connsiteY1985" fmla="*/ 5827786 h 6819900"/>
              <a:gd name="connsiteX1986" fmla="*/ 3615615 w 9915525"/>
              <a:gd name="connsiteY1986" fmla="*/ 5800922 h 6819900"/>
              <a:gd name="connsiteX1987" fmla="*/ 3598946 w 9915525"/>
              <a:gd name="connsiteY1987" fmla="*/ 5778275 h 6819900"/>
              <a:gd name="connsiteX1988" fmla="*/ 3594184 w 9915525"/>
              <a:gd name="connsiteY1988" fmla="*/ 5762721 h 6819900"/>
              <a:gd name="connsiteX1989" fmla="*/ 3606090 w 9915525"/>
              <a:gd name="connsiteY1989" fmla="*/ 5740628 h 6819900"/>
              <a:gd name="connsiteX1990" fmla="*/ 3563228 w 9915525"/>
              <a:gd name="connsiteY1990" fmla="*/ 5712188 h 6819900"/>
              <a:gd name="connsiteX1991" fmla="*/ 3529890 w 9915525"/>
              <a:gd name="connsiteY1991" fmla="*/ 5707458 h 6819900"/>
              <a:gd name="connsiteX1992" fmla="*/ 3549913 w 9915525"/>
              <a:gd name="connsiteY1992" fmla="*/ 5679686 h 6819900"/>
              <a:gd name="connsiteX1993" fmla="*/ 3563576 w 9915525"/>
              <a:gd name="connsiteY1993" fmla="*/ 5628017 h 6819900"/>
              <a:gd name="connsiteX1994" fmla="*/ 3572623 w 9915525"/>
              <a:gd name="connsiteY1994" fmla="*/ 5584461 h 6819900"/>
              <a:gd name="connsiteX1995" fmla="*/ 3582199 w 9915525"/>
              <a:gd name="connsiteY1995" fmla="*/ 5587982 h 6819900"/>
              <a:gd name="connsiteX1996" fmla="*/ 3600298 w 9915525"/>
              <a:gd name="connsiteY1996" fmla="*/ 5606514 h 6819900"/>
              <a:gd name="connsiteX1997" fmla="*/ 3637996 w 9915525"/>
              <a:gd name="connsiteY1997" fmla="*/ 5642237 h 6819900"/>
              <a:gd name="connsiteX1998" fmla="*/ 3671790 w 9915525"/>
              <a:gd name="connsiteY1998" fmla="*/ 5686985 h 6819900"/>
              <a:gd name="connsiteX1999" fmla="*/ 3691815 w 9915525"/>
              <a:gd name="connsiteY1999" fmla="*/ 5721903 h 6819900"/>
              <a:gd name="connsiteX2000" fmla="*/ 3726172 w 9915525"/>
              <a:gd name="connsiteY2000" fmla="*/ 5768830 h 6819900"/>
              <a:gd name="connsiteX2001" fmla="*/ 3722771 w 9915525"/>
              <a:gd name="connsiteY2001" fmla="*/ 5799154 h 6819900"/>
              <a:gd name="connsiteX2002" fmla="*/ 3693534 w 9915525"/>
              <a:gd name="connsiteY2002" fmla="*/ 5823599 h 6819900"/>
              <a:gd name="connsiteX2003" fmla="*/ 3646571 w 9915525"/>
              <a:gd name="connsiteY2003" fmla="*/ 5827786 h 6819900"/>
              <a:gd name="connsiteX2004" fmla="*/ 8520990 w 9915525"/>
              <a:gd name="connsiteY2004" fmla="*/ 5822012 h 6819900"/>
              <a:gd name="connsiteX2005" fmla="*/ 8494796 w 9915525"/>
              <a:gd name="connsiteY2005" fmla="*/ 5779828 h 6819900"/>
              <a:gd name="connsiteX2006" fmla="*/ 8484957 w 9915525"/>
              <a:gd name="connsiteY2006" fmla="*/ 5754323 h 6819900"/>
              <a:gd name="connsiteX2007" fmla="*/ 8526570 w 9915525"/>
              <a:gd name="connsiteY2007" fmla="*/ 5756403 h 6819900"/>
              <a:gd name="connsiteX2008" fmla="*/ 8555441 w 9915525"/>
              <a:gd name="connsiteY2008" fmla="*/ 5804926 h 6819900"/>
              <a:gd name="connsiteX2009" fmla="*/ 8540022 w 9915525"/>
              <a:gd name="connsiteY2009" fmla="*/ 5845030 h 6819900"/>
              <a:gd name="connsiteX2010" fmla="*/ 8520990 w 9915525"/>
              <a:gd name="connsiteY2010" fmla="*/ 5822012 h 6819900"/>
              <a:gd name="connsiteX2011" fmla="*/ 1091490 w 9915525"/>
              <a:gd name="connsiteY2011" fmla="*/ 5817017 h 6819900"/>
              <a:gd name="connsiteX2012" fmla="*/ 1101015 w 9915525"/>
              <a:gd name="connsiteY2012" fmla="*/ 5802168 h 6819900"/>
              <a:gd name="connsiteX2013" fmla="*/ 1110540 w 9915525"/>
              <a:gd name="connsiteY2013" fmla="*/ 5811130 h 6819900"/>
              <a:gd name="connsiteX2014" fmla="*/ 1101015 w 9915525"/>
              <a:gd name="connsiteY2014" fmla="*/ 5825980 h 6819900"/>
              <a:gd name="connsiteX2015" fmla="*/ 1091490 w 9915525"/>
              <a:gd name="connsiteY2015" fmla="*/ 5817017 h 6819900"/>
              <a:gd name="connsiteX2016" fmla="*/ 4281237 w 9915525"/>
              <a:gd name="connsiteY2016" fmla="*/ 5792166 h 6819900"/>
              <a:gd name="connsiteX2017" fmla="*/ 4281237 w 9915525"/>
              <a:gd name="connsiteY2017" fmla="*/ 5775974 h 6819900"/>
              <a:gd name="connsiteX2018" fmla="*/ 4272840 w 9915525"/>
              <a:gd name="connsiteY2018" fmla="*/ 5768830 h 6819900"/>
              <a:gd name="connsiteX2019" fmla="*/ 4263315 w 9915525"/>
              <a:gd name="connsiteY2019" fmla="*/ 5753749 h 6819900"/>
              <a:gd name="connsiteX2020" fmla="*/ 4295758 w 9915525"/>
              <a:gd name="connsiteY2020" fmla="*/ 5761991 h 6819900"/>
              <a:gd name="connsiteX2021" fmla="*/ 4294057 w 9915525"/>
              <a:gd name="connsiteY2021" fmla="*/ 5789523 h 6819900"/>
              <a:gd name="connsiteX2022" fmla="*/ 4281237 w 9915525"/>
              <a:gd name="connsiteY2022" fmla="*/ 5792166 h 6819900"/>
              <a:gd name="connsiteX2023" fmla="*/ 7432224 w 9915525"/>
              <a:gd name="connsiteY2023" fmla="*/ 5791314 h 6819900"/>
              <a:gd name="connsiteX2024" fmla="*/ 7449990 w 9915525"/>
              <a:gd name="connsiteY2024" fmla="*/ 5768830 h 6819900"/>
              <a:gd name="connsiteX2025" fmla="*/ 7463715 w 9915525"/>
              <a:gd name="connsiteY2025" fmla="*/ 5783118 h 6819900"/>
              <a:gd name="connsiteX2026" fmla="*/ 7432224 w 9915525"/>
              <a:gd name="connsiteY2026" fmla="*/ 5791314 h 6819900"/>
              <a:gd name="connsiteX2027" fmla="*/ 8911515 w 9915525"/>
              <a:gd name="connsiteY2027" fmla="*/ 5769941 h 6819900"/>
              <a:gd name="connsiteX2028" fmla="*/ 8933306 w 9915525"/>
              <a:gd name="connsiteY2028" fmla="*/ 5738310 h 6819900"/>
              <a:gd name="connsiteX2029" fmla="*/ 8966643 w 9915525"/>
              <a:gd name="connsiteY2029" fmla="*/ 5737994 h 6819900"/>
              <a:gd name="connsiteX2030" fmla="*/ 8959782 w 9915525"/>
              <a:gd name="connsiteY2030" fmla="*/ 5759306 h 6819900"/>
              <a:gd name="connsiteX2031" fmla="*/ 8935327 w 9915525"/>
              <a:gd name="connsiteY2031" fmla="*/ 5778356 h 6819900"/>
              <a:gd name="connsiteX2032" fmla="*/ 8911515 w 9915525"/>
              <a:gd name="connsiteY2032" fmla="*/ 5769941 h 6819900"/>
              <a:gd name="connsiteX2033" fmla="*/ 1053390 w 9915525"/>
              <a:gd name="connsiteY2033" fmla="*/ 5754543 h 6819900"/>
              <a:gd name="connsiteX2034" fmla="*/ 1067678 w 9915525"/>
              <a:gd name="connsiteY2034" fmla="*/ 5740255 h 6819900"/>
              <a:gd name="connsiteX2035" fmla="*/ 1081965 w 9915525"/>
              <a:gd name="connsiteY2035" fmla="*/ 5754543 h 6819900"/>
              <a:gd name="connsiteX2036" fmla="*/ 1067678 w 9915525"/>
              <a:gd name="connsiteY2036" fmla="*/ 5768830 h 6819900"/>
              <a:gd name="connsiteX2037" fmla="*/ 1053390 w 9915525"/>
              <a:gd name="connsiteY2037" fmla="*/ 5754543 h 6819900"/>
              <a:gd name="connsiteX2038" fmla="*/ 9594338 w 9915525"/>
              <a:gd name="connsiteY2038" fmla="*/ 5734104 h 6819900"/>
              <a:gd name="connsiteX2039" fmla="*/ 9587790 w 9915525"/>
              <a:gd name="connsiteY2039" fmla="*/ 5701248 h 6819900"/>
              <a:gd name="connsiteX2040" fmla="*/ 9573502 w 9915525"/>
              <a:gd name="connsiteY2040" fmla="*/ 5660654 h 6819900"/>
              <a:gd name="connsiteX2041" fmla="*/ 9559215 w 9915525"/>
              <a:gd name="connsiteY2041" fmla="*/ 5617111 h 6819900"/>
              <a:gd name="connsiteX2042" fmla="*/ 9544927 w 9915525"/>
              <a:gd name="connsiteY2042" fmla="*/ 5587855 h 6819900"/>
              <a:gd name="connsiteX2043" fmla="*/ 9530786 w 9915525"/>
              <a:gd name="connsiteY2043" fmla="*/ 5580711 h 6819900"/>
              <a:gd name="connsiteX2044" fmla="*/ 9577046 w 9915525"/>
              <a:gd name="connsiteY2044" fmla="*/ 5551943 h 6819900"/>
              <a:gd name="connsiteX2045" fmla="*/ 9602868 w 9915525"/>
              <a:gd name="connsiteY2045" fmla="*/ 5570993 h 6819900"/>
              <a:gd name="connsiteX2046" fmla="*/ 9606300 w 9915525"/>
              <a:gd name="connsiteY2046" fmla="*/ 5663766 h 6819900"/>
              <a:gd name="connsiteX2047" fmla="*/ 9624065 w 9915525"/>
              <a:gd name="connsiteY2047" fmla="*/ 5704436 h 6819900"/>
              <a:gd name="connsiteX2048" fmla="*/ 9594338 w 9915525"/>
              <a:gd name="connsiteY2048" fmla="*/ 5734104 h 6819900"/>
              <a:gd name="connsiteX2049" fmla="*/ 5730165 w 9915525"/>
              <a:gd name="connsiteY2049" fmla="*/ 5678343 h 6819900"/>
              <a:gd name="connsiteX2050" fmla="*/ 5744453 w 9915525"/>
              <a:gd name="connsiteY2050" fmla="*/ 5664055 h 6819900"/>
              <a:gd name="connsiteX2051" fmla="*/ 5758740 w 9915525"/>
              <a:gd name="connsiteY2051" fmla="*/ 5678343 h 6819900"/>
              <a:gd name="connsiteX2052" fmla="*/ 5744453 w 9915525"/>
              <a:gd name="connsiteY2052" fmla="*/ 5692630 h 6819900"/>
              <a:gd name="connsiteX2053" fmla="*/ 5730165 w 9915525"/>
              <a:gd name="connsiteY2053" fmla="*/ 5678343 h 6819900"/>
              <a:gd name="connsiteX2054" fmla="*/ 8940090 w 9915525"/>
              <a:gd name="connsiteY2054" fmla="*/ 5669116 h 6819900"/>
              <a:gd name="connsiteX2055" fmla="*/ 8954377 w 9915525"/>
              <a:gd name="connsiteY2055" fmla="*/ 5651086 h 6819900"/>
              <a:gd name="connsiteX2056" fmla="*/ 8962884 w 9915525"/>
              <a:gd name="connsiteY2056" fmla="*/ 5677564 h 6819900"/>
              <a:gd name="connsiteX2057" fmla="*/ 8940090 w 9915525"/>
              <a:gd name="connsiteY2057" fmla="*/ 5669116 h 6819900"/>
              <a:gd name="connsiteX2058" fmla="*/ 6917218 w 9915525"/>
              <a:gd name="connsiteY2058" fmla="*/ 5634289 h 6819900"/>
              <a:gd name="connsiteX2059" fmla="*/ 6911265 w 9915525"/>
              <a:gd name="connsiteY2059" fmla="*/ 5577139 h 6819900"/>
              <a:gd name="connsiteX2060" fmla="*/ 6901740 w 9915525"/>
              <a:gd name="connsiteY2060" fmla="*/ 5549755 h 6819900"/>
              <a:gd name="connsiteX2061" fmla="*/ 6902570 w 9915525"/>
              <a:gd name="connsiteY2061" fmla="*/ 5487330 h 6819900"/>
              <a:gd name="connsiteX2062" fmla="*/ 6935935 w 9915525"/>
              <a:gd name="connsiteY2062" fmla="*/ 5555376 h 6819900"/>
              <a:gd name="connsiteX2063" fmla="*/ 6949332 w 9915525"/>
              <a:gd name="connsiteY2063" fmla="*/ 5620207 h 6819900"/>
              <a:gd name="connsiteX2064" fmla="*/ 6941031 w 9915525"/>
              <a:gd name="connsiteY2064" fmla="*/ 5664055 h 6819900"/>
              <a:gd name="connsiteX2065" fmla="*/ 6917218 w 9915525"/>
              <a:gd name="connsiteY2065" fmla="*/ 5634289 h 6819900"/>
              <a:gd name="connsiteX2066" fmla="*/ 9130590 w 9915525"/>
              <a:gd name="connsiteY2066" fmla="*/ 5649768 h 6819900"/>
              <a:gd name="connsiteX2067" fmla="*/ 9120032 w 9915525"/>
              <a:gd name="connsiteY2067" fmla="*/ 5635480 h 6819900"/>
              <a:gd name="connsiteX2068" fmla="*/ 9115650 w 9915525"/>
              <a:gd name="connsiteY2068" fmla="*/ 5610875 h 6819900"/>
              <a:gd name="connsiteX2069" fmla="*/ 9103350 w 9915525"/>
              <a:gd name="connsiteY2069" fmla="*/ 5581439 h 6819900"/>
              <a:gd name="connsiteX2070" fmla="*/ 9081009 w 9915525"/>
              <a:gd name="connsiteY2070" fmla="*/ 5550270 h 6819900"/>
              <a:gd name="connsiteX2071" fmla="*/ 9093898 w 9915525"/>
              <a:gd name="connsiteY2071" fmla="*/ 5528313 h 6819900"/>
              <a:gd name="connsiteX2072" fmla="*/ 9142902 w 9915525"/>
              <a:gd name="connsiteY2072" fmla="*/ 5607170 h 6819900"/>
              <a:gd name="connsiteX2073" fmla="*/ 9152021 w 9915525"/>
              <a:gd name="connsiteY2073" fmla="*/ 5635462 h 6819900"/>
              <a:gd name="connsiteX2074" fmla="*/ 9159165 w 9915525"/>
              <a:gd name="connsiteY2074" fmla="*/ 5649768 h 6819900"/>
              <a:gd name="connsiteX2075" fmla="*/ 9144877 w 9915525"/>
              <a:gd name="connsiteY2075" fmla="*/ 5664055 h 6819900"/>
              <a:gd name="connsiteX2076" fmla="*/ 9130590 w 9915525"/>
              <a:gd name="connsiteY2076" fmla="*/ 5649768 h 6819900"/>
              <a:gd name="connsiteX2077" fmla="*/ 3215565 w 9915525"/>
              <a:gd name="connsiteY2077" fmla="*/ 5630718 h 6819900"/>
              <a:gd name="connsiteX2078" fmla="*/ 3229853 w 9915525"/>
              <a:gd name="connsiteY2078" fmla="*/ 5616430 h 6819900"/>
              <a:gd name="connsiteX2079" fmla="*/ 3244140 w 9915525"/>
              <a:gd name="connsiteY2079" fmla="*/ 5630718 h 6819900"/>
              <a:gd name="connsiteX2080" fmla="*/ 3229853 w 9915525"/>
              <a:gd name="connsiteY2080" fmla="*/ 5645005 h 6819900"/>
              <a:gd name="connsiteX2081" fmla="*/ 3215565 w 9915525"/>
              <a:gd name="connsiteY2081" fmla="*/ 5630718 h 6819900"/>
              <a:gd name="connsiteX2082" fmla="*/ 5664993 w 9915525"/>
              <a:gd name="connsiteY2082" fmla="*/ 5626884 h 6819900"/>
              <a:gd name="connsiteX2083" fmla="*/ 5668818 w 9915525"/>
              <a:gd name="connsiteY2083" fmla="*/ 5612769 h 6819900"/>
              <a:gd name="connsiteX2084" fmla="*/ 5686588 w 9915525"/>
              <a:gd name="connsiteY2084" fmla="*/ 5625717 h 6819900"/>
              <a:gd name="connsiteX2085" fmla="*/ 5664993 w 9915525"/>
              <a:gd name="connsiteY2085" fmla="*/ 5626884 h 6819900"/>
              <a:gd name="connsiteX2086" fmla="*/ 1693470 w 9915525"/>
              <a:gd name="connsiteY2086" fmla="*/ 5605000 h 6819900"/>
              <a:gd name="connsiteX2087" fmla="*/ 1701090 w 9915525"/>
              <a:gd name="connsiteY2087" fmla="*/ 5578330 h 6819900"/>
              <a:gd name="connsiteX2088" fmla="*/ 1720140 w 9915525"/>
              <a:gd name="connsiteY2088" fmla="*/ 5597380 h 6819900"/>
              <a:gd name="connsiteX2089" fmla="*/ 1693470 w 9915525"/>
              <a:gd name="connsiteY2089" fmla="*/ 5605000 h 6819900"/>
              <a:gd name="connsiteX2090" fmla="*/ 5617691 w 9915525"/>
              <a:gd name="connsiteY2090" fmla="*/ 5606191 h 6819900"/>
              <a:gd name="connsiteX2091" fmla="*/ 5630153 w 9915525"/>
              <a:gd name="connsiteY2091" fmla="*/ 5595952 h 6819900"/>
              <a:gd name="connsiteX2092" fmla="*/ 5642615 w 9915525"/>
              <a:gd name="connsiteY2092" fmla="*/ 5606191 h 6819900"/>
              <a:gd name="connsiteX2093" fmla="*/ 5630153 w 9915525"/>
              <a:gd name="connsiteY2093" fmla="*/ 5616430 h 6819900"/>
              <a:gd name="connsiteX2094" fmla="*/ 5617691 w 9915525"/>
              <a:gd name="connsiteY2094" fmla="*/ 5606191 h 6819900"/>
              <a:gd name="connsiteX2095" fmla="*/ 967665 w 9915525"/>
              <a:gd name="connsiteY2095" fmla="*/ 5564043 h 6819900"/>
              <a:gd name="connsiteX2096" fmla="*/ 994335 w 9915525"/>
              <a:gd name="connsiteY2096" fmla="*/ 5551660 h 6819900"/>
              <a:gd name="connsiteX2097" fmla="*/ 986715 w 9915525"/>
              <a:gd name="connsiteY2097" fmla="*/ 5587855 h 6819900"/>
              <a:gd name="connsiteX2098" fmla="*/ 967665 w 9915525"/>
              <a:gd name="connsiteY2098" fmla="*/ 5564043 h 6819900"/>
              <a:gd name="connsiteX2099" fmla="*/ 9735427 w 9915525"/>
              <a:gd name="connsiteY2099" fmla="*/ 5540230 h 6819900"/>
              <a:gd name="connsiteX2100" fmla="*/ 9745514 w 9915525"/>
              <a:gd name="connsiteY2100" fmla="*/ 5530705 h 6819900"/>
              <a:gd name="connsiteX2101" fmla="*/ 9749715 w 9915525"/>
              <a:gd name="connsiteY2101" fmla="*/ 5540230 h 6819900"/>
              <a:gd name="connsiteX2102" fmla="*/ 9739628 w 9915525"/>
              <a:gd name="connsiteY2102" fmla="*/ 5549755 h 6819900"/>
              <a:gd name="connsiteX2103" fmla="*/ 9735427 w 9915525"/>
              <a:gd name="connsiteY2103" fmla="*/ 5540230 h 6819900"/>
              <a:gd name="connsiteX2104" fmla="*/ 9526356 w 9915525"/>
              <a:gd name="connsiteY2104" fmla="*/ 5533700 h 6819900"/>
              <a:gd name="connsiteX2105" fmla="*/ 9505817 w 9915525"/>
              <a:gd name="connsiteY2105" fmla="*/ 5506748 h 6819900"/>
              <a:gd name="connsiteX2106" fmla="*/ 9484120 w 9915525"/>
              <a:gd name="connsiteY2106" fmla="*/ 5466844 h 6819900"/>
              <a:gd name="connsiteX2107" fmla="*/ 9489581 w 9915525"/>
              <a:gd name="connsiteY2107" fmla="*/ 5466412 h 6819900"/>
              <a:gd name="connsiteX2108" fmla="*/ 9511178 w 9915525"/>
              <a:gd name="connsiteY2108" fmla="*/ 5483081 h 6819900"/>
              <a:gd name="connsiteX2109" fmla="*/ 9531816 w 9915525"/>
              <a:gd name="connsiteY2109" fmla="*/ 5531732 h 6819900"/>
              <a:gd name="connsiteX2110" fmla="*/ 9526356 w 9915525"/>
              <a:gd name="connsiteY2110" fmla="*/ 5533700 h 6819900"/>
              <a:gd name="connsiteX2111" fmla="*/ 958140 w 9915525"/>
              <a:gd name="connsiteY2111" fmla="*/ 5516980 h 6819900"/>
              <a:gd name="connsiteX2112" fmla="*/ 967665 w 9915525"/>
              <a:gd name="connsiteY2112" fmla="*/ 5502130 h 6819900"/>
              <a:gd name="connsiteX2113" fmla="*/ 977190 w 9915525"/>
              <a:gd name="connsiteY2113" fmla="*/ 5511093 h 6819900"/>
              <a:gd name="connsiteX2114" fmla="*/ 967665 w 9915525"/>
              <a:gd name="connsiteY2114" fmla="*/ 5525943 h 6819900"/>
              <a:gd name="connsiteX2115" fmla="*/ 958140 w 9915525"/>
              <a:gd name="connsiteY2115" fmla="*/ 5516980 h 6819900"/>
              <a:gd name="connsiteX2116" fmla="*/ 1507273 w 9915525"/>
              <a:gd name="connsiteY2116" fmla="*/ 5506194 h 6819900"/>
              <a:gd name="connsiteX2117" fmla="*/ 1492985 w 9915525"/>
              <a:gd name="connsiteY2117" fmla="*/ 5479018 h 6819900"/>
              <a:gd name="connsiteX2118" fmla="*/ 1532539 w 9915525"/>
              <a:gd name="connsiteY2118" fmla="*/ 5480772 h 6819900"/>
              <a:gd name="connsiteX2119" fmla="*/ 1565877 w 9915525"/>
              <a:gd name="connsiteY2119" fmla="*/ 5505614 h 6819900"/>
              <a:gd name="connsiteX2120" fmla="*/ 1507273 w 9915525"/>
              <a:gd name="connsiteY2120" fmla="*/ 5506194 h 6819900"/>
              <a:gd name="connsiteX2121" fmla="*/ 9431159 w 9915525"/>
              <a:gd name="connsiteY2121" fmla="*/ 5522040 h 6819900"/>
              <a:gd name="connsiteX2122" fmla="*/ 9445934 w 9915525"/>
              <a:gd name="connsiteY2122" fmla="*/ 5483080 h 6819900"/>
              <a:gd name="connsiteX2123" fmla="*/ 9454440 w 9915525"/>
              <a:gd name="connsiteY2123" fmla="*/ 5506893 h 6819900"/>
              <a:gd name="connsiteX2124" fmla="*/ 9431159 w 9915525"/>
              <a:gd name="connsiteY2124" fmla="*/ 5522040 h 6819900"/>
              <a:gd name="connsiteX2125" fmla="*/ 3477880 w 9915525"/>
              <a:gd name="connsiteY2125" fmla="*/ 5498822 h 6819900"/>
              <a:gd name="connsiteX2126" fmla="*/ 3472362 w 9915525"/>
              <a:gd name="connsiteY2126" fmla="*/ 5478551 h 6819900"/>
              <a:gd name="connsiteX2127" fmla="*/ 3501169 w 9915525"/>
              <a:gd name="connsiteY2127" fmla="*/ 5504511 h 6819900"/>
              <a:gd name="connsiteX2128" fmla="*/ 3477880 w 9915525"/>
              <a:gd name="connsiteY2128" fmla="*/ 5498822 h 6819900"/>
              <a:gd name="connsiteX2129" fmla="*/ 6944603 w 9915525"/>
              <a:gd name="connsiteY2129" fmla="*/ 5492605 h 6819900"/>
              <a:gd name="connsiteX2130" fmla="*/ 6954690 w 9915525"/>
              <a:gd name="connsiteY2130" fmla="*/ 5483080 h 6819900"/>
              <a:gd name="connsiteX2131" fmla="*/ 6958890 w 9915525"/>
              <a:gd name="connsiteY2131" fmla="*/ 5492605 h 6819900"/>
              <a:gd name="connsiteX2132" fmla="*/ 6948803 w 9915525"/>
              <a:gd name="connsiteY2132" fmla="*/ 5502130 h 6819900"/>
              <a:gd name="connsiteX2133" fmla="*/ 6944603 w 9915525"/>
              <a:gd name="connsiteY2133" fmla="*/ 5492605 h 6819900"/>
              <a:gd name="connsiteX2134" fmla="*/ 6034457 w 9915525"/>
              <a:gd name="connsiteY2134" fmla="*/ 5472606 h 6819900"/>
              <a:gd name="connsiteX2135" fmla="*/ 5998770 w 9915525"/>
              <a:gd name="connsiteY2135" fmla="*/ 5457383 h 6819900"/>
              <a:gd name="connsiteX2136" fmla="*/ 5961815 w 9915525"/>
              <a:gd name="connsiteY2136" fmla="*/ 5446426 h 6819900"/>
              <a:gd name="connsiteX2137" fmla="*/ 5964208 w 9915525"/>
              <a:gd name="connsiteY2137" fmla="*/ 5416405 h 6819900"/>
              <a:gd name="connsiteX2138" fmla="*/ 6014013 w 9915525"/>
              <a:gd name="connsiteY2138" fmla="*/ 5334443 h 6819900"/>
              <a:gd name="connsiteX2139" fmla="*/ 6031382 w 9915525"/>
              <a:gd name="connsiteY2139" fmla="*/ 5283055 h 6819900"/>
              <a:gd name="connsiteX2140" fmla="*/ 6044859 w 9915525"/>
              <a:gd name="connsiteY2140" fmla="*/ 5347974 h 6819900"/>
              <a:gd name="connsiteX2141" fmla="*/ 6057061 w 9915525"/>
              <a:gd name="connsiteY2141" fmla="*/ 5405124 h 6819900"/>
              <a:gd name="connsiteX2142" fmla="*/ 6057225 w 9915525"/>
              <a:gd name="connsiteY2142" fmla="*/ 5492605 h 6819900"/>
              <a:gd name="connsiteX2143" fmla="*/ 6034457 w 9915525"/>
              <a:gd name="connsiteY2143" fmla="*/ 5472606 h 6819900"/>
              <a:gd name="connsiteX2144" fmla="*/ 1744872 w 9915525"/>
              <a:gd name="connsiteY2144" fmla="*/ 5455993 h 6819900"/>
              <a:gd name="connsiteX2145" fmla="*/ 1749193 w 9915525"/>
              <a:gd name="connsiteY2145" fmla="*/ 5439922 h 6819900"/>
              <a:gd name="connsiteX2146" fmla="*/ 1761061 w 9915525"/>
              <a:gd name="connsiteY2146" fmla="*/ 5455494 h 6819900"/>
              <a:gd name="connsiteX2147" fmla="*/ 1744872 w 9915525"/>
              <a:gd name="connsiteY2147" fmla="*/ 5455993 h 6819900"/>
              <a:gd name="connsiteX2148" fmla="*/ 6250215 w 9915525"/>
              <a:gd name="connsiteY2148" fmla="*/ 5424378 h 6819900"/>
              <a:gd name="connsiteX2149" fmla="*/ 6240970 w 9915525"/>
              <a:gd name="connsiteY2149" fmla="*/ 5395385 h 6819900"/>
              <a:gd name="connsiteX2150" fmla="*/ 6234753 w 9915525"/>
              <a:gd name="connsiteY2150" fmla="*/ 5373257 h 6819900"/>
              <a:gd name="connsiteX2151" fmla="*/ 6227157 w 9915525"/>
              <a:gd name="connsiteY2151" fmla="*/ 5326913 h 6819900"/>
              <a:gd name="connsiteX2152" fmla="*/ 6204588 w 9915525"/>
              <a:gd name="connsiteY2152" fmla="*/ 5278729 h 6819900"/>
              <a:gd name="connsiteX2153" fmla="*/ 6189933 w 9915525"/>
              <a:gd name="connsiteY2153" fmla="*/ 5242146 h 6819900"/>
              <a:gd name="connsiteX2154" fmla="*/ 6203107 w 9915525"/>
              <a:gd name="connsiteY2154" fmla="*/ 5218102 h 6819900"/>
              <a:gd name="connsiteX2155" fmla="*/ 6224300 w 9915525"/>
              <a:gd name="connsiteY2155" fmla="*/ 5227388 h 6819900"/>
              <a:gd name="connsiteX2156" fmla="*/ 6255707 w 9915525"/>
              <a:gd name="connsiteY2156" fmla="*/ 5228048 h 6819900"/>
              <a:gd name="connsiteX2157" fmla="*/ 6284520 w 9915525"/>
              <a:gd name="connsiteY2157" fmla="*/ 5216380 h 6819900"/>
              <a:gd name="connsiteX2158" fmla="*/ 6277315 w 9915525"/>
              <a:gd name="connsiteY2158" fmla="*/ 5265983 h 6819900"/>
              <a:gd name="connsiteX2159" fmla="*/ 6257083 w 9915525"/>
              <a:gd name="connsiteY2159" fmla="*/ 5307638 h 6819900"/>
              <a:gd name="connsiteX2160" fmla="*/ 6293264 w 9915525"/>
              <a:gd name="connsiteY2160" fmla="*/ 5359255 h 6819900"/>
              <a:gd name="connsiteX2161" fmla="*/ 6306428 w 9915525"/>
              <a:gd name="connsiteY2161" fmla="*/ 5349730 h 6819900"/>
              <a:gd name="connsiteX2162" fmla="*/ 6320637 w 9915525"/>
              <a:gd name="connsiteY2162" fmla="*/ 5340205 h 6819900"/>
              <a:gd name="connsiteX2163" fmla="*/ 6336968 w 9915525"/>
              <a:gd name="connsiteY2163" fmla="*/ 5380686 h 6819900"/>
              <a:gd name="connsiteX2164" fmla="*/ 6315053 w 9915525"/>
              <a:gd name="connsiteY2164" fmla="*/ 5424473 h 6819900"/>
              <a:gd name="connsiteX2165" fmla="*/ 6287854 w 9915525"/>
              <a:gd name="connsiteY2165" fmla="*/ 5436379 h 6819900"/>
              <a:gd name="connsiteX2166" fmla="*/ 6250215 w 9915525"/>
              <a:gd name="connsiteY2166" fmla="*/ 5424378 h 6819900"/>
              <a:gd name="connsiteX2167" fmla="*/ 879041 w 9915525"/>
              <a:gd name="connsiteY2167" fmla="*/ 5396329 h 6819900"/>
              <a:gd name="connsiteX2168" fmla="*/ 822341 w 9915525"/>
              <a:gd name="connsiteY2168" fmla="*/ 5318073 h 6819900"/>
              <a:gd name="connsiteX2169" fmla="*/ 784759 w 9915525"/>
              <a:gd name="connsiteY2169" fmla="*/ 5265846 h 6819900"/>
              <a:gd name="connsiteX2170" fmla="*/ 767640 w 9915525"/>
              <a:gd name="connsiteY2170" fmla="*/ 5231258 h 6819900"/>
              <a:gd name="connsiteX2171" fmla="*/ 734303 w 9915525"/>
              <a:gd name="connsiteY2171" fmla="*/ 5183688 h 6819900"/>
              <a:gd name="connsiteX2172" fmla="*/ 700965 w 9915525"/>
              <a:gd name="connsiteY2172" fmla="*/ 5139241 h 6819900"/>
              <a:gd name="connsiteX2173" fmla="*/ 677153 w 9915525"/>
              <a:gd name="connsiteY2173" fmla="*/ 5098152 h 6819900"/>
              <a:gd name="connsiteX2174" fmla="*/ 653340 w 9915525"/>
              <a:gd name="connsiteY2174" fmla="*/ 5065140 h 6819900"/>
              <a:gd name="connsiteX2175" fmla="*/ 641434 w 9915525"/>
              <a:gd name="connsiteY2175" fmla="*/ 5034031 h 6819900"/>
              <a:gd name="connsiteX2176" fmla="*/ 641434 w 9915525"/>
              <a:gd name="connsiteY2176" fmla="*/ 5009554 h 6819900"/>
              <a:gd name="connsiteX2177" fmla="*/ 643815 w 9915525"/>
              <a:gd name="connsiteY2177" fmla="*/ 4954443 h 6819900"/>
              <a:gd name="connsiteX2178" fmla="*/ 634290 w 9915525"/>
              <a:gd name="connsiteY2178" fmla="*/ 4924414 h 6819900"/>
              <a:gd name="connsiteX2179" fmla="*/ 615540 w 9915525"/>
              <a:gd name="connsiteY2179" fmla="*/ 4895368 h 6819900"/>
              <a:gd name="connsiteX2180" fmla="*/ 598872 w 9915525"/>
              <a:gd name="connsiteY2180" fmla="*/ 4836073 h 6819900"/>
              <a:gd name="connsiteX2181" fmla="*/ 564372 w 9915525"/>
              <a:gd name="connsiteY2181" fmla="*/ 4748138 h 6819900"/>
              <a:gd name="connsiteX2182" fmla="*/ 531034 w 9915525"/>
              <a:gd name="connsiteY2182" fmla="*/ 4692365 h 6819900"/>
              <a:gd name="connsiteX2183" fmla="*/ 606930 w 9915525"/>
              <a:gd name="connsiteY2183" fmla="*/ 4636051 h 6819900"/>
              <a:gd name="connsiteX2184" fmla="*/ 632313 w 9915525"/>
              <a:gd name="connsiteY2184" fmla="*/ 4623449 h 6819900"/>
              <a:gd name="connsiteX2185" fmla="*/ 599031 w 9915525"/>
              <a:gd name="connsiteY2185" fmla="*/ 4549537 h 6819900"/>
              <a:gd name="connsiteX2186" fmla="*/ 548565 w 9915525"/>
              <a:gd name="connsiteY2186" fmla="*/ 4511530 h 6819900"/>
              <a:gd name="connsiteX2187" fmla="*/ 485367 w 9915525"/>
              <a:gd name="connsiteY2187" fmla="*/ 4473524 h 6819900"/>
              <a:gd name="connsiteX2188" fmla="*/ 439619 w 9915525"/>
              <a:gd name="connsiteY2188" fmla="*/ 4449184 h 6819900"/>
              <a:gd name="connsiteX2189" fmla="*/ 463300 w 9915525"/>
              <a:gd name="connsiteY2189" fmla="*/ 4387705 h 6819900"/>
              <a:gd name="connsiteX2190" fmla="*/ 497574 w 9915525"/>
              <a:gd name="connsiteY2190" fmla="*/ 4361511 h 6819900"/>
              <a:gd name="connsiteX2191" fmla="*/ 542454 w 9915525"/>
              <a:gd name="connsiteY2191" fmla="*/ 4311808 h 6819900"/>
              <a:gd name="connsiteX2192" fmla="*/ 545179 w 9915525"/>
              <a:gd name="connsiteY2192" fmla="*/ 4333224 h 6819900"/>
              <a:gd name="connsiteX2193" fmla="*/ 606398 w 9915525"/>
              <a:gd name="connsiteY2193" fmla="*/ 4391850 h 6819900"/>
              <a:gd name="connsiteX2194" fmla="*/ 609477 w 9915525"/>
              <a:gd name="connsiteY2194" fmla="*/ 4325602 h 6819900"/>
              <a:gd name="connsiteX2195" fmla="*/ 620644 w 9915525"/>
              <a:gd name="connsiteY2195" fmla="*/ 4292211 h 6819900"/>
              <a:gd name="connsiteX2196" fmla="*/ 672390 w 9915525"/>
              <a:gd name="connsiteY2196" fmla="*/ 4309087 h 6819900"/>
              <a:gd name="connsiteX2197" fmla="*/ 687504 w 9915525"/>
              <a:gd name="connsiteY2197" fmla="*/ 4347895 h 6819900"/>
              <a:gd name="connsiteX2198" fmla="*/ 691101 w 9915525"/>
              <a:gd name="connsiteY2198" fmla="*/ 4383352 h 6819900"/>
              <a:gd name="connsiteX2199" fmla="*/ 667480 w 9915525"/>
              <a:gd name="connsiteY2199" fmla="*/ 4397230 h 6819900"/>
              <a:gd name="connsiteX2200" fmla="*/ 650202 w 9915525"/>
              <a:gd name="connsiteY2200" fmla="*/ 4410718 h 6819900"/>
              <a:gd name="connsiteX2201" fmla="*/ 662842 w 9915525"/>
              <a:gd name="connsiteY2201" fmla="*/ 4544868 h 6819900"/>
              <a:gd name="connsiteX2202" fmla="*/ 676021 w 9915525"/>
              <a:gd name="connsiteY2202" fmla="*/ 4580586 h 6819900"/>
              <a:gd name="connsiteX2203" fmla="*/ 691621 w 9915525"/>
              <a:gd name="connsiteY2203" fmla="*/ 4606780 h 6819900"/>
              <a:gd name="connsiteX2204" fmla="*/ 686678 w 9915525"/>
              <a:gd name="connsiteY2204" fmla="*/ 4702030 h 6819900"/>
              <a:gd name="connsiteX2205" fmla="*/ 692027 w 9915525"/>
              <a:gd name="connsiteY2205" fmla="*/ 4762094 h 6819900"/>
              <a:gd name="connsiteX2206" fmla="*/ 709949 w 9915525"/>
              <a:gd name="connsiteY2206" fmla="*/ 4779873 h 6819900"/>
              <a:gd name="connsiteX2207" fmla="*/ 732693 w 9915525"/>
              <a:gd name="connsiteY2207" fmla="*/ 4816330 h 6819900"/>
              <a:gd name="connsiteX2208" fmla="*/ 773148 w 9915525"/>
              <a:gd name="connsiteY2208" fmla="*/ 4888189 h 6819900"/>
              <a:gd name="connsiteX2209" fmla="*/ 786219 w 9915525"/>
              <a:gd name="connsiteY2209" fmla="*/ 4927562 h 6819900"/>
              <a:gd name="connsiteX2210" fmla="*/ 791453 w 9915525"/>
              <a:gd name="connsiteY2210" fmla="*/ 4972175 h 6819900"/>
              <a:gd name="connsiteX2211" fmla="*/ 796215 w 9915525"/>
              <a:gd name="connsiteY2211" fmla="*/ 5040168 h 6819900"/>
              <a:gd name="connsiteX2212" fmla="*/ 815265 w 9915525"/>
              <a:gd name="connsiteY2212" fmla="*/ 5079744 h 6819900"/>
              <a:gd name="connsiteX2213" fmla="*/ 791154 w 9915525"/>
              <a:gd name="connsiteY2213" fmla="*/ 5102080 h 6819900"/>
              <a:gd name="connsiteX2214" fmla="*/ 765926 w 9915525"/>
              <a:gd name="connsiteY2214" fmla="*/ 5138022 h 6819900"/>
              <a:gd name="connsiteX2215" fmla="*/ 777165 w 9915525"/>
              <a:gd name="connsiteY2215" fmla="*/ 5170377 h 6819900"/>
              <a:gd name="connsiteX2216" fmla="*/ 805043 w 9915525"/>
              <a:gd name="connsiteY2216" fmla="*/ 5209508 h 6819900"/>
              <a:gd name="connsiteX2217" fmla="*/ 853365 w 9915525"/>
              <a:gd name="connsiteY2217" fmla="*/ 5278406 h 6819900"/>
              <a:gd name="connsiteX2218" fmla="*/ 872415 w 9915525"/>
              <a:gd name="connsiteY2218" fmla="*/ 5302105 h 6819900"/>
              <a:gd name="connsiteX2219" fmla="*/ 891465 w 9915525"/>
              <a:gd name="connsiteY2219" fmla="*/ 5331651 h 6819900"/>
              <a:gd name="connsiteX2220" fmla="*/ 915278 w 9915525"/>
              <a:gd name="connsiteY2220" fmla="*/ 5382221 h 6819900"/>
              <a:gd name="connsiteX2221" fmla="*/ 879041 w 9915525"/>
              <a:gd name="connsiteY2221" fmla="*/ 5396329 h 6819900"/>
              <a:gd name="connsiteX2222" fmla="*/ 723758 w 9915525"/>
              <a:gd name="connsiteY2222" fmla="*/ 4953664 h 6819900"/>
              <a:gd name="connsiteX2223" fmla="*/ 689535 w 9915525"/>
              <a:gd name="connsiteY2223" fmla="*/ 4873480 h 6819900"/>
              <a:gd name="connsiteX2224" fmla="*/ 672390 w 9915525"/>
              <a:gd name="connsiteY2224" fmla="*/ 4906039 h 6819900"/>
              <a:gd name="connsiteX2225" fmla="*/ 700965 w 9915525"/>
              <a:gd name="connsiteY2225" fmla="*/ 4968730 h 6819900"/>
              <a:gd name="connsiteX2226" fmla="*/ 723758 w 9915525"/>
              <a:gd name="connsiteY2226" fmla="*/ 4953664 h 6819900"/>
              <a:gd name="connsiteX2227" fmla="*/ 9042484 w 9915525"/>
              <a:gd name="connsiteY2227" fmla="*/ 5399666 h 6819900"/>
              <a:gd name="connsiteX2228" fmla="*/ 9038992 w 9915525"/>
              <a:gd name="connsiteY2228" fmla="*/ 5359255 h 6819900"/>
              <a:gd name="connsiteX2229" fmla="*/ 9057664 w 9915525"/>
              <a:gd name="connsiteY2229" fmla="*/ 5380271 h 6819900"/>
              <a:gd name="connsiteX2230" fmla="*/ 9042484 w 9915525"/>
              <a:gd name="connsiteY2230" fmla="*/ 5399666 h 6819900"/>
              <a:gd name="connsiteX2231" fmla="*/ 5892090 w 9915525"/>
              <a:gd name="connsiteY2231" fmla="*/ 5335144 h 6819900"/>
              <a:gd name="connsiteX2232" fmla="*/ 5931006 w 9915525"/>
              <a:gd name="connsiteY2232" fmla="*/ 5322149 h 6819900"/>
              <a:gd name="connsiteX2233" fmla="*/ 5915903 w 9915525"/>
              <a:gd name="connsiteY2233" fmla="*/ 5349730 h 6819900"/>
              <a:gd name="connsiteX2234" fmla="*/ 5892090 w 9915525"/>
              <a:gd name="connsiteY2234" fmla="*/ 5335144 h 6819900"/>
              <a:gd name="connsiteX2235" fmla="*/ 9694748 w 9915525"/>
              <a:gd name="connsiteY2235" fmla="*/ 5328894 h 6819900"/>
              <a:gd name="connsiteX2236" fmla="*/ 9721140 w 9915525"/>
              <a:gd name="connsiteY2236" fmla="*/ 5325124 h 6819900"/>
              <a:gd name="connsiteX2237" fmla="*/ 9706059 w 9915525"/>
              <a:gd name="connsiteY2237" fmla="*/ 5340205 h 6819900"/>
              <a:gd name="connsiteX2238" fmla="*/ 9694748 w 9915525"/>
              <a:gd name="connsiteY2238" fmla="*/ 5328894 h 6819900"/>
              <a:gd name="connsiteX2239" fmla="*/ 9442534 w 9915525"/>
              <a:gd name="connsiteY2239" fmla="*/ 5324114 h 6819900"/>
              <a:gd name="connsiteX2240" fmla="*/ 9440152 w 9915525"/>
              <a:gd name="connsiteY2240" fmla="*/ 5292580 h 6819900"/>
              <a:gd name="connsiteX2241" fmla="*/ 9454440 w 9915525"/>
              <a:gd name="connsiteY2241" fmla="*/ 5307430 h 6819900"/>
              <a:gd name="connsiteX2242" fmla="*/ 9463965 w 9915525"/>
              <a:gd name="connsiteY2242" fmla="*/ 5316393 h 6819900"/>
              <a:gd name="connsiteX2243" fmla="*/ 9473490 w 9915525"/>
              <a:gd name="connsiteY2243" fmla="*/ 5320593 h 6819900"/>
              <a:gd name="connsiteX2244" fmla="*/ 9442534 w 9915525"/>
              <a:gd name="connsiteY2244" fmla="*/ 5324114 h 6819900"/>
              <a:gd name="connsiteX2245" fmla="*/ 9821248 w 9915525"/>
              <a:gd name="connsiteY2245" fmla="*/ 5321000 h 6819900"/>
              <a:gd name="connsiteX2246" fmla="*/ 9836098 w 9915525"/>
              <a:gd name="connsiteY2246" fmla="*/ 5316800 h 6819900"/>
              <a:gd name="connsiteX2247" fmla="*/ 9830115 w 9915525"/>
              <a:gd name="connsiteY2247" fmla="*/ 5330680 h 6819900"/>
              <a:gd name="connsiteX2248" fmla="*/ 9821248 w 9915525"/>
              <a:gd name="connsiteY2248" fmla="*/ 5321000 h 6819900"/>
              <a:gd name="connsiteX2249" fmla="*/ 1605840 w 9915525"/>
              <a:gd name="connsiteY2249" fmla="*/ 5249718 h 6819900"/>
              <a:gd name="connsiteX2250" fmla="*/ 1620128 w 9915525"/>
              <a:gd name="connsiteY2250" fmla="*/ 5235430 h 6819900"/>
              <a:gd name="connsiteX2251" fmla="*/ 1634415 w 9915525"/>
              <a:gd name="connsiteY2251" fmla="*/ 5249718 h 6819900"/>
              <a:gd name="connsiteX2252" fmla="*/ 1620128 w 9915525"/>
              <a:gd name="connsiteY2252" fmla="*/ 5264005 h 6819900"/>
              <a:gd name="connsiteX2253" fmla="*/ 1605840 w 9915525"/>
              <a:gd name="connsiteY2253" fmla="*/ 5249718 h 6819900"/>
              <a:gd name="connsiteX2254" fmla="*/ 9816389 w 9915525"/>
              <a:gd name="connsiteY2254" fmla="*/ 5212411 h 6819900"/>
              <a:gd name="connsiteX2255" fmla="*/ 9808227 w 9915525"/>
              <a:gd name="connsiteY2255" fmla="*/ 5186217 h 6819900"/>
              <a:gd name="connsiteX2256" fmla="*/ 9795390 w 9915525"/>
              <a:gd name="connsiteY2256" fmla="*/ 5063980 h 6819900"/>
              <a:gd name="connsiteX2257" fmla="*/ 9842043 w 9915525"/>
              <a:gd name="connsiteY2257" fmla="*/ 5167632 h 6819900"/>
              <a:gd name="connsiteX2258" fmla="*/ 9832058 w 9915525"/>
              <a:gd name="connsiteY2258" fmla="*/ 5235430 h 6819900"/>
              <a:gd name="connsiteX2259" fmla="*/ 9816389 w 9915525"/>
              <a:gd name="connsiteY2259" fmla="*/ 5212411 h 6819900"/>
              <a:gd name="connsiteX2260" fmla="*/ 9656584 w 9915525"/>
              <a:gd name="connsiteY2260" fmla="*/ 5182503 h 6819900"/>
              <a:gd name="connsiteX2261" fmla="*/ 9659227 w 9915525"/>
              <a:gd name="connsiteY2261" fmla="*/ 5130655 h 6819900"/>
              <a:gd name="connsiteX2262" fmla="*/ 9683040 w 9915525"/>
              <a:gd name="connsiteY2262" fmla="*/ 5148926 h 6819900"/>
              <a:gd name="connsiteX2263" fmla="*/ 9688821 w 9915525"/>
              <a:gd name="connsiteY2263" fmla="*/ 5182264 h 6819900"/>
              <a:gd name="connsiteX2264" fmla="*/ 9656584 w 9915525"/>
              <a:gd name="connsiteY2264" fmla="*/ 5182503 h 6819900"/>
              <a:gd name="connsiteX2265" fmla="*/ 6342146 w 9915525"/>
              <a:gd name="connsiteY2265" fmla="*/ 5105297 h 6819900"/>
              <a:gd name="connsiteX2266" fmla="*/ 6344528 w 9915525"/>
              <a:gd name="connsiteY2266" fmla="*/ 5063980 h 6819900"/>
              <a:gd name="connsiteX2267" fmla="*/ 6358815 w 9915525"/>
              <a:gd name="connsiteY2267" fmla="*/ 5087793 h 6819900"/>
              <a:gd name="connsiteX2268" fmla="*/ 6356434 w 9915525"/>
              <a:gd name="connsiteY2268" fmla="*/ 5110853 h 6819900"/>
              <a:gd name="connsiteX2269" fmla="*/ 6342146 w 9915525"/>
              <a:gd name="connsiteY2269" fmla="*/ 5105297 h 6819900"/>
              <a:gd name="connsiteX2270" fmla="*/ 519990 w 9915525"/>
              <a:gd name="connsiteY2270" fmla="*/ 4249593 h 6819900"/>
              <a:gd name="connsiteX2271" fmla="*/ 495011 w 9915525"/>
              <a:gd name="connsiteY2271" fmla="*/ 4235305 h 6819900"/>
              <a:gd name="connsiteX2272" fmla="*/ 491253 w 9915525"/>
              <a:gd name="connsiteY2272" fmla="*/ 4202068 h 6819900"/>
              <a:gd name="connsiteX2273" fmla="*/ 534116 w 9915525"/>
              <a:gd name="connsiteY2273" fmla="*/ 4202566 h 6819900"/>
              <a:gd name="connsiteX2274" fmla="*/ 567615 w 9915525"/>
              <a:gd name="connsiteY2274" fmla="*/ 4236365 h 6819900"/>
              <a:gd name="connsiteX2275" fmla="*/ 549731 w 9915525"/>
              <a:gd name="connsiteY2275" fmla="*/ 4263880 h 6819900"/>
              <a:gd name="connsiteX2276" fmla="*/ 519990 w 9915525"/>
              <a:gd name="connsiteY2276" fmla="*/ 4249593 h 6819900"/>
              <a:gd name="connsiteX2277" fmla="*/ 396165 w 9915525"/>
              <a:gd name="connsiteY2277" fmla="*/ 4239769 h 6819900"/>
              <a:gd name="connsiteX2278" fmla="*/ 448969 w 9915525"/>
              <a:gd name="connsiteY2278" fmla="*/ 4225938 h 6819900"/>
              <a:gd name="connsiteX2279" fmla="*/ 462517 w 9915525"/>
              <a:gd name="connsiteY2279" fmla="*/ 4245231 h 6819900"/>
              <a:gd name="connsiteX2280" fmla="*/ 396165 w 9915525"/>
              <a:gd name="connsiteY2280" fmla="*/ 4239769 h 6819900"/>
              <a:gd name="connsiteX2281" fmla="*/ 9626489 w 9915525"/>
              <a:gd name="connsiteY2281" fmla="*/ 4236425 h 6819900"/>
              <a:gd name="connsiteX2282" fmla="*/ 9610318 w 9915525"/>
              <a:gd name="connsiteY2282" fmla="*/ 4136145 h 6819900"/>
              <a:gd name="connsiteX2283" fmla="*/ 9617430 w 9915525"/>
              <a:gd name="connsiteY2283" fmla="*/ 4054330 h 6819900"/>
              <a:gd name="connsiteX2284" fmla="*/ 9653597 w 9915525"/>
              <a:gd name="connsiteY2284" fmla="*/ 4169540 h 6819900"/>
              <a:gd name="connsiteX2285" fmla="*/ 9626489 w 9915525"/>
              <a:gd name="connsiteY2285" fmla="*/ 4236425 h 6819900"/>
              <a:gd name="connsiteX2286" fmla="*/ 9810688 w 9915525"/>
              <a:gd name="connsiteY2286" fmla="*/ 4227832 h 6819900"/>
              <a:gd name="connsiteX2287" fmla="*/ 9780670 w 9915525"/>
              <a:gd name="connsiteY2287" fmla="*/ 4210540 h 6819900"/>
              <a:gd name="connsiteX2288" fmla="*/ 9754477 w 9915525"/>
              <a:gd name="connsiteY2288" fmla="*/ 4208159 h 6819900"/>
              <a:gd name="connsiteX2289" fmla="*/ 9740190 w 9915525"/>
              <a:gd name="connsiteY2289" fmla="*/ 4182917 h 6819900"/>
              <a:gd name="connsiteX2290" fmla="*/ 9730665 w 9915525"/>
              <a:gd name="connsiteY2290" fmla="*/ 4159105 h 6819900"/>
              <a:gd name="connsiteX2291" fmla="*/ 9721140 w 9915525"/>
              <a:gd name="connsiteY2291" fmla="*/ 4140617 h 6819900"/>
              <a:gd name="connsiteX2292" fmla="*/ 9730665 w 9915525"/>
              <a:gd name="connsiteY2292" fmla="*/ 4116242 h 6819900"/>
              <a:gd name="connsiteX2293" fmla="*/ 9729554 w 9915525"/>
              <a:gd name="connsiteY2293" fmla="*/ 4054330 h 6819900"/>
              <a:gd name="connsiteX2294" fmla="*/ 9723899 w 9915525"/>
              <a:gd name="connsiteY2294" fmla="*/ 4035280 h 6819900"/>
              <a:gd name="connsiteX2295" fmla="*/ 9720248 w 9915525"/>
              <a:gd name="connsiteY2295" fmla="*/ 4016230 h 6819900"/>
              <a:gd name="connsiteX2296" fmla="*/ 9711615 w 9915525"/>
              <a:gd name="connsiteY2296" fmla="*/ 3962732 h 6819900"/>
              <a:gd name="connsiteX2297" fmla="*/ 9732205 w 9915525"/>
              <a:gd name="connsiteY2297" fmla="*/ 3914618 h 6819900"/>
              <a:gd name="connsiteX2298" fmla="*/ 9774207 w 9915525"/>
              <a:gd name="connsiteY2298" fmla="*/ 3848862 h 6819900"/>
              <a:gd name="connsiteX2299" fmla="*/ 9730366 w 9915525"/>
              <a:gd name="connsiteY2299" fmla="*/ 3849814 h 6819900"/>
              <a:gd name="connsiteX2300" fmla="*/ 9628271 w 9915525"/>
              <a:gd name="connsiteY2300" fmla="*/ 3806981 h 6819900"/>
              <a:gd name="connsiteX2301" fmla="*/ 9587790 w 9915525"/>
              <a:gd name="connsiteY2301" fmla="*/ 3743603 h 6819900"/>
              <a:gd name="connsiteX2302" fmla="*/ 9621127 w 9915525"/>
              <a:gd name="connsiteY2302" fmla="*/ 3726347 h 6819900"/>
              <a:gd name="connsiteX2303" fmla="*/ 9654465 w 9915525"/>
              <a:gd name="connsiteY2303" fmla="*/ 3722016 h 6819900"/>
              <a:gd name="connsiteX2304" fmla="*/ 9702579 w 9915525"/>
              <a:gd name="connsiteY2304" fmla="*/ 3731045 h 6819900"/>
              <a:gd name="connsiteX2305" fmla="*/ 9739415 w 9915525"/>
              <a:gd name="connsiteY2305" fmla="*/ 3738279 h 6819900"/>
              <a:gd name="connsiteX2306" fmla="*/ 9759240 w 9915525"/>
              <a:gd name="connsiteY2306" fmla="*/ 3713720 h 6819900"/>
              <a:gd name="connsiteX2307" fmla="*/ 9785433 w 9915525"/>
              <a:gd name="connsiteY2307" fmla="*/ 3707803 h 6819900"/>
              <a:gd name="connsiteX2308" fmla="*/ 9825914 w 9915525"/>
              <a:gd name="connsiteY2308" fmla="*/ 3754061 h 6819900"/>
              <a:gd name="connsiteX2309" fmla="*/ 9837153 w 9915525"/>
              <a:gd name="connsiteY2309" fmla="*/ 3789789 h 6819900"/>
              <a:gd name="connsiteX2310" fmla="*/ 9840404 w 9915525"/>
              <a:gd name="connsiteY2310" fmla="*/ 3812014 h 6819900"/>
              <a:gd name="connsiteX2311" fmla="*/ 9834131 w 9915525"/>
              <a:gd name="connsiteY2311" fmla="*/ 3838246 h 6819900"/>
              <a:gd name="connsiteX2312" fmla="*/ 9825368 w 9915525"/>
              <a:gd name="connsiteY2312" fmla="*/ 3884912 h 6819900"/>
              <a:gd name="connsiteX2313" fmla="*/ 9837576 w 9915525"/>
              <a:gd name="connsiteY2313" fmla="*/ 3943834 h 6819900"/>
              <a:gd name="connsiteX2314" fmla="*/ 9878240 w 9915525"/>
              <a:gd name="connsiteY2314" fmla="*/ 3974049 h 6819900"/>
              <a:gd name="connsiteX2315" fmla="*/ 9905054 w 9915525"/>
              <a:gd name="connsiteY2315" fmla="*/ 4010759 h 6819900"/>
              <a:gd name="connsiteX2316" fmla="*/ 9894675 w 9915525"/>
              <a:gd name="connsiteY2316" fmla="*/ 4056479 h 6819900"/>
              <a:gd name="connsiteX2317" fmla="*/ 9854489 w 9915525"/>
              <a:gd name="connsiteY2317" fmla="*/ 4043945 h 6819900"/>
              <a:gd name="connsiteX2318" fmla="*/ 9840202 w 9915525"/>
              <a:gd name="connsiteY2318" fmla="*/ 4019675 h 6819900"/>
              <a:gd name="connsiteX2319" fmla="*/ 9825914 w 9915525"/>
              <a:gd name="connsiteY2319" fmla="*/ 3992178 h 6819900"/>
              <a:gd name="connsiteX2320" fmla="*/ 9757976 w 9915525"/>
              <a:gd name="connsiteY2320" fmla="*/ 3960538 h 6819900"/>
              <a:gd name="connsiteX2321" fmla="*/ 9748484 w 9915525"/>
              <a:gd name="connsiteY2321" fmla="*/ 4001183 h 6819900"/>
              <a:gd name="connsiteX2322" fmla="*/ 9762260 w 9915525"/>
              <a:gd name="connsiteY2322" fmla="*/ 4033715 h 6819900"/>
              <a:gd name="connsiteX2323" fmla="*/ 9845480 w 9915525"/>
              <a:gd name="connsiteY2323" fmla="*/ 4080011 h 6819900"/>
              <a:gd name="connsiteX2324" fmla="*/ 9860407 w 9915525"/>
              <a:gd name="connsiteY2324" fmla="*/ 4119729 h 6819900"/>
              <a:gd name="connsiteX2325" fmla="*/ 9844964 w 9915525"/>
              <a:gd name="connsiteY2325" fmla="*/ 4185487 h 6819900"/>
              <a:gd name="connsiteX2326" fmla="*/ 9810688 w 9915525"/>
              <a:gd name="connsiteY2326" fmla="*/ 4227833 h 6819900"/>
              <a:gd name="connsiteX2327" fmla="*/ 415215 w 9915525"/>
              <a:gd name="connsiteY2327" fmla="*/ 4117036 h 6819900"/>
              <a:gd name="connsiteX2328" fmla="*/ 404250 w 9915525"/>
              <a:gd name="connsiteY2328" fmla="*/ 4071313 h 6819900"/>
              <a:gd name="connsiteX2329" fmla="*/ 388769 w 9915525"/>
              <a:gd name="connsiteY2329" fmla="*/ 4013193 h 6819900"/>
              <a:gd name="connsiteX2330" fmla="*/ 375921 w 9915525"/>
              <a:gd name="connsiteY2330" fmla="*/ 3953580 h 6819900"/>
              <a:gd name="connsiteX2331" fmla="*/ 367590 w 9915525"/>
              <a:gd name="connsiteY2331" fmla="*/ 3920418 h 6819900"/>
              <a:gd name="connsiteX2332" fmla="*/ 390840 w 9915525"/>
              <a:gd name="connsiteY2332" fmla="*/ 3892405 h 6819900"/>
              <a:gd name="connsiteX2333" fmla="*/ 429306 w 9915525"/>
              <a:gd name="connsiteY2333" fmla="*/ 3816550 h 6819900"/>
              <a:gd name="connsiteX2334" fmla="*/ 447267 w 9915525"/>
              <a:gd name="connsiteY2334" fmla="*/ 3760657 h 6819900"/>
              <a:gd name="connsiteX2335" fmla="*/ 461223 w 9915525"/>
              <a:gd name="connsiteY2335" fmla="*/ 3779639 h 6819900"/>
              <a:gd name="connsiteX2336" fmla="*/ 479499 w 9915525"/>
              <a:gd name="connsiteY2336" fmla="*/ 3819278 h 6819900"/>
              <a:gd name="connsiteX2337" fmla="*/ 500940 w 9915525"/>
              <a:gd name="connsiteY2337" fmla="*/ 3853091 h 6819900"/>
              <a:gd name="connsiteX2338" fmla="*/ 511595 w 9915525"/>
              <a:gd name="connsiteY2338" fmla="*/ 3880200 h 6819900"/>
              <a:gd name="connsiteX2339" fmla="*/ 502070 w 9915525"/>
              <a:gd name="connsiteY2339" fmla="*/ 3955147 h 6819900"/>
              <a:gd name="connsiteX2340" fmla="*/ 496941 w 9915525"/>
              <a:gd name="connsiteY2340" fmla="*/ 4064489 h 6819900"/>
              <a:gd name="connsiteX2341" fmla="*/ 539804 w 9915525"/>
              <a:gd name="connsiteY2341" fmla="*/ 4066482 h 6819900"/>
              <a:gd name="connsiteX2342" fmla="*/ 567615 w 9915525"/>
              <a:gd name="connsiteY2342" fmla="*/ 4078970 h 6819900"/>
              <a:gd name="connsiteX2343" fmla="*/ 536400 w 9915525"/>
              <a:gd name="connsiteY2343" fmla="*/ 4101955 h 6819900"/>
              <a:gd name="connsiteX2344" fmla="*/ 473900 w 9915525"/>
              <a:gd name="connsiteY2344" fmla="*/ 4130530 h 6819900"/>
              <a:gd name="connsiteX2345" fmla="*/ 415215 w 9915525"/>
              <a:gd name="connsiteY2345" fmla="*/ 4117036 h 6819900"/>
              <a:gd name="connsiteX2346" fmla="*/ 262815 w 9915525"/>
              <a:gd name="connsiteY2346" fmla="*/ 3986993 h 6819900"/>
              <a:gd name="connsiteX2347" fmla="*/ 284246 w 9915525"/>
              <a:gd name="connsiteY2347" fmla="*/ 3951274 h 6819900"/>
              <a:gd name="connsiteX2348" fmla="*/ 274721 w 9915525"/>
              <a:gd name="connsiteY2348" fmla="*/ 4025609 h 6819900"/>
              <a:gd name="connsiteX2349" fmla="*/ 262815 w 9915525"/>
              <a:gd name="connsiteY2349" fmla="*/ 3986993 h 6819900"/>
              <a:gd name="connsiteX2350" fmla="*/ 312821 w 9915525"/>
              <a:gd name="connsiteY2350" fmla="*/ 3854008 h 6819900"/>
              <a:gd name="connsiteX2351" fmla="*/ 310841 w 9915525"/>
              <a:gd name="connsiteY2351" fmla="*/ 3813186 h 6819900"/>
              <a:gd name="connsiteX2352" fmla="*/ 328763 w 9915525"/>
              <a:gd name="connsiteY2352" fmla="*/ 3791215 h 6819900"/>
              <a:gd name="connsiteX2353" fmla="*/ 342587 w 9915525"/>
              <a:gd name="connsiteY2353" fmla="*/ 3749530 h 6819900"/>
              <a:gd name="connsiteX2354" fmla="*/ 367590 w 9915525"/>
              <a:gd name="connsiteY2354" fmla="*/ 3836446 h 6819900"/>
              <a:gd name="connsiteX2355" fmla="*/ 312821 w 9915525"/>
              <a:gd name="connsiteY2355" fmla="*/ 3854008 h 6819900"/>
              <a:gd name="connsiteX2356" fmla="*/ 15035 w 9915525"/>
              <a:gd name="connsiteY2356" fmla="*/ 3762230 h 6819900"/>
              <a:gd name="connsiteX2357" fmla="*/ 9162 w 9915525"/>
              <a:gd name="connsiteY2357" fmla="*/ 3694761 h 6819900"/>
              <a:gd name="connsiteX2358" fmla="*/ 24014 w 9915525"/>
              <a:gd name="connsiteY2358" fmla="*/ 3673330 h 6819900"/>
              <a:gd name="connsiteX2359" fmla="*/ 41794 w 9915525"/>
              <a:gd name="connsiteY2359" fmla="*/ 3736865 h 6819900"/>
              <a:gd name="connsiteX2360" fmla="*/ 27071 w 9915525"/>
              <a:gd name="connsiteY2360" fmla="*/ 3804334 h 6819900"/>
              <a:gd name="connsiteX2361" fmla="*/ 15035 w 9915525"/>
              <a:gd name="connsiteY2361" fmla="*/ 3762230 h 6819900"/>
              <a:gd name="connsiteX2362" fmla="*/ 236621 w 9915525"/>
              <a:gd name="connsiteY2362" fmla="*/ 3714065 h 6819900"/>
              <a:gd name="connsiteX2363" fmla="*/ 205665 w 9915525"/>
              <a:gd name="connsiteY2363" fmla="*/ 3682252 h 6819900"/>
              <a:gd name="connsiteX2364" fmla="*/ 195388 w 9915525"/>
              <a:gd name="connsiteY2364" fmla="*/ 3654280 h 6819900"/>
              <a:gd name="connsiteX2365" fmla="*/ 188244 w 9915525"/>
              <a:gd name="connsiteY2365" fmla="*/ 3582820 h 6819900"/>
              <a:gd name="connsiteX2366" fmla="*/ 184234 w 9915525"/>
              <a:gd name="connsiteY2366" fmla="*/ 3511383 h 6819900"/>
              <a:gd name="connsiteX2367" fmla="*/ 177090 w 9915525"/>
              <a:gd name="connsiteY2367" fmla="*/ 3441788 h 6819900"/>
              <a:gd name="connsiteX2368" fmla="*/ 129303 w 9915525"/>
              <a:gd name="connsiteY2368" fmla="*/ 3327420 h 6819900"/>
              <a:gd name="connsiteX2369" fmla="*/ 100890 w 9915525"/>
              <a:gd name="connsiteY2369" fmla="*/ 3244473 h 6819900"/>
              <a:gd name="connsiteX2370" fmla="*/ 74696 w 9915525"/>
              <a:gd name="connsiteY2370" fmla="*/ 3170224 h 6819900"/>
              <a:gd name="connsiteX2371" fmla="*/ 53265 w 9915525"/>
              <a:gd name="connsiteY2371" fmla="*/ 3144030 h 6819900"/>
              <a:gd name="connsiteX2372" fmla="*/ 82520 w 9915525"/>
              <a:gd name="connsiteY2372" fmla="*/ 3120880 h 6819900"/>
              <a:gd name="connsiteX2373" fmla="*/ 124216 w 9915525"/>
              <a:gd name="connsiteY2373" fmla="*/ 3132786 h 6819900"/>
              <a:gd name="connsiteX2374" fmla="*/ 156873 w 9915525"/>
              <a:gd name="connsiteY2374" fmla="*/ 3158702 h 6819900"/>
              <a:gd name="connsiteX2375" fmla="*/ 177393 w 9915525"/>
              <a:gd name="connsiteY2375" fmla="*/ 3187277 h 6819900"/>
              <a:gd name="connsiteX2376" fmla="*/ 191680 w 9915525"/>
              <a:gd name="connsiteY2376" fmla="*/ 3220332 h 6819900"/>
              <a:gd name="connsiteX2377" fmla="*/ 205665 w 9915525"/>
              <a:gd name="connsiteY2377" fmla="*/ 3255577 h 6819900"/>
              <a:gd name="connsiteX2378" fmla="*/ 222016 w 9915525"/>
              <a:gd name="connsiteY2378" fmla="*/ 3281484 h 6819900"/>
              <a:gd name="connsiteX2379" fmla="*/ 226435 w 9915525"/>
              <a:gd name="connsiteY2379" fmla="*/ 3312928 h 6819900"/>
              <a:gd name="connsiteX2380" fmla="*/ 212466 w 9915525"/>
              <a:gd name="connsiteY2380" fmla="*/ 3377987 h 6819900"/>
              <a:gd name="connsiteX2381" fmla="*/ 231990 w 9915525"/>
              <a:gd name="connsiteY2381" fmla="*/ 3430294 h 6819900"/>
              <a:gd name="connsiteX2382" fmla="*/ 249260 w 9915525"/>
              <a:gd name="connsiteY2382" fmla="*/ 3451019 h 6819900"/>
              <a:gd name="connsiteX2383" fmla="*/ 257967 w 9915525"/>
              <a:gd name="connsiteY2383" fmla="*/ 3467192 h 6819900"/>
              <a:gd name="connsiteX2384" fmla="*/ 268171 w 9915525"/>
              <a:gd name="connsiteY2384" fmla="*/ 3520368 h 6819900"/>
              <a:gd name="connsiteX2385" fmla="*/ 271239 w 9915525"/>
              <a:gd name="connsiteY2385" fmla="*/ 3568629 h 6819900"/>
              <a:gd name="connsiteX2386" fmla="*/ 300915 w 9915525"/>
              <a:gd name="connsiteY2386" fmla="*/ 3670466 h 6819900"/>
              <a:gd name="connsiteX2387" fmla="*/ 236621 w 9915525"/>
              <a:gd name="connsiteY2387" fmla="*/ 3714065 h 6819900"/>
              <a:gd name="connsiteX2388" fmla="*/ 9675896 w 9915525"/>
              <a:gd name="connsiteY2388" fmla="*/ 3466997 h 6819900"/>
              <a:gd name="connsiteX2389" fmla="*/ 9675420 w 9915525"/>
              <a:gd name="connsiteY2389" fmla="*/ 3389485 h 6819900"/>
              <a:gd name="connsiteX2390" fmla="*/ 9675420 w 9915525"/>
              <a:gd name="connsiteY2390" fmla="*/ 3378055 h 6819900"/>
              <a:gd name="connsiteX2391" fmla="*/ 9663990 w 9915525"/>
              <a:gd name="connsiteY2391" fmla="*/ 3359005 h 6819900"/>
              <a:gd name="connsiteX2392" fmla="*/ 9673515 w 9915525"/>
              <a:gd name="connsiteY2392" fmla="*/ 3339955 h 6819900"/>
              <a:gd name="connsiteX2393" fmla="*/ 9683040 w 9915525"/>
              <a:gd name="connsiteY2393" fmla="*/ 3325667 h 6819900"/>
              <a:gd name="connsiteX2394" fmla="*/ 9693127 w 9915525"/>
              <a:gd name="connsiteY2394" fmla="*/ 3311380 h 6819900"/>
              <a:gd name="connsiteX2395" fmla="*/ 9697734 w 9915525"/>
              <a:gd name="connsiteY2395" fmla="*/ 3302513 h 6819900"/>
              <a:gd name="connsiteX2396" fmla="*/ 9724351 w 9915525"/>
              <a:gd name="connsiteY2396" fmla="*/ 3292446 h 6819900"/>
              <a:gd name="connsiteX2397" fmla="*/ 9723522 w 9915525"/>
              <a:gd name="connsiteY2397" fmla="*/ 3308602 h 6819900"/>
              <a:gd name="connsiteX2398" fmla="*/ 9711616 w 9915525"/>
              <a:gd name="connsiteY2398" fmla="*/ 3345511 h 6819900"/>
              <a:gd name="connsiteX2399" fmla="*/ 9702091 w 9915525"/>
              <a:gd name="connsiteY2399" fmla="*/ 3378055 h 6819900"/>
              <a:gd name="connsiteX2400" fmla="*/ 9706853 w 9915525"/>
              <a:gd name="connsiteY2400" fmla="*/ 3425680 h 6819900"/>
              <a:gd name="connsiteX2401" fmla="*/ 9706072 w 9915525"/>
              <a:gd name="connsiteY2401" fmla="*/ 3467524 h 6819900"/>
              <a:gd name="connsiteX2402" fmla="*/ 9689403 w 9915525"/>
              <a:gd name="connsiteY2402" fmla="*/ 3472553 h 6819900"/>
              <a:gd name="connsiteX2403" fmla="*/ 9675895 w 9915525"/>
              <a:gd name="connsiteY2403" fmla="*/ 3466997 h 6819900"/>
              <a:gd name="connsiteX2404" fmla="*/ 9654465 w 9915525"/>
              <a:gd name="connsiteY2404" fmla="*/ 3182792 h 6819900"/>
              <a:gd name="connsiteX2405" fmla="*/ 9644940 w 9915525"/>
              <a:gd name="connsiteY2405" fmla="*/ 3168505 h 6819900"/>
              <a:gd name="connsiteX2406" fmla="*/ 9635415 w 9915525"/>
              <a:gd name="connsiteY2406" fmla="*/ 3155011 h 6819900"/>
              <a:gd name="connsiteX2407" fmla="*/ 9624176 w 9915525"/>
              <a:gd name="connsiteY2407" fmla="*/ 3137771 h 6819900"/>
              <a:gd name="connsiteX2408" fmla="*/ 9653000 w 9915525"/>
              <a:gd name="connsiteY2408" fmla="*/ 3101830 h 6819900"/>
              <a:gd name="connsiteX2409" fmla="*/ 9692565 w 9915525"/>
              <a:gd name="connsiteY2409" fmla="*/ 3087542 h 6819900"/>
              <a:gd name="connsiteX2410" fmla="*/ 9723143 w 9915525"/>
              <a:gd name="connsiteY2410" fmla="*/ 3073255 h 6819900"/>
              <a:gd name="connsiteX2411" fmla="*/ 9735165 w 9915525"/>
              <a:gd name="connsiteY2411" fmla="*/ 3113736 h 6819900"/>
              <a:gd name="connsiteX2412" fmla="*/ 9707456 w 9915525"/>
              <a:gd name="connsiteY2412" fmla="*/ 3168505 h 6819900"/>
              <a:gd name="connsiteX2413" fmla="*/ 9683040 w 9915525"/>
              <a:gd name="connsiteY2413" fmla="*/ 3182792 h 6819900"/>
              <a:gd name="connsiteX2414" fmla="*/ 9662824 w 9915525"/>
              <a:gd name="connsiteY2414" fmla="*/ 3197080 h 6819900"/>
              <a:gd name="connsiteX2415" fmla="*/ 9654465 w 9915525"/>
              <a:gd name="connsiteY2415" fmla="*/ 3182792 h 6819900"/>
              <a:gd name="connsiteX2416" fmla="*/ 224715 w 9915525"/>
              <a:gd name="connsiteY2416" fmla="*/ 3030955 h 6819900"/>
              <a:gd name="connsiteX2417" fmla="*/ 233242 w 9915525"/>
              <a:gd name="connsiteY2417" fmla="*/ 3011959 h 6819900"/>
              <a:gd name="connsiteX2418" fmla="*/ 246284 w 9915525"/>
              <a:gd name="connsiteY2418" fmla="*/ 3038986 h 6819900"/>
              <a:gd name="connsiteX2419" fmla="*/ 224715 w 9915525"/>
              <a:gd name="connsiteY2419" fmla="*/ 3030955 h 6819900"/>
              <a:gd name="connsiteX2420" fmla="*/ 9613190 w 9915525"/>
              <a:gd name="connsiteY2420" fmla="*/ 2971655 h 6819900"/>
              <a:gd name="connsiteX2421" fmla="*/ 9606840 w 9915525"/>
              <a:gd name="connsiteY2421" fmla="*/ 2938998 h 6819900"/>
              <a:gd name="connsiteX2422" fmla="*/ 9592552 w 9915525"/>
              <a:gd name="connsiteY2422" fmla="*/ 2898403 h 6819900"/>
              <a:gd name="connsiteX2423" fmla="*/ 9587790 w 9915525"/>
              <a:gd name="connsiteY2423" fmla="*/ 2806555 h 6819900"/>
              <a:gd name="connsiteX2424" fmla="*/ 9594934 w 9915525"/>
              <a:gd name="connsiteY2424" fmla="*/ 2794649 h 6819900"/>
              <a:gd name="connsiteX2425" fmla="*/ 9678942 w 9915525"/>
              <a:gd name="connsiteY2425" fmla="*/ 2788057 h 6819900"/>
              <a:gd name="connsiteX2426" fmla="*/ 9692565 w 9915525"/>
              <a:gd name="connsiteY2426" fmla="*/ 2859781 h 6819900"/>
              <a:gd name="connsiteX2427" fmla="*/ 9664311 w 9915525"/>
              <a:gd name="connsiteY2427" fmla="*/ 2949102 h 6819900"/>
              <a:gd name="connsiteX2428" fmla="*/ 9613190 w 9915525"/>
              <a:gd name="connsiteY2428" fmla="*/ 2971655 h 6819900"/>
              <a:gd name="connsiteX2429" fmla="*/ 9454440 w 9915525"/>
              <a:gd name="connsiteY2429" fmla="*/ 2454130 h 6819900"/>
              <a:gd name="connsiteX2430" fmla="*/ 9471109 w 9915525"/>
              <a:gd name="connsiteY2430" fmla="*/ 2436893 h 6819900"/>
              <a:gd name="connsiteX2431" fmla="*/ 9487777 w 9915525"/>
              <a:gd name="connsiteY2431" fmla="*/ 2454130 h 6819900"/>
              <a:gd name="connsiteX2432" fmla="*/ 9471109 w 9915525"/>
              <a:gd name="connsiteY2432" fmla="*/ 2471367 h 6819900"/>
              <a:gd name="connsiteX2433" fmla="*/ 9454440 w 9915525"/>
              <a:gd name="connsiteY2433" fmla="*/ 2454130 h 6819900"/>
              <a:gd name="connsiteX2434" fmla="*/ 9433552 w 9915525"/>
              <a:gd name="connsiteY2434" fmla="*/ 2289824 h 6819900"/>
              <a:gd name="connsiteX2435" fmla="*/ 9411891 w 9915525"/>
              <a:gd name="connsiteY2435" fmla="*/ 2225530 h 6819900"/>
              <a:gd name="connsiteX2436" fmla="*/ 9473490 w 9915525"/>
              <a:gd name="connsiteY2436" fmla="*/ 2291264 h 6819900"/>
              <a:gd name="connsiteX2437" fmla="*/ 9433552 w 9915525"/>
              <a:gd name="connsiteY2437" fmla="*/ 2289824 h 6819900"/>
              <a:gd name="connsiteX2438" fmla="*/ 9597315 w 9915525"/>
              <a:gd name="connsiteY2438" fmla="*/ 2258868 h 6819900"/>
              <a:gd name="connsiteX2439" fmla="*/ 9606840 w 9915525"/>
              <a:gd name="connsiteY2439" fmla="*/ 2244580 h 6819900"/>
              <a:gd name="connsiteX2440" fmla="*/ 9616365 w 9915525"/>
              <a:gd name="connsiteY2440" fmla="*/ 2258868 h 6819900"/>
              <a:gd name="connsiteX2441" fmla="*/ 9606840 w 9915525"/>
              <a:gd name="connsiteY2441" fmla="*/ 2273155 h 6819900"/>
              <a:gd name="connsiteX2442" fmla="*/ 9597315 w 9915525"/>
              <a:gd name="connsiteY2442" fmla="*/ 2258868 h 6819900"/>
              <a:gd name="connsiteX2443" fmla="*/ 9374367 w 9915525"/>
              <a:gd name="connsiteY2443" fmla="*/ 2088077 h 6819900"/>
              <a:gd name="connsiteX2444" fmla="*/ 9340626 w 9915525"/>
              <a:gd name="connsiteY2444" fmla="*/ 2054080 h 6819900"/>
              <a:gd name="connsiteX2445" fmla="*/ 9335377 w 9915525"/>
              <a:gd name="connsiteY2445" fmla="*/ 2015980 h 6819900"/>
              <a:gd name="connsiteX2446" fmla="*/ 9349665 w 9915525"/>
              <a:gd name="connsiteY2446" fmla="*/ 1991563 h 6819900"/>
              <a:gd name="connsiteX2447" fmla="*/ 9380694 w 9915525"/>
              <a:gd name="connsiteY2447" fmla="*/ 1979654 h 6819900"/>
              <a:gd name="connsiteX2448" fmla="*/ 9414638 w 9915525"/>
              <a:gd name="connsiteY2448" fmla="*/ 2077798 h 6819900"/>
              <a:gd name="connsiteX2449" fmla="*/ 9374367 w 9915525"/>
              <a:gd name="connsiteY2449" fmla="*/ 2088077 h 6819900"/>
              <a:gd name="connsiteX2450" fmla="*/ 9473490 w 9915525"/>
              <a:gd name="connsiteY2450" fmla="*/ 1839768 h 6819900"/>
              <a:gd name="connsiteX2451" fmla="*/ 9463965 w 9915525"/>
              <a:gd name="connsiteY2451" fmla="*/ 1825480 h 6819900"/>
              <a:gd name="connsiteX2452" fmla="*/ 9454440 w 9915525"/>
              <a:gd name="connsiteY2452" fmla="*/ 1801668 h 6819900"/>
              <a:gd name="connsiteX2453" fmla="*/ 9471830 w 9915525"/>
              <a:gd name="connsiteY2453" fmla="*/ 1777855 h 6819900"/>
              <a:gd name="connsiteX2454" fmla="*/ 9527381 w 9915525"/>
              <a:gd name="connsiteY2454" fmla="*/ 1839283 h 6819900"/>
              <a:gd name="connsiteX2455" fmla="*/ 9473490 w 9915525"/>
              <a:gd name="connsiteY2455" fmla="*/ 1839768 h 6819900"/>
              <a:gd name="connsiteX2456" fmla="*/ 9340140 w 9915525"/>
              <a:gd name="connsiteY2456" fmla="*/ 1797467 h 6819900"/>
              <a:gd name="connsiteX2457" fmla="*/ 9349665 w 9915525"/>
              <a:gd name="connsiteY2457" fmla="*/ 1782618 h 6819900"/>
              <a:gd name="connsiteX2458" fmla="*/ 9359190 w 9915525"/>
              <a:gd name="connsiteY2458" fmla="*/ 1791580 h 6819900"/>
              <a:gd name="connsiteX2459" fmla="*/ 9349665 w 9915525"/>
              <a:gd name="connsiteY2459" fmla="*/ 1806430 h 6819900"/>
              <a:gd name="connsiteX2460" fmla="*/ 9340140 w 9915525"/>
              <a:gd name="connsiteY2460" fmla="*/ 1797467 h 6819900"/>
              <a:gd name="connsiteX2461" fmla="*/ 8762973 w 9915525"/>
              <a:gd name="connsiteY2461" fmla="*/ 1747888 h 6819900"/>
              <a:gd name="connsiteX2462" fmla="*/ 8756734 w 9915525"/>
              <a:gd name="connsiteY2462" fmla="*/ 1723282 h 6819900"/>
              <a:gd name="connsiteX2463" fmla="*/ 8768640 w 9915525"/>
              <a:gd name="connsiteY2463" fmla="*/ 1705624 h 6819900"/>
              <a:gd name="connsiteX2464" fmla="*/ 8782927 w 9915525"/>
              <a:gd name="connsiteY2464" fmla="*/ 1692130 h 6819900"/>
              <a:gd name="connsiteX2465" fmla="*/ 8797215 w 9915525"/>
              <a:gd name="connsiteY2465" fmla="*/ 1682605 h 6819900"/>
              <a:gd name="connsiteX2466" fmla="*/ 8806740 w 9915525"/>
              <a:gd name="connsiteY2466" fmla="*/ 1673080 h 6819900"/>
              <a:gd name="connsiteX2467" fmla="*/ 8804835 w 9915525"/>
              <a:gd name="connsiteY2467" fmla="*/ 1756900 h 6819900"/>
              <a:gd name="connsiteX2468" fmla="*/ 8762973 w 9915525"/>
              <a:gd name="connsiteY2468" fmla="*/ 1747888 h 6819900"/>
              <a:gd name="connsiteX2469" fmla="*/ 9241743 w 9915525"/>
              <a:gd name="connsiteY2469" fmla="*/ 1675461 h 6819900"/>
              <a:gd name="connsiteX2470" fmla="*/ 9239181 w 9915525"/>
              <a:gd name="connsiteY2470" fmla="*/ 1596880 h 6819900"/>
              <a:gd name="connsiteX2471" fmla="*/ 9235321 w 9915525"/>
              <a:gd name="connsiteY2471" fmla="*/ 1492105 h 6819900"/>
              <a:gd name="connsiteX2472" fmla="*/ 9236657 w 9915525"/>
              <a:gd name="connsiteY2472" fmla="*/ 1411619 h 6819900"/>
              <a:gd name="connsiteX2473" fmla="*/ 9244890 w 9915525"/>
              <a:gd name="connsiteY2473" fmla="*/ 1385425 h 6819900"/>
              <a:gd name="connsiteX2474" fmla="*/ 9254415 w 9915525"/>
              <a:gd name="connsiteY2474" fmla="*/ 1368280 h 6819900"/>
              <a:gd name="connsiteX2475" fmla="*/ 9263940 w 9915525"/>
              <a:gd name="connsiteY2475" fmla="*/ 1321674 h 6819900"/>
              <a:gd name="connsiteX2476" fmla="*/ 9279007 w 9915525"/>
              <a:gd name="connsiteY2476" fmla="*/ 1269287 h 6819900"/>
              <a:gd name="connsiteX2477" fmla="*/ 9313314 w 9915525"/>
              <a:gd name="connsiteY2477" fmla="*/ 1289617 h 6819900"/>
              <a:gd name="connsiteX2478" fmla="*/ 9369080 w 9915525"/>
              <a:gd name="connsiteY2478" fmla="*/ 1301122 h 6819900"/>
              <a:gd name="connsiteX2479" fmla="*/ 9416340 w 9915525"/>
              <a:gd name="connsiteY2479" fmla="*/ 1348369 h 6819900"/>
              <a:gd name="connsiteX2480" fmla="*/ 9406041 w 9915525"/>
              <a:gd name="connsiteY2480" fmla="*/ 1411621 h 6819900"/>
              <a:gd name="connsiteX2481" fmla="*/ 9366472 w 9915525"/>
              <a:gd name="connsiteY2481" fmla="*/ 1390752 h 6819900"/>
              <a:gd name="connsiteX2482" fmla="*/ 9343107 w 9915525"/>
              <a:gd name="connsiteY2482" fmla="*/ 1380115 h 6819900"/>
              <a:gd name="connsiteX2483" fmla="*/ 9336742 w 9915525"/>
              <a:gd name="connsiteY2483" fmla="*/ 1408175 h 6819900"/>
              <a:gd name="connsiteX2484" fmla="*/ 9339186 w 9915525"/>
              <a:gd name="connsiteY2484" fmla="*/ 1436821 h 6819900"/>
              <a:gd name="connsiteX2485" fmla="*/ 9393846 w 9915525"/>
              <a:gd name="connsiteY2485" fmla="*/ 1439718 h 6819900"/>
              <a:gd name="connsiteX2486" fmla="*/ 9425865 w 9915525"/>
              <a:gd name="connsiteY2486" fmla="*/ 1433577 h 6819900"/>
              <a:gd name="connsiteX2487" fmla="*/ 9456821 w 9915525"/>
              <a:gd name="connsiteY2487" fmla="*/ 1450564 h 6819900"/>
              <a:gd name="connsiteX2488" fmla="*/ 9490731 w 9915525"/>
              <a:gd name="connsiteY2488" fmla="*/ 1479825 h 6819900"/>
              <a:gd name="connsiteX2489" fmla="*/ 9507399 w 9915525"/>
              <a:gd name="connsiteY2489" fmla="*/ 1511630 h 6819900"/>
              <a:gd name="connsiteX2490" fmla="*/ 9521115 w 9915525"/>
              <a:gd name="connsiteY2490" fmla="*/ 1540216 h 6819900"/>
              <a:gd name="connsiteX2491" fmla="*/ 9534713 w 9915525"/>
              <a:gd name="connsiteY2491" fmla="*/ 1571018 h 6819900"/>
              <a:gd name="connsiteX2492" fmla="*/ 9551312 w 9915525"/>
              <a:gd name="connsiteY2492" fmla="*/ 1654030 h 6819900"/>
              <a:gd name="connsiteX2493" fmla="*/ 9535192 w 9915525"/>
              <a:gd name="connsiteY2493" fmla="*/ 1644165 h 6819900"/>
              <a:gd name="connsiteX2494" fmla="*/ 9494149 w 9915525"/>
              <a:gd name="connsiteY2494" fmla="*/ 1635808 h 6819900"/>
              <a:gd name="connsiteX2495" fmla="*/ 9383191 w 9915525"/>
              <a:gd name="connsiteY2495" fmla="*/ 1629874 h 6819900"/>
              <a:gd name="connsiteX2496" fmla="*/ 9323660 w 9915525"/>
              <a:gd name="connsiteY2496" fmla="*/ 1638910 h 6819900"/>
              <a:gd name="connsiteX2497" fmla="*/ 9340140 w 9915525"/>
              <a:gd name="connsiteY2497" fmla="*/ 1665867 h 6819900"/>
              <a:gd name="connsiteX2498" fmla="*/ 9355957 w 9915525"/>
              <a:gd name="connsiteY2498" fmla="*/ 1693820 h 6819900"/>
              <a:gd name="connsiteX2499" fmla="*/ 9331149 w 9915525"/>
              <a:gd name="connsiteY2499" fmla="*/ 1711333 h 6819900"/>
              <a:gd name="connsiteX2500" fmla="*/ 9282400 w 9915525"/>
              <a:gd name="connsiteY2500" fmla="*/ 1711496 h 6819900"/>
              <a:gd name="connsiteX2501" fmla="*/ 9241743 w 9915525"/>
              <a:gd name="connsiteY2501" fmla="*/ 1675461 h 6819900"/>
              <a:gd name="connsiteX2502" fmla="*/ 9011934 w 9915525"/>
              <a:gd name="connsiteY2502" fmla="*/ 1607063 h 6819900"/>
              <a:gd name="connsiteX2503" fmla="*/ 9035496 w 9915525"/>
              <a:gd name="connsiteY2503" fmla="*/ 1592213 h 6819900"/>
              <a:gd name="connsiteX2504" fmla="*/ 9025815 w 9915525"/>
              <a:gd name="connsiteY2504" fmla="*/ 1615930 h 6819900"/>
              <a:gd name="connsiteX2505" fmla="*/ 9011934 w 9915525"/>
              <a:gd name="connsiteY2505" fmla="*/ 1607063 h 6819900"/>
              <a:gd name="connsiteX2506" fmla="*/ 9076962 w 9915525"/>
              <a:gd name="connsiteY2506" fmla="*/ 1403999 h 6819900"/>
              <a:gd name="connsiteX2507" fmla="*/ 9082835 w 9915525"/>
              <a:gd name="connsiteY2507" fmla="*/ 1365899 h 6819900"/>
              <a:gd name="connsiteX2508" fmla="*/ 9117083 w 9915525"/>
              <a:gd name="connsiteY2508" fmla="*/ 1372761 h 6819900"/>
              <a:gd name="connsiteX2509" fmla="*/ 9108420 w 9915525"/>
              <a:gd name="connsiteY2509" fmla="*/ 1410861 h 6819900"/>
              <a:gd name="connsiteX2510" fmla="*/ 9076962 w 9915525"/>
              <a:gd name="connsiteY2510" fmla="*/ 1403999 h 6819900"/>
              <a:gd name="connsiteX2511" fmla="*/ 9161456 w 9915525"/>
              <a:gd name="connsiteY2511" fmla="*/ 1211327 h 6819900"/>
              <a:gd name="connsiteX2512" fmla="*/ 9148279 w 9915525"/>
              <a:gd name="connsiteY2512" fmla="*/ 1182111 h 6819900"/>
              <a:gd name="connsiteX2513" fmla="*/ 9130590 w 9915525"/>
              <a:gd name="connsiteY2513" fmla="*/ 1158088 h 6819900"/>
              <a:gd name="connsiteX2514" fmla="*/ 9184658 w 9915525"/>
              <a:gd name="connsiteY2514" fmla="*/ 1200579 h 6819900"/>
              <a:gd name="connsiteX2515" fmla="*/ 9173588 w 9915525"/>
              <a:gd name="connsiteY2515" fmla="*/ 1234930 h 6819900"/>
              <a:gd name="connsiteX2516" fmla="*/ 9161456 w 9915525"/>
              <a:gd name="connsiteY2516" fmla="*/ 1211327 h 6819900"/>
              <a:gd name="connsiteX2517" fmla="*/ 8798934 w 9915525"/>
              <a:gd name="connsiteY2517" fmla="*/ 1165874 h 6819900"/>
              <a:gd name="connsiteX2518" fmla="*/ 8816265 w 9915525"/>
              <a:gd name="connsiteY2518" fmla="*/ 1144443 h 6819900"/>
              <a:gd name="connsiteX2519" fmla="*/ 8833596 w 9915525"/>
              <a:gd name="connsiteY2519" fmla="*/ 1165874 h 6819900"/>
              <a:gd name="connsiteX2520" fmla="*/ 8816265 w 9915525"/>
              <a:gd name="connsiteY2520" fmla="*/ 1187305 h 6819900"/>
              <a:gd name="connsiteX2521" fmla="*/ 8798934 w 9915525"/>
              <a:gd name="connsiteY2521" fmla="*/ 1165874 h 6819900"/>
              <a:gd name="connsiteX2522" fmla="*/ 9299266 w 9915525"/>
              <a:gd name="connsiteY2522" fmla="*/ 1169973 h 6819900"/>
              <a:gd name="connsiteX2523" fmla="*/ 9277789 w 9915525"/>
              <a:gd name="connsiteY2523" fmla="*/ 1142151 h 6819900"/>
              <a:gd name="connsiteX2524" fmla="*/ 9273166 w 9915525"/>
              <a:gd name="connsiteY2524" fmla="*/ 1130155 h 6819900"/>
              <a:gd name="connsiteX2525" fmla="*/ 9263940 w 9915525"/>
              <a:gd name="connsiteY2525" fmla="*/ 1106044 h 6819900"/>
              <a:gd name="connsiteX2526" fmla="*/ 9247271 w 9915525"/>
              <a:gd name="connsiteY2526" fmla="*/ 1076049 h 6819900"/>
              <a:gd name="connsiteX2527" fmla="*/ 9187740 w 9915525"/>
              <a:gd name="connsiteY2527" fmla="*/ 1014195 h 6819900"/>
              <a:gd name="connsiteX2528" fmla="*/ 9196232 w 9915525"/>
              <a:gd name="connsiteY2528" fmla="*/ 996805 h 6819900"/>
              <a:gd name="connsiteX2529" fmla="*/ 9210701 w 9915525"/>
              <a:gd name="connsiteY2529" fmla="*/ 972993 h 6819900"/>
              <a:gd name="connsiteX2530" fmla="*/ 9228658 w 9915525"/>
              <a:gd name="connsiteY2530" fmla="*/ 949180 h 6819900"/>
              <a:gd name="connsiteX2531" fmla="*/ 9368715 w 9915525"/>
              <a:gd name="connsiteY2531" fmla="*/ 1088894 h 6819900"/>
              <a:gd name="connsiteX2532" fmla="*/ 9354427 w 9915525"/>
              <a:gd name="connsiteY2532" fmla="*/ 1105025 h 6819900"/>
              <a:gd name="connsiteX2533" fmla="*/ 9340140 w 9915525"/>
              <a:gd name="connsiteY2533" fmla="*/ 1143581 h 6819900"/>
              <a:gd name="connsiteX2534" fmla="*/ 9299266 w 9915525"/>
              <a:gd name="connsiteY2534" fmla="*/ 1169973 h 6819900"/>
              <a:gd name="connsiteX2535" fmla="*/ 8797215 w 9915525"/>
              <a:gd name="connsiteY2535" fmla="*/ 1096818 h 6819900"/>
              <a:gd name="connsiteX2536" fmla="*/ 8806740 w 9915525"/>
              <a:gd name="connsiteY2536" fmla="*/ 1082530 h 6819900"/>
              <a:gd name="connsiteX2537" fmla="*/ 8805347 w 9915525"/>
              <a:gd name="connsiteY2537" fmla="*/ 1017163 h 6819900"/>
              <a:gd name="connsiteX2538" fmla="*/ 8815816 w 9915525"/>
              <a:gd name="connsiteY2538" fmla="*/ 953665 h 6819900"/>
              <a:gd name="connsiteX2539" fmla="*/ 8844272 w 9915525"/>
              <a:gd name="connsiteY2539" fmla="*/ 930928 h 6819900"/>
              <a:gd name="connsiteX2540" fmla="*/ 8898114 w 9915525"/>
              <a:gd name="connsiteY2540" fmla="*/ 891737 h 6819900"/>
              <a:gd name="connsiteX2541" fmla="*/ 8953336 w 9915525"/>
              <a:gd name="connsiteY2541" fmla="*/ 900577 h 6819900"/>
              <a:gd name="connsiteX2542" fmla="*/ 8999456 w 9915525"/>
              <a:gd name="connsiteY2542" fmla="*/ 920605 h 6819900"/>
              <a:gd name="connsiteX2543" fmla="*/ 9054390 w 9915525"/>
              <a:gd name="connsiteY2543" fmla="*/ 955524 h 6819900"/>
              <a:gd name="connsiteX2544" fmla="*/ 9044699 w 9915525"/>
              <a:gd name="connsiteY2544" fmla="*/ 972890 h 6819900"/>
              <a:gd name="connsiteX2545" fmla="*/ 8982370 w 9915525"/>
              <a:gd name="connsiteY2545" fmla="*/ 973478 h 6819900"/>
              <a:gd name="connsiteX2546" fmla="*/ 8866832 w 9915525"/>
              <a:gd name="connsiteY2546" fmla="*/ 1065439 h 6819900"/>
              <a:gd name="connsiteX2547" fmla="*/ 8797215 w 9915525"/>
              <a:gd name="connsiteY2547" fmla="*/ 1096818 h 6819900"/>
              <a:gd name="connsiteX2548" fmla="*/ 8282865 w 9915525"/>
              <a:gd name="connsiteY2548" fmla="*/ 1039538 h 6819900"/>
              <a:gd name="connsiteX2549" fmla="*/ 8274035 w 9915525"/>
              <a:gd name="connsiteY2549" fmla="*/ 1008582 h 6819900"/>
              <a:gd name="connsiteX2550" fmla="*/ 8259992 w 9915525"/>
              <a:gd name="connsiteY2550" fmla="*/ 975231 h 6819900"/>
              <a:gd name="connsiteX2551" fmla="*/ 8232183 w 9915525"/>
              <a:gd name="connsiteY2551" fmla="*/ 949828 h 6819900"/>
              <a:gd name="connsiteX2552" fmla="*/ 8192430 w 9915525"/>
              <a:gd name="connsiteY2552" fmla="*/ 904727 h 6819900"/>
              <a:gd name="connsiteX2553" fmla="*/ 8165769 w 9915525"/>
              <a:gd name="connsiteY2553" fmla="*/ 862035 h 6819900"/>
              <a:gd name="connsiteX2554" fmla="*/ 8182426 w 9915525"/>
              <a:gd name="connsiteY2554" fmla="*/ 825355 h 6819900"/>
              <a:gd name="connsiteX2555" fmla="*/ 8263557 w 9915525"/>
              <a:gd name="connsiteY2555" fmla="*/ 908699 h 6819900"/>
              <a:gd name="connsiteX2556" fmla="*/ 8272909 w 9915525"/>
              <a:gd name="connsiteY2556" fmla="*/ 920605 h 6819900"/>
              <a:gd name="connsiteX2557" fmla="*/ 8294319 w 9915525"/>
              <a:gd name="connsiteY2557" fmla="*/ 999186 h 6819900"/>
              <a:gd name="connsiteX2558" fmla="*/ 8301915 w 9915525"/>
              <a:gd name="connsiteY2558" fmla="*/ 1006330 h 6819900"/>
              <a:gd name="connsiteX2559" fmla="*/ 8311440 w 9915525"/>
              <a:gd name="connsiteY2559" fmla="*/ 1030143 h 6819900"/>
              <a:gd name="connsiteX2560" fmla="*/ 8297153 w 9915525"/>
              <a:gd name="connsiteY2560" fmla="*/ 1053955 h 6819900"/>
              <a:gd name="connsiteX2561" fmla="*/ 8282865 w 9915525"/>
              <a:gd name="connsiteY2561" fmla="*/ 1039538 h 6819900"/>
              <a:gd name="connsiteX2562" fmla="*/ 3351098 w 9915525"/>
              <a:gd name="connsiteY2562" fmla="*/ 995019 h 6819900"/>
              <a:gd name="connsiteX2563" fmla="*/ 3377490 w 9915525"/>
              <a:gd name="connsiteY2563" fmla="*/ 991249 h 6819900"/>
              <a:gd name="connsiteX2564" fmla="*/ 3362409 w 9915525"/>
              <a:gd name="connsiteY2564" fmla="*/ 1006330 h 6819900"/>
              <a:gd name="connsiteX2565" fmla="*/ 3351098 w 9915525"/>
              <a:gd name="connsiteY2565" fmla="*/ 995019 h 6819900"/>
              <a:gd name="connsiteX2566" fmla="*/ 4583990 w 9915525"/>
              <a:gd name="connsiteY2566" fmla="*/ 961880 h 6819900"/>
              <a:gd name="connsiteX2567" fmla="*/ 4577640 w 9915525"/>
              <a:gd name="connsiteY2567" fmla="*/ 937426 h 6819900"/>
              <a:gd name="connsiteX2568" fmla="*/ 4599072 w 9915525"/>
              <a:gd name="connsiteY2568" fmla="*/ 925796 h 6819900"/>
              <a:gd name="connsiteX2569" fmla="*/ 4630541 w 9915525"/>
              <a:gd name="connsiteY2569" fmla="*/ 957875 h 6819900"/>
              <a:gd name="connsiteX2570" fmla="*/ 4583990 w 9915525"/>
              <a:gd name="connsiteY2570" fmla="*/ 961880 h 6819900"/>
              <a:gd name="connsiteX2571" fmla="*/ 8730540 w 9915525"/>
              <a:gd name="connsiteY2571" fmla="*/ 934893 h 6819900"/>
              <a:gd name="connsiteX2572" fmla="*/ 8740779 w 9915525"/>
              <a:gd name="connsiteY2572" fmla="*/ 922431 h 6819900"/>
              <a:gd name="connsiteX2573" fmla="*/ 8751019 w 9915525"/>
              <a:gd name="connsiteY2573" fmla="*/ 934893 h 6819900"/>
              <a:gd name="connsiteX2574" fmla="*/ 8740779 w 9915525"/>
              <a:gd name="connsiteY2574" fmla="*/ 947354 h 6819900"/>
              <a:gd name="connsiteX2575" fmla="*/ 8730540 w 9915525"/>
              <a:gd name="connsiteY2575" fmla="*/ 934893 h 6819900"/>
              <a:gd name="connsiteX2576" fmla="*/ 8275721 w 9915525"/>
              <a:gd name="connsiteY2576" fmla="*/ 744432 h 6819900"/>
              <a:gd name="connsiteX2577" fmla="*/ 8263815 w 9915525"/>
              <a:gd name="connsiteY2577" fmla="*/ 722148 h 6819900"/>
              <a:gd name="connsiteX2578" fmla="*/ 8250094 w 9915525"/>
              <a:gd name="connsiteY2578" fmla="*/ 702000 h 6819900"/>
              <a:gd name="connsiteX2579" fmla="*/ 8259737 w 9915525"/>
              <a:gd name="connsiteY2579" fmla="*/ 663430 h 6819900"/>
              <a:gd name="connsiteX2580" fmla="*/ 8284025 w 9915525"/>
              <a:gd name="connsiteY2580" fmla="*/ 684861 h 6819900"/>
              <a:gd name="connsiteX2581" fmla="*/ 8313810 w 9915525"/>
              <a:gd name="connsiteY2581" fmla="*/ 722456 h 6819900"/>
              <a:gd name="connsiteX2582" fmla="*/ 8326040 w 9915525"/>
              <a:gd name="connsiteY2582" fmla="*/ 748649 h 6819900"/>
              <a:gd name="connsiteX2583" fmla="*/ 8275721 w 9915525"/>
              <a:gd name="connsiteY2583" fmla="*/ 744432 h 6819900"/>
              <a:gd name="connsiteX2584" fmla="*/ 5255598 w 9915525"/>
              <a:gd name="connsiteY2584" fmla="*/ 618976 h 6819900"/>
              <a:gd name="connsiteX2585" fmla="*/ 5282490 w 9915525"/>
              <a:gd name="connsiteY2585" fmla="*/ 615011 h 6819900"/>
              <a:gd name="connsiteX2586" fmla="*/ 5267504 w 9915525"/>
              <a:gd name="connsiteY2586" fmla="*/ 634855 h 6819900"/>
              <a:gd name="connsiteX2587" fmla="*/ 5255598 w 9915525"/>
              <a:gd name="connsiteY2587" fmla="*/ 618976 h 6819900"/>
              <a:gd name="connsiteX2588" fmla="*/ 8145858 w 9915525"/>
              <a:gd name="connsiteY2588" fmla="*/ 503886 h 6819900"/>
              <a:gd name="connsiteX2589" fmla="*/ 8134428 w 9915525"/>
              <a:gd name="connsiteY2589" fmla="*/ 475311 h 6819900"/>
              <a:gd name="connsiteX2590" fmla="*/ 8143959 w 9915525"/>
              <a:gd name="connsiteY2590" fmla="*/ 463405 h 6819900"/>
              <a:gd name="connsiteX2591" fmla="*/ 8159040 w 9915525"/>
              <a:gd name="connsiteY2591" fmla="*/ 476899 h 6819900"/>
              <a:gd name="connsiteX2592" fmla="*/ 8170252 w 9915525"/>
              <a:gd name="connsiteY2592" fmla="*/ 494130 h 6819900"/>
              <a:gd name="connsiteX2593" fmla="*/ 8174452 w 9915525"/>
              <a:gd name="connsiteY2593" fmla="*/ 509211 h 6819900"/>
              <a:gd name="connsiteX2594" fmla="*/ 8145858 w 9915525"/>
              <a:gd name="connsiteY2594" fmla="*/ 503886 h 6819900"/>
              <a:gd name="connsiteX2595" fmla="*/ 5387265 w 9915525"/>
              <a:gd name="connsiteY2595" fmla="*/ 377587 h 6819900"/>
              <a:gd name="connsiteX2596" fmla="*/ 5368215 w 9915525"/>
              <a:gd name="connsiteY2596" fmla="*/ 342132 h 6819900"/>
              <a:gd name="connsiteX2597" fmla="*/ 5349165 w 9915525"/>
              <a:gd name="connsiteY2597" fmla="*/ 308888 h 6819900"/>
              <a:gd name="connsiteX2598" fmla="*/ 5383182 w 9915525"/>
              <a:gd name="connsiteY2598" fmla="*/ 302579 h 6819900"/>
              <a:gd name="connsiteX2599" fmla="*/ 5430514 w 9915525"/>
              <a:gd name="connsiteY2599" fmla="*/ 308608 h 6819900"/>
              <a:gd name="connsiteX2600" fmla="*/ 5491953 w 9915525"/>
              <a:gd name="connsiteY2600" fmla="*/ 331975 h 6819900"/>
              <a:gd name="connsiteX2601" fmla="*/ 5507395 w 9915525"/>
              <a:gd name="connsiteY2601" fmla="*/ 373571 h 6819900"/>
              <a:gd name="connsiteX2602" fmla="*/ 5477630 w 9915525"/>
              <a:gd name="connsiteY2602" fmla="*/ 365829 h 6819900"/>
              <a:gd name="connsiteX2603" fmla="*/ 5428842 w 9915525"/>
              <a:gd name="connsiteY2603" fmla="*/ 367438 h 6819900"/>
              <a:gd name="connsiteX2604" fmla="*/ 5387265 w 9915525"/>
              <a:gd name="connsiteY2604" fmla="*/ 377587 h 6819900"/>
              <a:gd name="connsiteX2605" fmla="*/ 5227523 w 9915525"/>
              <a:gd name="connsiteY2605" fmla="*/ 356844 h 6819900"/>
              <a:gd name="connsiteX2606" fmla="*/ 5253915 w 9915525"/>
              <a:gd name="connsiteY2606" fmla="*/ 353074 h 6819900"/>
              <a:gd name="connsiteX2607" fmla="*/ 5238834 w 9915525"/>
              <a:gd name="connsiteY2607" fmla="*/ 368155 h 6819900"/>
              <a:gd name="connsiteX2608" fmla="*/ 5227523 w 9915525"/>
              <a:gd name="connsiteY2608" fmla="*/ 356844 h 6819900"/>
              <a:gd name="connsiteX2609" fmla="*/ 7968540 w 9915525"/>
              <a:gd name="connsiteY2609" fmla="*/ 349105 h 6819900"/>
              <a:gd name="connsiteX2610" fmla="*/ 7982828 w 9915525"/>
              <a:gd name="connsiteY2610" fmla="*/ 330055 h 6819900"/>
              <a:gd name="connsiteX2611" fmla="*/ 7997115 w 9915525"/>
              <a:gd name="connsiteY2611" fmla="*/ 349105 h 6819900"/>
              <a:gd name="connsiteX2612" fmla="*/ 7982828 w 9915525"/>
              <a:gd name="connsiteY2612" fmla="*/ 368155 h 6819900"/>
              <a:gd name="connsiteX2613" fmla="*/ 7968540 w 9915525"/>
              <a:gd name="connsiteY2613" fmla="*/ 349105 h 6819900"/>
              <a:gd name="connsiteX2614" fmla="*/ 5738562 w 9915525"/>
              <a:gd name="connsiteY2614" fmla="*/ 351486 h 6819900"/>
              <a:gd name="connsiteX2615" fmla="*/ 5738562 w 9915525"/>
              <a:gd name="connsiteY2615" fmla="*/ 337199 h 6819900"/>
              <a:gd name="connsiteX2616" fmla="*/ 5730165 w 9915525"/>
              <a:gd name="connsiteY2616" fmla="*/ 330055 h 6819900"/>
              <a:gd name="connsiteX2617" fmla="*/ 5739419 w 9915525"/>
              <a:gd name="connsiteY2617" fmla="*/ 274957 h 6819900"/>
              <a:gd name="connsiteX2618" fmla="*/ 5806365 w 9915525"/>
              <a:gd name="connsiteY2618" fmla="*/ 288225 h 6819900"/>
              <a:gd name="connsiteX2619" fmla="*/ 5797022 w 9915525"/>
              <a:gd name="connsiteY2619" fmla="*/ 311005 h 6819900"/>
              <a:gd name="connsiteX2620" fmla="*/ 5781701 w 9915525"/>
              <a:gd name="connsiteY2620" fmla="*/ 334817 h 6819900"/>
              <a:gd name="connsiteX2621" fmla="*/ 5738562 w 9915525"/>
              <a:gd name="connsiteY2621" fmla="*/ 351486 h 6819900"/>
              <a:gd name="connsiteX2622" fmla="*/ 7028698 w 9915525"/>
              <a:gd name="connsiteY2622" fmla="*/ 332746 h 6819900"/>
              <a:gd name="connsiteX2623" fmla="*/ 6953351 w 9915525"/>
              <a:gd name="connsiteY2623" fmla="*/ 251780 h 6819900"/>
              <a:gd name="connsiteX2624" fmla="*/ 6965037 w 9915525"/>
              <a:gd name="connsiteY2624" fmla="*/ 194641 h 6819900"/>
              <a:gd name="connsiteX2625" fmla="*/ 7016040 w 9915525"/>
              <a:gd name="connsiteY2625" fmla="*/ 182045 h 6819900"/>
              <a:gd name="connsiteX2626" fmla="*/ 7030328 w 9915525"/>
              <a:gd name="connsiteY2626" fmla="*/ 225280 h 6819900"/>
              <a:gd name="connsiteX2627" fmla="*/ 7044615 w 9915525"/>
              <a:gd name="connsiteY2627" fmla="*/ 260464 h 6819900"/>
              <a:gd name="connsiteX2628" fmla="*/ 7058903 w 9915525"/>
              <a:gd name="connsiteY2628" fmla="*/ 298078 h 6819900"/>
              <a:gd name="connsiteX2629" fmla="*/ 7066046 w 9915525"/>
              <a:gd name="connsiteY2629" fmla="*/ 338056 h 6819900"/>
              <a:gd name="connsiteX2630" fmla="*/ 7028698 w 9915525"/>
              <a:gd name="connsiteY2630" fmla="*/ 332746 h 6819900"/>
              <a:gd name="connsiteX2631" fmla="*/ 5573003 w 9915525"/>
              <a:gd name="connsiteY2631" fmla="*/ 301480 h 6819900"/>
              <a:gd name="connsiteX2632" fmla="*/ 5548628 w 9915525"/>
              <a:gd name="connsiteY2632" fmla="*/ 291955 h 6819900"/>
              <a:gd name="connsiteX2633" fmla="*/ 5530140 w 9915525"/>
              <a:gd name="connsiteY2633" fmla="*/ 279739 h 6819900"/>
              <a:gd name="connsiteX2634" fmla="*/ 5632241 w 9915525"/>
              <a:gd name="connsiteY2634" fmla="*/ 274638 h 6819900"/>
              <a:gd name="connsiteX2635" fmla="*/ 5615289 w 9915525"/>
              <a:gd name="connsiteY2635" fmla="*/ 298313 h 6819900"/>
              <a:gd name="connsiteX2636" fmla="*/ 5573003 w 9915525"/>
              <a:gd name="connsiteY2636" fmla="*/ 301480 h 6819900"/>
              <a:gd name="connsiteX2637" fmla="*/ 5468228 w 9915525"/>
              <a:gd name="connsiteY2637" fmla="*/ 282430 h 6819900"/>
              <a:gd name="connsiteX2638" fmla="*/ 5477190 w 9915525"/>
              <a:gd name="connsiteY2638" fmla="*/ 272905 h 6819900"/>
              <a:gd name="connsiteX2639" fmla="*/ 5492040 w 9915525"/>
              <a:gd name="connsiteY2639" fmla="*/ 282430 h 6819900"/>
              <a:gd name="connsiteX2640" fmla="*/ 5483077 w 9915525"/>
              <a:gd name="connsiteY2640" fmla="*/ 291955 h 6819900"/>
              <a:gd name="connsiteX2641" fmla="*/ 5468228 w 9915525"/>
              <a:gd name="connsiteY2641" fmla="*/ 282430 h 6819900"/>
              <a:gd name="connsiteX2642" fmla="*/ 7168440 w 9915525"/>
              <a:gd name="connsiteY2642" fmla="*/ 268936 h 6819900"/>
              <a:gd name="connsiteX2643" fmla="*/ 7183522 w 9915525"/>
              <a:gd name="connsiteY2643" fmla="*/ 253855 h 6819900"/>
              <a:gd name="connsiteX2644" fmla="*/ 7179751 w 9915525"/>
              <a:gd name="connsiteY2644" fmla="*/ 280247 h 6819900"/>
              <a:gd name="connsiteX2645" fmla="*/ 7168440 w 9915525"/>
              <a:gd name="connsiteY2645" fmla="*/ 268936 h 6819900"/>
              <a:gd name="connsiteX2646" fmla="*/ 7818323 w 9915525"/>
              <a:gd name="connsiteY2646" fmla="*/ 252069 h 6819900"/>
              <a:gd name="connsiteX2647" fmla="*/ 7844715 w 9915525"/>
              <a:gd name="connsiteY2647" fmla="*/ 248299 h 6819900"/>
              <a:gd name="connsiteX2648" fmla="*/ 7829634 w 9915525"/>
              <a:gd name="connsiteY2648" fmla="*/ 263380 h 6819900"/>
              <a:gd name="connsiteX2649" fmla="*/ 7818323 w 9915525"/>
              <a:gd name="connsiteY2649" fmla="*/ 252069 h 6819900"/>
              <a:gd name="connsiteX2650" fmla="*/ 5314264 w 9915525"/>
              <a:gd name="connsiteY2650" fmla="*/ 219877 h 6819900"/>
              <a:gd name="connsiteX2651" fmla="*/ 5338810 w 9915525"/>
              <a:gd name="connsiteY2651" fmla="*/ 191430 h 6819900"/>
              <a:gd name="connsiteX2652" fmla="*/ 5334579 w 9915525"/>
              <a:gd name="connsiteY2652" fmla="*/ 234805 h 6819900"/>
              <a:gd name="connsiteX2653" fmla="*/ 5314264 w 9915525"/>
              <a:gd name="connsiteY2653" fmla="*/ 219877 h 6819900"/>
              <a:gd name="connsiteX2654" fmla="*/ 7485087 w 9915525"/>
              <a:gd name="connsiteY2654" fmla="*/ 189844 h 6819900"/>
              <a:gd name="connsiteX2655" fmla="*/ 7478505 w 9915525"/>
              <a:gd name="connsiteY2655" fmla="*/ 176841 h 6819900"/>
              <a:gd name="connsiteX2656" fmla="*/ 7473802 w 9915525"/>
              <a:gd name="connsiteY2656" fmla="*/ 168130 h 6819900"/>
              <a:gd name="connsiteX2657" fmla="*/ 7463715 w 9915525"/>
              <a:gd name="connsiteY2657" fmla="*/ 149080 h 6819900"/>
              <a:gd name="connsiteX2658" fmla="*/ 7454190 w 9915525"/>
              <a:gd name="connsiteY2658" fmla="*/ 130030 h 6819900"/>
              <a:gd name="connsiteX2659" fmla="*/ 7444665 w 9915525"/>
              <a:gd name="connsiteY2659" fmla="*/ 115742 h 6819900"/>
              <a:gd name="connsiteX2660" fmla="*/ 7458953 w 9915525"/>
              <a:gd name="connsiteY2660" fmla="*/ 101455 h 6819900"/>
              <a:gd name="connsiteX2661" fmla="*/ 7473240 w 9915525"/>
              <a:gd name="connsiteY2661" fmla="*/ 115742 h 6819900"/>
              <a:gd name="connsiteX2662" fmla="*/ 7480677 w 9915525"/>
              <a:gd name="connsiteY2662" fmla="*/ 130030 h 6819900"/>
              <a:gd name="connsiteX2663" fmla="*/ 7503353 w 9915525"/>
              <a:gd name="connsiteY2663" fmla="*/ 190616 h 6819900"/>
              <a:gd name="connsiteX2664" fmla="*/ 7485087 w 9915525"/>
              <a:gd name="connsiteY2664" fmla="*/ 189844 h 6819900"/>
              <a:gd name="connsiteX2665" fmla="*/ 6841745 w 9915525"/>
              <a:gd name="connsiteY2665" fmla="*/ 171634 h 6819900"/>
              <a:gd name="connsiteX2666" fmla="*/ 6844772 w 9915525"/>
              <a:gd name="connsiteY2666" fmla="*/ 130030 h 6819900"/>
              <a:gd name="connsiteX2667" fmla="*/ 6848524 w 9915525"/>
              <a:gd name="connsiteY2667" fmla="*/ 106306 h 6819900"/>
              <a:gd name="connsiteX2668" fmla="*/ 6860249 w 9915525"/>
              <a:gd name="connsiteY2668" fmla="*/ 77036 h 6819900"/>
              <a:gd name="connsiteX2669" fmla="*/ 6894467 w 9915525"/>
              <a:gd name="connsiteY2669" fmla="*/ 62660 h 6819900"/>
              <a:gd name="connsiteX2670" fmla="*/ 6925423 w 9915525"/>
              <a:gd name="connsiteY2670" fmla="*/ 53830 h 6819900"/>
              <a:gd name="connsiteX2671" fmla="*/ 6939840 w 9915525"/>
              <a:gd name="connsiteY2671" fmla="*/ 34780 h 6819900"/>
              <a:gd name="connsiteX2672" fmla="*/ 6970796 w 9915525"/>
              <a:gd name="connsiteY2672" fmla="*/ 15625 h 6819900"/>
              <a:gd name="connsiteX2673" fmla="*/ 7035910 w 9915525"/>
              <a:gd name="connsiteY2673" fmla="*/ 9870 h 6819900"/>
              <a:gd name="connsiteX2674" fmla="*/ 7095441 w 9915525"/>
              <a:gd name="connsiteY2674" fmla="*/ 27736 h 6819900"/>
              <a:gd name="connsiteX2675" fmla="*/ 7120815 w 9915525"/>
              <a:gd name="connsiteY2675" fmla="*/ 57624 h 6819900"/>
              <a:gd name="connsiteX2676" fmla="*/ 7093359 w 9915525"/>
              <a:gd name="connsiteY2676" fmla="*/ 90837 h 6819900"/>
              <a:gd name="connsiteX2677" fmla="*/ 6993296 w 9915525"/>
              <a:gd name="connsiteY2677" fmla="*/ 115846 h 6819900"/>
              <a:gd name="connsiteX2678" fmla="*/ 6886345 w 9915525"/>
              <a:gd name="connsiteY2678" fmla="*/ 104151 h 6819900"/>
              <a:gd name="connsiteX2679" fmla="*/ 6878098 w 9915525"/>
              <a:gd name="connsiteY2679" fmla="*/ 141415 h 6819900"/>
              <a:gd name="connsiteX2680" fmla="*/ 6841745 w 9915525"/>
              <a:gd name="connsiteY2680" fmla="*/ 171634 h 6819900"/>
              <a:gd name="connsiteX2681" fmla="*/ 7287503 w 9915525"/>
              <a:gd name="connsiteY2681" fmla="*/ 158605 h 6819900"/>
              <a:gd name="connsiteX2682" fmla="*/ 7259532 w 9915525"/>
              <a:gd name="connsiteY2682" fmla="*/ 149080 h 6819900"/>
              <a:gd name="connsiteX2683" fmla="*/ 7225590 w 9915525"/>
              <a:gd name="connsiteY2683" fmla="*/ 134792 h 6819900"/>
              <a:gd name="connsiteX2684" fmla="*/ 7195849 w 9915525"/>
              <a:gd name="connsiteY2684" fmla="*/ 120505 h 6819900"/>
              <a:gd name="connsiteX2685" fmla="*/ 7177965 w 9915525"/>
              <a:gd name="connsiteY2685" fmla="*/ 113239 h 6819900"/>
              <a:gd name="connsiteX2686" fmla="*/ 7156534 w 9915525"/>
              <a:gd name="connsiteY2686" fmla="*/ 96570 h 6819900"/>
              <a:gd name="connsiteX2687" fmla="*/ 7187490 w 9915525"/>
              <a:gd name="connsiteY2687" fmla="*/ 48764 h 6819900"/>
              <a:gd name="connsiteX2688" fmla="*/ 7276760 w 9915525"/>
              <a:gd name="connsiteY2688" fmla="*/ 22571 h 6819900"/>
              <a:gd name="connsiteX2689" fmla="*/ 7336117 w 9915525"/>
              <a:gd name="connsiteY2689" fmla="*/ 75768 h 6819900"/>
              <a:gd name="connsiteX2690" fmla="*/ 7326761 w 9915525"/>
              <a:gd name="connsiteY2690" fmla="*/ 156731 h 6819900"/>
              <a:gd name="connsiteX2691" fmla="*/ 7287503 w 9915525"/>
              <a:gd name="connsiteY2691" fmla="*/ 158605 h 6819900"/>
              <a:gd name="connsiteX2692" fmla="*/ 6812027 w 9915525"/>
              <a:gd name="connsiteY2692" fmla="*/ 85749 h 6819900"/>
              <a:gd name="connsiteX2693" fmla="*/ 6824645 w 9915525"/>
              <a:gd name="connsiteY2693" fmla="*/ 76564 h 6819900"/>
              <a:gd name="connsiteX2694" fmla="*/ 6827001 w 9915525"/>
              <a:gd name="connsiteY2694" fmla="*/ 95790 h 6819900"/>
              <a:gd name="connsiteX2695" fmla="*/ 6812027 w 9915525"/>
              <a:gd name="connsiteY2695" fmla="*/ 85749 h 681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</a:cxnLst>
            <a:rect l="l" t="t" r="r" b="b"/>
            <a:pathLst>
              <a:path w="9915525" h="6819900">
                <a:moveTo>
                  <a:pt x="2739315" y="6807055"/>
                </a:moveTo>
                <a:cubicBezTo>
                  <a:pt x="2739315" y="6801816"/>
                  <a:pt x="2745744" y="6797530"/>
                  <a:pt x="2753603" y="6797530"/>
                </a:cubicBezTo>
                <a:cubicBezTo>
                  <a:pt x="2761461" y="6797530"/>
                  <a:pt x="2767890" y="6801816"/>
                  <a:pt x="2767890" y="6807055"/>
                </a:cubicBezTo>
                <a:cubicBezTo>
                  <a:pt x="2767890" y="6812294"/>
                  <a:pt x="2761461" y="6816580"/>
                  <a:pt x="2753603" y="6816580"/>
                </a:cubicBezTo>
                <a:cubicBezTo>
                  <a:pt x="2745744" y="6816580"/>
                  <a:pt x="2739315" y="6812294"/>
                  <a:pt x="2739315" y="6807055"/>
                </a:cubicBezTo>
                <a:close/>
                <a:moveTo>
                  <a:pt x="2574310" y="6666561"/>
                </a:moveTo>
                <a:cubicBezTo>
                  <a:pt x="2571997" y="6662633"/>
                  <a:pt x="2567118" y="6645488"/>
                  <a:pt x="2563466" y="6628461"/>
                </a:cubicBezTo>
                <a:cubicBezTo>
                  <a:pt x="2559814" y="6611436"/>
                  <a:pt x="2553856" y="6597505"/>
                  <a:pt x="2550224" y="6597505"/>
                </a:cubicBezTo>
                <a:cubicBezTo>
                  <a:pt x="2546593" y="6597505"/>
                  <a:pt x="2535610" y="6582626"/>
                  <a:pt x="2525816" y="6564441"/>
                </a:cubicBezTo>
                <a:cubicBezTo>
                  <a:pt x="2516023" y="6546256"/>
                  <a:pt x="2504332" y="6533650"/>
                  <a:pt x="2499838" y="6536429"/>
                </a:cubicBezTo>
                <a:cubicBezTo>
                  <a:pt x="2495343" y="6539206"/>
                  <a:pt x="2491665" y="6537200"/>
                  <a:pt x="2491665" y="6531970"/>
                </a:cubicBezTo>
                <a:cubicBezTo>
                  <a:pt x="2491665" y="6526740"/>
                  <a:pt x="2473449" y="6523272"/>
                  <a:pt x="2451184" y="6524264"/>
                </a:cubicBezTo>
                <a:cubicBezTo>
                  <a:pt x="2420749" y="6525620"/>
                  <a:pt x="2410703" y="6522522"/>
                  <a:pt x="2410703" y="6511780"/>
                </a:cubicBezTo>
                <a:cubicBezTo>
                  <a:pt x="2410703" y="6503412"/>
                  <a:pt x="2421153" y="6496283"/>
                  <a:pt x="2435926" y="6494572"/>
                </a:cubicBezTo>
                <a:cubicBezTo>
                  <a:pt x="2464931" y="6491214"/>
                  <a:pt x="2477717" y="6461197"/>
                  <a:pt x="2457344" y="6444289"/>
                </a:cubicBezTo>
                <a:cubicBezTo>
                  <a:pt x="2450027" y="6438217"/>
                  <a:pt x="2444040" y="6427343"/>
                  <a:pt x="2444040" y="6420126"/>
                </a:cubicBezTo>
                <a:cubicBezTo>
                  <a:pt x="2444040" y="6412910"/>
                  <a:pt x="2439754" y="6407005"/>
                  <a:pt x="2434515" y="6407005"/>
                </a:cubicBezTo>
                <a:cubicBezTo>
                  <a:pt x="2429276" y="6407005"/>
                  <a:pt x="2424990" y="6401035"/>
                  <a:pt x="2424990" y="6393737"/>
                </a:cubicBezTo>
                <a:cubicBezTo>
                  <a:pt x="2424990" y="6386439"/>
                  <a:pt x="2418338" y="6377916"/>
                  <a:pt x="2410208" y="6374796"/>
                </a:cubicBezTo>
                <a:cubicBezTo>
                  <a:pt x="2400625" y="6371118"/>
                  <a:pt x="2397799" y="6372962"/>
                  <a:pt x="2402172" y="6380040"/>
                </a:cubicBezTo>
                <a:cubicBezTo>
                  <a:pt x="2406802" y="6387531"/>
                  <a:pt x="2402180" y="6389193"/>
                  <a:pt x="2387438" y="6385338"/>
                </a:cubicBezTo>
                <a:cubicBezTo>
                  <a:pt x="2368847" y="6380477"/>
                  <a:pt x="2366816" y="6382518"/>
                  <a:pt x="2372350" y="6400507"/>
                </a:cubicBezTo>
                <a:cubicBezTo>
                  <a:pt x="2379777" y="6424648"/>
                  <a:pt x="2379728" y="6429796"/>
                  <a:pt x="2371681" y="6471299"/>
                </a:cubicBezTo>
                <a:cubicBezTo>
                  <a:pt x="2368379" y="6488325"/>
                  <a:pt x="2362368" y="6502255"/>
                  <a:pt x="2358323" y="6502255"/>
                </a:cubicBezTo>
                <a:cubicBezTo>
                  <a:pt x="2330123" y="6502255"/>
                  <a:pt x="2244015" y="6434323"/>
                  <a:pt x="2244015" y="6412076"/>
                </a:cubicBezTo>
                <a:cubicBezTo>
                  <a:pt x="2244015" y="6403711"/>
                  <a:pt x="2236514" y="6393790"/>
                  <a:pt x="2227346" y="6390029"/>
                </a:cubicBezTo>
                <a:cubicBezTo>
                  <a:pt x="2218179" y="6386269"/>
                  <a:pt x="2210076" y="6378906"/>
                  <a:pt x="2209340" y="6373668"/>
                </a:cubicBezTo>
                <a:cubicBezTo>
                  <a:pt x="2208605" y="6368429"/>
                  <a:pt x="2205049" y="6350213"/>
                  <a:pt x="2201440" y="6333186"/>
                </a:cubicBezTo>
                <a:cubicBezTo>
                  <a:pt x="2197581" y="6314984"/>
                  <a:pt x="2198693" y="6302230"/>
                  <a:pt x="2204139" y="6302230"/>
                </a:cubicBezTo>
                <a:cubicBezTo>
                  <a:pt x="2224505" y="6302230"/>
                  <a:pt x="2224197" y="6270741"/>
                  <a:pt x="2203594" y="6246527"/>
                </a:cubicBezTo>
                <a:cubicBezTo>
                  <a:pt x="2188487" y="6228772"/>
                  <a:pt x="2174679" y="6222129"/>
                  <a:pt x="2157116" y="6224165"/>
                </a:cubicBezTo>
                <a:cubicBezTo>
                  <a:pt x="2133606" y="6226891"/>
                  <a:pt x="2132190" y="6224756"/>
                  <a:pt x="2133154" y="6188006"/>
                </a:cubicBezTo>
                <a:cubicBezTo>
                  <a:pt x="2133717" y="6166526"/>
                  <a:pt x="2129227" y="6145891"/>
                  <a:pt x="2123176" y="6142151"/>
                </a:cubicBezTo>
                <a:cubicBezTo>
                  <a:pt x="2117126" y="6138412"/>
                  <a:pt x="2109228" y="6123608"/>
                  <a:pt x="2105625" y="6109254"/>
                </a:cubicBezTo>
                <a:cubicBezTo>
                  <a:pt x="2102023" y="6094900"/>
                  <a:pt x="2096300" y="6083155"/>
                  <a:pt x="2092908" y="6083155"/>
                </a:cubicBezTo>
                <a:cubicBezTo>
                  <a:pt x="2089516" y="6083155"/>
                  <a:pt x="2080918" y="6070001"/>
                  <a:pt x="2073802" y="6053924"/>
                </a:cubicBezTo>
                <a:cubicBezTo>
                  <a:pt x="2066685" y="6037848"/>
                  <a:pt x="2050637" y="6014468"/>
                  <a:pt x="2038139" y="6001970"/>
                </a:cubicBezTo>
                <a:cubicBezTo>
                  <a:pt x="2025641" y="5989472"/>
                  <a:pt x="2015481" y="5973693"/>
                  <a:pt x="2015561" y="5966907"/>
                </a:cubicBezTo>
                <a:cubicBezTo>
                  <a:pt x="2015665" y="5958105"/>
                  <a:pt x="2018354" y="5958663"/>
                  <a:pt x="2024940" y="5968855"/>
                </a:cubicBezTo>
                <a:cubicBezTo>
                  <a:pt x="2030018" y="5976713"/>
                  <a:pt x="2034239" y="5978310"/>
                  <a:pt x="2034319" y="5972403"/>
                </a:cubicBezTo>
                <a:cubicBezTo>
                  <a:pt x="2034396" y="5966496"/>
                  <a:pt x="2028036" y="5956327"/>
                  <a:pt x="2020178" y="5949805"/>
                </a:cubicBezTo>
                <a:cubicBezTo>
                  <a:pt x="2012320" y="5943283"/>
                  <a:pt x="2005890" y="5930564"/>
                  <a:pt x="2005890" y="5921540"/>
                </a:cubicBezTo>
                <a:cubicBezTo>
                  <a:pt x="2005890" y="5912516"/>
                  <a:pt x="1997318" y="5897375"/>
                  <a:pt x="1986840" y="5887893"/>
                </a:cubicBezTo>
                <a:cubicBezTo>
                  <a:pt x="1974868" y="5877058"/>
                  <a:pt x="1967790" y="5858556"/>
                  <a:pt x="1967790" y="5838094"/>
                </a:cubicBezTo>
                <a:cubicBezTo>
                  <a:pt x="1967790" y="5812161"/>
                  <a:pt x="1960038" y="5798578"/>
                  <a:pt x="1929690" y="5771333"/>
                </a:cubicBezTo>
                <a:cubicBezTo>
                  <a:pt x="1898166" y="5743034"/>
                  <a:pt x="1891590" y="5730999"/>
                  <a:pt x="1891590" y="5701612"/>
                </a:cubicBezTo>
                <a:cubicBezTo>
                  <a:pt x="1891590" y="5678827"/>
                  <a:pt x="1886468" y="5664128"/>
                  <a:pt x="1877303" y="5660611"/>
                </a:cubicBezTo>
                <a:cubicBezTo>
                  <a:pt x="1866871" y="5656608"/>
                  <a:pt x="1863015" y="5640193"/>
                  <a:pt x="1863015" y="5599796"/>
                </a:cubicBezTo>
                <a:cubicBezTo>
                  <a:pt x="1863015" y="5556251"/>
                  <a:pt x="1858957" y="5540989"/>
                  <a:pt x="1843965" y="5528153"/>
                </a:cubicBezTo>
                <a:cubicBezTo>
                  <a:pt x="1833488" y="5519182"/>
                  <a:pt x="1824915" y="5505117"/>
                  <a:pt x="1824915" y="5496899"/>
                </a:cubicBezTo>
                <a:cubicBezTo>
                  <a:pt x="1824915" y="5488680"/>
                  <a:pt x="1821248" y="5484222"/>
                  <a:pt x="1816766" y="5486992"/>
                </a:cubicBezTo>
                <a:cubicBezTo>
                  <a:pt x="1812284" y="5489762"/>
                  <a:pt x="1810625" y="5481522"/>
                  <a:pt x="1813080" y="5468680"/>
                </a:cubicBezTo>
                <a:cubicBezTo>
                  <a:pt x="1824495" y="5408968"/>
                  <a:pt x="1782812" y="5370493"/>
                  <a:pt x="1757647" y="5417514"/>
                </a:cubicBezTo>
                <a:cubicBezTo>
                  <a:pt x="1747233" y="5436973"/>
                  <a:pt x="1745237" y="5436076"/>
                  <a:pt x="1700162" y="5391678"/>
                </a:cubicBezTo>
                <a:cubicBezTo>
                  <a:pt x="1674479" y="5366381"/>
                  <a:pt x="1653465" y="5340165"/>
                  <a:pt x="1653465" y="5333419"/>
                </a:cubicBezTo>
                <a:cubicBezTo>
                  <a:pt x="1653465" y="5326674"/>
                  <a:pt x="1649179" y="5321155"/>
                  <a:pt x="1643940" y="5321155"/>
                </a:cubicBezTo>
                <a:cubicBezTo>
                  <a:pt x="1638701" y="5321155"/>
                  <a:pt x="1634415" y="5310439"/>
                  <a:pt x="1634415" y="5297343"/>
                </a:cubicBezTo>
                <a:cubicBezTo>
                  <a:pt x="1634415" y="5269368"/>
                  <a:pt x="1637158" y="5268647"/>
                  <a:pt x="1667621" y="5288608"/>
                </a:cubicBezTo>
                <a:cubicBezTo>
                  <a:pt x="1702840" y="5311684"/>
                  <a:pt x="1731479" y="5298461"/>
                  <a:pt x="1727827" y="5260810"/>
                </a:cubicBezTo>
                <a:cubicBezTo>
                  <a:pt x="1725426" y="5236064"/>
                  <a:pt x="1719361" y="5229036"/>
                  <a:pt x="1693946" y="5221554"/>
                </a:cubicBezTo>
                <a:cubicBezTo>
                  <a:pt x="1670670" y="5214702"/>
                  <a:pt x="1662990" y="5207021"/>
                  <a:pt x="1662990" y="5190598"/>
                </a:cubicBezTo>
                <a:cubicBezTo>
                  <a:pt x="1662990" y="5178584"/>
                  <a:pt x="1668695" y="5168755"/>
                  <a:pt x="1675668" y="5168755"/>
                </a:cubicBezTo>
                <a:cubicBezTo>
                  <a:pt x="1682641" y="5168755"/>
                  <a:pt x="1694195" y="5157826"/>
                  <a:pt x="1701345" y="5144466"/>
                </a:cubicBezTo>
                <a:cubicBezTo>
                  <a:pt x="1713374" y="5121990"/>
                  <a:pt x="1712332" y="5118449"/>
                  <a:pt x="1687369" y="5097000"/>
                </a:cubicBezTo>
                <a:cubicBezTo>
                  <a:pt x="1665388" y="5078111"/>
                  <a:pt x="1662533" y="5071245"/>
                  <a:pt x="1671949" y="5059900"/>
                </a:cubicBezTo>
                <a:cubicBezTo>
                  <a:pt x="1678303" y="5052244"/>
                  <a:pt x="1682102" y="5036099"/>
                  <a:pt x="1680390" y="5024023"/>
                </a:cubicBezTo>
                <a:cubicBezTo>
                  <a:pt x="1675768" y="4991415"/>
                  <a:pt x="1630931" y="4992955"/>
                  <a:pt x="1626311" y="5025880"/>
                </a:cubicBezTo>
                <a:cubicBezTo>
                  <a:pt x="1622303" y="5054440"/>
                  <a:pt x="1609838" y="5063639"/>
                  <a:pt x="1574884" y="5063834"/>
                </a:cubicBezTo>
                <a:cubicBezTo>
                  <a:pt x="1553539" y="5063953"/>
                  <a:pt x="1548690" y="5068262"/>
                  <a:pt x="1548690" y="5087112"/>
                </a:cubicBezTo>
                <a:cubicBezTo>
                  <a:pt x="1548690" y="5113322"/>
                  <a:pt x="1571330" y="5140180"/>
                  <a:pt x="1593424" y="5140180"/>
                </a:cubicBezTo>
                <a:cubicBezTo>
                  <a:pt x="1604917" y="5140180"/>
                  <a:pt x="1606892" y="5146827"/>
                  <a:pt x="1602268" y="5169946"/>
                </a:cubicBezTo>
                <a:cubicBezTo>
                  <a:pt x="1598994" y="5186317"/>
                  <a:pt x="1596315" y="5203462"/>
                  <a:pt x="1596315" y="5208046"/>
                </a:cubicBezTo>
                <a:cubicBezTo>
                  <a:pt x="1596315" y="5212630"/>
                  <a:pt x="1588083" y="5216380"/>
                  <a:pt x="1578022" y="5216380"/>
                </a:cubicBezTo>
                <a:cubicBezTo>
                  <a:pt x="1565441" y="5216380"/>
                  <a:pt x="1557769" y="5207457"/>
                  <a:pt x="1553453" y="5187805"/>
                </a:cubicBezTo>
                <a:cubicBezTo>
                  <a:pt x="1550001" y="5172089"/>
                  <a:pt x="1543696" y="5159230"/>
                  <a:pt x="1539441" y="5159230"/>
                </a:cubicBezTo>
                <a:cubicBezTo>
                  <a:pt x="1535186" y="5159230"/>
                  <a:pt x="1529200" y="5149249"/>
                  <a:pt x="1526138" y="5137051"/>
                </a:cubicBezTo>
                <a:cubicBezTo>
                  <a:pt x="1520678" y="5115296"/>
                  <a:pt x="1476830" y="5086715"/>
                  <a:pt x="1469385" y="5100058"/>
                </a:cubicBezTo>
                <a:cubicBezTo>
                  <a:pt x="1459887" y="5117079"/>
                  <a:pt x="1453879" y="5159230"/>
                  <a:pt x="1460951" y="5159230"/>
                </a:cubicBezTo>
                <a:cubicBezTo>
                  <a:pt x="1465281" y="5159230"/>
                  <a:pt x="1476388" y="5176375"/>
                  <a:pt x="1485634" y="5197330"/>
                </a:cubicBezTo>
                <a:cubicBezTo>
                  <a:pt x="1494879" y="5218285"/>
                  <a:pt x="1505926" y="5235430"/>
                  <a:pt x="1510182" y="5235430"/>
                </a:cubicBezTo>
                <a:cubicBezTo>
                  <a:pt x="1514438" y="5235430"/>
                  <a:pt x="1520828" y="5258705"/>
                  <a:pt x="1524382" y="5287151"/>
                </a:cubicBezTo>
                <a:cubicBezTo>
                  <a:pt x="1527936" y="5315598"/>
                  <a:pt x="1537003" y="5343983"/>
                  <a:pt x="1544530" y="5350230"/>
                </a:cubicBezTo>
                <a:cubicBezTo>
                  <a:pt x="1567138" y="5368993"/>
                  <a:pt x="1560317" y="5381107"/>
                  <a:pt x="1530502" y="5375144"/>
                </a:cubicBezTo>
                <a:cubicBezTo>
                  <a:pt x="1511133" y="5371270"/>
                  <a:pt x="1501185" y="5373779"/>
                  <a:pt x="1497463" y="5383478"/>
                </a:cubicBezTo>
                <a:cubicBezTo>
                  <a:pt x="1494534" y="5391111"/>
                  <a:pt x="1481577" y="5397355"/>
                  <a:pt x="1468668" y="5397355"/>
                </a:cubicBezTo>
                <a:cubicBezTo>
                  <a:pt x="1434628" y="5397355"/>
                  <a:pt x="1426627" y="5363984"/>
                  <a:pt x="1453746" y="5335117"/>
                </a:cubicBezTo>
                <a:cubicBezTo>
                  <a:pt x="1465381" y="5322732"/>
                  <a:pt x="1472577" y="5306547"/>
                  <a:pt x="1469739" y="5299149"/>
                </a:cubicBezTo>
                <a:cubicBezTo>
                  <a:pt x="1463847" y="5283795"/>
                  <a:pt x="1424865" y="5270739"/>
                  <a:pt x="1424865" y="5284120"/>
                </a:cubicBezTo>
                <a:cubicBezTo>
                  <a:pt x="1424865" y="5288963"/>
                  <a:pt x="1406649" y="5291777"/>
                  <a:pt x="1384384" y="5290372"/>
                </a:cubicBezTo>
                <a:cubicBezTo>
                  <a:pt x="1348338" y="5288098"/>
                  <a:pt x="1343558" y="5290252"/>
                  <a:pt x="1340756" y="5310034"/>
                </a:cubicBezTo>
                <a:cubicBezTo>
                  <a:pt x="1339025" y="5322254"/>
                  <a:pt x="1343554" y="5339399"/>
                  <a:pt x="1350820" y="5348134"/>
                </a:cubicBezTo>
                <a:cubicBezTo>
                  <a:pt x="1403723" y="5411737"/>
                  <a:pt x="1380341" y="5454974"/>
                  <a:pt x="1324059" y="5397620"/>
                </a:cubicBezTo>
                <a:cubicBezTo>
                  <a:pt x="1305974" y="5379190"/>
                  <a:pt x="1286305" y="5369111"/>
                  <a:pt x="1267703" y="5368742"/>
                </a:cubicBezTo>
                <a:cubicBezTo>
                  <a:pt x="1221248" y="5367819"/>
                  <a:pt x="1205790" y="5349391"/>
                  <a:pt x="1205790" y="5294931"/>
                </a:cubicBezTo>
                <a:cubicBezTo>
                  <a:pt x="1205790" y="5261106"/>
                  <a:pt x="1201584" y="5245379"/>
                  <a:pt x="1191503" y="5241511"/>
                </a:cubicBezTo>
                <a:cubicBezTo>
                  <a:pt x="1183644" y="5238495"/>
                  <a:pt x="1177215" y="5225178"/>
                  <a:pt x="1177215" y="5211916"/>
                </a:cubicBezTo>
                <a:cubicBezTo>
                  <a:pt x="1177215" y="5198656"/>
                  <a:pt x="1172929" y="5187805"/>
                  <a:pt x="1167690" y="5187805"/>
                </a:cubicBezTo>
                <a:cubicBezTo>
                  <a:pt x="1162451" y="5187805"/>
                  <a:pt x="1158165" y="5180207"/>
                  <a:pt x="1158165" y="5170921"/>
                </a:cubicBezTo>
                <a:cubicBezTo>
                  <a:pt x="1158165" y="5161635"/>
                  <a:pt x="1141020" y="5139229"/>
                  <a:pt x="1120065" y="5121130"/>
                </a:cubicBezTo>
                <a:cubicBezTo>
                  <a:pt x="1099110" y="5103031"/>
                  <a:pt x="1081965" y="5081151"/>
                  <a:pt x="1081965" y="5072506"/>
                </a:cubicBezTo>
                <a:cubicBezTo>
                  <a:pt x="1081965" y="5063861"/>
                  <a:pt x="1075625" y="5051526"/>
                  <a:pt x="1067875" y="5045094"/>
                </a:cubicBezTo>
                <a:cubicBezTo>
                  <a:pt x="1049554" y="5029889"/>
                  <a:pt x="1024815" y="4980027"/>
                  <a:pt x="1024815" y="4958304"/>
                </a:cubicBezTo>
                <a:cubicBezTo>
                  <a:pt x="1024815" y="4948941"/>
                  <a:pt x="1020459" y="4938587"/>
                  <a:pt x="1015135" y="4935297"/>
                </a:cubicBezTo>
                <a:cubicBezTo>
                  <a:pt x="1009811" y="4932006"/>
                  <a:pt x="1007566" y="4925897"/>
                  <a:pt x="1010148" y="4921720"/>
                </a:cubicBezTo>
                <a:cubicBezTo>
                  <a:pt x="1012729" y="4917544"/>
                  <a:pt x="1006304" y="4906401"/>
                  <a:pt x="995871" y="4896959"/>
                </a:cubicBezTo>
                <a:cubicBezTo>
                  <a:pt x="985438" y="4887516"/>
                  <a:pt x="974229" y="4863079"/>
                  <a:pt x="970962" y="4842653"/>
                </a:cubicBezTo>
                <a:cubicBezTo>
                  <a:pt x="967094" y="4818460"/>
                  <a:pt x="957183" y="4800376"/>
                  <a:pt x="942532" y="4790776"/>
                </a:cubicBezTo>
                <a:cubicBezTo>
                  <a:pt x="922816" y="4777858"/>
                  <a:pt x="920040" y="4768602"/>
                  <a:pt x="920040" y="4715784"/>
                </a:cubicBezTo>
                <a:cubicBezTo>
                  <a:pt x="920040" y="4682644"/>
                  <a:pt x="915754" y="4652880"/>
                  <a:pt x="910515" y="4649643"/>
                </a:cubicBezTo>
                <a:cubicBezTo>
                  <a:pt x="897416" y="4641547"/>
                  <a:pt x="898498" y="4609198"/>
                  <a:pt x="912019" y="4604691"/>
                </a:cubicBezTo>
                <a:cubicBezTo>
                  <a:pt x="935496" y="4596866"/>
                  <a:pt x="909980" y="4553635"/>
                  <a:pt x="863182" y="4521946"/>
                </a:cubicBezTo>
                <a:cubicBezTo>
                  <a:pt x="815904" y="4489932"/>
                  <a:pt x="815265" y="4488835"/>
                  <a:pt x="815265" y="4439768"/>
                </a:cubicBezTo>
                <a:cubicBezTo>
                  <a:pt x="815265" y="4407184"/>
                  <a:pt x="810339" y="4385950"/>
                  <a:pt x="800978" y="4378180"/>
                </a:cubicBezTo>
                <a:cubicBezTo>
                  <a:pt x="793119" y="4371658"/>
                  <a:pt x="786690" y="4353989"/>
                  <a:pt x="786690" y="4338914"/>
                </a:cubicBezTo>
                <a:cubicBezTo>
                  <a:pt x="786690" y="4323839"/>
                  <a:pt x="782119" y="4311505"/>
                  <a:pt x="776532" y="4311505"/>
                </a:cubicBezTo>
                <a:cubicBezTo>
                  <a:pt x="770946" y="4311505"/>
                  <a:pt x="767731" y="4299718"/>
                  <a:pt x="769389" y="4285311"/>
                </a:cubicBezTo>
                <a:cubicBezTo>
                  <a:pt x="771501" y="4266953"/>
                  <a:pt x="765326" y="4252757"/>
                  <a:pt x="748747" y="4237853"/>
                </a:cubicBezTo>
                <a:cubicBezTo>
                  <a:pt x="730080" y="4221073"/>
                  <a:pt x="725327" y="4208017"/>
                  <a:pt x="726211" y="4175941"/>
                </a:cubicBezTo>
                <a:cubicBezTo>
                  <a:pt x="726827" y="4153584"/>
                  <a:pt x="724613" y="4133150"/>
                  <a:pt x="721292" y="4130530"/>
                </a:cubicBezTo>
                <a:cubicBezTo>
                  <a:pt x="707940" y="4120001"/>
                  <a:pt x="672390" y="4033262"/>
                  <a:pt x="672390" y="4011213"/>
                </a:cubicBezTo>
                <a:cubicBezTo>
                  <a:pt x="672390" y="3998256"/>
                  <a:pt x="668104" y="3987655"/>
                  <a:pt x="662865" y="3987655"/>
                </a:cubicBezTo>
                <a:cubicBezTo>
                  <a:pt x="657626" y="3987655"/>
                  <a:pt x="653340" y="3964889"/>
                  <a:pt x="653340" y="3937064"/>
                </a:cubicBezTo>
                <a:cubicBezTo>
                  <a:pt x="653340" y="3897756"/>
                  <a:pt x="648560" y="3881348"/>
                  <a:pt x="631909" y="3863496"/>
                </a:cubicBezTo>
                <a:cubicBezTo>
                  <a:pt x="620122" y="3850859"/>
                  <a:pt x="609689" y="3833978"/>
                  <a:pt x="608725" y="3825981"/>
                </a:cubicBezTo>
                <a:cubicBezTo>
                  <a:pt x="598060" y="3737513"/>
                  <a:pt x="591030" y="3704909"/>
                  <a:pt x="580306" y="3694185"/>
                </a:cubicBezTo>
                <a:cubicBezTo>
                  <a:pt x="573326" y="3687205"/>
                  <a:pt x="567615" y="3675371"/>
                  <a:pt x="567615" y="3667887"/>
                </a:cubicBezTo>
                <a:cubicBezTo>
                  <a:pt x="567615" y="3660403"/>
                  <a:pt x="563329" y="3654280"/>
                  <a:pt x="558090" y="3654280"/>
                </a:cubicBezTo>
                <a:cubicBezTo>
                  <a:pt x="552851" y="3654280"/>
                  <a:pt x="548565" y="3634992"/>
                  <a:pt x="548565" y="3611417"/>
                </a:cubicBezTo>
                <a:cubicBezTo>
                  <a:pt x="548565" y="3586431"/>
                  <a:pt x="544168" y="3568555"/>
                  <a:pt x="538021" y="3568555"/>
                </a:cubicBezTo>
                <a:cubicBezTo>
                  <a:pt x="532222" y="3568555"/>
                  <a:pt x="529790" y="3562528"/>
                  <a:pt x="532616" y="3555162"/>
                </a:cubicBezTo>
                <a:cubicBezTo>
                  <a:pt x="535443" y="3547797"/>
                  <a:pt x="529472" y="3534274"/>
                  <a:pt x="519348" y="3525111"/>
                </a:cubicBezTo>
                <a:cubicBezTo>
                  <a:pt x="508641" y="3515422"/>
                  <a:pt x="500940" y="3496010"/>
                  <a:pt x="500940" y="3478711"/>
                </a:cubicBezTo>
                <a:cubicBezTo>
                  <a:pt x="500940" y="3462353"/>
                  <a:pt x="494865" y="3440295"/>
                  <a:pt x="487440" y="3429694"/>
                </a:cubicBezTo>
                <a:cubicBezTo>
                  <a:pt x="480014" y="3419093"/>
                  <a:pt x="471025" y="3393494"/>
                  <a:pt x="467463" y="3372806"/>
                </a:cubicBezTo>
                <a:cubicBezTo>
                  <a:pt x="459425" y="3326118"/>
                  <a:pt x="441828" y="3282805"/>
                  <a:pt x="430898" y="3282805"/>
                </a:cubicBezTo>
                <a:cubicBezTo>
                  <a:pt x="426365" y="3282805"/>
                  <a:pt x="424407" y="3267803"/>
                  <a:pt x="426548" y="3249467"/>
                </a:cubicBezTo>
                <a:cubicBezTo>
                  <a:pt x="428688" y="3231132"/>
                  <a:pt x="427015" y="3216130"/>
                  <a:pt x="422827" y="3216130"/>
                </a:cubicBezTo>
                <a:cubicBezTo>
                  <a:pt x="418641" y="3216130"/>
                  <a:pt x="415215" y="3207558"/>
                  <a:pt x="415215" y="3197080"/>
                </a:cubicBezTo>
                <a:cubicBezTo>
                  <a:pt x="415215" y="3186603"/>
                  <a:pt x="411123" y="3178030"/>
                  <a:pt x="406122" y="3178030"/>
                </a:cubicBezTo>
                <a:cubicBezTo>
                  <a:pt x="401120" y="3178030"/>
                  <a:pt x="394214" y="3163028"/>
                  <a:pt x="390774" y="3144692"/>
                </a:cubicBezTo>
                <a:cubicBezTo>
                  <a:pt x="387334" y="3126357"/>
                  <a:pt x="380711" y="3111355"/>
                  <a:pt x="376055" y="3111355"/>
                </a:cubicBezTo>
                <a:cubicBezTo>
                  <a:pt x="371399" y="3111355"/>
                  <a:pt x="367590" y="3102648"/>
                  <a:pt x="367590" y="3092006"/>
                </a:cubicBezTo>
                <a:cubicBezTo>
                  <a:pt x="367590" y="3081364"/>
                  <a:pt x="361161" y="3070190"/>
                  <a:pt x="353303" y="3067175"/>
                </a:cubicBezTo>
                <a:cubicBezTo>
                  <a:pt x="345401" y="3064142"/>
                  <a:pt x="339015" y="3049998"/>
                  <a:pt x="339015" y="3035527"/>
                </a:cubicBezTo>
                <a:cubicBezTo>
                  <a:pt x="339015" y="3004046"/>
                  <a:pt x="300020" y="2958955"/>
                  <a:pt x="272795" y="2958955"/>
                </a:cubicBezTo>
                <a:cubicBezTo>
                  <a:pt x="262067" y="2958955"/>
                  <a:pt x="253290" y="2952883"/>
                  <a:pt x="253290" y="2945461"/>
                </a:cubicBezTo>
                <a:cubicBezTo>
                  <a:pt x="253290" y="2938040"/>
                  <a:pt x="248233" y="2930282"/>
                  <a:pt x="242051" y="2928221"/>
                </a:cubicBezTo>
                <a:cubicBezTo>
                  <a:pt x="235870" y="2926161"/>
                  <a:pt x="233533" y="2917387"/>
                  <a:pt x="236857" y="2908723"/>
                </a:cubicBezTo>
                <a:cubicBezTo>
                  <a:pt x="241947" y="2895461"/>
                  <a:pt x="247618" y="2894614"/>
                  <a:pt x="272731" y="2903369"/>
                </a:cubicBezTo>
                <a:cubicBezTo>
                  <a:pt x="297244" y="2911914"/>
                  <a:pt x="305351" y="2910976"/>
                  <a:pt x="318220" y="2898107"/>
                </a:cubicBezTo>
                <a:cubicBezTo>
                  <a:pt x="331109" y="2885218"/>
                  <a:pt x="331806" y="2879126"/>
                  <a:pt x="322160" y="2863680"/>
                </a:cubicBezTo>
                <a:cubicBezTo>
                  <a:pt x="315714" y="2853359"/>
                  <a:pt x="310440" y="2834997"/>
                  <a:pt x="310440" y="2822877"/>
                </a:cubicBezTo>
                <a:cubicBezTo>
                  <a:pt x="310440" y="2810757"/>
                  <a:pt x="306484" y="2796768"/>
                  <a:pt x="301649" y="2791791"/>
                </a:cubicBezTo>
                <a:cubicBezTo>
                  <a:pt x="296814" y="2786815"/>
                  <a:pt x="288440" y="2742023"/>
                  <a:pt x="283040" y="2692255"/>
                </a:cubicBezTo>
                <a:cubicBezTo>
                  <a:pt x="273548" y="2604766"/>
                  <a:pt x="255045" y="2521092"/>
                  <a:pt x="243022" y="2511280"/>
                </a:cubicBezTo>
                <a:cubicBezTo>
                  <a:pt x="239812" y="2508661"/>
                  <a:pt x="234587" y="2490062"/>
                  <a:pt x="231411" y="2469949"/>
                </a:cubicBezTo>
                <a:cubicBezTo>
                  <a:pt x="228235" y="2449836"/>
                  <a:pt x="220139" y="2426756"/>
                  <a:pt x="213419" y="2418659"/>
                </a:cubicBezTo>
                <a:cubicBezTo>
                  <a:pt x="195829" y="2397464"/>
                  <a:pt x="202233" y="2204733"/>
                  <a:pt x="220881" y="2194101"/>
                </a:cubicBezTo>
                <a:cubicBezTo>
                  <a:pt x="228228" y="2189911"/>
                  <a:pt x="234240" y="2172153"/>
                  <a:pt x="234240" y="2154638"/>
                </a:cubicBezTo>
                <a:cubicBezTo>
                  <a:pt x="234240" y="2135118"/>
                  <a:pt x="239770" y="2120671"/>
                  <a:pt x="248528" y="2117311"/>
                </a:cubicBezTo>
                <a:cubicBezTo>
                  <a:pt x="256386" y="2114295"/>
                  <a:pt x="262815" y="2103646"/>
                  <a:pt x="262815" y="2093645"/>
                </a:cubicBezTo>
                <a:cubicBezTo>
                  <a:pt x="262815" y="2083645"/>
                  <a:pt x="269244" y="2070127"/>
                  <a:pt x="277103" y="2063605"/>
                </a:cubicBezTo>
                <a:cubicBezTo>
                  <a:pt x="284961" y="2057083"/>
                  <a:pt x="291390" y="2039938"/>
                  <a:pt x="291390" y="2025505"/>
                </a:cubicBezTo>
                <a:cubicBezTo>
                  <a:pt x="291390" y="1990231"/>
                  <a:pt x="307019" y="1979459"/>
                  <a:pt x="363180" y="1976025"/>
                </a:cubicBezTo>
                <a:cubicBezTo>
                  <a:pt x="431082" y="1971872"/>
                  <a:pt x="448061" y="1953479"/>
                  <a:pt x="440011" y="1892795"/>
                </a:cubicBezTo>
                <a:cubicBezTo>
                  <a:pt x="434563" y="1851723"/>
                  <a:pt x="436422" y="1842496"/>
                  <a:pt x="453009" y="1828294"/>
                </a:cubicBezTo>
                <a:cubicBezTo>
                  <a:pt x="463655" y="1819179"/>
                  <a:pt x="472365" y="1806992"/>
                  <a:pt x="472365" y="1801211"/>
                </a:cubicBezTo>
                <a:cubicBezTo>
                  <a:pt x="472365" y="1795430"/>
                  <a:pt x="483081" y="1780634"/>
                  <a:pt x="496178" y="1768330"/>
                </a:cubicBezTo>
                <a:cubicBezTo>
                  <a:pt x="509274" y="1756026"/>
                  <a:pt x="519990" y="1738659"/>
                  <a:pt x="519990" y="1729736"/>
                </a:cubicBezTo>
                <a:cubicBezTo>
                  <a:pt x="519990" y="1720813"/>
                  <a:pt x="526419" y="1708177"/>
                  <a:pt x="534278" y="1701655"/>
                </a:cubicBezTo>
                <a:cubicBezTo>
                  <a:pt x="542136" y="1695133"/>
                  <a:pt x="548565" y="1683893"/>
                  <a:pt x="548565" y="1676676"/>
                </a:cubicBezTo>
                <a:cubicBezTo>
                  <a:pt x="548565" y="1669460"/>
                  <a:pt x="552466" y="1663555"/>
                  <a:pt x="557235" y="1663555"/>
                </a:cubicBezTo>
                <a:cubicBezTo>
                  <a:pt x="562003" y="1663555"/>
                  <a:pt x="568940" y="1627122"/>
                  <a:pt x="572649" y="1582593"/>
                </a:cubicBezTo>
                <a:cubicBezTo>
                  <a:pt x="576358" y="1538063"/>
                  <a:pt x="583173" y="1501630"/>
                  <a:pt x="587792" y="1501630"/>
                </a:cubicBezTo>
                <a:cubicBezTo>
                  <a:pt x="592411" y="1501630"/>
                  <a:pt x="596190" y="1496155"/>
                  <a:pt x="596190" y="1489464"/>
                </a:cubicBezTo>
                <a:cubicBezTo>
                  <a:pt x="596190" y="1476269"/>
                  <a:pt x="649904" y="1425430"/>
                  <a:pt x="663845" y="1425430"/>
                </a:cubicBezTo>
                <a:cubicBezTo>
                  <a:pt x="668545" y="1425430"/>
                  <a:pt x="672390" y="1420960"/>
                  <a:pt x="672390" y="1415497"/>
                </a:cubicBezTo>
                <a:cubicBezTo>
                  <a:pt x="672390" y="1410034"/>
                  <a:pt x="691678" y="1384943"/>
                  <a:pt x="715253" y="1359740"/>
                </a:cubicBezTo>
                <a:cubicBezTo>
                  <a:pt x="738827" y="1334537"/>
                  <a:pt x="758115" y="1310934"/>
                  <a:pt x="758115" y="1307289"/>
                </a:cubicBezTo>
                <a:cubicBezTo>
                  <a:pt x="758115" y="1299413"/>
                  <a:pt x="819639" y="1234930"/>
                  <a:pt x="827154" y="1234930"/>
                </a:cubicBezTo>
                <a:cubicBezTo>
                  <a:pt x="834787" y="1234930"/>
                  <a:pt x="891465" y="1184073"/>
                  <a:pt x="891465" y="1177225"/>
                </a:cubicBezTo>
                <a:cubicBezTo>
                  <a:pt x="891465" y="1160952"/>
                  <a:pt x="1006555" y="1053955"/>
                  <a:pt x="1024058" y="1053955"/>
                </a:cubicBezTo>
                <a:cubicBezTo>
                  <a:pt x="1034952" y="1053955"/>
                  <a:pt x="1043865" y="1049958"/>
                  <a:pt x="1043865" y="1045072"/>
                </a:cubicBezTo>
                <a:cubicBezTo>
                  <a:pt x="1043865" y="1040186"/>
                  <a:pt x="1053309" y="1033191"/>
                  <a:pt x="1064852" y="1029528"/>
                </a:cubicBezTo>
                <a:cubicBezTo>
                  <a:pt x="1076395" y="1025864"/>
                  <a:pt x="1091703" y="1017003"/>
                  <a:pt x="1098870" y="1009836"/>
                </a:cubicBezTo>
                <a:cubicBezTo>
                  <a:pt x="1106037" y="1002669"/>
                  <a:pt x="1126596" y="996805"/>
                  <a:pt x="1144558" y="996805"/>
                </a:cubicBezTo>
                <a:cubicBezTo>
                  <a:pt x="1162519" y="996805"/>
                  <a:pt x="1177215" y="992519"/>
                  <a:pt x="1177215" y="987280"/>
                </a:cubicBezTo>
                <a:cubicBezTo>
                  <a:pt x="1177215" y="982041"/>
                  <a:pt x="1187330" y="977755"/>
                  <a:pt x="1199693" y="977755"/>
                </a:cubicBezTo>
                <a:cubicBezTo>
                  <a:pt x="1212552" y="977755"/>
                  <a:pt x="1229825" y="967564"/>
                  <a:pt x="1240054" y="953943"/>
                </a:cubicBezTo>
                <a:cubicBezTo>
                  <a:pt x="1249889" y="940846"/>
                  <a:pt x="1265186" y="930130"/>
                  <a:pt x="1274046" y="930130"/>
                </a:cubicBezTo>
                <a:cubicBezTo>
                  <a:pt x="1282905" y="930130"/>
                  <a:pt x="1296584" y="923701"/>
                  <a:pt x="1304442" y="915843"/>
                </a:cubicBezTo>
                <a:cubicBezTo>
                  <a:pt x="1312300" y="907984"/>
                  <a:pt x="1321603" y="901555"/>
                  <a:pt x="1325114" y="901555"/>
                </a:cubicBezTo>
                <a:cubicBezTo>
                  <a:pt x="1328626" y="901555"/>
                  <a:pt x="1345005" y="895215"/>
                  <a:pt x="1361513" y="887465"/>
                </a:cubicBezTo>
                <a:cubicBezTo>
                  <a:pt x="1397895" y="870386"/>
                  <a:pt x="1516550" y="853712"/>
                  <a:pt x="1659197" y="845632"/>
                </a:cubicBezTo>
                <a:cubicBezTo>
                  <a:pt x="1762570" y="839777"/>
                  <a:pt x="1787740" y="831954"/>
                  <a:pt x="1808720" y="799161"/>
                </a:cubicBezTo>
                <a:cubicBezTo>
                  <a:pt x="1812909" y="792613"/>
                  <a:pt x="1821751" y="787255"/>
                  <a:pt x="1828369" y="787255"/>
                </a:cubicBezTo>
                <a:cubicBezTo>
                  <a:pt x="1834987" y="787255"/>
                  <a:pt x="1852721" y="774396"/>
                  <a:pt x="1867778" y="758680"/>
                </a:cubicBezTo>
                <a:cubicBezTo>
                  <a:pt x="1882835" y="742964"/>
                  <a:pt x="1902672" y="730105"/>
                  <a:pt x="1911860" y="730105"/>
                </a:cubicBezTo>
                <a:cubicBezTo>
                  <a:pt x="1921048" y="730105"/>
                  <a:pt x="1931215" y="725819"/>
                  <a:pt x="1934453" y="720580"/>
                </a:cubicBezTo>
                <a:cubicBezTo>
                  <a:pt x="1937690" y="715341"/>
                  <a:pt x="1948301" y="711055"/>
                  <a:pt x="1958033" y="711055"/>
                </a:cubicBezTo>
                <a:cubicBezTo>
                  <a:pt x="1967764" y="711055"/>
                  <a:pt x="1984369" y="699268"/>
                  <a:pt x="1994932" y="684861"/>
                </a:cubicBezTo>
                <a:cubicBezTo>
                  <a:pt x="2010340" y="663847"/>
                  <a:pt x="2016523" y="661022"/>
                  <a:pt x="2026206" y="670574"/>
                </a:cubicBezTo>
                <a:cubicBezTo>
                  <a:pt x="2032844" y="677122"/>
                  <a:pt x="2045465" y="682480"/>
                  <a:pt x="2054254" y="682480"/>
                </a:cubicBezTo>
                <a:cubicBezTo>
                  <a:pt x="2063042" y="682480"/>
                  <a:pt x="2075465" y="688784"/>
                  <a:pt x="2081859" y="696489"/>
                </a:cubicBezTo>
                <a:cubicBezTo>
                  <a:pt x="2090821" y="707288"/>
                  <a:pt x="2113805" y="710016"/>
                  <a:pt x="2182143" y="708395"/>
                </a:cubicBezTo>
                <a:cubicBezTo>
                  <a:pt x="2230904" y="707239"/>
                  <a:pt x="2268807" y="709507"/>
                  <a:pt x="2266370" y="713436"/>
                </a:cubicBezTo>
                <a:cubicBezTo>
                  <a:pt x="2263934" y="717365"/>
                  <a:pt x="2268876" y="720580"/>
                  <a:pt x="2277353" y="720580"/>
                </a:cubicBezTo>
                <a:cubicBezTo>
                  <a:pt x="2285829" y="720580"/>
                  <a:pt x="2290115" y="716294"/>
                  <a:pt x="2286878" y="711055"/>
                </a:cubicBezTo>
                <a:cubicBezTo>
                  <a:pt x="2274900" y="691675"/>
                  <a:pt x="2298420" y="702324"/>
                  <a:pt x="2318434" y="725343"/>
                </a:cubicBezTo>
                <a:cubicBezTo>
                  <a:pt x="2343382" y="754034"/>
                  <a:pt x="2367806" y="756105"/>
                  <a:pt x="2374605" y="730105"/>
                </a:cubicBezTo>
                <a:cubicBezTo>
                  <a:pt x="2382242" y="700901"/>
                  <a:pt x="2412086" y="706707"/>
                  <a:pt x="2423563" y="739630"/>
                </a:cubicBezTo>
                <a:cubicBezTo>
                  <a:pt x="2429042" y="755346"/>
                  <a:pt x="2438033" y="768205"/>
                  <a:pt x="2443545" y="768205"/>
                </a:cubicBezTo>
                <a:cubicBezTo>
                  <a:pt x="2449056" y="768205"/>
                  <a:pt x="2453565" y="774829"/>
                  <a:pt x="2453565" y="782925"/>
                </a:cubicBezTo>
                <a:cubicBezTo>
                  <a:pt x="2453565" y="791022"/>
                  <a:pt x="2464281" y="808362"/>
                  <a:pt x="2477378" y="821458"/>
                </a:cubicBezTo>
                <a:cubicBezTo>
                  <a:pt x="2490475" y="834555"/>
                  <a:pt x="2501190" y="851505"/>
                  <a:pt x="2501190" y="859125"/>
                </a:cubicBezTo>
                <a:cubicBezTo>
                  <a:pt x="2501190" y="866745"/>
                  <a:pt x="2505477" y="872980"/>
                  <a:pt x="2510715" y="872980"/>
                </a:cubicBezTo>
                <a:cubicBezTo>
                  <a:pt x="2515954" y="872980"/>
                  <a:pt x="2520240" y="879004"/>
                  <a:pt x="2520240" y="886366"/>
                </a:cubicBezTo>
                <a:cubicBezTo>
                  <a:pt x="2520240" y="897632"/>
                  <a:pt x="2570480" y="967490"/>
                  <a:pt x="2594072" y="989028"/>
                </a:cubicBezTo>
                <a:cubicBezTo>
                  <a:pt x="2661599" y="1050676"/>
                  <a:pt x="2739315" y="1128686"/>
                  <a:pt x="2739315" y="1134819"/>
                </a:cubicBezTo>
                <a:cubicBezTo>
                  <a:pt x="2739315" y="1146334"/>
                  <a:pt x="2796445" y="1195540"/>
                  <a:pt x="2817616" y="1202259"/>
                </a:cubicBezTo>
                <a:cubicBezTo>
                  <a:pt x="2829249" y="1205951"/>
                  <a:pt x="2841693" y="1201051"/>
                  <a:pt x="2852589" y="1188488"/>
                </a:cubicBezTo>
                <a:cubicBezTo>
                  <a:pt x="2861892" y="1177762"/>
                  <a:pt x="2886456" y="1166275"/>
                  <a:pt x="2907177" y="1162961"/>
                </a:cubicBezTo>
                <a:cubicBezTo>
                  <a:pt x="2940220" y="1157678"/>
                  <a:pt x="2947131" y="1159974"/>
                  <a:pt x="2963406" y="1181646"/>
                </a:cubicBezTo>
                <a:cubicBezTo>
                  <a:pt x="2973612" y="1195236"/>
                  <a:pt x="2987374" y="1206355"/>
                  <a:pt x="2993988" y="1206355"/>
                </a:cubicBezTo>
                <a:cubicBezTo>
                  <a:pt x="3000603" y="1206355"/>
                  <a:pt x="3006015" y="1214263"/>
                  <a:pt x="3006015" y="1223929"/>
                </a:cubicBezTo>
                <a:cubicBezTo>
                  <a:pt x="3006015" y="1243045"/>
                  <a:pt x="3034102" y="1273030"/>
                  <a:pt x="3052009" y="1273030"/>
                </a:cubicBezTo>
                <a:cubicBezTo>
                  <a:pt x="3058145" y="1273030"/>
                  <a:pt x="3063701" y="1281603"/>
                  <a:pt x="3064356" y="1292080"/>
                </a:cubicBezTo>
                <a:cubicBezTo>
                  <a:pt x="3066701" y="1329609"/>
                  <a:pt x="3068170" y="1333004"/>
                  <a:pt x="3086575" y="1343429"/>
                </a:cubicBezTo>
                <a:cubicBezTo>
                  <a:pt x="3117533" y="1360965"/>
                  <a:pt x="3127951" y="1373589"/>
                  <a:pt x="3131356" y="1397691"/>
                </a:cubicBezTo>
                <a:cubicBezTo>
                  <a:pt x="3135044" y="1423793"/>
                  <a:pt x="3166382" y="1429716"/>
                  <a:pt x="3177328" y="1406380"/>
                </a:cubicBezTo>
                <a:cubicBezTo>
                  <a:pt x="3181014" y="1398522"/>
                  <a:pt x="3189320" y="1381965"/>
                  <a:pt x="3195787" y="1369586"/>
                </a:cubicBezTo>
                <a:cubicBezTo>
                  <a:pt x="3206137" y="1349774"/>
                  <a:pt x="3204603" y="1344010"/>
                  <a:pt x="3182980" y="1321440"/>
                </a:cubicBezTo>
                <a:cubicBezTo>
                  <a:pt x="3169469" y="1307338"/>
                  <a:pt x="3158415" y="1288534"/>
                  <a:pt x="3158415" y="1279653"/>
                </a:cubicBezTo>
                <a:cubicBezTo>
                  <a:pt x="3158415" y="1270771"/>
                  <a:pt x="3154414" y="1263505"/>
                  <a:pt x="3149523" y="1263505"/>
                </a:cubicBezTo>
                <a:cubicBezTo>
                  <a:pt x="3144632" y="1263505"/>
                  <a:pt x="3139274" y="1251718"/>
                  <a:pt x="3137616" y="1237311"/>
                </a:cubicBezTo>
                <a:cubicBezTo>
                  <a:pt x="3135433" y="1218331"/>
                  <a:pt x="3128547" y="1210259"/>
                  <a:pt x="3112615" y="1208001"/>
                </a:cubicBezTo>
                <a:cubicBezTo>
                  <a:pt x="3082733" y="1203765"/>
                  <a:pt x="3088999" y="1178717"/>
                  <a:pt x="3124918" y="1158814"/>
                </a:cubicBezTo>
                <a:cubicBezTo>
                  <a:pt x="3142076" y="1149307"/>
                  <a:pt x="3156773" y="1131077"/>
                  <a:pt x="3162015" y="1112800"/>
                </a:cubicBezTo>
                <a:cubicBezTo>
                  <a:pt x="3168313" y="1090838"/>
                  <a:pt x="3176331" y="1082530"/>
                  <a:pt x="3191226" y="1082530"/>
                </a:cubicBezTo>
                <a:cubicBezTo>
                  <a:pt x="3202517" y="1082530"/>
                  <a:pt x="3215827" y="1078577"/>
                  <a:pt x="3220804" y="1073746"/>
                </a:cubicBezTo>
                <a:cubicBezTo>
                  <a:pt x="3225781" y="1068915"/>
                  <a:pt x="3244910" y="1062199"/>
                  <a:pt x="3263313" y="1058822"/>
                </a:cubicBezTo>
                <a:cubicBezTo>
                  <a:pt x="3291370" y="1053674"/>
                  <a:pt x="3300483" y="1056630"/>
                  <a:pt x="3319742" y="1077131"/>
                </a:cubicBezTo>
                <a:cubicBezTo>
                  <a:pt x="3342952" y="1101836"/>
                  <a:pt x="3367965" y="1109578"/>
                  <a:pt x="3367965" y="1092055"/>
                </a:cubicBezTo>
                <a:cubicBezTo>
                  <a:pt x="3367965" y="1086816"/>
                  <a:pt x="3373088" y="1082530"/>
                  <a:pt x="3379350" y="1082530"/>
                </a:cubicBezTo>
                <a:cubicBezTo>
                  <a:pt x="3385612" y="1082530"/>
                  <a:pt x="3402630" y="1071134"/>
                  <a:pt x="3417169" y="1057205"/>
                </a:cubicBezTo>
                <a:cubicBezTo>
                  <a:pt x="3440628" y="1034730"/>
                  <a:pt x="3444311" y="1033726"/>
                  <a:pt x="3449898" y="1048287"/>
                </a:cubicBezTo>
                <a:cubicBezTo>
                  <a:pt x="3453361" y="1057312"/>
                  <a:pt x="3451905" y="1074110"/>
                  <a:pt x="3446662" y="1085617"/>
                </a:cubicBezTo>
                <a:cubicBezTo>
                  <a:pt x="3435527" y="1110056"/>
                  <a:pt x="3455053" y="1135325"/>
                  <a:pt x="3478207" y="1126440"/>
                </a:cubicBezTo>
                <a:cubicBezTo>
                  <a:pt x="3496865" y="1119281"/>
                  <a:pt x="3507793" y="1089452"/>
                  <a:pt x="3493504" y="1084689"/>
                </a:cubicBezTo>
                <a:cubicBezTo>
                  <a:pt x="3476070" y="1078877"/>
                  <a:pt x="3480236" y="1046459"/>
                  <a:pt x="3501099" y="1025596"/>
                </a:cubicBezTo>
                <a:cubicBezTo>
                  <a:pt x="3511458" y="1015237"/>
                  <a:pt x="3517595" y="1000669"/>
                  <a:pt x="3514737" y="993222"/>
                </a:cubicBezTo>
                <a:cubicBezTo>
                  <a:pt x="3505818" y="969978"/>
                  <a:pt x="3528623" y="966307"/>
                  <a:pt x="3551198" y="987353"/>
                </a:cubicBezTo>
                <a:cubicBezTo>
                  <a:pt x="3569347" y="1004272"/>
                  <a:pt x="3579896" y="1006467"/>
                  <a:pt x="3617955" y="1001238"/>
                </a:cubicBezTo>
                <a:cubicBezTo>
                  <a:pt x="3652974" y="996428"/>
                  <a:pt x="3664359" y="998163"/>
                  <a:pt x="3668496" y="1008944"/>
                </a:cubicBezTo>
                <a:cubicBezTo>
                  <a:pt x="3672033" y="1018161"/>
                  <a:pt x="3694804" y="1025007"/>
                  <a:pt x="3735941" y="1029222"/>
                </a:cubicBezTo>
                <a:cubicBezTo>
                  <a:pt x="3777048" y="1033433"/>
                  <a:pt x="3810617" y="1043521"/>
                  <a:pt x="3835229" y="1059057"/>
                </a:cubicBezTo>
                <a:cubicBezTo>
                  <a:pt x="3855679" y="1071967"/>
                  <a:pt x="3878926" y="1082530"/>
                  <a:pt x="3886888" y="1082530"/>
                </a:cubicBezTo>
                <a:cubicBezTo>
                  <a:pt x="3894851" y="1082530"/>
                  <a:pt x="3901365" y="1086396"/>
                  <a:pt x="3901365" y="1091121"/>
                </a:cubicBezTo>
                <a:cubicBezTo>
                  <a:pt x="3901365" y="1095846"/>
                  <a:pt x="3917338" y="1108002"/>
                  <a:pt x="3936861" y="1118133"/>
                </a:cubicBezTo>
                <a:cubicBezTo>
                  <a:pt x="3962862" y="1131626"/>
                  <a:pt x="3973997" y="1144577"/>
                  <a:pt x="3978491" y="1166548"/>
                </a:cubicBezTo>
                <a:cubicBezTo>
                  <a:pt x="3986601" y="1206201"/>
                  <a:pt x="4023338" y="1236592"/>
                  <a:pt x="4047518" y="1223651"/>
                </a:cubicBezTo>
                <a:cubicBezTo>
                  <a:pt x="4061445" y="1216197"/>
                  <a:pt x="4070727" y="1219441"/>
                  <a:pt x="4090974" y="1238839"/>
                </a:cubicBezTo>
                <a:cubicBezTo>
                  <a:pt x="4105134" y="1252405"/>
                  <a:pt x="4119966" y="1263505"/>
                  <a:pt x="4123933" y="1263505"/>
                </a:cubicBezTo>
                <a:cubicBezTo>
                  <a:pt x="4127900" y="1263505"/>
                  <a:pt x="4161237" y="1293835"/>
                  <a:pt x="4198015" y="1330906"/>
                </a:cubicBezTo>
                <a:cubicBezTo>
                  <a:pt x="4250044" y="1383350"/>
                  <a:pt x="4272636" y="1399496"/>
                  <a:pt x="4299818" y="1403665"/>
                </a:cubicBezTo>
                <a:cubicBezTo>
                  <a:pt x="4319032" y="1406612"/>
                  <a:pt x="4340056" y="1413194"/>
                  <a:pt x="4346538" y="1418292"/>
                </a:cubicBezTo>
                <a:cubicBezTo>
                  <a:pt x="4353019" y="1423390"/>
                  <a:pt x="4365107" y="1424958"/>
                  <a:pt x="4373400" y="1421776"/>
                </a:cubicBezTo>
                <a:cubicBezTo>
                  <a:pt x="4394289" y="1413760"/>
                  <a:pt x="4387136" y="1374145"/>
                  <a:pt x="4364001" y="1369731"/>
                </a:cubicBezTo>
                <a:cubicBezTo>
                  <a:pt x="4342814" y="1365689"/>
                  <a:pt x="4320465" y="1345735"/>
                  <a:pt x="4320465" y="1330860"/>
                </a:cubicBezTo>
                <a:cubicBezTo>
                  <a:pt x="4320465" y="1317897"/>
                  <a:pt x="4326201" y="1318052"/>
                  <a:pt x="4364933" y="1332058"/>
                </a:cubicBezTo>
                <a:cubicBezTo>
                  <a:pt x="4394177" y="1342632"/>
                  <a:pt x="4398547" y="1341466"/>
                  <a:pt x="4425141" y="1315988"/>
                </a:cubicBezTo>
                <a:cubicBezTo>
                  <a:pt x="4440912" y="1300878"/>
                  <a:pt x="4453815" y="1278602"/>
                  <a:pt x="4453815" y="1266486"/>
                </a:cubicBezTo>
                <a:cubicBezTo>
                  <a:pt x="4453815" y="1253253"/>
                  <a:pt x="4459521" y="1244455"/>
                  <a:pt x="4468103" y="1244455"/>
                </a:cubicBezTo>
                <a:cubicBezTo>
                  <a:pt x="4475961" y="1244455"/>
                  <a:pt x="4482390" y="1248770"/>
                  <a:pt x="4482390" y="1254043"/>
                </a:cubicBezTo>
                <a:cubicBezTo>
                  <a:pt x="4482390" y="1259316"/>
                  <a:pt x="4492846" y="1272722"/>
                  <a:pt x="4505626" y="1283834"/>
                </a:cubicBezTo>
                <a:cubicBezTo>
                  <a:pt x="4526990" y="1302410"/>
                  <a:pt x="4527733" y="1305758"/>
                  <a:pt x="4514858" y="1325409"/>
                </a:cubicBezTo>
                <a:cubicBezTo>
                  <a:pt x="4501561" y="1345701"/>
                  <a:pt x="4502553" y="1347587"/>
                  <a:pt x="4534485" y="1362740"/>
                </a:cubicBezTo>
                <a:cubicBezTo>
                  <a:pt x="4552981" y="1371517"/>
                  <a:pt x="4568115" y="1382784"/>
                  <a:pt x="4568115" y="1387777"/>
                </a:cubicBezTo>
                <a:cubicBezTo>
                  <a:pt x="4568115" y="1392770"/>
                  <a:pt x="4574545" y="1396855"/>
                  <a:pt x="4582403" y="1396855"/>
                </a:cubicBezTo>
                <a:cubicBezTo>
                  <a:pt x="4597566" y="1396855"/>
                  <a:pt x="4601028" y="1413782"/>
                  <a:pt x="4589401" y="1431076"/>
                </a:cubicBezTo>
                <a:cubicBezTo>
                  <a:pt x="4585552" y="1436801"/>
                  <a:pt x="4568224" y="1444244"/>
                  <a:pt x="4550894" y="1447617"/>
                </a:cubicBezTo>
                <a:cubicBezTo>
                  <a:pt x="4511419" y="1455300"/>
                  <a:pt x="4490592" y="1474669"/>
                  <a:pt x="4502159" y="1492941"/>
                </a:cubicBezTo>
                <a:cubicBezTo>
                  <a:pt x="4506842" y="1500340"/>
                  <a:pt x="4510739" y="1527943"/>
                  <a:pt x="4510819" y="1554282"/>
                </a:cubicBezTo>
                <a:cubicBezTo>
                  <a:pt x="4510977" y="1606047"/>
                  <a:pt x="4531559" y="1634980"/>
                  <a:pt x="4568224" y="1634980"/>
                </a:cubicBezTo>
                <a:cubicBezTo>
                  <a:pt x="4582741" y="1634980"/>
                  <a:pt x="4587165" y="1641383"/>
                  <a:pt x="4587165" y="1662389"/>
                </a:cubicBezTo>
                <a:cubicBezTo>
                  <a:pt x="4587165" y="1700859"/>
                  <a:pt x="4611309" y="1719705"/>
                  <a:pt x="4632887" y="1698078"/>
                </a:cubicBezTo>
                <a:cubicBezTo>
                  <a:pt x="4645473" y="1685463"/>
                  <a:pt x="4648535" y="1667713"/>
                  <a:pt x="4646639" y="1618353"/>
                </a:cubicBezTo>
                <a:cubicBezTo>
                  <a:pt x="4645298" y="1583429"/>
                  <a:pt x="4639940" y="1550595"/>
                  <a:pt x="4634733" y="1545388"/>
                </a:cubicBezTo>
                <a:cubicBezTo>
                  <a:pt x="4620602" y="1531257"/>
                  <a:pt x="4623302" y="1496067"/>
                  <a:pt x="4639553" y="1482580"/>
                </a:cubicBezTo>
                <a:cubicBezTo>
                  <a:pt x="4655952" y="1468970"/>
                  <a:pt x="4658503" y="1438961"/>
                  <a:pt x="4644023" y="1430012"/>
                </a:cubicBezTo>
                <a:cubicBezTo>
                  <a:pt x="4638401" y="1426538"/>
                  <a:pt x="4636753" y="1410368"/>
                  <a:pt x="4640165" y="1392178"/>
                </a:cubicBezTo>
                <a:cubicBezTo>
                  <a:pt x="4643443" y="1374706"/>
                  <a:pt x="4643143" y="1351017"/>
                  <a:pt x="4639498" y="1339534"/>
                </a:cubicBezTo>
                <a:cubicBezTo>
                  <a:pt x="4634093" y="1322502"/>
                  <a:pt x="4627854" y="1319661"/>
                  <a:pt x="4605626" y="1324107"/>
                </a:cubicBezTo>
                <a:cubicBezTo>
                  <a:pt x="4578302" y="1329572"/>
                  <a:pt x="4559335" y="1317681"/>
                  <a:pt x="4577485" y="1306463"/>
                </a:cubicBezTo>
                <a:cubicBezTo>
                  <a:pt x="4590006" y="1298725"/>
                  <a:pt x="4590142" y="1244455"/>
                  <a:pt x="4577640" y="1244455"/>
                </a:cubicBezTo>
                <a:cubicBezTo>
                  <a:pt x="4572401" y="1244455"/>
                  <a:pt x="4568115" y="1231596"/>
                  <a:pt x="4568115" y="1215880"/>
                </a:cubicBezTo>
                <a:cubicBezTo>
                  <a:pt x="4568115" y="1200164"/>
                  <a:pt x="4572742" y="1187305"/>
                  <a:pt x="4578397" y="1187305"/>
                </a:cubicBezTo>
                <a:cubicBezTo>
                  <a:pt x="4584712" y="1187305"/>
                  <a:pt x="4586410" y="1176976"/>
                  <a:pt x="4582798" y="1160533"/>
                </a:cubicBezTo>
                <a:cubicBezTo>
                  <a:pt x="4578049" y="1138909"/>
                  <a:pt x="4581109" y="1131658"/>
                  <a:pt x="4598711" y="1122829"/>
                </a:cubicBezTo>
                <a:cubicBezTo>
                  <a:pt x="4610696" y="1116817"/>
                  <a:pt x="4631218" y="1110648"/>
                  <a:pt x="4644315" y="1109120"/>
                </a:cubicBezTo>
                <a:cubicBezTo>
                  <a:pt x="4662354" y="1107016"/>
                  <a:pt x="4668858" y="1099992"/>
                  <a:pt x="4671142" y="1080149"/>
                </a:cubicBezTo>
                <a:cubicBezTo>
                  <a:pt x="4673533" y="1059365"/>
                  <a:pt x="4679072" y="1053955"/>
                  <a:pt x="4697961" y="1053955"/>
                </a:cubicBezTo>
                <a:cubicBezTo>
                  <a:pt x="4711055" y="1053955"/>
                  <a:pt x="4729218" y="1049968"/>
                  <a:pt x="4738323" y="1045095"/>
                </a:cubicBezTo>
                <a:cubicBezTo>
                  <a:pt x="4748100" y="1039862"/>
                  <a:pt x="4760500" y="1039708"/>
                  <a:pt x="4768607" y="1044718"/>
                </a:cubicBezTo>
                <a:cubicBezTo>
                  <a:pt x="4780070" y="1051803"/>
                  <a:pt x="4779200" y="1055571"/>
                  <a:pt x="4763331" y="1067563"/>
                </a:cubicBezTo>
                <a:cubicBezTo>
                  <a:pt x="4748961" y="1078423"/>
                  <a:pt x="4747833" y="1081998"/>
                  <a:pt x="4758705" y="1082227"/>
                </a:cubicBezTo>
                <a:cubicBezTo>
                  <a:pt x="4766613" y="1082394"/>
                  <a:pt x="4778208" y="1074323"/>
                  <a:pt x="4784472" y="1064292"/>
                </a:cubicBezTo>
                <a:cubicBezTo>
                  <a:pt x="4797384" y="1043617"/>
                  <a:pt x="4787045" y="1030000"/>
                  <a:pt x="4753853" y="1023968"/>
                </a:cubicBezTo>
                <a:cubicBezTo>
                  <a:pt x="4743375" y="1022064"/>
                  <a:pt x="4730571" y="1010887"/>
                  <a:pt x="4725400" y="999131"/>
                </a:cubicBezTo>
                <a:cubicBezTo>
                  <a:pt x="4720229" y="987374"/>
                  <a:pt x="4712728" y="977755"/>
                  <a:pt x="4708731" y="977755"/>
                </a:cubicBezTo>
                <a:cubicBezTo>
                  <a:pt x="4704735" y="977755"/>
                  <a:pt x="4701465" y="971326"/>
                  <a:pt x="4701465" y="963468"/>
                </a:cubicBezTo>
                <a:cubicBezTo>
                  <a:pt x="4701465" y="940263"/>
                  <a:pt x="4738487" y="947035"/>
                  <a:pt x="4764383" y="974978"/>
                </a:cubicBezTo>
                <a:cubicBezTo>
                  <a:pt x="4783391" y="995488"/>
                  <a:pt x="4791595" y="998705"/>
                  <a:pt x="4804410" y="990674"/>
                </a:cubicBezTo>
                <a:cubicBezTo>
                  <a:pt x="4827948" y="975921"/>
                  <a:pt x="4828888" y="946719"/>
                  <a:pt x="4806650" y="921077"/>
                </a:cubicBezTo>
                <a:cubicBezTo>
                  <a:pt x="4783908" y="894856"/>
                  <a:pt x="4781926" y="882505"/>
                  <a:pt x="4800458" y="882505"/>
                </a:cubicBezTo>
                <a:cubicBezTo>
                  <a:pt x="4807756" y="882505"/>
                  <a:pt x="4816329" y="875725"/>
                  <a:pt x="4819508" y="867439"/>
                </a:cubicBezTo>
                <a:cubicBezTo>
                  <a:pt x="4828420" y="844216"/>
                  <a:pt x="4826361" y="815830"/>
                  <a:pt x="4815765" y="815830"/>
                </a:cubicBezTo>
                <a:cubicBezTo>
                  <a:pt x="4799594" y="815830"/>
                  <a:pt x="4805245" y="792178"/>
                  <a:pt x="4824780" y="778098"/>
                </a:cubicBezTo>
                <a:cubicBezTo>
                  <a:pt x="4834977" y="770748"/>
                  <a:pt x="4841507" y="761802"/>
                  <a:pt x="4839292" y="758218"/>
                </a:cubicBezTo>
                <a:cubicBezTo>
                  <a:pt x="4832519" y="747259"/>
                  <a:pt x="4866436" y="723065"/>
                  <a:pt x="4897950" y="716375"/>
                </a:cubicBezTo>
                <a:cubicBezTo>
                  <a:pt x="4924283" y="710786"/>
                  <a:pt x="4928453" y="712860"/>
                  <a:pt x="4933814" y="734220"/>
                </a:cubicBezTo>
                <a:cubicBezTo>
                  <a:pt x="4941561" y="765086"/>
                  <a:pt x="4984701" y="778505"/>
                  <a:pt x="5001653" y="755322"/>
                </a:cubicBezTo>
                <a:cubicBezTo>
                  <a:pt x="5020210" y="729944"/>
                  <a:pt x="5084751" y="741388"/>
                  <a:pt x="5068783" y="767225"/>
                </a:cubicBezTo>
                <a:cubicBezTo>
                  <a:pt x="5058293" y="784198"/>
                  <a:pt x="5072629" y="815830"/>
                  <a:pt x="5090812" y="815830"/>
                </a:cubicBezTo>
                <a:cubicBezTo>
                  <a:pt x="5099935" y="815830"/>
                  <a:pt x="5115719" y="809537"/>
                  <a:pt x="5125889" y="801845"/>
                </a:cubicBezTo>
                <a:cubicBezTo>
                  <a:pt x="5136058" y="794154"/>
                  <a:pt x="5154022" y="787725"/>
                  <a:pt x="5165809" y="787558"/>
                </a:cubicBezTo>
                <a:cubicBezTo>
                  <a:pt x="5177596" y="787391"/>
                  <a:pt x="5187240" y="782969"/>
                  <a:pt x="5187240" y="777730"/>
                </a:cubicBezTo>
                <a:cubicBezTo>
                  <a:pt x="5187240" y="772491"/>
                  <a:pt x="5193669" y="768205"/>
                  <a:pt x="5201528" y="768205"/>
                </a:cubicBezTo>
                <a:cubicBezTo>
                  <a:pt x="5209386" y="768205"/>
                  <a:pt x="5215815" y="763919"/>
                  <a:pt x="5215815" y="758680"/>
                </a:cubicBezTo>
                <a:cubicBezTo>
                  <a:pt x="5215815" y="753441"/>
                  <a:pt x="5222244" y="749155"/>
                  <a:pt x="5230103" y="749155"/>
                </a:cubicBezTo>
                <a:cubicBezTo>
                  <a:pt x="5237961" y="749155"/>
                  <a:pt x="5244390" y="757475"/>
                  <a:pt x="5244390" y="767643"/>
                </a:cubicBezTo>
                <a:cubicBezTo>
                  <a:pt x="5244390" y="790938"/>
                  <a:pt x="5258183" y="799732"/>
                  <a:pt x="5282575" y="791990"/>
                </a:cubicBezTo>
                <a:cubicBezTo>
                  <a:pt x="5294665" y="788153"/>
                  <a:pt x="5301540" y="777571"/>
                  <a:pt x="5301540" y="762801"/>
                </a:cubicBezTo>
                <a:cubicBezTo>
                  <a:pt x="5301540" y="739056"/>
                  <a:pt x="5325266" y="729844"/>
                  <a:pt x="5332274" y="750869"/>
                </a:cubicBezTo>
                <a:cubicBezTo>
                  <a:pt x="5337411" y="766280"/>
                  <a:pt x="5367196" y="753561"/>
                  <a:pt x="5374815" y="732702"/>
                </a:cubicBezTo>
                <a:cubicBezTo>
                  <a:pt x="5378207" y="723416"/>
                  <a:pt x="5388825" y="705595"/>
                  <a:pt x="5398411" y="693102"/>
                </a:cubicBezTo>
                <a:cubicBezTo>
                  <a:pt x="5419534" y="665571"/>
                  <a:pt x="5420967" y="636224"/>
                  <a:pt x="5401553" y="628775"/>
                </a:cubicBezTo>
                <a:cubicBezTo>
                  <a:pt x="5392701" y="625378"/>
                  <a:pt x="5387265" y="610881"/>
                  <a:pt x="5387265" y="590674"/>
                </a:cubicBezTo>
                <a:cubicBezTo>
                  <a:pt x="5387265" y="570468"/>
                  <a:pt x="5381829" y="555971"/>
                  <a:pt x="5372978" y="552574"/>
                </a:cubicBezTo>
                <a:cubicBezTo>
                  <a:pt x="5365119" y="549559"/>
                  <a:pt x="5358724" y="535763"/>
                  <a:pt x="5358764" y="521917"/>
                </a:cubicBezTo>
                <a:cubicBezTo>
                  <a:pt x="5358850" y="493532"/>
                  <a:pt x="5391662" y="472930"/>
                  <a:pt x="5436789" y="472930"/>
                </a:cubicBezTo>
                <a:cubicBezTo>
                  <a:pt x="5451461" y="472930"/>
                  <a:pt x="5463465" y="468644"/>
                  <a:pt x="5463465" y="463405"/>
                </a:cubicBezTo>
                <a:cubicBezTo>
                  <a:pt x="5463465" y="447098"/>
                  <a:pt x="5486885" y="452963"/>
                  <a:pt x="5498956" y="472293"/>
                </a:cubicBezTo>
                <a:cubicBezTo>
                  <a:pt x="5508564" y="487676"/>
                  <a:pt x="5507766" y="491271"/>
                  <a:pt x="5494104" y="494145"/>
                </a:cubicBezTo>
                <a:cubicBezTo>
                  <a:pt x="5485111" y="496037"/>
                  <a:pt x="5500560" y="498231"/>
                  <a:pt x="5528437" y="499021"/>
                </a:cubicBezTo>
                <a:cubicBezTo>
                  <a:pt x="5576496" y="500382"/>
                  <a:pt x="5579628" y="499004"/>
                  <a:pt x="5588900" y="472405"/>
                </a:cubicBezTo>
                <a:cubicBezTo>
                  <a:pt x="5600249" y="439852"/>
                  <a:pt x="5620082" y="436791"/>
                  <a:pt x="5662658" y="461024"/>
                </a:cubicBezTo>
                <a:cubicBezTo>
                  <a:pt x="5681322" y="471646"/>
                  <a:pt x="5691967" y="485262"/>
                  <a:pt x="5692005" y="498562"/>
                </a:cubicBezTo>
                <a:cubicBezTo>
                  <a:pt x="5692081" y="525036"/>
                  <a:pt x="5703878" y="532259"/>
                  <a:pt x="5734490" y="524576"/>
                </a:cubicBezTo>
                <a:cubicBezTo>
                  <a:pt x="5755831" y="519220"/>
                  <a:pt x="5758740" y="513512"/>
                  <a:pt x="5758740" y="476995"/>
                </a:cubicBezTo>
                <a:cubicBezTo>
                  <a:pt x="5758740" y="445249"/>
                  <a:pt x="5763215" y="433105"/>
                  <a:pt x="5777790" y="425305"/>
                </a:cubicBezTo>
                <a:cubicBezTo>
                  <a:pt x="5789259" y="419167"/>
                  <a:pt x="5796840" y="405361"/>
                  <a:pt x="5796840" y="390613"/>
                </a:cubicBezTo>
                <a:cubicBezTo>
                  <a:pt x="5796840" y="371904"/>
                  <a:pt x="5800500" y="367521"/>
                  <a:pt x="5812335" y="372063"/>
                </a:cubicBezTo>
                <a:cubicBezTo>
                  <a:pt x="5820857" y="375333"/>
                  <a:pt x="5833716" y="373124"/>
                  <a:pt x="5840910" y="367153"/>
                </a:cubicBezTo>
                <a:cubicBezTo>
                  <a:pt x="5855950" y="354671"/>
                  <a:pt x="5858715" y="311005"/>
                  <a:pt x="5844465" y="311005"/>
                </a:cubicBezTo>
                <a:cubicBezTo>
                  <a:pt x="5829744" y="311005"/>
                  <a:pt x="5833206" y="281083"/>
                  <a:pt x="5850086" y="262431"/>
                </a:cubicBezTo>
                <a:cubicBezTo>
                  <a:pt x="5873121" y="236977"/>
                  <a:pt x="5859273" y="206230"/>
                  <a:pt x="5824773" y="206230"/>
                </a:cubicBezTo>
                <a:cubicBezTo>
                  <a:pt x="5787847" y="206230"/>
                  <a:pt x="5788230" y="183533"/>
                  <a:pt x="5825415" y="168130"/>
                </a:cubicBezTo>
                <a:cubicBezTo>
                  <a:pt x="5841947" y="161282"/>
                  <a:pt x="5853990" y="149187"/>
                  <a:pt x="5853990" y="139432"/>
                </a:cubicBezTo>
                <a:cubicBezTo>
                  <a:pt x="5853990" y="129390"/>
                  <a:pt x="5863621" y="120153"/>
                  <a:pt x="5877803" y="116594"/>
                </a:cubicBezTo>
                <a:cubicBezTo>
                  <a:pt x="5890899" y="113306"/>
                  <a:pt x="5901615" y="107007"/>
                  <a:pt x="5901615" y="102594"/>
                </a:cubicBezTo>
                <a:cubicBezTo>
                  <a:pt x="5901615" y="90520"/>
                  <a:pt x="5947065" y="101645"/>
                  <a:pt x="5959641" y="116797"/>
                </a:cubicBezTo>
                <a:cubicBezTo>
                  <a:pt x="5965681" y="124075"/>
                  <a:pt x="5980355" y="130030"/>
                  <a:pt x="5992250" y="130030"/>
                </a:cubicBezTo>
                <a:cubicBezTo>
                  <a:pt x="6004145" y="130030"/>
                  <a:pt x="6016344" y="136459"/>
                  <a:pt x="6019360" y="144317"/>
                </a:cubicBezTo>
                <a:cubicBezTo>
                  <a:pt x="6022375" y="152176"/>
                  <a:pt x="6035692" y="158605"/>
                  <a:pt x="6048954" y="158605"/>
                </a:cubicBezTo>
                <a:cubicBezTo>
                  <a:pt x="6066839" y="158605"/>
                  <a:pt x="6073065" y="163601"/>
                  <a:pt x="6073065" y="177954"/>
                </a:cubicBezTo>
                <a:cubicBezTo>
                  <a:pt x="6073065" y="201189"/>
                  <a:pt x="6098323" y="212987"/>
                  <a:pt x="6119487" y="199638"/>
                </a:cubicBezTo>
                <a:cubicBezTo>
                  <a:pt x="6130014" y="192997"/>
                  <a:pt x="6133816" y="179240"/>
                  <a:pt x="6131750" y="155259"/>
                </a:cubicBezTo>
                <a:cubicBezTo>
                  <a:pt x="6129899" y="133778"/>
                  <a:pt x="6132917" y="120505"/>
                  <a:pt x="6139652" y="120505"/>
                </a:cubicBezTo>
                <a:cubicBezTo>
                  <a:pt x="6145769" y="120505"/>
                  <a:pt x="6148186" y="113061"/>
                  <a:pt x="6145163" y="103536"/>
                </a:cubicBezTo>
                <a:cubicBezTo>
                  <a:pt x="6141234" y="91156"/>
                  <a:pt x="6147076" y="83813"/>
                  <a:pt x="6166765" y="76381"/>
                </a:cubicBezTo>
                <a:cubicBezTo>
                  <a:pt x="6200937" y="63482"/>
                  <a:pt x="6254040" y="70703"/>
                  <a:pt x="6254040" y="88249"/>
                </a:cubicBezTo>
                <a:cubicBezTo>
                  <a:pt x="6254040" y="95512"/>
                  <a:pt x="6258326" y="101455"/>
                  <a:pt x="6263565" y="101455"/>
                </a:cubicBezTo>
                <a:cubicBezTo>
                  <a:pt x="6268804" y="101455"/>
                  <a:pt x="6273090" y="107750"/>
                  <a:pt x="6273090" y="115444"/>
                </a:cubicBezTo>
                <a:cubicBezTo>
                  <a:pt x="6273090" y="123857"/>
                  <a:pt x="6278687" y="127284"/>
                  <a:pt x="6287135" y="124043"/>
                </a:cubicBezTo>
                <a:cubicBezTo>
                  <a:pt x="6304563" y="117355"/>
                  <a:pt x="6357572" y="157930"/>
                  <a:pt x="6358288" y="178507"/>
                </a:cubicBezTo>
                <a:cubicBezTo>
                  <a:pt x="6358578" y="186834"/>
                  <a:pt x="6347898" y="198621"/>
                  <a:pt x="6334554" y="204701"/>
                </a:cubicBezTo>
                <a:cubicBezTo>
                  <a:pt x="6303895" y="218671"/>
                  <a:pt x="6301665" y="218550"/>
                  <a:pt x="6301665" y="202925"/>
                </a:cubicBezTo>
                <a:cubicBezTo>
                  <a:pt x="6301665" y="184832"/>
                  <a:pt x="6266367" y="146224"/>
                  <a:pt x="6255797" y="152757"/>
                </a:cubicBezTo>
                <a:cubicBezTo>
                  <a:pt x="6250968" y="155741"/>
                  <a:pt x="6244335" y="174955"/>
                  <a:pt x="6241058" y="195454"/>
                </a:cubicBezTo>
                <a:cubicBezTo>
                  <a:pt x="6237779" y="215953"/>
                  <a:pt x="6228644" y="235202"/>
                  <a:pt x="6220757" y="238229"/>
                </a:cubicBezTo>
                <a:cubicBezTo>
                  <a:pt x="6194773" y="248200"/>
                  <a:pt x="6208789" y="311652"/>
                  <a:pt x="6246467" y="354624"/>
                </a:cubicBezTo>
                <a:cubicBezTo>
                  <a:pt x="6256019" y="365518"/>
                  <a:pt x="6269236" y="393088"/>
                  <a:pt x="6275838" y="415890"/>
                </a:cubicBezTo>
                <a:cubicBezTo>
                  <a:pt x="6284152" y="444609"/>
                  <a:pt x="6296551" y="462456"/>
                  <a:pt x="6316184" y="473968"/>
                </a:cubicBezTo>
                <a:cubicBezTo>
                  <a:pt x="6355026" y="496743"/>
                  <a:pt x="6370170" y="495409"/>
                  <a:pt x="6390560" y="467413"/>
                </a:cubicBezTo>
                <a:cubicBezTo>
                  <a:pt x="6411181" y="439099"/>
                  <a:pt x="6398970" y="415780"/>
                  <a:pt x="6363522" y="415780"/>
                </a:cubicBezTo>
                <a:cubicBezTo>
                  <a:pt x="6349241" y="415780"/>
                  <a:pt x="6340052" y="408561"/>
                  <a:pt x="6336244" y="394349"/>
                </a:cubicBezTo>
                <a:cubicBezTo>
                  <a:pt x="6327358" y="361194"/>
                  <a:pt x="6328613" y="358630"/>
                  <a:pt x="6353718" y="358630"/>
                </a:cubicBezTo>
                <a:cubicBezTo>
                  <a:pt x="6382771" y="358630"/>
                  <a:pt x="6396103" y="334961"/>
                  <a:pt x="6389931" y="294336"/>
                </a:cubicBezTo>
                <a:cubicBezTo>
                  <a:pt x="6386390" y="271029"/>
                  <a:pt x="6388774" y="263380"/>
                  <a:pt x="6399578" y="263380"/>
                </a:cubicBezTo>
                <a:cubicBezTo>
                  <a:pt x="6417888" y="263380"/>
                  <a:pt x="6427086" y="286549"/>
                  <a:pt x="6413980" y="299655"/>
                </a:cubicBezTo>
                <a:cubicBezTo>
                  <a:pt x="6406968" y="306667"/>
                  <a:pt x="6414458" y="311646"/>
                  <a:pt x="6438918" y="316235"/>
                </a:cubicBezTo>
                <a:cubicBezTo>
                  <a:pt x="6465617" y="321243"/>
                  <a:pt x="6478288" y="318801"/>
                  <a:pt x="6492546" y="305898"/>
                </a:cubicBezTo>
                <a:cubicBezTo>
                  <a:pt x="6522354" y="278922"/>
                  <a:pt x="6515768" y="247770"/>
                  <a:pt x="6471644" y="207027"/>
                </a:cubicBezTo>
                <a:cubicBezTo>
                  <a:pt x="6431623" y="170073"/>
                  <a:pt x="6426077" y="139555"/>
                  <a:pt x="6459383" y="139555"/>
                </a:cubicBezTo>
                <a:cubicBezTo>
                  <a:pt x="6476458" y="139555"/>
                  <a:pt x="6510401" y="103468"/>
                  <a:pt x="6510898" y="84786"/>
                </a:cubicBezTo>
                <a:cubicBezTo>
                  <a:pt x="6511087" y="77704"/>
                  <a:pt x="6524089" y="72880"/>
                  <a:pt x="6542990" y="72880"/>
                </a:cubicBezTo>
                <a:cubicBezTo>
                  <a:pt x="6568109" y="72880"/>
                  <a:pt x="6582066" y="81013"/>
                  <a:pt x="6609619" y="111706"/>
                </a:cubicBezTo>
                <a:cubicBezTo>
                  <a:pt x="6640651" y="146272"/>
                  <a:pt x="6646046" y="148959"/>
                  <a:pt x="6658807" y="136199"/>
                </a:cubicBezTo>
                <a:cubicBezTo>
                  <a:pt x="6676092" y="118914"/>
                  <a:pt x="6677163" y="99763"/>
                  <a:pt x="6661710" y="84310"/>
                </a:cubicBezTo>
                <a:cubicBezTo>
                  <a:pt x="6652820" y="75420"/>
                  <a:pt x="6652952" y="70234"/>
                  <a:pt x="6662303" y="60974"/>
                </a:cubicBezTo>
                <a:cubicBezTo>
                  <a:pt x="6671931" y="51440"/>
                  <a:pt x="6676031" y="52086"/>
                  <a:pt x="6682879" y="64212"/>
                </a:cubicBezTo>
                <a:cubicBezTo>
                  <a:pt x="6702093" y="98239"/>
                  <a:pt x="6726829" y="120536"/>
                  <a:pt x="6748854" y="123683"/>
                </a:cubicBezTo>
                <a:cubicBezTo>
                  <a:pt x="6782878" y="128546"/>
                  <a:pt x="6795352" y="153126"/>
                  <a:pt x="6775134" y="175466"/>
                </a:cubicBezTo>
                <a:cubicBezTo>
                  <a:pt x="6757333" y="195135"/>
                  <a:pt x="6753253" y="225280"/>
                  <a:pt x="6768390" y="225280"/>
                </a:cubicBezTo>
                <a:cubicBezTo>
                  <a:pt x="6773629" y="225280"/>
                  <a:pt x="6777915" y="235743"/>
                  <a:pt x="6777915" y="248530"/>
                </a:cubicBezTo>
                <a:cubicBezTo>
                  <a:pt x="6777915" y="261318"/>
                  <a:pt x="6782201" y="274430"/>
                  <a:pt x="6787440" y="277667"/>
                </a:cubicBezTo>
                <a:cubicBezTo>
                  <a:pt x="6792679" y="280905"/>
                  <a:pt x="6796965" y="298516"/>
                  <a:pt x="6796965" y="316802"/>
                </a:cubicBezTo>
                <a:cubicBezTo>
                  <a:pt x="6796965" y="341629"/>
                  <a:pt x="6805049" y="358373"/>
                  <a:pt x="6828883" y="382915"/>
                </a:cubicBezTo>
                <a:cubicBezTo>
                  <a:pt x="6846439" y="400991"/>
                  <a:pt x="6866232" y="415780"/>
                  <a:pt x="6872870" y="415780"/>
                </a:cubicBezTo>
                <a:cubicBezTo>
                  <a:pt x="6879507" y="415780"/>
                  <a:pt x="6899583" y="428639"/>
                  <a:pt x="6917483" y="444355"/>
                </a:cubicBezTo>
                <a:cubicBezTo>
                  <a:pt x="6952432" y="475041"/>
                  <a:pt x="6994131" y="481939"/>
                  <a:pt x="7003117" y="458521"/>
                </a:cubicBezTo>
                <a:cubicBezTo>
                  <a:pt x="7006158" y="450596"/>
                  <a:pt x="7003203" y="437556"/>
                  <a:pt x="6996555" y="429542"/>
                </a:cubicBezTo>
                <a:cubicBezTo>
                  <a:pt x="6980294" y="409950"/>
                  <a:pt x="7000155" y="386560"/>
                  <a:pt x="7017945" y="404350"/>
                </a:cubicBezTo>
                <a:cubicBezTo>
                  <a:pt x="7031458" y="417863"/>
                  <a:pt x="7084535" y="419588"/>
                  <a:pt x="7097479" y="406934"/>
                </a:cubicBezTo>
                <a:cubicBezTo>
                  <a:pt x="7102456" y="402069"/>
                  <a:pt x="7121530" y="396711"/>
                  <a:pt x="7139865" y="395028"/>
                </a:cubicBezTo>
                <a:cubicBezTo>
                  <a:pt x="7168241" y="392423"/>
                  <a:pt x="7173651" y="388069"/>
                  <a:pt x="7176216" y="365774"/>
                </a:cubicBezTo>
                <a:cubicBezTo>
                  <a:pt x="7178364" y="347108"/>
                  <a:pt x="7184609" y="339580"/>
                  <a:pt x="7197947" y="339580"/>
                </a:cubicBezTo>
                <a:cubicBezTo>
                  <a:pt x="7221233" y="339580"/>
                  <a:pt x="7232045" y="314003"/>
                  <a:pt x="7218157" y="291766"/>
                </a:cubicBezTo>
                <a:cubicBezTo>
                  <a:pt x="7209228" y="277467"/>
                  <a:pt x="7211936" y="274207"/>
                  <a:pt x="7236895" y="269215"/>
                </a:cubicBezTo>
                <a:cubicBezTo>
                  <a:pt x="7305897" y="255415"/>
                  <a:pt x="7358940" y="275402"/>
                  <a:pt x="7358940" y="315203"/>
                </a:cubicBezTo>
                <a:cubicBezTo>
                  <a:pt x="7358940" y="326784"/>
                  <a:pt x="7369656" y="346326"/>
                  <a:pt x="7382753" y="358630"/>
                </a:cubicBezTo>
                <a:cubicBezTo>
                  <a:pt x="7395849" y="370934"/>
                  <a:pt x="7406565" y="388112"/>
                  <a:pt x="7406565" y="396803"/>
                </a:cubicBezTo>
                <a:cubicBezTo>
                  <a:pt x="7406565" y="420729"/>
                  <a:pt x="7416752" y="426004"/>
                  <a:pt x="7432515" y="410241"/>
                </a:cubicBezTo>
                <a:cubicBezTo>
                  <a:pt x="7446779" y="395976"/>
                  <a:pt x="7484296" y="400359"/>
                  <a:pt x="7490702" y="417039"/>
                </a:cubicBezTo>
                <a:cubicBezTo>
                  <a:pt x="7492449" y="421585"/>
                  <a:pt x="7503983" y="425305"/>
                  <a:pt x="7516334" y="425305"/>
                </a:cubicBezTo>
                <a:cubicBezTo>
                  <a:pt x="7528685" y="425305"/>
                  <a:pt x="7541440" y="429591"/>
                  <a:pt x="7544678" y="434830"/>
                </a:cubicBezTo>
                <a:cubicBezTo>
                  <a:pt x="7547915" y="440069"/>
                  <a:pt x="7561040" y="444355"/>
                  <a:pt x="7573843" y="444355"/>
                </a:cubicBezTo>
                <a:cubicBezTo>
                  <a:pt x="7591900" y="444355"/>
                  <a:pt x="7600824" y="435809"/>
                  <a:pt x="7613628" y="406255"/>
                </a:cubicBezTo>
                <a:cubicBezTo>
                  <a:pt x="7622706" y="385300"/>
                  <a:pt x="7633317" y="368155"/>
                  <a:pt x="7637208" y="368155"/>
                </a:cubicBezTo>
                <a:cubicBezTo>
                  <a:pt x="7641098" y="368155"/>
                  <a:pt x="7639260" y="357132"/>
                  <a:pt x="7633121" y="343660"/>
                </a:cubicBezTo>
                <a:cubicBezTo>
                  <a:pt x="7625357" y="326619"/>
                  <a:pt x="7625028" y="317200"/>
                  <a:pt x="7632041" y="312704"/>
                </a:cubicBezTo>
                <a:cubicBezTo>
                  <a:pt x="7651008" y="300547"/>
                  <a:pt x="7656709" y="263739"/>
                  <a:pt x="7640584" y="257551"/>
                </a:cubicBezTo>
                <a:cubicBezTo>
                  <a:pt x="7632365" y="254397"/>
                  <a:pt x="7625640" y="242085"/>
                  <a:pt x="7625640" y="230190"/>
                </a:cubicBezTo>
                <a:cubicBezTo>
                  <a:pt x="7625640" y="218295"/>
                  <a:pt x="7619211" y="203227"/>
                  <a:pt x="7611353" y="196705"/>
                </a:cubicBezTo>
                <a:cubicBezTo>
                  <a:pt x="7603494" y="190183"/>
                  <a:pt x="7597065" y="174910"/>
                  <a:pt x="7597065" y="162763"/>
                </a:cubicBezTo>
                <a:cubicBezTo>
                  <a:pt x="7597065" y="150617"/>
                  <a:pt x="7592779" y="138030"/>
                  <a:pt x="7587540" y="134792"/>
                </a:cubicBezTo>
                <a:cubicBezTo>
                  <a:pt x="7582301" y="131555"/>
                  <a:pt x="7578015" y="106043"/>
                  <a:pt x="7578015" y="78099"/>
                </a:cubicBezTo>
                <a:cubicBezTo>
                  <a:pt x="7578015" y="40557"/>
                  <a:pt x="7581949" y="25784"/>
                  <a:pt x="7593082" y="21512"/>
                </a:cubicBezTo>
                <a:cubicBezTo>
                  <a:pt x="7612870" y="13918"/>
                  <a:pt x="7610107" y="13047"/>
                  <a:pt x="7635165" y="34780"/>
                </a:cubicBezTo>
                <a:cubicBezTo>
                  <a:pt x="7647246" y="45257"/>
                  <a:pt x="7662903" y="53830"/>
                  <a:pt x="7669960" y="53830"/>
                </a:cubicBezTo>
                <a:cubicBezTo>
                  <a:pt x="7677017" y="53830"/>
                  <a:pt x="7682790" y="58116"/>
                  <a:pt x="7682790" y="63355"/>
                </a:cubicBezTo>
                <a:cubicBezTo>
                  <a:pt x="7682790" y="68594"/>
                  <a:pt x="7689219" y="72880"/>
                  <a:pt x="7697078" y="72880"/>
                </a:cubicBezTo>
                <a:cubicBezTo>
                  <a:pt x="7705133" y="72880"/>
                  <a:pt x="7711365" y="81401"/>
                  <a:pt x="7711365" y="92416"/>
                </a:cubicBezTo>
                <a:cubicBezTo>
                  <a:pt x="7711365" y="110328"/>
                  <a:pt x="7773327" y="177504"/>
                  <a:pt x="7789946" y="177609"/>
                </a:cubicBezTo>
                <a:cubicBezTo>
                  <a:pt x="7793876" y="177634"/>
                  <a:pt x="7797090" y="184549"/>
                  <a:pt x="7797090" y="192975"/>
                </a:cubicBezTo>
                <a:cubicBezTo>
                  <a:pt x="7797090" y="204375"/>
                  <a:pt x="7791261" y="206832"/>
                  <a:pt x="7774311" y="202578"/>
                </a:cubicBezTo>
                <a:cubicBezTo>
                  <a:pt x="7753896" y="197454"/>
                  <a:pt x="7751116" y="200422"/>
                  <a:pt x="7747527" y="231158"/>
                </a:cubicBezTo>
                <a:cubicBezTo>
                  <a:pt x="7744523" y="256885"/>
                  <a:pt x="7747835" y="268149"/>
                  <a:pt x="7760782" y="276234"/>
                </a:cubicBezTo>
                <a:cubicBezTo>
                  <a:pt x="7780344" y="288451"/>
                  <a:pt x="7783253" y="311507"/>
                  <a:pt x="7767251" y="327510"/>
                </a:cubicBezTo>
                <a:cubicBezTo>
                  <a:pt x="7752875" y="341885"/>
                  <a:pt x="7763789" y="368155"/>
                  <a:pt x="7784135" y="368155"/>
                </a:cubicBezTo>
                <a:cubicBezTo>
                  <a:pt x="7793055" y="368155"/>
                  <a:pt x="7808453" y="360824"/>
                  <a:pt x="7818353" y="351865"/>
                </a:cubicBezTo>
                <a:cubicBezTo>
                  <a:pt x="7833530" y="338130"/>
                  <a:pt x="7837657" y="337685"/>
                  <a:pt x="7844668" y="349029"/>
                </a:cubicBezTo>
                <a:cubicBezTo>
                  <a:pt x="7849241" y="356429"/>
                  <a:pt x="7850573" y="366381"/>
                  <a:pt x="7847629" y="371146"/>
                </a:cubicBezTo>
                <a:cubicBezTo>
                  <a:pt x="7840583" y="382546"/>
                  <a:pt x="7863203" y="396401"/>
                  <a:pt x="7889160" y="396584"/>
                </a:cubicBezTo>
                <a:cubicBezTo>
                  <a:pt x="7912857" y="396752"/>
                  <a:pt x="7982608" y="458868"/>
                  <a:pt x="7990933" y="487217"/>
                </a:cubicBezTo>
                <a:cubicBezTo>
                  <a:pt x="7994010" y="497695"/>
                  <a:pt x="7992825" y="522341"/>
                  <a:pt x="7988299" y="541986"/>
                </a:cubicBezTo>
                <a:cubicBezTo>
                  <a:pt x="7983510" y="562777"/>
                  <a:pt x="7983633" y="577705"/>
                  <a:pt x="7988593" y="577705"/>
                </a:cubicBezTo>
                <a:cubicBezTo>
                  <a:pt x="7993280" y="577705"/>
                  <a:pt x="7997116" y="584134"/>
                  <a:pt x="7997116" y="591992"/>
                </a:cubicBezTo>
                <a:cubicBezTo>
                  <a:pt x="7997116" y="599851"/>
                  <a:pt x="8001401" y="606280"/>
                  <a:pt x="8006641" y="606280"/>
                </a:cubicBezTo>
                <a:cubicBezTo>
                  <a:pt x="8011879" y="606280"/>
                  <a:pt x="8016166" y="622016"/>
                  <a:pt x="8016166" y="641249"/>
                </a:cubicBezTo>
                <a:cubicBezTo>
                  <a:pt x="8016166" y="660482"/>
                  <a:pt x="8022118" y="682984"/>
                  <a:pt x="8029393" y="691255"/>
                </a:cubicBezTo>
                <a:cubicBezTo>
                  <a:pt x="8036668" y="699526"/>
                  <a:pt x="8045581" y="720223"/>
                  <a:pt x="8049200" y="737249"/>
                </a:cubicBezTo>
                <a:cubicBezTo>
                  <a:pt x="8054436" y="761885"/>
                  <a:pt x="8052708" y="768205"/>
                  <a:pt x="8040734" y="768205"/>
                </a:cubicBezTo>
                <a:cubicBezTo>
                  <a:pt x="8032461" y="768205"/>
                  <a:pt x="8026762" y="763520"/>
                  <a:pt x="8028072" y="757794"/>
                </a:cubicBezTo>
                <a:cubicBezTo>
                  <a:pt x="8032294" y="739334"/>
                  <a:pt x="7999183" y="724138"/>
                  <a:pt x="7980447" y="735937"/>
                </a:cubicBezTo>
                <a:cubicBezTo>
                  <a:pt x="7957391" y="750456"/>
                  <a:pt x="7954990" y="772457"/>
                  <a:pt x="7972605" y="807767"/>
                </a:cubicBezTo>
                <a:cubicBezTo>
                  <a:pt x="7980847" y="824289"/>
                  <a:pt x="7987591" y="848259"/>
                  <a:pt x="7987591" y="861035"/>
                </a:cubicBezTo>
                <a:cubicBezTo>
                  <a:pt x="7987591" y="873810"/>
                  <a:pt x="7996163" y="895161"/>
                  <a:pt x="8006641" y="908481"/>
                </a:cubicBezTo>
                <a:cubicBezTo>
                  <a:pt x="8017118" y="921801"/>
                  <a:pt x="8025691" y="940441"/>
                  <a:pt x="8025691" y="949902"/>
                </a:cubicBezTo>
                <a:cubicBezTo>
                  <a:pt x="8025691" y="959364"/>
                  <a:pt x="8029976" y="969755"/>
                  <a:pt x="8035216" y="972993"/>
                </a:cubicBezTo>
                <a:cubicBezTo>
                  <a:pt x="8040454" y="976230"/>
                  <a:pt x="8044741" y="988678"/>
                  <a:pt x="8044741" y="1000653"/>
                </a:cubicBezTo>
                <a:cubicBezTo>
                  <a:pt x="8044741" y="1027484"/>
                  <a:pt x="8075360" y="1056766"/>
                  <a:pt x="8098801" y="1052353"/>
                </a:cubicBezTo>
                <a:cubicBezTo>
                  <a:pt x="8108358" y="1050554"/>
                  <a:pt x="8120409" y="1039462"/>
                  <a:pt x="8125580" y="1027706"/>
                </a:cubicBezTo>
                <a:cubicBezTo>
                  <a:pt x="8131335" y="1014622"/>
                  <a:pt x="8143344" y="1006330"/>
                  <a:pt x="8156537" y="1006330"/>
                </a:cubicBezTo>
                <a:cubicBezTo>
                  <a:pt x="8190257" y="1006330"/>
                  <a:pt x="8183839" y="1040487"/>
                  <a:pt x="8145380" y="1065697"/>
                </a:cubicBezTo>
                <a:cubicBezTo>
                  <a:pt x="8108885" y="1089620"/>
                  <a:pt x="8089847" y="1145229"/>
                  <a:pt x="8113104" y="1159975"/>
                </a:cubicBezTo>
                <a:cubicBezTo>
                  <a:pt x="8132091" y="1172013"/>
                  <a:pt x="8161590" y="1169322"/>
                  <a:pt x="8182292" y="1153665"/>
                </a:cubicBezTo>
                <a:cubicBezTo>
                  <a:pt x="8217763" y="1126836"/>
                  <a:pt x="8253668" y="1140328"/>
                  <a:pt x="8268139" y="1185923"/>
                </a:cubicBezTo>
                <a:cubicBezTo>
                  <a:pt x="8277273" y="1214701"/>
                  <a:pt x="8314947" y="1210436"/>
                  <a:pt x="8319249" y="1180138"/>
                </a:cubicBezTo>
                <a:cubicBezTo>
                  <a:pt x="8320925" y="1168339"/>
                  <a:pt x="8336999" y="1147470"/>
                  <a:pt x="8354968" y="1133764"/>
                </a:cubicBezTo>
                <a:cubicBezTo>
                  <a:pt x="8381680" y="1113390"/>
                  <a:pt x="8387617" y="1102534"/>
                  <a:pt x="8387510" y="1074256"/>
                </a:cubicBezTo>
                <a:cubicBezTo>
                  <a:pt x="8387352" y="1032279"/>
                  <a:pt x="8378306" y="995563"/>
                  <a:pt x="8369468" y="1001025"/>
                </a:cubicBezTo>
                <a:cubicBezTo>
                  <a:pt x="8358983" y="1007505"/>
                  <a:pt x="8367111" y="870650"/>
                  <a:pt x="8377848" y="859912"/>
                </a:cubicBezTo>
                <a:cubicBezTo>
                  <a:pt x="8383234" y="854526"/>
                  <a:pt x="8387640" y="842930"/>
                  <a:pt x="8387640" y="834141"/>
                </a:cubicBezTo>
                <a:cubicBezTo>
                  <a:pt x="8387640" y="825353"/>
                  <a:pt x="8393553" y="813255"/>
                  <a:pt x="8400780" y="807258"/>
                </a:cubicBezTo>
                <a:cubicBezTo>
                  <a:pt x="8417894" y="793054"/>
                  <a:pt x="8426523" y="748549"/>
                  <a:pt x="8418107" y="717887"/>
                </a:cubicBezTo>
                <a:cubicBezTo>
                  <a:pt x="8414447" y="704551"/>
                  <a:pt x="8395654" y="676083"/>
                  <a:pt x="8376345" y="654627"/>
                </a:cubicBezTo>
                <a:cubicBezTo>
                  <a:pt x="8357037" y="633170"/>
                  <a:pt x="8338207" y="606014"/>
                  <a:pt x="8334502" y="594279"/>
                </a:cubicBezTo>
                <a:cubicBezTo>
                  <a:pt x="8330796" y="582544"/>
                  <a:pt x="8319806" y="566010"/>
                  <a:pt x="8310077" y="557538"/>
                </a:cubicBezTo>
                <a:cubicBezTo>
                  <a:pt x="8300349" y="549065"/>
                  <a:pt x="8292390" y="535441"/>
                  <a:pt x="8292390" y="527262"/>
                </a:cubicBezTo>
                <a:cubicBezTo>
                  <a:pt x="8292390" y="519083"/>
                  <a:pt x="8287032" y="506561"/>
                  <a:pt x="8280484" y="499436"/>
                </a:cubicBezTo>
                <a:cubicBezTo>
                  <a:pt x="8255954" y="472745"/>
                  <a:pt x="8245606" y="444859"/>
                  <a:pt x="8249326" y="415467"/>
                </a:cubicBezTo>
                <a:cubicBezTo>
                  <a:pt x="8254019" y="378387"/>
                  <a:pt x="8260674" y="370729"/>
                  <a:pt x="8275404" y="385459"/>
                </a:cubicBezTo>
                <a:cubicBezTo>
                  <a:pt x="8281603" y="391658"/>
                  <a:pt x="8296918" y="396730"/>
                  <a:pt x="8309437" y="396730"/>
                </a:cubicBezTo>
                <a:cubicBezTo>
                  <a:pt x="8334605" y="396730"/>
                  <a:pt x="8367780" y="430296"/>
                  <a:pt x="8368273" y="456261"/>
                </a:cubicBezTo>
                <a:cubicBezTo>
                  <a:pt x="8368448" y="465429"/>
                  <a:pt x="8372876" y="472930"/>
                  <a:pt x="8378115" y="472930"/>
                </a:cubicBezTo>
                <a:cubicBezTo>
                  <a:pt x="8383354" y="472930"/>
                  <a:pt x="8387640" y="479515"/>
                  <a:pt x="8387640" y="487564"/>
                </a:cubicBezTo>
                <a:cubicBezTo>
                  <a:pt x="8387640" y="495613"/>
                  <a:pt x="8419988" y="533819"/>
                  <a:pt x="8459524" y="572468"/>
                </a:cubicBezTo>
                <a:lnTo>
                  <a:pt x="8531408" y="642738"/>
                </a:lnTo>
                <a:lnTo>
                  <a:pt x="8528581" y="703090"/>
                </a:lnTo>
                <a:lnTo>
                  <a:pt x="8525752" y="763443"/>
                </a:lnTo>
                <a:lnTo>
                  <a:pt x="8554327" y="766667"/>
                </a:lnTo>
                <a:cubicBezTo>
                  <a:pt x="8595686" y="771333"/>
                  <a:pt x="8606715" y="784558"/>
                  <a:pt x="8606715" y="829488"/>
                </a:cubicBezTo>
                <a:cubicBezTo>
                  <a:pt x="8606715" y="856865"/>
                  <a:pt x="8612998" y="876132"/>
                  <a:pt x="8626732" y="890874"/>
                </a:cubicBezTo>
                <a:cubicBezTo>
                  <a:pt x="8641275" y="906484"/>
                  <a:pt x="8645705" y="921302"/>
                  <a:pt x="8642932" y="945058"/>
                </a:cubicBezTo>
                <a:cubicBezTo>
                  <a:pt x="8640833" y="963041"/>
                  <a:pt x="8642541" y="977755"/>
                  <a:pt x="8646727" y="977755"/>
                </a:cubicBezTo>
                <a:cubicBezTo>
                  <a:pt x="8650914" y="977755"/>
                  <a:pt x="8654340" y="990614"/>
                  <a:pt x="8654340" y="1006330"/>
                </a:cubicBezTo>
                <a:cubicBezTo>
                  <a:pt x="8654340" y="1028706"/>
                  <a:pt x="8650141" y="1034905"/>
                  <a:pt x="8634983" y="1034905"/>
                </a:cubicBezTo>
                <a:cubicBezTo>
                  <a:pt x="8606698" y="1034905"/>
                  <a:pt x="8596016" y="1071150"/>
                  <a:pt x="8613928" y="1106343"/>
                </a:cubicBezTo>
                <a:cubicBezTo>
                  <a:pt x="8621927" y="1122059"/>
                  <a:pt x="8631509" y="1141347"/>
                  <a:pt x="8635222" y="1149205"/>
                </a:cubicBezTo>
                <a:cubicBezTo>
                  <a:pt x="8638935" y="1157063"/>
                  <a:pt x="8653282" y="1164844"/>
                  <a:pt x="8667103" y="1166496"/>
                </a:cubicBezTo>
                <a:cubicBezTo>
                  <a:pt x="8680924" y="1168149"/>
                  <a:pt x="8698366" y="1178257"/>
                  <a:pt x="8705862" y="1188960"/>
                </a:cubicBezTo>
                <a:cubicBezTo>
                  <a:pt x="8713359" y="1199663"/>
                  <a:pt x="8724121" y="1205559"/>
                  <a:pt x="8729779" y="1202063"/>
                </a:cubicBezTo>
                <a:cubicBezTo>
                  <a:pt x="8750922" y="1188996"/>
                  <a:pt x="8759537" y="1207463"/>
                  <a:pt x="8744318" y="1233228"/>
                </a:cubicBezTo>
                <a:cubicBezTo>
                  <a:pt x="8732582" y="1253094"/>
                  <a:pt x="8731435" y="1264619"/>
                  <a:pt x="8739168" y="1284960"/>
                </a:cubicBezTo>
                <a:cubicBezTo>
                  <a:pt x="8752332" y="1319583"/>
                  <a:pt x="8772882" y="1317984"/>
                  <a:pt x="8809761" y="1279466"/>
                </a:cubicBezTo>
                <a:cubicBezTo>
                  <a:pt x="8826435" y="1262050"/>
                  <a:pt x="8847579" y="1245040"/>
                  <a:pt x="8856746" y="1241665"/>
                </a:cubicBezTo>
                <a:cubicBezTo>
                  <a:pt x="8865914" y="1238289"/>
                  <a:pt x="8873415" y="1227074"/>
                  <a:pt x="8873415" y="1216741"/>
                </a:cubicBezTo>
                <a:cubicBezTo>
                  <a:pt x="8873415" y="1206408"/>
                  <a:pt x="8877889" y="1195189"/>
                  <a:pt x="8883357" y="1191810"/>
                </a:cubicBezTo>
                <a:cubicBezTo>
                  <a:pt x="8899713" y="1181701"/>
                  <a:pt x="8921040" y="1206765"/>
                  <a:pt x="8921040" y="1236096"/>
                </a:cubicBezTo>
                <a:cubicBezTo>
                  <a:pt x="8921040" y="1251171"/>
                  <a:pt x="8925326" y="1263505"/>
                  <a:pt x="8930565" y="1263505"/>
                </a:cubicBezTo>
                <a:cubicBezTo>
                  <a:pt x="8935803" y="1263505"/>
                  <a:pt x="8940090" y="1269410"/>
                  <a:pt x="8940090" y="1276626"/>
                </a:cubicBezTo>
                <a:cubicBezTo>
                  <a:pt x="8940090" y="1283843"/>
                  <a:pt x="8946243" y="1294855"/>
                  <a:pt x="8953765" y="1301097"/>
                </a:cubicBezTo>
                <a:cubicBezTo>
                  <a:pt x="8961287" y="1307339"/>
                  <a:pt x="8970200" y="1325009"/>
                  <a:pt x="8973572" y="1340363"/>
                </a:cubicBezTo>
                <a:cubicBezTo>
                  <a:pt x="8976944" y="1355717"/>
                  <a:pt x="8983191" y="1368280"/>
                  <a:pt x="8987453" y="1368280"/>
                </a:cubicBezTo>
                <a:cubicBezTo>
                  <a:pt x="9001874" y="1368280"/>
                  <a:pt x="9007957" y="1400992"/>
                  <a:pt x="8995377" y="1410891"/>
                </a:cubicBezTo>
                <a:cubicBezTo>
                  <a:pt x="8988543" y="1416268"/>
                  <a:pt x="8981583" y="1437813"/>
                  <a:pt x="8979908" y="1458768"/>
                </a:cubicBezTo>
                <a:cubicBezTo>
                  <a:pt x="8978234" y="1479723"/>
                  <a:pt x="8968590" y="1505716"/>
                  <a:pt x="8958477" y="1516531"/>
                </a:cubicBezTo>
                <a:cubicBezTo>
                  <a:pt x="8943940" y="1532078"/>
                  <a:pt x="8940326" y="1549030"/>
                  <a:pt x="8941217" y="1597494"/>
                </a:cubicBezTo>
                <a:cubicBezTo>
                  <a:pt x="8942930" y="1690693"/>
                  <a:pt x="8950141" y="1713449"/>
                  <a:pt x="8980536" y="1721572"/>
                </a:cubicBezTo>
                <a:cubicBezTo>
                  <a:pt x="9001662" y="1727219"/>
                  <a:pt x="9010170" y="1724144"/>
                  <a:pt x="9024769" y="1705584"/>
                </a:cubicBezTo>
                <a:cubicBezTo>
                  <a:pt x="9045990" y="1678605"/>
                  <a:pt x="9071490" y="1675702"/>
                  <a:pt x="9080188" y="1699274"/>
                </a:cubicBezTo>
                <a:cubicBezTo>
                  <a:pt x="9083570" y="1708442"/>
                  <a:pt x="9089247" y="1718086"/>
                  <a:pt x="9092803" y="1720705"/>
                </a:cubicBezTo>
                <a:cubicBezTo>
                  <a:pt x="9096358" y="1723324"/>
                  <a:pt x="9102166" y="1741240"/>
                  <a:pt x="9105709" y="1760517"/>
                </a:cubicBezTo>
                <a:cubicBezTo>
                  <a:pt x="9111298" y="1790921"/>
                  <a:pt x="9108649" y="1798814"/>
                  <a:pt x="9085724" y="1820072"/>
                </a:cubicBezTo>
                <a:cubicBezTo>
                  <a:pt x="9046006" y="1856901"/>
                  <a:pt x="9033090" y="1846022"/>
                  <a:pt x="9050058" y="1790031"/>
                </a:cubicBezTo>
                <a:cubicBezTo>
                  <a:pt x="9062375" y="1749384"/>
                  <a:pt x="8986553" y="1735150"/>
                  <a:pt x="8971363" y="1775258"/>
                </a:cubicBezTo>
                <a:cubicBezTo>
                  <a:pt x="8963428" y="1796208"/>
                  <a:pt x="8944458" y="1815955"/>
                  <a:pt x="8932264" y="1815955"/>
                </a:cubicBezTo>
                <a:cubicBezTo>
                  <a:pt x="8917836" y="1815955"/>
                  <a:pt x="8912049" y="1791468"/>
                  <a:pt x="8917923" y="1755275"/>
                </a:cubicBezTo>
                <a:cubicBezTo>
                  <a:pt x="8921932" y="1730565"/>
                  <a:pt x="8918147" y="1714822"/>
                  <a:pt x="8903125" y="1693724"/>
                </a:cubicBezTo>
                <a:cubicBezTo>
                  <a:pt x="8892024" y="1678133"/>
                  <a:pt x="8882940" y="1660575"/>
                  <a:pt x="8882940" y="1654705"/>
                </a:cubicBezTo>
                <a:cubicBezTo>
                  <a:pt x="8882940" y="1648836"/>
                  <a:pt x="8871758" y="1639782"/>
                  <a:pt x="8858092" y="1634586"/>
                </a:cubicBezTo>
                <a:cubicBezTo>
                  <a:pt x="8838852" y="1627271"/>
                  <a:pt x="8835616" y="1622281"/>
                  <a:pt x="8843756" y="1612473"/>
                </a:cubicBezTo>
                <a:cubicBezTo>
                  <a:pt x="8851185" y="1603522"/>
                  <a:pt x="8851596" y="1578733"/>
                  <a:pt x="8845158" y="1527948"/>
                </a:cubicBezTo>
                <a:cubicBezTo>
                  <a:pt x="8839772" y="1485472"/>
                  <a:pt x="8839487" y="1444097"/>
                  <a:pt x="8844458" y="1426759"/>
                </a:cubicBezTo>
                <a:cubicBezTo>
                  <a:pt x="8849085" y="1410627"/>
                  <a:pt x="8849705" y="1385591"/>
                  <a:pt x="8845835" y="1371123"/>
                </a:cubicBezTo>
                <a:cubicBezTo>
                  <a:pt x="8840055" y="1349511"/>
                  <a:pt x="8831457" y="1343365"/>
                  <a:pt x="8797645" y="1336679"/>
                </a:cubicBezTo>
                <a:cubicBezTo>
                  <a:pt x="8753939" y="1328035"/>
                  <a:pt x="8740508" y="1336089"/>
                  <a:pt x="8740210" y="1371118"/>
                </a:cubicBezTo>
                <a:cubicBezTo>
                  <a:pt x="8740134" y="1380537"/>
                  <a:pt x="8728729" y="1397994"/>
                  <a:pt x="8714875" y="1409911"/>
                </a:cubicBezTo>
                <a:cubicBezTo>
                  <a:pt x="8692320" y="1429312"/>
                  <a:pt x="8690495" y="1435490"/>
                  <a:pt x="8697417" y="1468985"/>
                </a:cubicBezTo>
                <a:cubicBezTo>
                  <a:pt x="8701668" y="1489559"/>
                  <a:pt x="8704151" y="1512153"/>
                  <a:pt x="8702933" y="1519192"/>
                </a:cubicBezTo>
                <a:cubicBezTo>
                  <a:pt x="8701286" y="1528715"/>
                  <a:pt x="8708195" y="1530350"/>
                  <a:pt x="8729917" y="1525579"/>
                </a:cubicBezTo>
                <a:cubicBezTo>
                  <a:pt x="8752072" y="1520713"/>
                  <a:pt x="8759114" y="1522514"/>
                  <a:pt x="8759114" y="1533044"/>
                </a:cubicBezTo>
                <a:cubicBezTo>
                  <a:pt x="8759114" y="1540677"/>
                  <a:pt x="8765544" y="1552258"/>
                  <a:pt x="8773402" y="1558780"/>
                </a:cubicBezTo>
                <a:cubicBezTo>
                  <a:pt x="8781260" y="1565302"/>
                  <a:pt x="8787689" y="1580828"/>
                  <a:pt x="8787689" y="1593284"/>
                </a:cubicBezTo>
                <a:cubicBezTo>
                  <a:pt x="8787689" y="1605739"/>
                  <a:pt x="8791976" y="1615930"/>
                  <a:pt x="8797214" y="1615930"/>
                </a:cubicBezTo>
                <a:cubicBezTo>
                  <a:pt x="8802453" y="1615930"/>
                  <a:pt x="8806805" y="1623431"/>
                  <a:pt x="8806885" y="1632599"/>
                </a:cubicBezTo>
                <a:cubicBezTo>
                  <a:pt x="8807010" y="1646844"/>
                  <a:pt x="8808373" y="1647190"/>
                  <a:pt x="8816264" y="1634980"/>
                </a:cubicBezTo>
                <a:cubicBezTo>
                  <a:pt x="8821343" y="1627122"/>
                  <a:pt x="8825498" y="1624979"/>
                  <a:pt x="8825498" y="1630218"/>
                </a:cubicBezTo>
                <a:cubicBezTo>
                  <a:pt x="8825498" y="1635456"/>
                  <a:pt x="8821643" y="1645833"/>
                  <a:pt x="8816932" y="1653277"/>
                </a:cubicBezTo>
                <a:cubicBezTo>
                  <a:pt x="8809631" y="1664811"/>
                  <a:pt x="8804776" y="1664459"/>
                  <a:pt x="8784075" y="1650896"/>
                </a:cubicBezTo>
                <a:cubicBezTo>
                  <a:pt x="8754025" y="1631206"/>
                  <a:pt x="8736382" y="1630751"/>
                  <a:pt x="8721014" y="1649268"/>
                </a:cubicBezTo>
                <a:cubicBezTo>
                  <a:pt x="8711505" y="1660726"/>
                  <a:pt x="8711742" y="1666670"/>
                  <a:pt x="8722211" y="1679285"/>
                </a:cubicBezTo>
                <a:cubicBezTo>
                  <a:pt x="8731716" y="1690737"/>
                  <a:pt x="8734439" y="1718585"/>
                  <a:pt x="8732224" y="1781679"/>
                </a:cubicBezTo>
                <a:cubicBezTo>
                  <a:pt x="8729874" y="1848633"/>
                  <a:pt x="8732516" y="1872675"/>
                  <a:pt x="8743845" y="1887393"/>
                </a:cubicBezTo>
                <a:cubicBezTo>
                  <a:pt x="8751910" y="1897870"/>
                  <a:pt x="8758645" y="1917941"/>
                  <a:pt x="8758811" y="1931994"/>
                </a:cubicBezTo>
                <a:cubicBezTo>
                  <a:pt x="8759194" y="1964298"/>
                  <a:pt x="8792630" y="1978266"/>
                  <a:pt x="8810634" y="1953643"/>
                </a:cubicBezTo>
                <a:cubicBezTo>
                  <a:pt x="8823172" y="1936496"/>
                  <a:pt x="8820102" y="1895651"/>
                  <a:pt x="8805602" y="1886690"/>
                </a:cubicBezTo>
                <a:cubicBezTo>
                  <a:pt x="8800990" y="1883838"/>
                  <a:pt x="8797215" y="1866757"/>
                  <a:pt x="8797215" y="1848730"/>
                </a:cubicBezTo>
                <a:cubicBezTo>
                  <a:pt x="8797215" y="1821051"/>
                  <a:pt x="8800560" y="1815955"/>
                  <a:pt x="8818736" y="1815955"/>
                </a:cubicBezTo>
                <a:cubicBezTo>
                  <a:pt x="8844317" y="1815955"/>
                  <a:pt x="8860095" y="1838426"/>
                  <a:pt x="8869421" y="1888143"/>
                </a:cubicBezTo>
                <a:cubicBezTo>
                  <a:pt x="8873180" y="1908181"/>
                  <a:pt x="8880748" y="1929384"/>
                  <a:pt x="8886238" y="1935261"/>
                </a:cubicBezTo>
                <a:cubicBezTo>
                  <a:pt x="8897697" y="1947528"/>
                  <a:pt x="8942532" y="1941913"/>
                  <a:pt x="8934672" y="1929195"/>
                </a:cubicBezTo>
                <a:cubicBezTo>
                  <a:pt x="8931814" y="1924571"/>
                  <a:pt x="8941508" y="1925188"/>
                  <a:pt x="8956214" y="1930566"/>
                </a:cubicBezTo>
                <a:cubicBezTo>
                  <a:pt x="8970920" y="1935945"/>
                  <a:pt x="8988793" y="1942412"/>
                  <a:pt x="8995931" y="1944938"/>
                </a:cubicBezTo>
                <a:cubicBezTo>
                  <a:pt x="9005700" y="1948395"/>
                  <a:pt x="9006268" y="1952714"/>
                  <a:pt x="8998229" y="1962400"/>
                </a:cubicBezTo>
                <a:cubicBezTo>
                  <a:pt x="8989628" y="1972764"/>
                  <a:pt x="8992201" y="1974381"/>
                  <a:pt x="9011444" y="1970702"/>
                </a:cubicBezTo>
                <a:cubicBezTo>
                  <a:pt x="9030374" y="1967083"/>
                  <a:pt x="9035340" y="1960427"/>
                  <a:pt x="9035340" y="1938670"/>
                </a:cubicBezTo>
                <a:cubicBezTo>
                  <a:pt x="9035340" y="1917885"/>
                  <a:pt x="9039812" y="1911205"/>
                  <a:pt x="9053728" y="1911205"/>
                </a:cubicBezTo>
                <a:cubicBezTo>
                  <a:pt x="9065515" y="1911205"/>
                  <a:pt x="9073207" y="1918862"/>
                  <a:pt x="9075159" y="1932539"/>
                </a:cubicBezTo>
                <a:cubicBezTo>
                  <a:pt x="9076833" y="1944273"/>
                  <a:pt x="9086053" y="1955370"/>
                  <a:pt x="9095648" y="1957199"/>
                </a:cubicBezTo>
                <a:cubicBezTo>
                  <a:pt x="9121448" y="1962119"/>
                  <a:pt x="9146445" y="1930966"/>
                  <a:pt x="9141845" y="1899624"/>
                </a:cubicBezTo>
                <a:cubicBezTo>
                  <a:pt x="9139575" y="1884162"/>
                  <a:pt x="9142376" y="1873105"/>
                  <a:pt x="9148559" y="1873105"/>
                </a:cubicBezTo>
                <a:cubicBezTo>
                  <a:pt x="9154392" y="1873105"/>
                  <a:pt x="9159165" y="1866676"/>
                  <a:pt x="9159165" y="1858818"/>
                </a:cubicBezTo>
                <a:cubicBezTo>
                  <a:pt x="9159165" y="1850128"/>
                  <a:pt x="9168028" y="1844530"/>
                  <a:pt x="9181787" y="1844530"/>
                </a:cubicBezTo>
                <a:cubicBezTo>
                  <a:pt x="9199503" y="1844530"/>
                  <a:pt x="9205700" y="1850984"/>
                  <a:pt x="9210362" y="1874296"/>
                </a:cubicBezTo>
                <a:cubicBezTo>
                  <a:pt x="9213636" y="1890667"/>
                  <a:pt x="9216315" y="1912482"/>
                  <a:pt x="9216315" y="1922775"/>
                </a:cubicBezTo>
                <a:cubicBezTo>
                  <a:pt x="9216315" y="1933068"/>
                  <a:pt x="9224674" y="1948605"/>
                  <a:pt x="9234891" y="1957303"/>
                </a:cubicBezTo>
                <a:cubicBezTo>
                  <a:pt x="9254333" y="1973855"/>
                  <a:pt x="9269716" y="2033520"/>
                  <a:pt x="9282143" y="2140593"/>
                </a:cubicBezTo>
                <a:cubicBezTo>
                  <a:pt x="9286146" y="2175078"/>
                  <a:pt x="9292079" y="2207593"/>
                  <a:pt x="9295327" y="2212850"/>
                </a:cubicBezTo>
                <a:cubicBezTo>
                  <a:pt x="9304744" y="2228087"/>
                  <a:pt x="9338985" y="2221210"/>
                  <a:pt x="9353827" y="2201101"/>
                </a:cubicBezTo>
                <a:cubicBezTo>
                  <a:pt x="9364324" y="2186879"/>
                  <a:pt x="9370044" y="2185242"/>
                  <a:pt x="9378864" y="2193934"/>
                </a:cubicBezTo>
                <a:cubicBezTo>
                  <a:pt x="9396533" y="2211349"/>
                  <a:pt x="9382399" y="2233419"/>
                  <a:pt x="9347732" y="2242546"/>
                </a:cubicBezTo>
                <a:lnTo>
                  <a:pt x="9316327" y="2250814"/>
                </a:lnTo>
                <a:lnTo>
                  <a:pt x="9318123" y="2378470"/>
                </a:lnTo>
                <a:cubicBezTo>
                  <a:pt x="9319249" y="2458486"/>
                  <a:pt x="9323692" y="2507385"/>
                  <a:pt x="9330029" y="2509498"/>
                </a:cubicBezTo>
                <a:cubicBezTo>
                  <a:pt x="9335590" y="2511351"/>
                  <a:pt x="9340158" y="2530727"/>
                  <a:pt x="9340180" y="2552555"/>
                </a:cubicBezTo>
                <a:cubicBezTo>
                  <a:pt x="9340199" y="2576047"/>
                  <a:pt x="9350024" y="2611569"/>
                  <a:pt x="9364246" y="2639602"/>
                </a:cubicBezTo>
                <a:cubicBezTo>
                  <a:pt x="9382071" y="2674738"/>
                  <a:pt x="9389805" y="2708544"/>
                  <a:pt x="9394208" y="2770571"/>
                </a:cubicBezTo>
                <a:cubicBezTo>
                  <a:pt x="9397472" y="2816556"/>
                  <a:pt x="9403981" y="2854180"/>
                  <a:pt x="9408673" y="2854180"/>
                </a:cubicBezTo>
                <a:cubicBezTo>
                  <a:pt x="9418358" y="2854180"/>
                  <a:pt x="9410415" y="2912371"/>
                  <a:pt x="9395313" y="2952055"/>
                </a:cubicBezTo>
                <a:cubicBezTo>
                  <a:pt x="9387363" y="2972945"/>
                  <a:pt x="9388358" y="2981937"/>
                  <a:pt x="9400054" y="2994917"/>
                </a:cubicBezTo>
                <a:cubicBezTo>
                  <a:pt x="9408195" y="3003951"/>
                  <a:pt x="9417797" y="3023130"/>
                  <a:pt x="9421393" y="3037536"/>
                </a:cubicBezTo>
                <a:cubicBezTo>
                  <a:pt x="9424988" y="3051943"/>
                  <a:pt x="9431752" y="3063730"/>
                  <a:pt x="9436422" y="3063730"/>
                </a:cubicBezTo>
                <a:cubicBezTo>
                  <a:pt x="9441093" y="3063730"/>
                  <a:pt x="9444915" y="3071778"/>
                  <a:pt x="9444915" y="3081614"/>
                </a:cubicBezTo>
                <a:cubicBezTo>
                  <a:pt x="9444915" y="3112006"/>
                  <a:pt x="9465998" y="3121440"/>
                  <a:pt x="9490159" y="3101859"/>
                </a:cubicBezTo>
                <a:cubicBezTo>
                  <a:pt x="9501946" y="3092305"/>
                  <a:pt x="9511590" y="3077540"/>
                  <a:pt x="9511590" y="3069048"/>
                </a:cubicBezTo>
                <a:cubicBezTo>
                  <a:pt x="9511590" y="3055077"/>
                  <a:pt x="9536584" y="3037255"/>
                  <a:pt x="9544075" y="3045885"/>
                </a:cubicBezTo>
                <a:cubicBezTo>
                  <a:pt x="9553390" y="3056617"/>
                  <a:pt x="9557578" y="3118199"/>
                  <a:pt x="9549823" y="3130405"/>
                </a:cubicBezTo>
                <a:cubicBezTo>
                  <a:pt x="9542388" y="3142109"/>
                  <a:pt x="9537317" y="3142567"/>
                  <a:pt x="9521782" y="3132941"/>
                </a:cubicBezTo>
                <a:cubicBezTo>
                  <a:pt x="9511352" y="3126477"/>
                  <a:pt x="9495726" y="3123911"/>
                  <a:pt x="9487056" y="3127237"/>
                </a:cubicBezTo>
                <a:cubicBezTo>
                  <a:pt x="9474076" y="3132219"/>
                  <a:pt x="9472506" y="3141012"/>
                  <a:pt x="9478156" y="3177089"/>
                </a:cubicBezTo>
                <a:cubicBezTo>
                  <a:pt x="9481930" y="3201181"/>
                  <a:pt x="9484833" y="3228393"/>
                  <a:pt x="9484608" y="3237561"/>
                </a:cubicBezTo>
                <a:cubicBezTo>
                  <a:pt x="9484383" y="3246729"/>
                  <a:pt x="9488219" y="3254230"/>
                  <a:pt x="9493132" y="3254230"/>
                </a:cubicBezTo>
                <a:cubicBezTo>
                  <a:pt x="9498045" y="3254230"/>
                  <a:pt x="9502065" y="3260660"/>
                  <a:pt x="9502065" y="3268517"/>
                </a:cubicBezTo>
                <a:cubicBezTo>
                  <a:pt x="9502065" y="3276376"/>
                  <a:pt x="9506351" y="3282805"/>
                  <a:pt x="9511590" y="3282805"/>
                </a:cubicBezTo>
                <a:cubicBezTo>
                  <a:pt x="9524596" y="3282805"/>
                  <a:pt x="9523662" y="3324073"/>
                  <a:pt x="9510355" y="3337380"/>
                </a:cubicBezTo>
                <a:cubicBezTo>
                  <a:pt x="9504403" y="3343332"/>
                  <a:pt x="9496954" y="3397035"/>
                  <a:pt x="9493686" y="3457550"/>
                </a:cubicBezTo>
                <a:cubicBezTo>
                  <a:pt x="9488364" y="3556093"/>
                  <a:pt x="9489468" y="3568015"/>
                  <a:pt x="9504795" y="3577581"/>
                </a:cubicBezTo>
                <a:cubicBezTo>
                  <a:pt x="9532272" y="3594730"/>
                  <a:pt x="9542258" y="3632853"/>
                  <a:pt x="9528928" y="3669717"/>
                </a:cubicBezTo>
                <a:cubicBezTo>
                  <a:pt x="9522526" y="3687420"/>
                  <a:pt x="9513863" y="3701905"/>
                  <a:pt x="9509677" y="3701905"/>
                </a:cubicBezTo>
                <a:cubicBezTo>
                  <a:pt x="9498827" y="3701905"/>
                  <a:pt x="9500230" y="3753410"/>
                  <a:pt x="9511384" y="3764564"/>
                </a:cubicBezTo>
                <a:cubicBezTo>
                  <a:pt x="9516509" y="3769690"/>
                  <a:pt x="9522967" y="3839963"/>
                  <a:pt x="9525734" y="3920727"/>
                </a:cubicBezTo>
                <a:cubicBezTo>
                  <a:pt x="9528502" y="4001491"/>
                  <a:pt x="9534690" y="4069996"/>
                  <a:pt x="9539486" y="4072961"/>
                </a:cubicBezTo>
                <a:cubicBezTo>
                  <a:pt x="9544281" y="4075925"/>
                  <a:pt x="9551270" y="4120094"/>
                  <a:pt x="9555015" y="4171115"/>
                </a:cubicBezTo>
                <a:cubicBezTo>
                  <a:pt x="9558760" y="4222136"/>
                  <a:pt x="9565524" y="4263880"/>
                  <a:pt x="9570045" y="4263880"/>
                </a:cubicBezTo>
                <a:cubicBezTo>
                  <a:pt x="9574566" y="4263880"/>
                  <a:pt x="9578265" y="4280812"/>
                  <a:pt x="9578265" y="4301507"/>
                </a:cubicBezTo>
                <a:cubicBezTo>
                  <a:pt x="9578265" y="4326599"/>
                  <a:pt x="9583510" y="4342069"/>
                  <a:pt x="9594011" y="4347946"/>
                </a:cubicBezTo>
                <a:cubicBezTo>
                  <a:pt x="9607561" y="4355528"/>
                  <a:pt x="9608293" y="4362538"/>
                  <a:pt x="9599250" y="4398158"/>
                </a:cubicBezTo>
                <a:cubicBezTo>
                  <a:pt x="9593471" y="4420927"/>
                  <a:pt x="9591784" y="4441821"/>
                  <a:pt x="9595501" y="4444587"/>
                </a:cubicBezTo>
                <a:cubicBezTo>
                  <a:pt x="9599218" y="4447354"/>
                  <a:pt x="9610695" y="4465691"/>
                  <a:pt x="9621003" y="4485336"/>
                </a:cubicBezTo>
                <a:cubicBezTo>
                  <a:pt x="9640678" y="4522831"/>
                  <a:pt x="9652656" y="4528579"/>
                  <a:pt x="9671610" y="4509625"/>
                </a:cubicBezTo>
                <a:cubicBezTo>
                  <a:pt x="9684793" y="4496442"/>
                  <a:pt x="9687035" y="4463905"/>
                  <a:pt x="9674761" y="4463905"/>
                </a:cubicBezTo>
                <a:cubicBezTo>
                  <a:pt x="9670207" y="4463905"/>
                  <a:pt x="9664070" y="4449037"/>
                  <a:pt x="9661121" y="4430864"/>
                </a:cubicBezTo>
                <a:cubicBezTo>
                  <a:pt x="9658171" y="4412691"/>
                  <a:pt x="9646840" y="4388250"/>
                  <a:pt x="9635940" y="4376550"/>
                </a:cubicBezTo>
                <a:lnTo>
                  <a:pt x="9616122" y="4355277"/>
                </a:lnTo>
                <a:lnTo>
                  <a:pt x="9642436" y="4333734"/>
                </a:lnTo>
                <a:cubicBezTo>
                  <a:pt x="9672690" y="4308967"/>
                  <a:pt x="9704268" y="4305464"/>
                  <a:pt x="9720540" y="4325071"/>
                </a:cubicBezTo>
                <a:cubicBezTo>
                  <a:pt x="9734098" y="4341406"/>
                  <a:pt x="9724361" y="4404894"/>
                  <a:pt x="9705390" y="4423865"/>
                </a:cubicBezTo>
                <a:cubicBezTo>
                  <a:pt x="9691465" y="4437791"/>
                  <a:pt x="9687973" y="4463905"/>
                  <a:pt x="9700036" y="4463905"/>
                </a:cubicBezTo>
                <a:cubicBezTo>
                  <a:pt x="9704145" y="4463905"/>
                  <a:pt x="9715270" y="4477046"/>
                  <a:pt x="9724758" y="4493107"/>
                </a:cubicBezTo>
                <a:cubicBezTo>
                  <a:pt x="9740581" y="4519895"/>
                  <a:pt x="9740752" y="4523697"/>
                  <a:pt x="9726811" y="4539101"/>
                </a:cubicBezTo>
                <a:cubicBezTo>
                  <a:pt x="9710653" y="4556956"/>
                  <a:pt x="9707062" y="4580002"/>
                  <a:pt x="9718635" y="4591576"/>
                </a:cubicBezTo>
                <a:cubicBezTo>
                  <a:pt x="9722496" y="4595437"/>
                  <a:pt x="9730767" y="4628930"/>
                  <a:pt x="9737013" y="4666005"/>
                </a:cubicBezTo>
                <a:cubicBezTo>
                  <a:pt x="9743261" y="4703079"/>
                  <a:pt x="9752803" y="4736152"/>
                  <a:pt x="9758219" y="4739499"/>
                </a:cubicBezTo>
                <a:cubicBezTo>
                  <a:pt x="9763642" y="4742851"/>
                  <a:pt x="9768918" y="4786081"/>
                  <a:pt x="9769963" y="4835726"/>
                </a:cubicBezTo>
                <a:cubicBezTo>
                  <a:pt x="9771519" y="4909648"/>
                  <a:pt x="9775177" y="4929584"/>
                  <a:pt x="9790291" y="4946519"/>
                </a:cubicBezTo>
                <a:cubicBezTo>
                  <a:pt x="9804104" y="4961997"/>
                  <a:pt x="9807106" y="4974526"/>
                  <a:pt x="9802274" y="4996526"/>
                </a:cubicBezTo>
                <a:cubicBezTo>
                  <a:pt x="9794273" y="5032952"/>
                  <a:pt x="9773024" y="5034722"/>
                  <a:pt x="9764328" y="4999686"/>
                </a:cubicBezTo>
                <a:cubicBezTo>
                  <a:pt x="9756992" y="4970125"/>
                  <a:pt x="9723752" y="4930630"/>
                  <a:pt x="9706211" y="4930630"/>
                </a:cubicBezTo>
                <a:cubicBezTo>
                  <a:pt x="9691647" y="4930630"/>
                  <a:pt x="9683040" y="4952400"/>
                  <a:pt x="9683040" y="4989240"/>
                </a:cubicBezTo>
                <a:cubicBezTo>
                  <a:pt x="9683040" y="5004902"/>
                  <a:pt x="9676465" y="5024291"/>
                  <a:pt x="9668430" y="5032327"/>
                </a:cubicBezTo>
                <a:cubicBezTo>
                  <a:pt x="9660078" y="5040678"/>
                  <a:pt x="9656261" y="5054635"/>
                  <a:pt x="9659521" y="5064905"/>
                </a:cubicBezTo>
                <a:cubicBezTo>
                  <a:pt x="9664412" y="5080316"/>
                  <a:pt x="9662086" y="5081720"/>
                  <a:pt x="9643176" y="5074775"/>
                </a:cubicBezTo>
                <a:cubicBezTo>
                  <a:pt x="9625393" y="5068244"/>
                  <a:pt x="9620206" y="5057785"/>
                  <a:pt x="9616365" y="5020718"/>
                </a:cubicBezTo>
                <a:cubicBezTo>
                  <a:pt x="9612239" y="4980911"/>
                  <a:pt x="9608246" y="4973868"/>
                  <a:pt x="9586532" y="4968106"/>
                </a:cubicBezTo>
                <a:cubicBezTo>
                  <a:pt x="9572744" y="4964447"/>
                  <a:pt x="9556422" y="4964569"/>
                  <a:pt x="9550261" y="4968377"/>
                </a:cubicBezTo>
                <a:cubicBezTo>
                  <a:pt x="9536557" y="4976846"/>
                  <a:pt x="9545982" y="5020471"/>
                  <a:pt x="9564912" y="5036181"/>
                </a:cubicBezTo>
                <a:cubicBezTo>
                  <a:pt x="9580294" y="5048947"/>
                  <a:pt x="9583652" y="5140180"/>
                  <a:pt x="9568740" y="5140180"/>
                </a:cubicBezTo>
                <a:cubicBezTo>
                  <a:pt x="9563501" y="5140180"/>
                  <a:pt x="9559215" y="5157325"/>
                  <a:pt x="9559215" y="5178280"/>
                </a:cubicBezTo>
                <a:cubicBezTo>
                  <a:pt x="9559215" y="5199235"/>
                  <a:pt x="9563501" y="5216380"/>
                  <a:pt x="9568740" y="5216380"/>
                </a:cubicBezTo>
                <a:cubicBezTo>
                  <a:pt x="9573978" y="5216380"/>
                  <a:pt x="9578265" y="5226853"/>
                  <a:pt x="9578265" y="5239653"/>
                </a:cubicBezTo>
                <a:cubicBezTo>
                  <a:pt x="9578265" y="5252452"/>
                  <a:pt x="9587120" y="5269127"/>
                  <a:pt x="9597943" y="5276708"/>
                </a:cubicBezTo>
                <a:cubicBezTo>
                  <a:pt x="9613979" y="5287940"/>
                  <a:pt x="9616464" y="5296651"/>
                  <a:pt x="9611374" y="5323782"/>
                </a:cubicBezTo>
                <a:cubicBezTo>
                  <a:pt x="9607480" y="5344544"/>
                  <a:pt x="9609146" y="5359556"/>
                  <a:pt x="9615802" y="5363669"/>
                </a:cubicBezTo>
                <a:cubicBezTo>
                  <a:pt x="9622394" y="5367744"/>
                  <a:pt x="9624137" y="5382726"/>
                  <a:pt x="9620359" y="5402860"/>
                </a:cubicBezTo>
                <a:cubicBezTo>
                  <a:pt x="9615580" y="5428338"/>
                  <a:pt x="9617401" y="5435455"/>
                  <a:pt x="9628701" y="5435455"/>
                </a:cubicBezTo>
                <a:cubicBezTo>
                  <a:pt x="9638466" y="5435455"/>
                  <a:pt x="9641541" y="5441635"/>
                  <a:pt x="9638174" y="5454505"/>
                </a:cubicBezTo>
                <a:cubicBezTo>
                  <a:pt x="9635435" y="5464982"/>
                  <a:pt x="9627129" y="5473555"/>
                  <a:pt x="9619717" y="5473555"/>
                </a:cubicBezTo>
                <a:cubicBezTo>
                  <a:pt x="9612306" y="5473555"/>
                  <a:pt x="9603775" y="5479984"/>
                  <a:pt x="9600759" y="5487843"/>
                </a:cubicBezTo>
                <a:cubicBezTo>
                  <a:pt x="9597743" y="5495701"/>
                  <a:pt x="9587163" y="5502130"/>
                  <a:pt x="9577246" y="5502130"/>
                </a:cubicBezTo>
                <a:cubicBezTo>
                  <a:pt x="9562958" y="5502130"/>
                  <a:pt x="9559215" y="5495146"/>
                  <a:pt x="9559215" y="5468494"/>
                </a:cubicBezTo>
                <a:cubicBezTo>
                  <a:pt x="9559215" y="5447381"/>
                  <a:pt x="9564534" y="5432816"/>
                  <a:pt x="9573502" y="5429375"/>
                </a:cubicBezTo>
                <a:cubicBezTo>
                  <a:pt x="9581361" y="5426359"/>
                  <a:pt x="9587790" y="5413785"/>
                  <a:pt x="9587790" y="5401433"/>
                </a:cubicBezTo>
                <a:cubicBezTo>
                  <a:pt x="9587790" y="5377744"/>
                  <a:pt x="9563535" y="5359255"/>
                  <a:pt x="9532456" y="5359255"/>
                </a:cubicBezTo>
                <a:cubicBezTo>
                  <a:pt x="9511305" y="5359255"/>
                  <a:pt x="9496611" y="5310159"/>
                  <a:pt x="9510393" y="5285532"/>
                </a:cubicBezTo>
                <a:cubicBezTo>
                  <a:pt x="9515784" y="5275898"/>
                  <a:pt x="9513396" y="5264733"/>
                  <a:pt x="9503462" y="5253131"/>
                </a:cubicBezTo>
                <a:cubicBezTo>
                  <a:pt x="9484664" y="5231176"/>
                  <a:pt x="9465979" y="5230654"/>
                  <a:pt x="9443008" y="5251443"/>
                </a:cubicBezTo>
                <a:cubicBezTo>
                  <a:pt x="9426339" y="5266529"/>
                  <a:pt x="9424471" y="5266253"/>
                  <a:pt x="9410762" y="5246681"/>
                </a:cubicBezTo>
                <a:cubicBezTo>
                  <a:pt x="9392880" y="5221150"/>
                  <a:pt x="9372535" y="5220020"/>
                  <a:pt x="9359782" y="5243849"/>
                </a:cubicBezTo>
                <a:cubicBezTo>
                  <a:pt x="9352478" y="5257496"/>
                  <a:pt x="9355809" y="5272889"/>
                  <a:pt x="9373695" y="5308143"/>
                </a:cubicBezTo>
                <a:cubicBezTo>
                  <a:pt x="9386628" y="5333635"/>
                  <a:pt x="9397228" y="5363884"/>
                  <a:pt x="9397250" y="5375362"/>
                </a:cubicBezTo>
                <a:cubicBezTo>
                  <a:pt x="9397269" y="5386839"/>
                  <a:pt x="9401646" y="5398923"/>
                  <a:pt x="9406970" y="5402214"/>
                </a:cubicBezTo>
                <a:cubicBezTo>
                  <a:pt x="9423332" y="5412326"/>
                  <a:pt x="9407159" y="5425930"/>
                  <a:pt x="9378773" y="5425930"/>
                </a:cubicBezTo>
                <a:cubicBezTo>
                  <a:pt x="9348307" y="5425930"/>
                  <a:pt x="9319441" y="5391580"/>
                  <a:pt x="9311565" y="5345954"/>
                </a:cubicBezTo>
                <a:cubicBezTo>
                  <a:pt x="9306261" y="5315228"/>
                  <a:pt x="9274083" y="5288912"/>
                  <a:pt x="9266684" y="5309249"/>
                </a:cubicBezTo>
                <a:cubicBezTo>
                  <a:pt x="9258193" y="5332587"/>
                  <a:pt x="9235365" y="5321723"/>
                  <a:pt x="9235365" y="5294344"/>
                </a:cubicBezTo>
                <a:cubicBezTo>
                  <a:pt x="9235365" y="5273081"/>
                  <a:pt x="9228466" y="5264243"/>
                  <a:pt x="9202027" y="5251636"/>
                </a:cubicBezTo>
                <a:cubicBezTo>
                  <a:pt x="9183692" y="5242892"/>
                  <a:pt x="9168690" y="5229641"/>
                  <a:pt x="9168690" y="5222188"/>
                </a:cubicBezTo>
                <a:cubicBezTo>
                  <a:pt x="9168690" y="5213316"/>
                  <a:pt x="9162096" y="5210362"/>
                  <a:pt x="9149589" y="5213633"/>
                </a:cubicBezTo>
                <a:cubicBezTo>
                  <a:pt x="9139083" y="5216381"/>
                  <a:pt x="9124082" y="5213312"/>
                  <a:pt x="9116252" y="5206813"/>
                </a:cubicBezTo>
                <a:cubicBezTo>
                  <a:pt x="9104165" y="5196782"/>
                  <a:pt x="9102015" y="5199250"/>
                  <a:pt x="9102015" y="5223151"/>
                </a:cubicBezTo>
                <a:cubicBezTo>
                  <a:pt x="9102015" y="5260674"/>
                  <a:pt x="9094749" y="5265925"/>
                  <a:pt x="9067516" y="5248081"/>
                </a:cubicBezTo>
                <a:cubicBezTo>
                  <a:pt x="9049208" y="5236085"/>
                  <a:pt x="9037179" y="5235064"/>
                  <a:pt x="9006347" y="5242890"/>
                </a:cubicBezTo>
                <a:cubicBezTo>
                  <a:pt x="8969569" y="5252225"/>
                  <a:pt x="8968239" y="5251779"/>
                  <a:pt x="8974453" y="5232199"/>
                </a:cubicBezTo>
                <a:cubicBezTo>
                  <a:pt x="8980197" y="5214100"/>
                  <a:pt x="8979150" y="5213251"/>
                  <a:pt x="8965277" y="5224765"/>
                </a:cubicBezTo>
                <a:cubicBezTo>
                  <a:pt x="8948025" y="5239082"/>
                  <a:pt x="8944128" y="5264005"/>
                  <a:pt x="8959140" y="5264005"/>
                </a:cubicBezTo>
                <a:cubicBezTo>
                  <a:pt x="8973673" y="5264005"/>
                  <a:pt x="8970483" y="5308451"/>
                  <a:pt x="8954827" y="5324107"/>
                </a:cubicBezTo>
                <a:cubicBezTo>
                  <a:pt x="8938547" y="5340387"/>
                  <a:pt x="8942079" y="5416858"/>
                  <a:pt x="8963258" y="5506643"/>
                </a:cubicBezTo>
                <a:cubicBezTo>
                  <a:pt x="8970640" y="5537938"/>
                  <a:pt x="8974633" y="5566854"/>
                  <a:pt x="8972132" y="5570901"/>
                </a:cubicBezTo>
                <a:cubicBezTo>
                  <a:pt x="8969630" y="5574949"/>
                  <a:pt x="8954924" y="5571714"/>
                  <a:pt x="8939451" y="5563712"/>
                </a:cubicBezTo>
                <a:cubicBezTo>
                  <a:pt x="8918223" y="5552735"/>
                  <a:pt x="8911926" y="5552159"/>
                  <a:pt x="8913798" y="5561366"/>
                </a:cubicBezTo>
                <a:cubicBezTo>
                  <a:pt x="8915162" y="5568077"/>
                  <a:pt x="8908777" y="5572972"/>
                  <a:pt x="8899609" y="5572245"/>
                </a:cubicBezTo>
                <a:cubicBezTo>
                  <a:pt x="8880597" y="5570736"/>
                  <a:pt x="8876924" y="5584262"/>
                  <a:pt x="8894734" y="5590199"/>
                </a:cubicBezTo>
                <a:cubicBezTo>
                  <a:pt x="8904051" y="5593305"/>
                  <a:pt x="8904094" y="5599474"/>
                  <a:pt x="8894938" y="5619568"/>
                </a:cubicBezTo>
                <a:cubicBezTo>
                  <a:pt x="8879565" y="5653309"/>
                  <a:pt x="8863890" y="5651894"/>
                  <a:pt x="8863890" y="5616766"/>
                </a:cubicBezTo>
                <a:cubicBezTo>
                  <a:pt x="8863890" y="5598144"/>
                  <a:pt x="8857311" y="5585004"/>
                  <a:pt x="8844573" y="5578188"/>
                </a:cubicBezTo>
                <a:cubicBezTo>
                  <a:pt x="8833949" y="5572501"/>
                  <a:pt x="8827772" y="5563778"/>
                  <a:pt x="8830848" y="5558802"/>
                </a:cubicBezTo>
                <a:cubicBezTo>
                  <a:pt x="8833923" y="5553826"/>
                  <a:pt x="8832946" y="5549755"/>
                  <a:pt x="8828677" y="5549755"/>
                </a:cubicBezTo>
                <a:cubicBezTo>
                  <a:pt x="8824408" y="5549755"/>
                  <a:pt x="8814856" y="5536067"/>
                  <a:pt x="8807451" y="5519337"/>
                </a:cubicBezTo>
                <a:cubicBezTo>
                  <a:pt x="8797515" y="5496890"/>
                  <a:pt x="8796905" y="5487946"/>
                  <a:pt x="8805126" y="5485206"/>
                </a:cubicBezTo>
                <a:cubicBezTo>
                  <a:pt x="8823307" y="5479145"/>
                  <a:pt x="8817948" y="5459076"/>
                  <a:pt x="8790306" y="5429703"/>
                </a:cubicBezTo>
                <a:cubicBezTo>
                  <a:pt x="8776029" y="5414531"/>
                  <a:pt x="8765448" y="5398501"/>
                  <a:pt x="8766792" y="5394081"/>
                </a:cubicBezTo>
                <a:cubicBezTo>
                  <a:pt x="8768136" y="5389661"/>
                  <a:pt x="8763784" y="5387861"/>
                  <a:pt x="8757122" y="5390082"/>
                </a:cubicBezTo>
                <a:cubicBezTo>
                  <a:pt x="8750460" y="5392303"/>
                  <a:pt x="8740295" y="5410921"/>
                  <a:pt x="8734534" y="5431456"/>
                </a:cubicBezTo>
                <a:cubicBezTo>
                  <a:pt x="8728772" y="5451991"/>
                  <a:pt x="8718654" y="5468793"/>
                  <a:pt x="8712050" y="5468793"/>
                </a:cubicBezTo>
                <a:cubicBezTo>
                  <a:pt x="8699809" y="5468793"/>
                  <a:pt x="8680311" y="5418777"/>
                  <a:pt x="8669592" y="5359880"/>
                </a:cubicBezTo>
                <a:cubicBezTo>
                  <a:pt x="8666318" y="5341888"/>
                  <a:pt x="8656596" y="5319385"/>
                  <a:pt x="8647988" y="5309874"/>
                </a:cubicBezTo>
                <a:cubicBezTo>
                  <a:pt x="8629026" y="5288921"/>
                  <a:pt x="8589155" y="5287137"/>
                  <a:pt x="8581571" y="5306902"/>
                </a:cubicBezTo>
                <a:cubicBezTo>
                  <a:pt x="8575128" y="5323692"/>
                  <a:pt x="8611941" y="5406880"/>
                  <a:pt x="8625814" y="5406880"/>
                </a:cubicBezTo>
                <a:cubicBezTo>
                  <a:pt x="8631025" y="5406880"/>
                  <a:pt x="8635290" y="5416937"/>
                  <a:pt x="8635290" y="5429229"/>
                </a:cubicBezTo>
                <a:cubicBezTo>
                  <a:pt x="8635290" y="5453360"/>
                  <a:pt x="8661109" y="5511655"/>
                  <a:pt x="8671796" y="5511655"/>
                </a:cubicBezTo>
                <a:cubicBezTo>
                  <a:pt x="8689130" y="5511655"/>
                  <a:pt x="8702944" y="5553873"/>
                  <a:pt x="8697041" y="5588809"/>
                </a:cubicBezTo>
                <a:cubicBezTo>
                  <a:pt x="8690618" y="5626829"/>
                  <a:pt x="8673390" y="5640578"/>
                  <a:pt x="8673390" y="5607684"/>
                </a:cubicBezTo>
                <a:cubicBezTo>
                  <a:pt x="8673390" y="5574959"/>
                  <a:pt x="8662261" y="5559280"/>
                  <a:pt x="8639033" y="5559280"/>
                </a:cubicBezTo>
                <a:cubicBezTo>
                  <a:pt x="8626497" y="5559280"/>
                  <a:pt x="8616240" y="5555076"/>
                  <a:pt x="8616240" y="5549936"/>
                </a:cubicBezTo>
                <a:cubicBezTo>
                  <a:pt x="8616240" y="5544798"/>
                  <a:pt x="8606093" y="5538047"/>
                  <a:pt x="8593690" y="5534933"/>
                </a:cubicBezTo>
                <a:cubicBezTo>
                  <a:pt x="8577617" y="5530899"/>
                  <a:pt x="8563885" y="5535998"/>
                  <a:pt x="8545877" y="5552687"/>
                </a:cubicBezTo>
                <a:cubicBezTo>
                  <a:pt x="8523118" y="5573780"/>
                  <a:pt x="8521722" y="5578808"/>
                  <a:pt x="8531790" y="5603409"/>
                </a:cubicBezTo>
                <a:cubicBezTo>
                  <a:pt x="8537938" y="5618429"/>
                  <a:pt x="8544237" y="5635004"/>
                  <a:pt x="8545788" y="5640243"/>
                </a:cubicBezTo>
                <a:cubicBezTo>
                  <a:pt x="8547339" y="5645481"/>
                  <a:pt x="8551467" y="5659412"/>
                  <a:pt x="8554960" y="5671199"/>
                </a:cubicBezTo>
                <a:cubicBezTo>
                  <a:pt x="8560059" y="5688405"/>
                  <a:pt x="8557550" y="5692630"/>
                  <a:pt x="8542232" y="5692630"/>
                </a:cubicBezTo>
                <a:cubicBezTo>
                  <a:pt x="8526885" y="5692630"/>
                  <a:pt x="8521879" y="5684135"/>
                  <a:pt x="8516639" y="5649193"/>
                </a:cubicBezTo>
                <a:cubicBezTo>
                  <a:pt x="8510997" y="5611567"/>
                  <a:pt x="8507348" y="5606151"/>
                  <a:pt x="8489364" y="5608712"/>
                </a:cubicBezTo>
                <a:cubicBezTo>
                  <a:pt x="8476063" y="5610605"/>
                  <a:pt x="8467481" y="5619579"/>
                  <a:pt x="8465482" y="5633681"/>
                </a:cubicBezTo>
                <a:cubicBezTo>
                  <a:pt x="8463767" y="5645789"/>
                  <a:pt x="8456296" y="5658023"/>
                  <a:pt x="8448881" y="5660868"/>
                </a:cubicBezTo>
                <a:cubicBezTo>
                  <a:pt x="8439980" y="5664284"/>
                  <a:pt x="8437346" y="5673793"/>
                  <a:pt x="8441128" y="5688861"/>
                </a:cubicBezTo>
                <a:cubicBezTo>
                  <a:pt x="8446966" y="5712121"/>
                  <a:pt x="8430670" y="5721956"/>
                  <a:pt x="8423043" y="5699774"/>
                </a:cubicBezTo>
                <a:cubicBezTo>
                  <a:pt x="8420791" y="5693225"/>
                  <a:pt x="8419954" y="5694297"/>
                  <a:pt x="8421183" y="5702155"/>
                </a:cubicBezTo>
                <a:cubicBezTo>
                  <a:pt x="8426147" y="5733897"/>
                  <a:pt x="8431186" y="5745662"/>
                  <a:pt x="8445659" y="5759305"/>
                </a:cubicBezTo>
                <a:cubicBezTo>
                  <a:pt x="8461003" y="5773768"/>
                  <a:pt x="8478340" y="5873605"/>
                  <a:pt x="8465508" y="5873605"/>
                </a:cubicBezTo>
                <a:cubicBezTo>
                  <a:pt x="8448992" y="5873605"/>
                  <a:pt x="8426618" y="5833577"/>
                  <a:pt x="8420562" y="5793193"/>
                </a:cubicBezTo>
                <a:cubicBezTo>
                  <a:pt x="8416958" y="5769157"/>
                  <a:pt x="8408824" y="5746343"/>
                  <a:pt x="8402487" y="5742492"/>
                </a:cubicBezTo>
                <a:cubicBezTo>
                  <a:pt x="8396150" y="5738642"/>
                  <a:pt x="8388172" y="5727895"/>
                  <a:pt x="8384756" y="5718608"/>
                </a:cubicBezTo>
                <a:cubicBezTo>
                  <a:pt x="8370703" y="5680391"/>
                  <a:pt x="8314059" y="5693966"/>
                  <a:pt x="8326325" y="5732611"/>
                </a:cubicBezTo>
                <a:cubicBezTo>
                  <a:pt x="8330271" y="5745047"/>
                  <a:pt x="8324120" y="5758262"/>
                  <a:pt x="8306999" y="5774129"/>
                </a:cubicBezTo>
                <a:cubicBezTo>
                  <a:pt x="8275152" y="5803644"/>
                  <a:pt x="8267376" y="5803367"/>
                  <a:pt x="8259615" y="5772442"/>
                </a:cubicBezTo>
                <a:cubicBezTo>
                  <a:pt x="8252384" y="5743631"/>
                  <a:pt x="8232654" y="5721217"/>
                  <a:pt x="8214489" y="5721178"/>
                </a:cubicBezTo>
                <a:cubicBezTo>
                  <a:pt x="8199768" y="5721149"/>
                  <a:pt x="8162499" y="5667857"/>
                  <a:pt x="8166619" y="5652733"/>
                </a:cubicBezTo>
                <a:cubicBezTo>
                  <a:pt x="8169511" y="5642115"/>
                  <a:pt x="8105495" y="5578330"/>
                  <a:pt x="8091947" y="5578330"/>
                </a:cubicBezTo>
                <a:cubicBezTo>
                  <a:pt x="8087795" y="5578330"/>
                  <a:pt x="8077618" y="5580932"/>
                  <a:pt x="8069332" y="5584112"/>
                </a:cubicBezTo>
                <a:cubicBezTo>
                  <a:pt x="8052875" y="5590427"/>
                  <a:pt x="8048417" y="5616430"/>
                  <a:pt x="8063790" y="5616430"/>
                </a:cubicBezTo>
                <a:cubicBezTo>
                  <a:pt x="8069029" y="5616430"/>
                  <a:pt x="8073315" y="5629289"/>
                  <a:pt x="8073315" y="5645005"/>
                </a:cubicBezTo>
                <a:cubicBezTo>
                  <a:pt x="8073315" y="5660722"/>
                  <a:pt x="8077601" y="5673580"/>
                  <a:pt x="8082840" y="5673580"/>
                </a:cubicBezTo>
                <a:cubicBezTo>
                  <a:pt x="8088079" y="5673580"/>
                  <a:pt x="8092365" y="5680263"/>
                  <a:pt x="8092365" y="5688430"/>
                </a:cubicBezTo>
                <a:cubicBezTo>
                  <a:pt x="8092365" y="5696597"/>
                  <a:pt x="8096664" y="5700623"/>
                  <a:pt x="8101919" y="5697375"/>
                </a:cubicBezTo>
                <a:cubicBezTo>
                  <a:pt x="8107626" y="5693847"/>
                  <a:pt x="8109828" y="5700332"/>
                  <a:pt x="8107389" y="5713482"/>
                </a:cubicBezTo>
                <a:cubicBezTo>
                  <a:pt x="8105143" y="5725587"/>
                  <a:pt x="8102987" y="5740850"/>
                  <a:pt x="8102598" y="5747399"/>
                </a:cubicBezTo>
                <a:cubicBezTo>
                  <a:pt x="8102209" y="5753947"/>
                  <a:pt x="8094746" y="5759305"/>
                  <a:pt x="8086015" y="5759305"/>
                </a:cubicBezTo>
                <a:cubicBezTo>
                  <a:pt x="8077284" y="5759305"/>
                  <a:pt x="8073013" y="5762178"/>
                  <a:pt x="8076524" y="5765688"/>
                </a:cubicBezTo>
                <a:cubicBezTo>
                  <a:pt x="8080034" y="5769199"/>
                  <a:pt x="8076410" y="5781987"/>
                  <a:pt x="8068470" y="5794105"/>
                </a:cubicBezTo>
                <a:cubicBezTo>
                  <a:pt x="8060530" y="5806224"/>
                  <a:pt x="8050744" y="5831969"/>
                  <a:pt x="8046724" y="5851316"/>
                </a:cubicBezTo>
                <a:cubicBezTo>
                  <a:pt x="8037792" y="5894308"/>
                  <a:pt x="8019518" y="5902713"/>
                  <a:pt x="8006934" y="5869617"/>
                </a:cubicBezTo>
                <a:cubicBezTo>
                  <a:pt x="8001793" y="5856095"/>
                  <a:pt x="7993694" y="5845030"/>
                  <a:pt x="7988935" y="5845030"/>
                </a:cubicBezTo>
                <a:cubicBezTo>
                  <a:pt x="7984177" y="5845030"/>
                  <a:pt x="7977301" y="5817170"/>
                  <a:pt x="7973654" y="5783118"/>
                </a:cubicBezTo>
                <a:cubicBezTo>
                  <a:pt x="7970007" y="5749066"/>
                  <a:pt x="7963079" y="5721205"/>
                  <a:pt x="7958257" y="5721205"/>
                </a:cubicBezTo>
                <a:cubicBezTo>
                  <a:pt x="7953435" y="5721205"/>
                  <a:pt x="7949490" y="5709094"/>
                  <a:pt x="7949490" y="5694290"/>
                </a:cubicBezTo>
                <a:cubicBezTo>
                  <a:pt x="7949490" y="5678473"/>
                  <a:pt x="7940401" y="5658837"/>
                  <a:pt x="7927445" y="5646665"/>
                </a:cubicBezTo>
                <a:cubicBezTo>
                  <a:pt x="7904703" y="5625301"/>
                  <a:pt x="7886712" y="5618669"/>
                  <a:pt x="7897103" y="5635480"/>
                </a:cubicBezTo>
                <a:cubicBezTo>
                  <a:pt x="7900340" y="5640719"/>
                  <a:pt x="7898450" y="5645005"/>
                  <a:pt x="7892902" y="5645005"/>
                </a:cubicBezTo>
                <a:cubicBezTo>
                  <a:pt x="7887354" y="5645005"/>
                  <a:pt x="7882815" y="5639800"/>
                  <a:pt x="7882815" y="5633439"/>
                </a:cubicBezTo>
                <a:cubicBezTo>
                  <a:pt x="7882815" y="5625518"/>
                  <a:pt x="7878364" y="5626325"/>
                  <a:pt x="7868690" y="5635998"/>
                </a:cubicBezTo>
                <a:cubicBezTo>
                  <a:pt x="7848948" y="5655740"/>
                  <a:pt x="7845082" y="5827282"/>
                  <a:pt x="7863869" y="5849918"/>
                </a:cubicBezTo>
                <a:cubicBezTo>
                  <a:pt x="7871102" y="5858633"/>
                  <a:pt x="7884772" y="5887888"/>
                  <a:pt x="7894249" y="5914928"/>
                </a:cubicBezTo>
                <a:cubicBezTo>
                  <a:pt x="7903724" y="5941969"/>
                  <a:pt x="7917887" y="5968852"/>
                  <a:pt x="7925721" y="5974668"/>
                </a:cubicBezTo>
                <a:cubicBezTo>
                  <a:pt x="7933556" y="5980484"/>
                  <a:pt x="7939965" y="5991646"/>
                  <a:pt x="7939965" y="5999471"/>
                </a:cubicBezTo>
                <a:cubicBezTo>
                  <a:pt x="7939965" y="6007296"/>
                  <a:pt x="7951025" y="6025633"/>
                  <a:pt x="7964544" y="6040219"/>
                </a:cubicBezTo>
                <a:cubicBezTo>
                  <a:pt x="7982053" y="6059112"/>
                  <a:pt x="7987292" y="6072526"/>
                  <a:pt x="7982759" y="6086854"/>
                </a:cubicBezTo>
                <a:cubicBezTo>
                  <a:pt x="7969448" y="6128923"/>
                  <a:pt x="7973123" y="6144329"/>
                  <a:pt x="7999542" y="6157190"/>
                </a:cubicBezTo>
                <a:cubicBezTo>
                  <a:pt x="8021348" y="6167806"/>
                  <a:pt x="8024734" y="6174134"/>
                  <a:pt x="8019584" y="6194655"/>
                </a:cubicBezTo>
                <a:cubicBezTo>
                  <a:pt x="8014692" y="6214147"/>
                  <a:pt x="8016187" y="6217700"/>
                  <a:pt x="8026682" y="6211526"/>
                </a:cubicBezTo>
                <a:cubicBezTo>
                  <a:pt x="8035088" y="6206581"/>
                  <a:pt x="8034120" y="6210437"/>
                  <a:pt x="8024049" y="6222012"/>
                </a:cubicBezTo>
                <a:cubicBezTo>
                  <a:pt x="8010484" y="6237602"/>
                  <a:pt x="8009663" y="6247029"/>
                  <a:pt x="8018511" y="6285561"/>
                </a:cubicBezTo>
                <a:cubicBezTo>
                  <a:pt x="8024224" y="6310445"/>
                  <a:pt x="8032463" y="6330805"/>
                  <a:pt x="8036820" y="6330805"/>
                </a:cubicBezTo>
                <a:cubicBezTo>
                  <a:pt x="8045829" y="6330805"/>
                  <a:pt x="8047732" y="6381788"/>
                  <a:pt x="8039046" y="6390474"/>
                </a:cubicBezTo>
                <a:cubicBezTo>
                  <a:pt x="8030809" y="6398711"/>
                  <a:pt x="8005835" y="6387438"/>
                  <a:pt x="8011613" y="6378090"/>
                </a:cubicBezTo>
                <a:cubicBezTo>
                  <a:pt x="8014287" y="6373762"/>
                  <a:pt x="8012119" y="6367529"/>
                  <a:pt x="8006795" y="6364239"/>
                </a:cubicBezTo>
                <a:cubicBezTo>
                  <a:pt x="8001471" y="6360948"/>
                  <a:pt x="7997115" y="6350461"/>
                  <a:pt x="7997115" y="6340934"/>
                </a:cubicBezTo>
                <a:cubicBezTo>
                  <a:pt x="7997115" y="6331407"/>
                  <a:pt x="7990686" y="6318277"/>
                  <a:pt x="7982828" y="6311755"/>
                </a:cubicBezTo>
                <a:cubicBezTo>
                  <a:pt x="7974969" y="6305233"/>
                  <a:pt x="7968540" y="6287564"/>
                  <a:pt x="7968540" y="6272489"/>
                </a:cubicBezTo>
                <a:cubicBezTo>
                  <a:pt x="7968540" y="6257414"/>
                  <a:pt x="7964254" y="6245080"/>
                  <a:pt x="7959015" y="6245080"/>
                </a:cubicBezTo>
                <a:cubicBezTo>
                  <a:pt x="7953776" y="6245080"/>
                  <a:pt x="7949490" y="6232747"/>
                  <a:pt x="7949490" y="6217671"/>
                </a:cubicBezTo>
                <a:cubicBezTo>
                  <a:pt x="7949490" y="6202597"/>
                  <a:pt x="7943495" y="6185287"/>
                  <a:pt x="7936168" y="6179207"/>
                </a:cubicBezTo>
                <a:cubicBezTo>
                  <a:pt x="7924394" y="6169435"/>
                  <a:pt x="7912628" y="6119389"/>
                  <a:pt x="7910813" y="6071368"/>
                </a:cubicBezTo>
                <a:cubicBezTo>
                  <a:pt x="7910470" y="6062266"/>
                  <a:pt x="7901421" y="6048678"/>
                  <a:pt x="7890706" y="6041173"/>
                </a:cubicBezTo>
                <a:cubicBezTo>
                  <a:pt x="7879992" y="6033668"/>
                  <a:pt x="7873859" y="6023265"/>
                  <a:pt x="7877079" y="6018055"/>
                </a:cubicBezTo>
                <a:cubicBezTo>
                  <a:pt x="7880299" y="6012845"/>
                  <a:pt x="7878884" y="6007145"/>
                  <a:pt x="7873935" y="6005388"/>
                </a:cubicBezTo>
                <a:cubicBezTo>
                  <a:pt x="7868985" y="6003630"/>
                  <a:pt x="7863492" y="5991477"/>
                  <a:pt x="7861728" y="5978380"/>
                </a:cubicBezTo>
                <a:cubicBezTo>
                  <a:pt x="7857193" y="5944718"/>
                  <a:pt x="7846456" y="5930755"/>
                  <a:pt x="7825103" y="5930755"/>
                </a:cubicBezTo>
                <a:cubicBezTo>
                  <a:pt x="7813152" y="5930755"/>
                  <a:pt x="7806615" y="5924218"/>
                  <a:pt x="7806615" y="5912267"/>
                </a:cubicBezTo>
                <a:cubicBezTo>
                  <a:pt x="7806615" y="5902099"/>
                  <a:pt x="7802883" y="5891473"/>
                  <a:pt x="7798320" y="5888653"/>
                </a:cubicBezTo>
                <a:cubicBezTo>
                  <a:pt x="7793758" y="5885833"/>
                  <a:pt x="7787559" y="5871650"/>
                  <a:pt x="7784544" y="5857135"/>
                </a:cubicBezTo>
                <a:cubicBezTo>
                  <a:pt x="7781468" y="5842322"/>
                  <a:pt x="7766504" y="5822486"/>
                  <a:pt x="7750435" y="5811923"/>
                </a:cubicBezTo>
                <a:cubicBezTo>
                  <a:pt x="7707990" y="5784021"/>
                  <a:pt x="7694650" y="5754464"/>
                  <a:pt x="7714568" y="5732454"/>
                </a:cubicBezTo>
                <a:cubicBezTo>
                  <a:pt x="7736008" y="5708763"/>
                  <a:pt x="7734726" y="5701704"/>
                  <a:pt x="7704221" y="5675488"/>
                </a:cubicBezTo>
                <a:cubicBezTo>
                  <a:pt x="7681475" y="5655940"/>
                  <a:pt x="7678294" y="5646763"/>
                  <a:pt x="7680052" y="5605757"/>
                </a:cubicBezTo>
                <a:cubicBezTo>
                  <a:pt x="7681846" y="5563931"/>
                  <a:pt x="7679499" y="5557558"/>
                  <a:pt x="7659503" y="5549955"/>
                </a:cubicBezTo>
                <a:cubicBezTo>
                  <a:pt x="7645260" y="5544540"/>
                  <a:pt x="7634567" y="5530614"/>
                  <a:pt x="7630526" y="5512217"/>
                </a:cubicBezTo>
                <a:cubicBezTo>
                  <a:pt x="7623904" y="5482064"/>
                  <a:pt x="7593005" y="5465765"/>
                  <a:pt x="7563749" y="5476992"/>
                </a:cubicBezTo>
                <a:cubicBezTo>
                  <a:pt x="7547476" y="5483236"/>
                  <a:pt x="7543661" y="5545059"/>
                  <a:pt x="7558965" y="5554518"/>
                </a:cubicBezTo>
                <a:cubicBezTo>
                  <a:pt x="7564204" y="5557755"/>
                  <a:pt x="7568490" y="5570654"/>
                  <a:pt x="7568490" y="5583182"/>
                </a:cubicBezTo>
                <a:cubicBezTo>
                  <a:pt x="7568490" y="5595709"/>
                  <a:pt x="7573938" y="5609386"/>
                  <a:pt x="7580597" y="5613576"/>
                </a:cubicBezTo>
                <a:cubicBezTo>
                  <a:pt x="7596655" y="5623678"/>
                  <a:pt x="7617799" y="5672674"/>
                  <a:pt x="7610911" y="5683819"/>
                </a:cubicBezTo>
                <a:cubicBezTo>
                  <a:pt x="7607916" y="5688665"/>
                  <a:pt x="7610005" y="5692630"/>
                  <a:pt x="7615553" y="5692630"/>
                </a:cubicBezTo>
                <a:cubicBezTo>
                  <a:pt x="7621101" y="5692630"/>
                  <a:pt x="7625640" y="5702821"/>
                  <a:pt x="7625640" y="5715276"/>
                </a:cubicBezTo>
                <a:cubicBezTo>
                  <a:pt x="7625640" y="5727732"/>
                  <a:pt x="7632397" y="5743530"/>
                  <a:pt x="7640655" y="5750384"/>
                </a:cubicBezTo>
                <a:cubicBezTo>
                  <a:pt x="7651579" y="5759450"/>
                  <a:pt x="7654078" y="5772097"/>
                  <a:pt x="7649827" y="5796794"/>
                </a:cubicBezTo>
                <a:cubicBezTo>
                  <a:pt x="7645575" y="5821498"/>
                  <a:pt x="7646634" y="5826852"/>
                  <a:pt x="7653716" y="5816455"/>
                </a:cubicBezTo>
                <a:cubicBezTo>
                  <a:pt x="7662464" y="5803613"/>
                  <a:pt x="7667865" y="5809379"/>
                  <a:pt x="7664868" y="5828361"/>
                </a:cubicBezTo>
                <a:cubicBezTo>
                  <a:pt x="7664248" y="5832291"/>
                  <a:pt x="7668026" y="5835505"/>
                  <a:pt x="7673265" y="5835505"/>
                </a:cubicBezTo>
                <a:cubicBezTo>
                  <a:pt x="7678504" y="5835505"/>
                  <a:pt x="7682790" y="5842114"/>
                  <a:pt x="7682790" y="5850191"/>
                </a:cubicBezTo>
                <a:cubicBezTo>
                  <a:pt x="7682790" y="5858268"/>
                  <a:pt x="7691149" y="5873849"/>
                  <a:pt x="7701366" y="5884815"/>
                </a:cubicBezTo>
                <a:cubicBezTo>
                  <a:pt x="7711583" y="5895782"/>
                  <a:pt x="7722522" y="5918106"/>
                  <a:pt x="7725676" y="5934423"/>
                </a:cubicBezTo>
                <a:cubicBezTo>
                  <a:pt x="7740620" y="6011744"/>
                  <a:pt x="7764864" y="6075815"/>
                  <a:pt x="7789301" y="6102571"/>
                </a:cubicBezTo>
                <a:cubicBezTo>
                  <a:pt x="7804063" y="6118733"/>
                  <a:pt x="7816140" y="6140264"/>
                  <a:pt x="7816140" y="6150418"/>
                </a:cubicBezTo>
                <a:cubicBezTo>
                  <a:pt x="7816140" y="6160572"/>
                  <a:pt x="7819355" y="6168914"/>
                  <a:pt x="7823284" y="6168955"/>
                </a:cubicBezTo>
                <a:cubicBezTo>
                  <a:pt x="7833581" y="6169062"/>
                  <a:pt x="7854658" y="6217648"/>
                  <a:pt x="7848635" y="6227394"/>
                </a:cubicBezTo>
                <a:cubicBezTo>
                  <a:pt x="7838975" y="6243024"/>
                  <a:pt x="7806615" y="6216042"/>
                  <a:pt x="7806615" y="6192358"/>
                </a:cubicBezTo>
                <a:cubicBezTo>
                  <a:pt x="7806615" y="6179445"/>
                  <a:pt x="7802806" y="6168880"/>
                  <a:pt x="7798150" y="6168880"/>
                </a:cubicBezTo>
                <a:cubicBezTo>
                  <a:pt x="7793494" y="6168880"/>
                  <a:pt x="7786952" y="6154309"/>
                  <a:pt x="7783611" y="6136500"/>
                </a:cubicBezTo>
                <a:cubicBezTo>
                  <a:pt x="7775837" y="6095064"/>
                  <a:pt x="7756806" y="6079248"/>
                  <a:pt x="7724485" y="6087359"/>
                </a:cubicBezTo>
                <a:cubicBezTo>
                  <a:pt x="7700540" y="6093370"/>
                  <a:pt x="7699552" y="6092212"/>
                  <a:pt x="7705073" y="6064611"/>
                </a:cubicBezTo>
                <a:cubicBezTo>
                  <a:pt x="7709455" y="6042702"/>
                  <a:pt x="7707424" y="6035530"/>
                  <a:pt x="7696840" y="6035530"/>
                </a:cubicBezTo>
                <a:cubicBezTo>
                  <a:pt x="7679790" y="6035530"/>
                  <a:pt x="7679181" y="6025298"/>
                  <a:pt x="7694260" y="5992202"/>
                </a:cubicBezTo>
                <a:cubicBezTo>
                  <a:pt x="7704013" y="5970799"/>
                  <a:pt x="7703299" y="5965666"/>
                  <a:pt x="7689498" y="5957943"/>
                </a:cubicBezTo>
                <a:cubicBezTo>
                  <a:pt x="7680570" y="5952947"/>
                  <a:pt x="7673265" y="5940045"/>
                  <a:pt x="7673265" y="5929271"/>
                </a:cubicBezTo>
                <a:cubicBezTo>
                  <a:pt x="7673265" y="5918499"/>
                  <a:pt x="7662549" y="5901256"/>
                  <a:pt x="7649453" y="5890953"/>
                </a:cubicBezTo>
                <a:cubicBezTo>
                  <a:pt x="7636356" y="5880651"/>
                  <a:pt x="7625640" y="5866769"/>
                  <a:pt x="7625640" y="5860102"/>
                </a:cubicBezTo>
                <a:cubicBezTo>
                  <a:pt x="7625640" y="5841762"/>
                  <a:pt x="7593451" y="5816455"/>
                  <a:pt x="7570121" y="5816455"/>
                </a:cubicBezTo>
                <a:cubicBezTo>
                  <a:pt x="7556000" y="5816455"/>
                  <a:pt x="7549440" y="5810592"/>
                  <a:pt x="7549440" y="5797967"/>
                </a:cubicBezTo>
                <a:cubicBezTo>
                  <a:pt x="7549440" y="5787799"/>
                  <a:pt x="7545154" y="5776830"/>
                  <a:pt x="7539915" y="5773593"/>
                </a:cubicBezTo>
                <a:cubicBezTo>
                  <a:pt x="7534676" y="5770355"/>
                  <a:pt x="7530390" y="5758101"/>
                  <a:pt x="7530390" y="5746361"/>
                </a:cubicBezTo>
                <a:cubicBezTo>
                  <a:pt x="7530390" y="5734621"/>
                  <a:pt x="7526622" y="5720943"/>
                  <a:pt x="7522016" y="5715966"/>
                </a:cubicBezTo>
                <a:cubicBezTo>
                  <a:pt x="7517410" y="5710989"/>
                  <a:pt x="7508505" y="5690844"/>
                  <a:pt x="7502227" y="5671199"/>
                </a:cubicBezTo>
                <a:cubicBezTo>
                  <a:pt x="7495949" y="5651554"/>
                  <a:pt x="7486859" y="5635480"/>
                  <a:pt x="7482027" y="5635480"/>
                </a:cubicBezTo>
                <a:cubicBezTo>
                  <a:pt x="7477194" y="5635480"/>
                  <a:pt x="7473240" y="5625289"/>
                  <a:pt x="7473240" y="5612834"/>
                </a:cubicBezTo>
                <a:cubicBezTo>
                  <a:pt x="7473240" y="5600379"/>
                  <a:pt x="7466008" y="5584305"/>
                  <a:pt x="7457169" y="5577115"/>
                </a:cubicBezTo>
                <a:cubicBezTo>
                  <a:pt x="7442912" y="5565518"/>
                  <a:pt x="7441894" y="5566160"/>
                  <a:pt x="7448147" y="5582803"/>
                </a:cubicBezTo>
                <a:cubicBezTo>
                  <a:pt x="7452025" y="5593120"/>
                  <a:pt x="7452387" y="5598752"/>
                  <a:pt x="7448951" y="5595317"/>
                </a:cubicBezTo>
                <a:cubicBezTo>
                  <a:pt x="7445517" y="5591882"/>
                  <a:pt x="7431942" y="5593164"/>
                  <a:pt x="7418786" y="5598166"/>
                </a:cubicBezTo>
                <a:cubicBezTo>
                  <a:pt x="7400172" y="5605243"/>
                  <a:pt x="7395944" y="5604449"/>
                  <a:pt x="7399728" y="5594589"/>
                </a:cubicBezTo>
                <a:cubicBezTo>
                  <a:pt x="7402402" y="5587620"/>
                  <a:pt x="7396557" y="5571467"/>
                  <a:pt x="7386739" y="5558693"/>
                </a:cubicBezTo>
                <a:cubicBezTo>
                  <a:pt x="7375563" y="5544153"/>
                  <a:pt x="7368755" y="5519440"/>
                  <a:pt x="7368531" y="5492605"/>
                </a:cubicBezTo>
                <a:cubicBezTo>
                  <a:pt x="7368106" y="5441729"/>
                  <a:pt x="7358224" y="5422837"/>
                  <a:pt x="7334431" y="5427419"/>
                </a:cubicBezTo>
                <a:cubicBezTo>
                  <a:pt x="7322880" y="5429644"/>
                  <a:pt x="7313102" y="5445280"/>
                  <a:pt x="7305551" y="5473600"/>
                </a:cubicBezTo>
                <a:cubicBezTo>
                  <a:pt x="7299272" y="5497150"/>
                  <a:pt x="7293714" y="5508917"/>
                  <a:pt x="7293200" y="5499749"/>
                </a:cubicBezTo>
                <a:cubicBezTo>
                  <a:pt x="7291920" y="5476939"/>
                  <a:pt x="7266379" y="5478651"/>
                  <a:pt x="7258954" y="5502045"/>
                </a:cubicBezTo>
                <a:cubicBezTo>
                  <a:pt x="7251125" y="5526715"/>
                  <a:pt x="7260058" y="5540230"/>
                  <a:pt x="7284194" y="5540230"/>
                </a:cubicBezTo>
                <a:cubicBezTo>
                  <a:pt x="7295563" y="5540230"/>
                  <a:pt x="7305633" y="5548105"/>
                  <a:pt x="7308555" y="5559280"/>
                </a:cubicBezTo>
                <a:cubicBezTo>
                  <a:pt x="7311295" y="5569758"/>
                  <a:pt x="7316787" y="5578330"/>
                  <a:pt x="7320760" y="5578330"/>
                </a:cubicBezTo>
                <a:cubicBezTo>
                  <a:pt x="7324733" y="5578330"/>
                  <a:pt x="7330556" y="5591189"/>
                  <a:pt x="7333699" y="5606905"/>
                </a:cubicBezTo>
                <a:cubicBezTo>
                  <a:pt x="7337051" y="5623665"/>
                  <a:pt x="7345420" y="5635480"/>
                  <a:pt x="7353939" y="5635480"/>
                </a:cubicBezTo>
                <a:cubicBezTo>
                  <a:pt x="7369533" y="5635480"/>
                  <a:pt x="7371392" y="5648412"/>
                  <a:pt x="7359982" y="5677516"/>
                </a:cubicBezTo>
                <a:cubicBezTo>
                  <a:pt x="7349651" y="5703868"/>
                  <a:pt x="7254165" y="5707931"/>
                  <a:pt x="7254165" y="5682019"/>
                </a:cubicBezTo>
                <a:cubicBezTo>
                  <a:pt x="7254165" y="5672563"/>
                  <a:pt x="7242620" y="5654121"/>
                  <a:pt x="7228509" y="5641037"/>
                </a:cubicBezTo>
                <a:cubicBezTo>
                  <a:pt x="7205676" y="5619865"/>
                  <a:pt x="7204688" y="5616543"/>
                  <a:pt x="7219532" y="5610847"/>
                </a:cubicBezTo>
                <a:cubicBezTo>
                  <a:pt x="7228704" y="5607327"/>
                  <a:pt x="7234039" y="5598789"/>
                  <a:pt x="7231385" y="5591873"/>
                </a:cubicBezTo>
                <a:cubicBezTo>
                  <a:pt x="7228317" y="5583879"/>
                  <a:pt x="7231586" y="5581229"/>
                  <a:pt x="7240362" y="5584597"/>
                </a:cubicBezTo>
                <a:cubicBezTo>
                  <a:pt x="7248941" y="5587889"/>
                  <a:pt x="7254165" y="5584010"/>
                  <a:pt x="7254165" y="5574349"/>
                </a:cubicBezTo>
                <a:cubicBezTo>
                  <a:pt x="7254165" y="5564697"/>
                  <a:pt x="7243333" y="5556637"/>
                  <a:pt x="7225590" y="5553089"/>
                </a:cubicBezTo>
                <a:cubicBezTo>
                  <a:pt x="7209874" y="5549946"/>
                  <a:pt x="7197015" y="5542065"/>
                  <a:pt x="7197015" y="5535576"/>
                </a:cubicBezTo>
                <a:cubicBezTo>
                  <a:pt x="7197015" y="5529087"/>
                  <a:pt x="7185438" y="5512202"/>
                  <a:pt x="7171290" y="5498052"/>
                </a:cubicBezTo>
                <a:cubicBezTo>
                  <a:pt x="7145149" y="5471912"/>
                  <a:pt x="7134464" y="5444980"/>
                  <a:pt x="7150233" y="5444980"/>
                </a:cubicBezTo>
                <a:cubicBezTo>
                  <a:pt x="7155008" y="5444980"/>
                  <a:pt x="7158773" y="5439622"/>
                  <a:pt x="7158598" y="5433074"/>
                </a:cubicBezTo>
                <a:cubicBezTo>
                  <a:pt x="7158424" y="5426525"/>
                  <a:pt x="7149744" y="5431419"/>
                  <a:pt x="7139310" y="5443948"/>
                </a:cubicBezTo>
                <a:cubicBezTo>
                  <a:pt x="7117644" y="5469965"/>
                  <a:pt x="7113843" y="5468704"/>
                  <a:pt x="7109190" y="5433955"/>
                </a:cubicBezTo>
                <a:cubicBezTo>
                  <a:pt x="7107351" y="5420223"/>
                  <a:pt x="7099777" y="5401012"/>
                  <a:pt x="7092359" y="5391265"/>
                </a:cubicBezTo>
                <a:cubicBezTo>
                  <a:pt x="7083118" y="5379122"/>
                  <a:pt x="7082841" y="5377057"/>
                  <a:pt x="7091478" y="5384705"/>
                </a:cubicBezTo>
                <a:cubicBezTo>
                  <a:pt x="7098413" y="5390844"/>
                  <a:pt x="7109993" y="5393600"/>
                  <a:pt x="7117213" y="5390829"/>
                </a:cubicBezTo>
                <a:cubicBezTo>
                  <a:pt x="7125313" y="5387721"/>
                  <a:pt x="7130706" y="5392565"/>
                  <a:pt x="7131296" y="5403480"/>
                </a:cubicBezTo>
                <a:cubicBezTo>
                  <a:pt x="7131823" y="5413208"/>
                  <a:pt x="7136212" y="5404278"/>
                  <a:pt x="7141049" y="5383636"/>
                </a:cubicBezTo>
                <a:cubicBezTo>
                  <a:pt x="7147933" y="5354267"/>
                  <a:pt x="7146749" y="5343008"/>
                  <a:pt x="7135611" y="5331870"/>
                </a:cubicBezTo>
                <a:cubicBezTo>
                  <a:pt x="7123509" y="5319767"/>
                  <a:pt x="7117817" y="5319541"/>
                  <a:pt x="7097608" y="5330356"/>
                </a:cubicBezTo>
                <a:cubicBezTo>
                  <a:pt x="7078421" y="5340625"/>
                  <a:pt x="7071046" y="5340759"/>
                  <a:pt x="7059348" y="5331050"/>
                </a:cubicBezTo>
                <a:cubicBezTo>
                  <a:pt x="7032767" y="5308990"/>
                  <a:pt x="7017438" y="5326679"/>
                  <a:pt x="7010577" y="5387328"/>
                </a:cubicBezTo>
                <a:cubicBezTo>
                  <a:pt x="7005186" y="5434979"/>
                  <a:pt x="7000963" y="5444980"/>
                  <a:pt x="6986235" y="5444980"/>
                </a:cubicBezTo>
                <a:cubicBezTo>
                  <a:pt x="6975113" y="5444980"/>
                  <a:pt x="6968415" y="5438216"/>
                  <a:pt x="6968415" y="5426985"/>
                </a:cubicBezTo>
                <a:cubicBezTo>
                  <a:pt x="6968415" y="5417088"/>
                  <a:pt x="6960111" y="5398872"/>
                  <a:pt x="6949962" y="5386504"/>
                </a:cubicBezTo>
                <a:cubicBezTo>
                  <a:pt x="6934964" y="5368228"/>
                  <a:pt x="6928276" y="5365983"/>
                  <a:pt x="6914243" y="5374515"/>
                </a:cubicBezTo>
                <a:cubicBezTo>
                  <a:pt x="6893891" y="5386890"/>
                  <a:pt x="6886220" y="5423745"/>
                  <a:pt x="6900934" y="5438459"/>
                </a:cubicBezTo>
                <a:cubicBezTo>
                  <a:pt x="6915883" y="5453409"/>
                  <a:pt x="6913613" y="5473555"/>
                  <a:pt x="6896978" y="5473555"/>
                </a:cubicBezTo>
                <a:cubicBezTo>
                  <a:pt x="6889119" y="5473555"/>
                  <a:pt x="6882690" y="5469272"/>
                  <a:pt x="6882690" y="5464036"/>
                </a:cubicBezTo>
                <a:cubicBezTo>
                  <a:pt x="6882690" y="5451898"/>
                  <a:pt x="6813543" y="5456098"/>
                  <a:pt x="6804369" y="5468793"/>
                </a:cubicBezTo>
                <a:cubicBezTo>
                  <a:pt x="6796229" y="5480058"/>
                  <a:pt x="6806290" y="5580954"/>
                  <a:pt x="6816242" y="5587855"/>
                </a:cubicBezTo>
                <a:cubicBezTo>
                  <a:pt x="6825039" y="5593955"/>
                  <a:pt x="6855416" y="5729393"/>
                  <a:pt x="6853628" y="5754543"/>
                </a:cubicBezTo>
                <a:cubicBezTo>
                  <a:pt x="6852884" y="5765020"/>
                  <a:pt x="6852781" y="5806811"/>
                  <a:pt x="6853402" y="5847411"/>
                </a:cubicBezTo>
                <a:cubicBezTo>
                  <a:pt x="6854516" y="5920270"/>
                  <a:pt x="6854218" y="5921230"/>
                  <a:pt x="6830511" y="5921230"/>
                </a:cubicBezTo>
                <a:cubicBezTo>
                  <a:pt x="6809409" y="5921230"/>
                  <a:pt x="6806490" y="5917180"/>
                  <a:pt x="6806490" y="5887893"/>
                </a:cubicBezTo>
                <a:cubicBezTo>
                  <a:pt x="6806490" y="5869557"/>
                  <a:pt x="6802681" y="5854555"/>
                  <a:pt x="6798025" y="5854555"/>
                </a:cubicBezTo>
                <a:cubicBezTo>
                  <a:pt x="6793369" y="5854555"/>
                  <a:pt x="6786746" y="5839553"/>
                  <a:pt x="6783306" y="5821218"/>
                </a:cubicBezTo>
                <a:cubicBezTo>
                  <a:pt x="6779867" y="5802882"/>
                  <a:pt x="6773505" y="5787880"/>
                  <a:pt x="6769171" y="5787880"/>
                </a:cubicBezTo>
                <a:cubicBezTo>
                  <a:pt x="6764836" y="5787880"/>
                  <a:pt x="6759144" y="5765559"/>
                  <a:pt x="6756523" y="5738277"/>
                </a:cubicBezTo>
                <a:cubicBezTo>
                  <a:pt x="6753901" y="5710995"/>
                  <a:pt x="6746927" y="5687063"/>
                  <a:pt x="6741023" y="5685095"/>
                </a:cubicBezTo>
                <a:cubicBezTo>
                  <a:pt x="6734843" y="5683035"/>
                  <a:pt x="6730290" y="5659870"/>
                  <a:pt x="6730290" y="5630486"/>
                </a:cubicBezTo>
                <a:cubicBezTo>
                  <a:pt x="6730290" y="5602419"/>
                  <a:pt x="6725934" y="5576762"/>
                  <a:pt x="6720610" y="5573472"/>
                </a:cubicBezTo>
                <a:cubicBezTo>
                  <a:pt x="6715286" y="5570181"/>
                  <a:pt x="6713395" y="5563499"/>
                  <a:pt x="6716409" y="5558622"/>
                </a:cubicBezTo>
                <a:cubicBezTo>
                  <a:pt x="6719423" y="5553746"/>
                  <a:pt x="6717351" y="5549755"/>
                  <a:pt x="6711802" y="5549755"/>
                </a:cubicBezTo>
                <a:cubicBezTo>
                  <a:pt x="6706071" y="5549755"/>
                  <a:pt x="6701715" y="5529535"/>
                  <a:pt x="6701715" y="5502924"/>
                </a:cubicBezTo>
                <a:cubicBezTo>
                  <a:pt x="6701715" y="5474771"/>
                  <a:pt x="6697122" y="5454561"/>
                  <a:pt x="6690198" y="5452254"/>
                </a:cubicBezTo>
                <a:cubicBezTo>
                  <a:pt x="6683864" y="5450143"/>
                  <a:pt x="6677986" y="5437998"/>
                  <a:pt x="6677136" y="5425266"/>
                </a:cubicBezTo>
                <a:cubicBezTo>
                  <a:pt x="6676285" y="5412534"/>
                  <a:pt x="6672437" y="5394617"/>
                  <a:pt x="6668583" y="5385449"/>
                </a:cubicBezTo>
                <a:cubicBezTo>
                  <a:pt x="6664730" y="5376281"/>
                  <a:pt x="6663991" y="5362488"/>
                  <a:pt x="6666943" y="5354798"/>
                </a:cubicBezTo>
                <a:cubicBezTo>
                  <a:pt x="6669894" y="5347108"/>
                  <a:pt x="6668546" y="5338490"/>
                  <a:pt x="6663946" y="5335647"/>
                </a:cubicBezTo>
                <a:cubicBezTo>
                  <a:pt x="6659348" y="5332805"/>
                  <a:pt x="6652594" y="5302549"/>
                  <a:pt x="6648938" y="5268411"/>
                </a:cubicBezTo>
                <a:cubicBezTo>
                  <a:pt x="6641790" y="5201668"/>
                  <a:pt x="6623963" y="5178280"/>
                  <a:pt x="6580234" y="5178280"/>
                </a:cubicBezTo>
                <a:cubicBezTo>
                  <a:pt x="6550704" y="5178280"/>
                  <a:pt x="6545748" y="5195991"/>
                  <a:pt x="6563432" y="5238315"/>
                </a:cubicBezTo>
                <a:cubicBezTo>
                  <a:pt x="6577561" y="5272130"/>
                  <a:pt x="6577384" y="5273530"/>
                  <a:pt x="6558968" y="5273530"/>
                </a:cubicBezTo>
                <a:cubicBezTo>
                  <a:pt x="6546851" y="5273530"/>
                  <a:pt x="6539790" y="5279842"/>
                  <a:pt x="6539790" y="5290675"/>
                </a:cubicBezTo>
                <a:cubicBezTo>
                  <a:pt x="6539790" y="5300105"/>
                  <a:pt x="6534971" y="5312639"/>
                  <a:pt x="6529082" y="5318529"/>
                </a:cubicBezTo>
                <a:cubicBezTo>
                  <a:pt x="6521154" y="5326457"/>
                  <a:pt x="6521154" y="5337213"/>
                  <a:pt x="6529082" y="5359955"/>
                </a:cubicBezTo>
                <a:cubicBezTo>
                  <a:pt x="6554184" y="5431964"/>
                  <a:pt x="6528603" y="5480235"/>
                  <a:pt x="6501690" y="5411643"/>
                </a:cubicBezTo>
                <a:cubicBezTo>
                  <a:pt x="6494496" y="5393307"/>
                  <a:pt x="6485544" y="5378305"/>
                  <a:pt x="6481798" y="5378305"/>
                </a:cubicBezTo>
                <a:cubicBezTo>
                  <a:pt x="6478051" y="5378305"/>
                  <a:pt x="6472000" y="5352580"/>
                  <a:pt x="6468351" y="5321138"/>
                </a:cubicBezTo>
                <a:cubicBezTo>
                  <a:pt x="6464702" y="5289696"/>
                  <a:pt x="6457851" y="5261583"/>
                  <a:pt x="6453128" y="5258664"/>
                </a:cubicBezTo>
                <a:cubicBezTo>
                  <a:pt x="6448404" y="5255745"/>
                  <a:pt x="6444540" y="5226404"/>
                  <a:pt x="6444540" y="5193463"/>
                </a:cubicBezTo>
                <a:cubicBezTo>
                  <a:pt x="6444540" y="5147392"/>
                  <a:pt x="6440176" y="5128539"/>
                  <a:pt x="6425633" y="5111770"/>
                </a:cubicBezTo>
                <a:cubicBezTo>
                  <a:pt x="6413380" y="5097642"/>
                  <a:pt x="6408636" y="5082357"/>
                  <a:pt x="6412155" y="5068337"/>
                </a:cubicBezTo>
                <a:cubicBezTo>
                  <a:pt x="6419433" y="5039339"/>
                  <a:pt x="6398561" y="4998779"/>
                  <a:pt x="6385969" y="5017450"/>
                </a:cubicBezTo>
                <a:cubicBezTo>
                  <a:pt x="6378585" y="5028398"/>
                  <a:pt x="6377394" y="5028212"/>
                  <a:pt x="6378970" y="5016355"/>
                </a:cubicBezTo>
                <a:cubicBezTo>
                  <a:pt x="6380015" y="5008497"/>
                  <a:pt x="6377426" y="4994134"/>
                  <a:pt x="6373217" y="4984438"/>
                </a:cubicBezTo>
                <a:cubicBezTo>
                  <a:pt x="6368259" y="4973015"/>
                  <a:pt x="6369980" y="4964079"/>
                  <a:pt x="6378105" y="4959057"/>
                </a:cubicBezTo>
                <a:cubicBezTo>
                  <a:pt x="6395652" y="4948212"/>
                  <a:pt x="6364948" y="4902055"/>
                  <a:pt x="6340187" y="4902055"/>
                </a:cubicBezTo>
                <a:cubicBezTo>
                  <a:pt x="6311824" y="4902055"/>
                  <a:pt x="6304484" y="4940265"/>
                  <a:pt x="6329030" y="4960141"/>
                </a:cubicBezTo>
                <a:cubicBezTo>
                  <a:pt x="6365108" y="4989354"/>
                  <a:pt x="6345773" y="5004580"/>
                  <a:pt x="6299163" y="4983660"/>
                </a:cubicBezTo>
                <a:cubicBezTo>
                  <a:pt x="6267193" y="4969311"/>
                  <a:pt x="6251213" y="4995733"/>
                  <a:pt x="6257138" y="5053142"/>
                </a:cubicBezTo>
                <a:cubicBezTo>
                  <a:pt x="6261135" y="5091870"/>
                  <a:pt x="6259746" y="5102071"/>
                  <a:pt x="6251587" y="5093912"/>
                </a:cubicBezTo>
                <a:cubicBezTo>
                  <a:pt x="6221676" y="5064002"/>
                  <a:pt x="6185062" y="5100281"/>
                  <a:pt x="6205887" y="5139194"/>
                </a:cubicBezTo>
                <a:cubicBezTo>
                  <a:pt x="6221555" y="5168470"/>
                  <a:pt x="6217977" y="5187805"/>
                  <a:pt x="6196890" y="5187805"/>
                </a:cubicBezTo>
                <a:cubicBezTo>
                  <a:pt x="6186413" y="5187805"/>
                  <a:pt x="6177840" y="5181901"/>
                  <a:pt x="6177840" y="5174684"/>
                </a:cubicBezTo>
                <a:cubicBezTo>
                  <a:pt x="6177840" y="5167467"/>
                  <a:pt x="6171083" y="5155955"/>
                  <a:pt x="6162825" y="5149101"/>
                </a:cubicBezTo>
                <a:cubicBezTo>
                  <a:pt x="6151910" y="5140043"/>
                  <a:pt x="6149475" y="5127758"/>
                  <a:pt x="6153911" y="5104116"/>
                </a:cubicBezTo>
                <a:cubicBezTo>
                  <a:pt x="6158377" y="5080311"/>
                  <a:pt x="6155623" y="5066743"/>
                  <a:pt x="6143637" y="5053499"/>
                </a:cubicBezTo>
                <a:cubicBezTo>
                  <a:pt x="6134631" y="5043548"/>
                  <a:pt x="6130726" y="5035405"/>
                  <a:pt x="6134959" y="5035405"/>
                </a:cubicBezTo>
                <a:cubicBezTo>
                  <a:pt x="6139192" y="5035405"/>
                  <a:pt x="6134112" y="5027904"/>
                  <a:pt x="6123671" y="5018736"/>
                </a:cubicBezTo>
                <a:cubicBezTo>
                  <a:pt x="6113229" y="5009569"/>
                  <a:pt x="6101776" y="4990281"/>
                  <a:pt x="6098219" y="4975874"/>
                </a:cubicBezTo>
                <a:cubicBezTo>
                  <a:pt x="6094222" y="4959685"/>
                  <a:pt x="6085454" y="4949791"/>
                  <a:pt x="6075265" y="4949970"/>
                </a:cubicBezTo>
                <a:cubicBezTo>
                  <a:pt x="6059745" y="4950242"/>
                  <a:pt x="6059756" y="4950829"/>
                  <a:pt x="6075446" y="4959968"/>
                </a:cubicBezTo>
                <a:cubicBezTo>
                  <a:pt x="6091645" y="4969403"/>
                  <a:pt x="6099305" y="5006977"/>
                  <a:pt x="6084971" y="5006684"/>
                </a:cubicBezTo>
                <a:cubicBezTo>
                  <a:pt x="6073319" y="5006446"/>
                  <a:pt x="6057148" y="4993388"/>
                  <a:pt x="6053062" y="4980917"/>
                </a:cubicBezTo>
                <a:cubicBezTo>
                  <a:pt x="6050063" y="4971767"/>
                  <a:pt x="6044314" y="4971767"/>
                  <a:pt x="6026055" y="4980917"/>
                </a:cubicBezTo>
                <a:cubicBezTo>
                  <a:pt x="6004648" y="4991646"/>
                  <a:pt x="6003050" y="4997246"/>
                  <a:pt x="6005355" y="5053485"/>
                </a:cubicBezTo>
                <a:cubicBezTo>
                  <a:pt x="6006818" y="5089185"/>
                  <a:pt x="6013237" y="5119813"/>
                  <a:pt x="6020851" y="5127427"/>
                </a:cubicBezTo>
                <a:cubicBezTo>
                  <a:pt x="6029485" y="5136062"/>
                  <a:pt x="6033238" y="5160113"/>
                  <a:pt x="6032026" y="5199054"/>
                </a:cubicBezTo>
                <a:cubicBezTo>
                  <a:pt x="6030047" y="5262679"/>
                  <a:pt x="6013140" y="5283001"/>
                  <a:pt x="5997159" y="5240967"/>
                </a:cubicBezTo>
                <a:cubicBezTo>
                  <a:pt x="5992018" y="5227445"/>
                  <a:pt x="5981276" y="5216380"/>
                  <a:pt x="5973289" y="5216380"/>
                </a:cubicBezTo>
                <a:cubicBezTo>
                  <a:pt x="5965301" y="5216380"/>
                  <a:pt x="5958765" y="5210410"/>
                  <a:pt x="5958765" y="5203112"/>
                </a:cubicBezTo>
                <a:cubicBezTo>
                  <a:pt x="5958765" y="5189491"/>
                  <a:pt x="5939062" y="5178280"/>
                  <a:pt x="5915123" y="5178280"/>
                </a:cubicBezTo>
                <a:cubicBezTo>
                  <a:pt x="5906222" y="5178280"/>
                  <a:pt x="5901615" y="5188880"/>
                  <a:pt x="5901615" y="5209359"/>
                </a:cubicBezTo>
                <a:cubicBezTo>
                  <a:pt x="5901615" y="5232453"/>
                  <a:pt x="5896109" y="5242853"/>
                  <a:pt x="5880184" y="5249840"/>
                </a:cubicBezTo>
                <a:cubicBezTo>
                  <a:pt x="5863577" y="5257126"/>
                  <a:pt x="5859437" y="5265675"/>
                  <a:pt x="5861792" y="5287818"/>
                </a:cubicBezTo>
                <a:cubicBezTo>
                  <a:pt x="5863464" y="5303534"/>
                  <a:pt x="5865608" y="5335681"/>
                  <a:pt x="5866555" y="5359255"/>
                </a:cubicBezTo>
                <a:cubicBezTo>
                  <a:pt x="5867503" y="5382830"/>
                  <a:pt x="5871976" y="5407849"/>
                  <a:pt x="5876496" y="5414854"/>
                </a:cubicBezTo>
                <a:cubicBezTo>
                  <a:pt x="5886179" y="5429859"/>
                  <a:pt x="5875932" y="5441763"/>
                  <a:pt x="5849228" y="5446534"/>
                </a:cubicBezTo>
                <a:cubicBezTo>
                  <a:pt x="5827718" y="5450377"/>
                  <a:pt x="5817817" y="5488816"/>
                  <a:pt x="5834134" y="5505134"/>
                </a:cubicBezTo>
                <a:cubicBezTo>
                  <a:pt x="5839816" y="5510816"/>
                  <a:pt x="5844972" y="5532825"/>
                  <a:pt x="5845592" y="5554041"/>
                </a:cubicBezTo>
                <a:cubicBezTo>
                  <a:pt x="5846632" y="5589649"/>
                  <a:pt x="5847186" y="5590419"/>
                  <a:pt x="5852781" y="5564043"/>
                </a:cubicBezTo>
                <a:cubicBezTo>
                  <a:pt x="5857586" y="5541394"/>
                  <a:pt x="5864545" y="5534816"/>
                  <a:pt x="5886335" y="5532324"/>
                </a:cubicBezTo>
                <a:cubicBezTo>
                  <a:pt x="5911981" y="5529392"/>
                  <a:pt x="5913461" y="5531009"/>
                  <a:pt x="5908379" y="5556415"/>
                </a:cubicBezTo>
                <a:cubicBezTo>
                  <a:pt x="5903935" y="5578635"/>
                  <a:pt x="5908098" y="5587762"/>
                  <a:pt x="5930993" y="5605989"/>
                </a:cubicBezTo>
                <a:cubicBezTo>
                  <a:pt x="5946427" y="5618277"/>
                  <a:pt x="5958314" y="5633154"/>
                  <a:pt x="5957408" y="5639049"/>
                </a:cubicBezTo>
                <a:cubicBezTo>
                  <a:pt x="5956502" y="5644944"/>
                  <a:pt x="5959149" y="5657557"/>
                  <a:pt x="5963290" y="5667077"/>
                </a:cubicBezTo>
                <a:cubicBezTo>
                  <a:pt x="5967520" y="5676800"/>
                  <a:pt x="5966610" y="5688595"/>
                  <a:pt x="5961213" y="5693992"/>
                </a:cubicBezTo>
                <a:cubicBezTo>
                  <a:pt x="5954755" y="5700451"/>
                  <a:pt x="5948179" y="5693765"/>
                  <a:pt x="5941146" y="5673589"/>
                </a:cubicBezTo>
                <a:cubicBezTo>
                  <a:pt x="5935392" y="5657084"/>
                  <a:pt x="5920592" y="5631586"/>
                  <a:pt x="5908256" y="5616926"/>
                </a:cubicBezTo>
                <a:lnTo>
                  <a:pt x="5885829" y="5590272"/>
                </a:lnTo>
                <a:lnTo>
                  <a:pt x="5876897" y="5615258"/>
                </a:lnTo>
                <a:cubicBezTo>
                  <a:pt x="5868211" y="5639551"/>
                  <a:pt x="5878583" y="5713243"/>
                  <a:pt x="5896186" y="5752304"/>
                </a:cubicBezTo>
                <a:cubicBezTo>
                  <a:pt x="5900353" y="5761550"/>
                  <a:pt x="5901539" y="5777619"/>
                  <a:pt x="5898820" y="5788013"/>
                </a:cubicBezTo>
                <a:cubicBezTo>
                  <a:pt x="5896103" y="5798407"/>
                  <a:pt x="5897762" y="5809311"/>
                  <a:pt x="5902509" y="5812245"/>
                </a:cubicBezTo>
                <a:cubicBezTo>
                  <a:pt x="5917172" y="5821307"/>
                  <a:pt x="5912504" y="5864080"/>
                  <a:pt x="5896853" y="5864080"/>
                </a:cubicBezTo>
                <a:cubicBezTo>
                  <a:pt x="5888994" y="5864080"/>
                  <a:pt x="5882565" y="5858508"/>
                  <a:pt x="5882565" y="5851698"/>
                </a:cubicBezTo>
                <a:cubicBezTo>
                  <a:pt x="5882565" y="5844887"/>
                  <a:pt x="5877814" y="5834564"/>
                  <a:pt x="5872008" y="5828758"/>
                </a:cubicBezTo>
                <a:cubicBezTo>
                  <a:pt x="5866201" y="5822951"/>
                  <a:pt x="5859689" y="5795644"/>
                  <a:pt x="5857535" y="5768074"/>
                </a:cubicBezTo>
                <a:cubicBezTo>
                  <a:pt x="5855382" y="5740505"/>
                  <a:pt x="5850008" y="5713323"/>
                  <a:pt x="5845593" y="5707670"/>
                </a:cubicBezTo>
                <a:cubicBezTo>
                  <a:pt x="5841179" y="5702018"/>
                  <a:pt x="5834499" y="5684534"/>
                  <a:pt x="5830749" y="5668818"/>
                </a:cubicBezTo>
                <a:cubicBezTo>
                  <a:pt x="5826999" y="5653102"/>
                  <a:pt x="5818411" y="5633813"/>
                  <a:pt x="5811665" y="5625955"/>
                </a:cubicBezTo>
                <a:cubicBezTo>
                  <a:pt x="5804919" y="5618097"/>
                  <a:pt x="5796552" y="5599697"/>
                  <a:pt x="5793073" y="5585066"/>
                </a:cubicBezTo>
                <a:cubicBezTo>
                  <a:pt x="5785053" y="5551340"/>
                  <a:pt x="5761919" y="5541904"/>
                  <a:pt x="5744434" y="5565229"/>
                </a:cubicBezTo>
                <a:cubicBezTo>
                  <a:pt x="5732897" y="5580621"/>
                  <a:pt x="5732960" y="5584556"/>
                  <a:pt x="5744891" y="5593668"/>
                </a:cubicBezTo>
                <a:cubicBezTo>
                  <a:pt x="5752508" y="5599484"/>
                  <a:pt x="5758739" y="5616082"/>
                  <a:pt x="5758739" y="5630553"/>
                </a:cubicBezTo>
                <a:cubicBezTo>
                  <a:pt x="5758739" y="5652859"/>
                  <a:pt x="5756566" y="5655059"/>
                  <a:pt x="5744452" y="5645005"/>
                </a:cubicBezTo>
                <a:cubicBezTo>
                  <a:pt x="5736594" y="5638483"/>
                  <a:pt x="5730164" y="5627378"/>
                  <a:pt x="5730164" y="5620325"/>
                </a:cubicBezTo>
                <a:cubicBezTo>
                  <a:pt x="5730164" y="5613273"/>
                  <a:pt x="5724189" y="5609796"/>
                  <a:pt x="5716886" y="5612599"/>
                </a:cubicBezTo>
                <a:cubicBezTo>
                  <a:pt x="5706826" y="5616459"/>
                  <a:pt x="5701981" y="5603685"/>
                  <a:pt x="5696901" y="5559912"/>
                </a:cubicBezTo>
                <a:cubicBezTo>
                  <a:pt x="5693213" y="5528132"/>
                  <a:pt x="5686329" y="5502130"/>
                  <a:pt x="5681605" y="5502130"/>
                </a:cubicBezTo>
                <a:cubicBezTo>
                  <a:pt x="5676880" y="5502130"/>
                  <a:pt x="5672920" y="5490343"/>
                  <a:pt x="5672803" y="5475936"/>
                </a:cubicBezTo>
                <a:cubicBezTo>
                  <a:pt x="5672521" y="5441097"/>
                  <a:pt x="5642233" y="5402034"/>
                  <a:pt x="5621630" y="5409940"/>
                </a:cubicBezTo>
                <a:cubicBezTo>
                  <a:pt x="5598007" y="5419005"/>
                  <a:pt x="5592575" y="5443558"/>
                  <a:pt x="5609947" y="5462754"/>
                </a:cubicBezTo>
                <a:cubicBezTo>
                  <a:pt x="5628645" y="5483414"/>
                  <a:pt x="5630346" y="5521180"/>
                  <a:pt x="5612579" y="5521180"/>
                </a:cubicBezTo>
                <a:cubicBezTo>
                  <a:pt x="5595223" y="5521180"/>
                  <a:pt x="5568240" y="5490105"/>
                  <a:pt x="5568240" y="5470117"/>
                </a:cubicBezTo>
                <a:cubicBezTo>
                  <a:pt x="5568240" y="5461193"/>
                  <a:pt x="5558596" y="5450265"/>
                  <a:pt x="5546809" y="5445832"/>
                </a:cubicBezTo>
                <a:cubicBezTo>
                  <a:pt x="5519571" y="5435591"/>
                  <a:pt x="5503149" y="5458651"/>
                  <a:pt x="5519283" y="5484486"/>
                </a:cubicBezTo>
                <a:cubicBezTo>
                  <a:pt x="5538099" y="5514615"/>
                  <a:pt x="5532795" y="5572090"/>
                  <a:pt x="5509877" y="5586402"/>
                </a:cubicBezTo>
                <a:cubicBezTo>
                  <a:pt x="5491875" y="5597645"/>
                  <a:pt x="5490287" y="5604782"/>
                  <a:pt x="5495646" y="5650379"/>
                </a:cubicBezTo>
                <a:lnTo>
                  <a:pt x="5501678" y="5701702"/>
                </a:lnTo>
                <a:lnTo>
                  <a:pt x="5473766" y="5696119"/>
                </a:lnTo>
                <a:cubicBezTo>
                  <a:pt x="5434323" y="5688230"/>
                  <a:pt x="5419910" y="5705484"/>
                  <a:pt x="5423943" y="5755760"/>
                </a:cubicBezTo>
                <a:cubicBezTo>
                  <a:pt x="5426502" y="5787662"/>
                  <a:pt x="5423991" y="5797405"/>
                  <a:pt x="5413203" y="5797405"/>
                </a:cubicBezTo>
                <a:cubicBezTo>
                  <a:pt x="5393832" y="5797405"/>
                  <a:pt x="5378980" y="5777413"/>
                  <a:pt x="5371843" y="5741729"/>
                </a:cubicBezTo>
                <a:cubicBezTo>
                  <a:pt x="5368538" y="5725202"/>
                  <a:pt x="5362503" y="5711680"/>
                  <a:pt x="5358431" y="5711680"/>
                </a:cubicBezTo>
                <a:cubicBezTo>
                  <a:pt x="5354360" y="5711680"/>
                  <a:pt x="5346429" y="5698487"/>
                  <a:pt x="5340808" y="5682362"/>
                </a:cubicBezTo>
                <a:cubicBezTo>
                  <a:pt x="5329624" y="5650278"/>
                  <a:pt x="5298219" y="5646050"/>
                  <a:pt x="5295475" y="5676258"/>
                </a:cubicBezTo>
                <a:cubicBezTo>
                  <a:pt x="5294399" y="5688107"/>
                  <a:pt x="5295268" y="5688771"/>
                  <a:pt x="5298445" y="5678529"/>
                </a:cubicBezTo>
                <a:cubicBezTo>
                  <a:pt x="5303398" y="5662570"/>
                  <a:pt x="5330115" y="5658394"/>
                  <a:pt x="5330115" y="5673580"/>
                </a:cubicBezTo>
                <a:cubicBezTo>
                  <a:pt x="5330115" y="5678819"/>
                  <a:pt x="5326901" y="5683132"/>
                  <a:pt x="5322971" y="5683166"/>
                </a:cubicBezTo>
                <a:cubicBezTo>
                  <a:pt x="5319042" y="5683194"/>
                  <a:pt x="5308327" y="5696405"/>
                  <a:pt x="5299159" y="5712512"/>
                </a:cubicBezTo>
                <a:cubicBezTo>
                  <a:pt x="5276440" y="5752428"/>
                  <a:pt x="5277255" y="5814444"/>
                  <a:pt x="5300767" y="5834835"/>
                </a:cubicBezTo>
                <a:cubicBezTo>
                  <a:pt x="5311627" y="5844253"/>
                  <a:pt x="5324061" y="5875631"/>
                  <a:pt x="5331407" y="5912152"/>
                </a:cubicBezTo>
                <a:cubicBezTo>
                  <a:pt x="5338206" y="5945958"/>
                  <a:pt x="5347578" y="5976293"/>
                  <a:pt x="5352235" y="5979563"/>
                </a:cubicBezTo>
                <a:cubicBezTo>
                  <a:pt x="5356890" y="5982833"/>
                  <a:pt x="5353948" y="5995812"/>
                  <a:pt x="5345697" y="6008406"/>
                </a:cubicBezTo>
                <a:cubicBezTo>
                  <a:pt x="5330364" y="6031806"/>
                  <a:pt x="5327870" y="6150760"/>
                  <a:pt x="5342407" y="6165297"/>
                </a:cubicBezTo>
                <a:cubicBezTo>
                  <a:pt x="5352843" y="6175733"/>
                  <a:pt x="5350393" y="6233672"/>
                  <a:pt x="5339223" y="6240576"/>
                </a:cubicBezTo>
                <a:cubicBezTo>
                  <a:pt x="5324371" y="6249755"/>
                  <a:pt x="5301540" y="6226670"/>
                  <a:pt x="5301540" y="6202473"/>
                </a:cubicBezTo>
                <a:cubicBezTo>
                  <a:pt x="5301540" y="6168209"/>
                  <a:pt x="5281728" y="6121255"/>
                  <a:pt x="5267271" y="6121255"/>
                </a:cubicBezTo>
                <a:cubicBezTo>
                  <a:pt x="5259925" y="6121255"/>
                  <a:pt x="5253380" y="6116969"/>
                  <a:pt x="5252724" y="6111730"/>
                </a:cubicBezTo>
                <a:cubicBezTo>
                  <a:pt x="5252069" y="6106491"/>
                  <a:pt x="5250462" y="6097919"/>
                  <a:pt x="5249153" y="6092680"/>
                </a:cubicBezTo>
                <a:cubicBezTo>
                  <a:pt x="5247843" y="6087441"/>
                  <a:pt x="5246236" y="6051315"/>
                  <a:pt x="5245581" y="6012398"/>
                </a:cubicBezTo>
                <a:cubicBezTo>
                  <a:pt x="5244690" y="5959469"/>
                  <a:pt x="5240282" y="5937532"/>
                  <a:pt x="5228083" y="5925334"/>
                </a:cubicBezTo>
                <a:cubicBezTo>
                  <a:pt x="5219115" y="5916365"/>
                  <a:pt x="5211134" y="5904272"/>
                  <a:pt x="5210349" y="5898460"/>
                </a:cubicBezTo>
                <a:cubicBezTo>
                  <a:pt x="5209564" y="5892648"/>
                  <a:pt x="5205813" y="5851459"/>
                  <a:pt x="5202014" y="5806930"/>
                </a:cubicBezTo>
                <a:cubicBezTo>
                  <a:pt x="5194863" y="5723121"/>
                  <a:pt x="5182493" y="5698616"/>
                  <a:pt x="5143553" y="5691117"/>
                </a:cubicBezTo>
                <a:cubicBezTo>
                  <a:pt x="5133649" y="5689209"/>
                  <a:pt x="5124010" y="5679126"/>
                  <a:pt x="5122131" y="5668708"/>
                </a:cubicBezTo>
                <a:cubicBezTo>
                  <a:pt x="5117209" y="5641408"/>
                  <a:pt x="5106066" y="5632752"/>
                  <a:pt x="5084614" y="5639561"/>
                </a:cubicBezTo>
                <a:cubicBezTo>
                  <a:pt x="5068353" y="5644722"/>
                  <a:pt x="5065777" y="5654230"/>
                  <a:pt x="5065655" y="5709563"/>
                </a:cubicBezTo>
                <a:cubicBezTo>
                  <a:pt x="5065579" y="5744779"/>
                  <a:pt x="5068735" y="5777879"/>
                  <a:pt x="5072673" y="5783118"/>
                </a:cubicBezTo>
                <a:cubicBezTo>
                  <a:pt x="5083090" y="5796975"/>
                  <a:pt x="5092753" y="5881534"/>
                  <a:pt x="5084502" y="5886634"/>
                </a:cubicBezTo>
                <a:cubicBezTo>
                  <a:pt x="5071791" y="5894489"/>
                  <a:pt x="5047651" y="5869340"/>
                  <a:pt x="5039998" y="5840268"/>
                </a:cubicBezTo>
                <a:cubicBezTo>
                  <a:pt x="5035861" y="5824552"/>
                  <a:pt x="5033337" y="5786431"/>
                  <a:pt x="5034388" y="5755556"/>
                </a:cubicBezTo>
                <a:cubicBezTo>
                  <a:pt x="5036356" y="5697766"/>
                  <a:pt x="5028511" y="5683551"/>
                  <a:pt x="4994487" y="5683251"/>
                </a:cubicBezTo>
                <a:cubicBezTo>
                  <a:pt x="4976154" y="5683089"/>
                  <a:pt x="4945211" y="5745283"/>
                  <a:pt x="4955412" y="5761789"/>
                </a:cubicBezTo>
                <a:cubicBezTo>
                  <a:pt x="4959013" y="5767614"/>
                  <a:pt x="4957002" y="5768942"/>
                  <a:pt x="4950587" y="5764977"/>
                </a:cubicBezTo>
                <a:cubicBezTo>
                  <a:pt x="4944071" y="5760950"/>
                  <a:pt x="4939590" y="5764232"/>
                  <a:pt x="4939590" y="5773030"/>
                </a:cubicBezTo>
                <a:cubicBezTo>
                  <a:pt x="4939590" y="5781198"/>
                  <a:pt x="4934964" y="5787880"/>
                  <a:pt x="4929308" y="5787880"/>
                </a:cubicBezTo>
                <a:cubicBezTo>
                  <a:pt x="4922839" y="5787880"/>
                  <a:pt x="4921354" y="5777284"/>
                  <a:pt x="4925303" y="5759305"/>
                </a:cubicBezTo>
                <a:cubicBezTo>
                  <a:pt x="4929439" y="5740472"/>
                  <a:pt x="4927841" y="5730730"/>
                  <a:pt x="4920617" y="5730730"/>
                </a:cubicBezTo>
                <a:cubicBezTo>
                  <a:pt x="4914587" y="5730730"/>
                  <a:pt x="4902673" y="5723749"/>
                  <a:pt x="4894141" y="5715217"/>
                </a:cubicBezTo>
                <a:cubicBezTo>
                  <a:pt x="4879806" y="5700882"/>
                  <a:pt x="4880286" y="5698360"/>
                  <a:pt x="4900452" y="5682031"/>
                </a:cubicBezTo>
                <a:cubicBezTo>
                  <a:pt x="4919032" y="5666985"/>
                  <a:pt x="4921442" y="5658392"/>
                  <a:pt x="4916661" y="5624218"/>
                </a:cubicBezTo>
                <a:cubicBezTo>
                  <a:pt x="4913574" y="5602140"/>
                  <a:pt x="4906754" y="5579784"/>
                  <a:pt x="4901506" y="5574536"/>
                </a:cubicBezTo>
                <a:cubicBezTo>
                  <a:pt x="4896258" y="5569289"/>
                  <a:pt x="4891965" y="5558088"/>
                  <a:pt x="4891965" y="5549646"/>
                </a:cubicBezTo>
                <a:cubicBezTo>
                  <a:pt x="4891965" y="5541204"/>
                  <a:pt x="4883393" y="5525096"/>
                  <a:pt x="4872915" y="5513850"/>
                </a:cubicBezTo>
                <a:cubicBezTo>
                  <a:pt x="4862437" y="5502603"/>
                  <a:pt x="4853865" y="5484650"/>
                  <a:pt x="4853865" y="5473953"/>
                </a:cubicBezTo>
                <a:cubicBezTo>
                  <a:pt x="4853865" y="5463257"/>
                  <a:pt x="4850650" y="5454128"/>
                  <a:pt x="4846721" y="5453668"/>
                </a:cubicBezTo>
                <a:cubicBezTo>
                  <a:pt x="4842792" y="5453208"/>
                  <a:pt x="4824576" y="5452136"/>
                  <a:pt x="4806240" y="5451287"/>
                </a:cubicBezTo>
                <a:cubicBezTo>
                  <a:pt x="4773464" y="5449769"/>
                  <a:pt x="4772948" y="5450332"/>
                  <a:pt x="4775604" y="5484718"/>
                </a:cubicBezTo>
                <a:cubicBezTo>
                  <a:pt x="4777804" y="5513214"/>
                  <a:pt x="4774588" y="5520873"/>
                  <a:pt x="4758246" y="5526060"/>
                </a:cubicBezTo>
                <a:cubicBezTo>
                  <a:pt x="4745314" y="5530164"/>
                  <a:pt x="4740163" y="5537574"/>
                  <a:pt x="4743747" y="5546914"/>
                </a:cubicBezTo>
                <a:cubicBezTo>
                  <a:pt x="4747828" y="5557548"/>
                  <a:pt x="4744986" y="5559743"/>
                  <a:pt x="4733063" y="5555168"/>
                </a:cubicBezTo>
                <a:cubicBezTo>
                  <a:pt x="4719221" y="5549857"/>
                  <a:pt x="4719550" y="5551951"/>
                  <a:pt x="4735284" y="5569337"/>
                </a:cubicBezTo>
                <a:cubicBezTo>
                  <a:pt x="4749897" y="5585484"/>
                  <a:pt x="4761208" y="5588738"/>
                  <a:pt x="4789519" y="5584941"/>
                </a:cubicBezTo>
                <a:cubicBezTo>
                  <a:pt x="4824421" y="5580260"/>
                  <a:pt x="4825290" y="5580885"/>
                  <a:pt x="4825290" y="5610669"/>
                </a:cubicBezTo>
                <a:cubicBezTo>
                  <a:pt x="4825290" y="5627459"/>
                  <a:pt x="4830180" y="5646085"/>
                  <a:pt x="4836156" y="5652061"/>
                </a:cubicBezTo>
                <a:cubicBezTo>
                  <a:pt x="4850132" y="5666038"/>
                  <a:pt x="4853577" y="5778407"/>
                  <a:pt x="4840023" y="5778209"/>
                </a:cubicBezTo>
                <a:cubicBezTo>
                  <a:pt x="4818361" y="5777892"/>
                  <a:pt x="4808590" y="5762058"/>
                  <a:pt x="4801908" y="5716443"/>
                </a:cubicBezTo>
                <a:cubicBezTo>
                  <a:pt x="4792637" y="5653149"/>
                  <a:pt x="4784463" y="5644094"/>
                  <a:pt x="4748759" y="5657571"/>
                </a:cubicBezTo>
                <a:cubicBezTo>
                  <a:pt x="4714223" y="5670607"/>
                  <a:pt x="4703012" y="5661292"/>
                  <a:pt x="4665224" y="5588164"/>
                </a:cubicBezTo>
                <a:cubicBezTo>
                  <a:pt x="4633077" y="5525952"/>
                  <a:pt x="4614357" y="5511677"/>
                  <a:pt x="4592968" y="5533067"/>
                </a:cubicBezTo>
                <a:cubicBezTo>
                  <a:pt x="4577610" y="5548424"/>
                  <a:pt x="4581225" y="5578330"/>
                  <a:pt x="4598439" y="5578330"/>
                </a:cubicBezTo>
                <a:cubicBezTo>
                  <a:pt x="4603519" y="5578330"/>
                  <a:pt x="4606348" y="5593731"/>
                  <a:pt x="4604726" y="5612554"/>
                </a:cubicBezTo>
                <a:cubicBezTo>
                  <a:pt x="4602661" y="5636526"/>
                  <a:pt x="4606722" y="5650394"/>
                  <a:pt x="4618284" y="5658848"/>
                </a:cubicBezTo>
                <a:cubicBezTo>
                  <a:pt x="4627362" y="5665486"/>
                  <a:pt x="4634790" y="5680090"/>
                  <a:pt x="4634790" y="5691299"/>
                </a:cubicBezTo>
                <a:cubicBezTo>
                  <a:pt x="4634790" y="5707566"/>
                  <a:pt x="4629058" y="5711680"/>
                  <a:pt x="4606396" y="5711680"/>
                </a:cubicBezTo>
                <a:cubicBezTo>
                  <a:pt x="4584225" y="5711680"/>
                  <a:pt x="4576722" y="5716783"/>
                  <a:pt x="4572158" y="5734968"/>
                </a:cubicBezTo>
                <a:cubicBezTo>
                  <a:pt x="4568943" y="5747776"/>
                  <a:pt x="4559218" y="5760138"/>
                  <a:pt x="4550545" y="5762438"/>
                </a:cubicBezTo>
                <a:cubicBezTo>
                  <a:pt x="4539411" y="5765391"/>
                  <a:pt x="4540886" y="5766945"/>
                  <a:pt x="4555567" y="5767726"/>
                </a:cubicBezTo>
                <a:cubicBezTo>
                  <a:pt x="4567006" y="5768333"/>
                  <a:pt x="4578954" y="5777014"/>
                  <a:pt x="4582132" y="5787028"/>
                </a:cubicBezTo>
                <a:cubicBezTo>
                  <a:pt x="4585309" y="5797037"/>
                  <a:pt x="4598690" y="5812291"/>
                  <a:pt x="4611869" y="5820926"/>
                </a:cubicBezTo>
                <a:cubicBezTo>
                  <a:pt x="4632175" y="5834231"/>
                  <a:pt x="4635388" y="5842717"/>
                  <a:pt x="4632929" y="5876547"/>
                </a:cubicBezTo>
                <a:cubicBezTo>
                  <a:pt x="4629651" y="5921646"/>
                  <a:pt x="4603579" y="5933858"/>
                  <a:pt x="4598540" y="5892655"/>
                </a:cubicBezTo>
                <a:cubicBezTo>
                  <a:pt x="4591060" y="5831484"/>
                  <a:pt x="4578504" y="5811838"/>
                  <a:pt x="4539016" y="5799514"/>
                </a:cubicBezTo>
                <a:cubicBezTo>
                  <a:pt x="4497566" y="5786578"/>
                  <a:pt x="4482390" y="5790108"/>
                  <a:pt x="4482390" y="5812687"/>
                </a:cubicBezTo>
                <a:cubicBezTo>
                  <a:pt x="4482390" y="5823699"/>
                  <a:pt x="4475008" y="5825459"/>
                  <a:pt x="4449153" y="5820608"/>
                </a:cubicBezTo>
                <a:cubicBezTo>
                  <a:pt x="4423468" y="5815789"/>
                  <a:pt x="4414580" y="5817856"/>
                  <a:pt x="4410034" y="5829701"/>
                </a:cubicBezTo>
                <a:cubicBezTo>
                  <a:pt x="4401780" y="5851212"/>
                  <a:pt x="4377615" y="5848857"/>
                  <a:pt x="4377615" y="5826542"/>
                </a:cubicBezTo>
                <a:cubicBezTo>
                  <a:pt x="4377615" y="5816374"/>
                  <a:pt x="4373259" y="5805362"/>
                  <a:pt x="4367935" y="5802072"/>
                </a:cubicBezTo>
                <a:cubicBezTo>
                  <a:pt x="4362610" y="5798781"/>
                  <a:pt x="4360932" y="5791756"/>
                  <a:pt x="4364205" y="5786461"/>
                </a:cubicBezTo>
                <a:cubicBezTo>
                  <a:pt x="4367478" y="5781165"/>
                  <a:pt x="4361118" y="5770503"/>
                  <a:pt x="4350073" y="5762767"/>
                </a:cubicBezTo>
                <a:cubicBezTo>
                  <a:pt x="4336501" y="5753261"/>
                  <a:pt x="4329990" y="5738444"/>
                  <a:pt x="4329990" y="5717069"/>
                </a:cubicBezTo>
                <a:cubicBezTo>
                  <a:pt x="4329990" y="5678041"/>
                  <a:pt x="4308286" y="5656020"/>
                  <a:pt x="4287128" y="5673580"/>
                </a:cubicBezTo>
                <a:cubicBezTo>
                  <a:pt x="4279270" y="5680102"/>
                  <a:pt x="4272840" y="5691342"/>
                  <a:pt x="4272840" y="5698559"/>
                </a:cubicBezTo>
                <a:cubicBezTo>
                  <a:pt x="4272840" y="5705776"/>
                  <a:pt x="4266411" y="5711680"/>
                  <a:pt x="4258553" y="5711680"/>
                </a:cubicBezTo>
                <a:cubicBezTo>
                  <a:pt x="4250695" y="5711680"/>
                  <a:pt x="4244265" y="5707394"/>
                  <a:pt x="4244265" y="5702155"/>
                </a:cubicBezTo>
                <a:cubicBezTo>
                  <a:pt x="4244265" y="5696916"/>
                  <a:pt x="4231406" y="5692630"/>
                  <a:pt x="4215690" y="5692630"/>
                </a:cubicBezTo>
                <a:cubicBezTo>
                  <a:pt x="4191823" y="5692630"/>
                  <a:pt x="4187115" y="5688838"/>
                  <a:pt x="4187115" y="5669611"/>
                </a:cubicBezTo>
                <a:cubicBezTo>
                  <a:pt x="4187115" y="5656951"/>
                  <a:pt x="4191490" y="5645135"/>
                  <a:pt x="4196837" y="5643352"/>
                </a:cubicBezTo>
                <a:cubicBezTo>
                  <a:pt x="4211467" y="5638475"/>
                  <a:pt x="4185645" y="5588891"/>
                  <a:pt x="4165001" y="5582220"/>
                </a:cubicBezTo>
                <a:cubicBezTo>
                  <a:pt x="4143634" y="5575316"/>
                  <a:pt x="4110915" y="5603045"/>
                  <a:pt x="4110915" y="5628058"/>
                </a:cubicBezTo>
                <a:cubicBezTo>
                  <a:pt x="4110915" y="5638068"/>
                  <a:pt x="4115352" y="5654548"/>
                  <a:pt x="4120775" y="5664681"/>
                </a:cubicBezTo>
                <a:cubicBezTo>
                  <a:pt x="4132361" y="5686330"/>
                  <a:pt x="4113069" y="5690974"/>
                  <a:pt x="4093373" y="5671279"/>
                </a:cubicBezTo>
                <a:cubicBezTo>
                  <a:pt x="4083954" y="5661860"/>
                  <a:pt x="4079718" y="5662345"/>
                  <a:pt x="4072564" y="5673660"/>
                </a:cubicBezTo>
                <a:cubicBezTo>
                  <a:pt x="4061141" y="5691729"/>
                  <a:pt x="4060656" y="5721205"/>
                  <a:pt x="4071782" y="5721205"/>
                </a:cubicBezTo>
                <a:cubicBezTo>
                  <a:pt x="4076453" y="5721205"/>
                  <a:pt x="4082964" y="5731921"/>
                  <a:pt x="4086251" y="5745018"/>
                </a:cubicBezTo>
                <a:cubicBezTo>
                  <a:pt x="4089538" y="5758114"/>
                  <a:pt x="4096432" y="5768830"/>
                  <a:pt x="4101571" y="5768830"/>
                </a:cubicBezTo>
                <a:cubicBezTo>
                  <a:pt x="4106710" y="5768830"/>
                  <a:pt x="4110915" y="5779293"/>
                  <a:pt x="4110915" y="5792080"/>
                </a:cubicBezTo>
                <a:cubicBezTo>
                  <a:pt x="4110915" y="5804868"/>
                  <a:pt x="4115427" y="5818120"/>
                  <a:pt x="4120942" y="5821529"/>
                </a:cubicBezTo>
                <a:cubicBezTo>
                  <a:pt x="4126458" y="5824937"/>
                  <a:pt x="4129384" y="5832485"/>
                  <a:pt x="4127445" y="5838301"/>
                </a:cubicBezTo>
                <a:cubicBezTo>
                  <a:pt x="4121792" y="5855262"/>
                  <a:pt x="4151320" y="5883130"/>
                  <a:pt x="4174944" y="5883130"/>
                </a:cubicBezTo>
                <a:cubicBezTo>
                  <a:pt x="4187879" y="5883130"/>
                  <a:pt x="4196640" y="5888900"/>
                  <a:pt x="4196640" y="5897418"/>
                </a:cubicBezTo>
                <a:cubicBezTo>
                  <a:pt x="4196640" y="5905276"/>
                  <a:pt x="4200926" y="5911705"/>
                  <a:pt x="4206165" y="5911705"/>
                </a:cubicBezTo>
                <a:cubicBezTo>
                  <a:pt x="4211404" y="5911705"/>
                  <a:pt x="4215690" y="5920127"/>
                  <a:pt x="4215690" y="5930420"/>
                </a:cubicBezTo>
                <a:cubicBezTo>
                  <a:pt x="4215690" y="5940713"/>
                  <a:pt x="4224262" y="5953723"/>
                  <a:pt x="4234740" y="5959330"/>
                </a:cubicBezTo>
                <a:cubicBezTo>
                  <a:pt x="4265152" y="5975606"/>
                  <a:pt x="4258012" y="5991131"/>
                  <a:pt x="4223307" y="5984190"/>
                </a:cubicBezTo>
                <a:cubicBezTo>
                  <a:pt x="4206542" y="5980837"/>
                  <a:pt x="4190468" y="5974844"/>
                  <a:pt x="4187588" y="5970873"/>
                </a:cubicBezTo>
                <a:cubicBezTo>
                  <a:pt x="4184708" y="5966902"/>
                  <a:pt x="4170374" y="5956027"/>
                  <a:pt x="4155733" y="5946706"/>
                </a:cubicBezTo>
                <a:cubicBezTo>
                  <a:pt x="4141093" y="5937385"/>
                  <a:pt x="4125003" y="5918945"/>
                  <a:pt x="4119978" y="5905727"/>
                </a:cubicBezTo>
                <a:cubicBezTo>
                  <a:pt x="4109399" y="5877902"/>
                  <a:pt x="4088192" y="5854555"/>
                  <a:pt x="4073495" y="5854555"/>
                </a:cubicBezTo>
                <a:cubicBezTo>
                  <a:pt x="4067882" y="5854555"/>
                  <a:pt x="4063290" y="5846289"/>
                  <a:pt x="4063290" y="5836186"/>
                </a:cubicBezTo>
                <a:cubicBezTo>
                  <a:pt x="4063290" y="5826082"/>
                  <a:pt x="4057692" y="5812152"/>
                  <a:pt x="4050851" y="5805230"/>
                </a:cubicBezTo>
                <a:cubicBezTo>
                  <a:pt x="4044009" y="5798307"/>
                  <a:pt x="4035571" y="5785142"/>
                  <a:pt x="4032100" y="5775974"/>
                </a:cubicBezTo>
                <a:cubicBezTo>
                  <a:pt x="4024139" y="5754951"/>
                  <a:pt x="3988460" y="5754177"/>
                  <a:pt x="3980525" y="5774855"/>
                </a:cubicBezTo>
                <a:cubicBezTo>
                  <a:pt x="3977243" y="5783407"/>
                  <a:pt x="3979819" y="5798826"/>
                  <a:pt x="3986247" y="5809120"/>
                </a:cubicBezTo>
                <a:cubicBezTo>
                  <a:pt x="3992675" y="5819413"/>
                  <a:pt x="3995262" y="5830508"/>
                  <a:pt x="3991995" y="5833776"/>
                </a:cubicBezTo>
                <a:cubicBezTo>
                  <a:pt x="3988727" y="5837043"/>
                  <a:pt x="3982480" y="5833933"/>
                  <a:pt x="3978112" y="5826866"/>
                </a:cubicBezTo>
                <a:cubicBezTo>
                  <a:pt x="3967521" y="5809728"/>
                  <a:pt x="3948990" y="5822212"/>
                  <a:pt x="3948990" y="5846484"/>
                </a:cubicBezTo>
                <a:cubicBezTo>
                  <a:pt x="3948990" y="5857853"/>
                  <a:pt x="3956864" y="5867923"/>
                  <a:pt x="3968040" y="5870845"/>
                </a:cubicBezTo>
                <a:cubicBezTo>
                  <a:pt x="3980500" y="5874104"/>
                  <a:pt x="3987090" y="5883838"/>
                  <a:pt x="3987090" y="5898983"/>
                </a:cubicBezTo>
                <a:cubicBezTo>
                  <a:pt x="3987090" y="5923336"/>
                  <a:pt x="4028330" y="5968855"/>
                  <a:pt x="4050393" y="5968855"/>
                </a:cubicBezTo>
                <a:cubicBezTo>
                  <a:pt x="4057486" y="5968855"/>
                  <a:pt x="4063290" y="5977428"/>
                  <a:pt x="4063290" y="5987905"/>
                </a:cubicBezTo>
                <a:cubicBezTo>
                  <a:pt x="4063290" y="6001614"/>
                  <a:pt x="4056940" y="6006955"/>
                  <a:pt x="4040644" y="6006955"/>
                </a:cubicBezTo>
                <a:cubicBezTo>
                  <a:pt x="4028188" y="6006955"/>
                  <a:pt x="4012662" y="6013384"/>
                  <a:pt x="4006140" y="6021243"/>
                </a:cubicBezTo>
                <a:cubicBezTo>
                  <a:pt x="3999618" y="6029101"/>
                  <a:pt x="3990521" y="6035530"/>
                  <a:pt x="3985924" y="6035530"/>
                </a:cubicBezTo>
                <a:cubicBezTo>
                  <a:pt x="3981326" y="6035530"/>
                  <a:pt x="3977565" y="6029101"/>
                  <a:pt x="3977565" y="6021243"/>
                </a:cubicBezTo>
                <a:cubicBezTo>
                  <a:pt x="3977565" y="6013384"/>
                  <a:pt x="3973279" y="6006955"/>
                  <a:pt x="3968040" y="6006955"/>
                </a:cubicBezTo>
                <a:cubicBezTo>
                  <a:pt x="3962801" y="6006955"/>
                  <a:pt x="3958515" y="5999960"/>
                  <a:pt x="3958515" y="5991411"/>
                </a:cubicBezTo>
                <a:cubicBezTo>
                  <a:pt x="3958515" y="5972596"/>
                  <a:pt x="3923176" y="5912817"/>
                  <a:pt x="3899474" y="5891538"/>
                </a:cubicBezTo>
                <a:cubicBezTo>
                  <a:pt x="3890037" y="5883066"/>
                  <a:pt x="3882315" y="5867029"/>
                  <a:pt x="3882315" y="5855902"/>
                </a:cubicBezTo>
                <a:cubicBezTo>
                  <a:pt x="3882315" y="5837619"/>
                  <a:pt x="3851659" y="5791095"/>
                  <a:pt x="3801405" y="5733111"/>
                </a:cubicBezTo>
                <a:cubicBezTo>
                  <a:pt x="3791190" y="5721324"/>
                  <a:pt x="3775211" y="5711680"/>
                  <a:pt x="3765898" y="5711680"/>
                </a:cubicBezTo>
                <a:cubicBezTo>
                  <a:pt x="3756585" y="5711680"/>
                  <a:pt x="3748965" y="5704943"/>
                  <a:pt x="3748965" y="5696708"/>
                </a:cubicBezTo>
                <a:cubicBezTo>
                  <a:pt x="3748965" y="5679051"/>
                  <a:pt x="3704334" y="5600425"/>
                  <a:pt x="3688500" y="5590187"/>
                </a:cubicBezTo>
                <a:cubicBezTo>
                  <a:pt x="3682465" y="5586285"/>
                  <a:pt x="3672782" y="5574520"/>
                  <a:pt x="3666982" y="5564043"/>
                </a:cubicBezTo>
                <a:cubicBezTo>
                  <a:pt x="3661181" y="5553565"/>
                  <a:pt x="3649005" y="5543532"/>
                  <a:pt x="3639923" y="5541746"/>
                </a:cubicBezTo>
                <a:cubicBezTo>
                  <a:pt x="3621273" y="5538080"/>
                  <a:pt x="3587040" y="5506716"/>
                  <a:pt x="3587040" y="5493296"/>
                </a:cubicBezTo>
                <a:cubicBezTo>
                  <a:pt x="3587040" y="5488438"/>
                  <a:pt x="3576324" y="5476034"/>
                  <a:pt x="3563227" y="5465732"/>
                </a:cubicBezTo>
                <a:cubicBezTo>
                  <a:pt x="3549025" y="5454560"/>
                  <a:pt x="3539415" y="5437264"/>
                  <a:pt x="3539415" y="5422876"/>
                </a:cubicBezTo>
                <a:cubicBezTo>
                  <a:pt x="3539415" y="5405333"/>
                  <a:pt x="3531229" y="5394667"/>
                  <a:pt x="3509413" y="5383783"/>
                </a:cubicBezTo>
                <a:cubicBezTo>
                  <a:pt x="3475525" y="5366878"/>
                  <a:pt x="3453690" y="5376645"/>
                  <a:pt x="3453690" y="5408709"/>
                </a:cubicBezTo>
                <a:cubicBezTo>
                  <a:pt x="3453690" y="5436915"/>
                  <a:pt x="3413786" y="5426986"/>
                  <a:pt x="3398491" y="5394974"/>
                </a:cubicBezTo>
                <a:cubicBezTo>
                  <a:pt x="3391607" y="5380567"/>
                  <a:pt x="3382995" y="5368233"/>
                  <a:pt x="3379351" y="5367564"/>
                </a:cubicBezTo>
                <a:cubicBezTo>
                  <a:pt x="3349368" y="5362062"/>
                  <a:pt x="3329865" y="5363275"/>
                  <a:pt x="3329865" y="5370643"/>
                </a:cubicBezTo>
                <a:cubicBezTo>
                  <a:pt x="3329865" y="5375476"/>
                  <a:pt x="3326354" y="5377260"/>
                  <a:pt x="3322063" y="5374608"/>
                </a:cubicBezTo>
                <a:cubicBezTo>
                  <a:pt x="3308776" y="5366396"/>
                  <a:pt x="3321617" y="5424657"/>
                  <a:pt x="3335664" y="5436315"/>
                </a:cubicBezTo>
                <a:cubicBezTo>
                  <a:pt x="3342952" y="5442364"/>
                  <a:pt x="3348915" y="5455612"/>
                  <a:pt x="3348915" y="5465755"/>
                </a:cubicBezTo>
                <a:cubicBezTo>
                  <a:pt x="3348915" y="5475898"/>
                  <a:pt x="3362490" y="5501089"/>
                  <a:pt x="3379081" y="5521735"/>
                </a:cubicBezTo>
                <a:cubicBezTo>
                  <a:pt x="3395673" y="5542382"/>
                  <a:pt x="3410018" y="5566776"/>
                  <a:pt x="3410959" y="5575946"/>
                </a:cubicBezTo>
                <a:cubicBezTo>
                  <a:pt x="3412628" y="5592208"/>
                  <a:pt x="3428103" y="5633059"/>
                  <a:pt x="3445190" y="5666307"/>
                </a:cubicBezTo>
                <a:cubicBezTo>
                  <a:pt x="3449865" y="5675404"/>
                  <a:pt x="3453690" y="5691541"/>
                  <a:pt x="3453690" y="5702166"/>
                </a:cubicBezTo>
                <a:cubicBezTo>
                  <a:pt x="3453690" y="5713558"/>
                  <a:pt x="3465805" y="5728853"/>
                  <a:pt x="3483218" y="5739442"/>
                </a:cubicBezTo>
                <a:lnTo>
                  <a:pt x="3512746" y="5757399"/>
                </a:lnTo>
                <a:lnTo>
                  <a:pt x="3491751" y="5778395"/>
                </a:lnTo>
                <a:cubicBezTo>
                  <a:pt x="3475763" y="5794382"/>
                  <a:pt x="3472119" y="5806208"/>
                  <a:pt x="3476473" y="5827977"/>
                </a:cubicBezTo>
                <a:cubicBezTo>
                  <a:pt x="3480857" y="5849894"/>
                  <a:pt x="3479122" y="5855387"/>
                  <a:pt x="3469040" y="5851518"/>
                </a:cubicBezTo>
                <a:cubicBezTo>
                  <a:pt x="3458288" y="5847393"/>
                  <a:pt x="3457807" y="5851556"/>
                  <a:pt x="3466403" y="5874326"/>
                </a:cubicBezTo>
                <a:cubicBezTo>
                  <a:pt x="3473404" y="5892874"/>
                  <a:pt x="3483566" y="5902180"/>
                  <a:pt x="3496820" y="5902180"/>
                </a:cubicBezTo>
                <a:cubicBezTo>
                  <a:pt x="3525188" y="5902180"/>
                  <a:pt x="3549597" y="5922781"/>
                  <a:pt x="3553629" y="5950125"/>
                </a:cubicBezTo>
                <a:cubicBezTo>
                  <a:pt x="3555535" y="5963046"/>
                  <a:pt x="3560106" y="5989691"/>
                  <a:pt x="3563788" y="6009336"/>
                </a:cubicBezTo>
                <a:cubicBezTo>
                  <a:pt x="3567531" y="6029309"/>
                  <a:pt x="3566668" y="6045055"/>
                  <a:pt x="3561831" y="6045055"/>
                </a:cubicBezTo>
                <a:cubicBezTo>
                  <a:pt x="3541076" y="6045055"/>
                  <a:pt x="3510840" y="6013670"/>
                  <a:pt x="3510840" y="5992128"/>
                </a:cubicBezTo>
                <a:cubicBezTo>
                  <a:pt x="3510840" y="5979328"/>
                  <a:pt x="3506301" y="5968855"/>
                  <a:pt x="3500753" y="5968855"/>
                </a:cubicBezTo>
                <a:cubicBezTo>
                  <a:pt x="3495205" y="5968855"/>
                  <a:pt x="3493732" y="5963894"/>
                  <a:pt x="3497480" y="5957830"/>
                </a:cubicBezTo>
                <a:cubicBezTo>
                  <a:pt x="3502128" y="5950309"/>
                  <a:pt x="3497903" y="5948476"/>
                  <a:pt x="3484191" y="5952061"/>
                </a:cubicBezTo>
                <a:cubicBezTo>
                  <a:pt x="3469525" y="5955897"/>
                  <a:pt x="3459700" y="5950506"/>
                  <a:pt x="3447864" y="5932131"/>
                </a:cubicBezTo>
                <a:cubicBezTo>
                  <a:pt x="3438942" y="5918277"/>
                  <a:pt x="3425887" y="5903515"/>
                  <a:pt x="3418853" y="5899326"/>
                </a:cubicBezTo>
                <a:cubicBezTo>
                  <a:pt x="3411819" y="5895136"/>
                  <a:pt x="3405929" y="5880134"/>
                  <a:pt x="3405764" y="5865988"/>
                </a:cubicBezTo>
                <a:cubicBezTo>
                  <a:pt x="3405347" y="5830358"/>
                  <a:pt x="3366313" y="5787605"/>
                  <a:pt x="3340389" y="5794384"/>
                </a:cubicBezTo>
                <a:cubicBezTo>
                  <a:pt x="3312277" y="5801736"/>
                  <a:pt x="3315071" y="5781973"/>
                  <a:pt x="3345891" y="5755463"/>
                </a:cubicBezTo>
                <a:cubicBezTo>
                  <a:pt x="3371416" y="5733507"/>
                  <a:pt x="3371426" y="5733449"/>
                  <a:pt x="3354969" y="5698770"/>
                </a:cubicBezTo>
                <a:cubicBezTo>
                  <a:pt x="3341391" y="5670155"/>
                  <a:pt x="3333452" y="5664055"/>
                  <a:pt x="3309784" y="5664055"/>
                </a:cubicBezTo>
                <a:cubicBezTo>
                  <a:pt x="3281344" y="5664055"/>
                  <a:pt x="3281131" y="5663667"/>
                  <a:pt x="3287225" y="5623028"/>
                </a:cubicBezTo>
                <a:cubicBezTo>
                  <a:pt x="3294245" y="5576217"/>
                  <a:pt x="3277770" y="5553369"/>
                  <a:pt x="3244590" y="5563900"/>
                </a:cubicBezTo>
                <a:cubicBezTo>
                  <a:pt x="3226395" y="5569675"/>
                  <a:pt x="3168423" y="5539001"/>
                  <a:pt x="3160003" y="5519143"/>
                </a:cubicBezTo>
                <a:cubicBezTo>
                  <a:pt x="3158256" y="5515025"/>
                  <a:pt x="3150755" y="5511655"/>
                  <a:pt x="3143334" y="5511655"/>
                </a:cubicBezTo>
                <a:cubicBezTo>
                  <a:pt x="3121221" y="5511655"/>
                  <a:pt x="3128021" y="5492825"/>
                  <a:pt x="3153652" y="5483080"/>
                </a:cubicBezTo>
                <a:cubicBezTo>
                  <a:pt x="3166749" y="5478101"/>
                  <a:pt x="3177465" y="5467238"/>
                  <a:pt x="3177465" y="5458941"/>
                </a:cubicBezTo>
                <a:cubicBezTo>
                  <a:pt x="3177465" y="5450036"/>
                  <a:pt x="3182342" y="5446304"/>
                  <a:pt x="3189371" y="5449833"/>
                </a:cubicBezTo>
                <a:cubicBezTo>
                  <a:pt x="3195920" y="5453120"/>
                  <a:pt x="3187957" y="5443729"/>
                  <a:pt x="3171676" y="5428964"/>
                </a:cubicBezTo>
                <a:cubicBezTo>
                  <a:pt x="3150093" y="5409390"/>
                  <a:pt x="3140624" y="5390863"/>
                  <a:pt x="3136721" y="5360574"/>
                </a:cubicBezTo>
                <a:cubicBezTo>
                  <a:pt x="3128628" y="5297766"/>
                  <a:pt x="3065472" y="5238482"/>
                  <a:pt x="3049897" y="5279072"/>
                </a:cubicBezTo>
                <a:cubicBezTo>
                  <a:pt x="3039979" y="5304917"/>
                  <a:pt x="3043432" y="5320471"/>
                  <a:pt x="3063552" y="5340592"/>
                </a:cubicBezTo>
                <a:cubicBezTo>
                  <a:pt x="3078502" y="5355542"/>
                  <a:pt x="3083552" y="5374486"/>
                  <a:pt x="3085427" y="5422647"/>
                </a:cubicBezTo>
                <a:cubicBezTo>
                  <a:pt x="3087217" y="5468615"/>
                  <a:pt x="3092179" y="5488419"/>
                  <a:pt x="3104090" y="5497129"/>
                </a:cubicBezTo>
                <a:cubicBezTo>
                  <a:pt x="3121388" y="5509777"/>
                  <a:pt x="3126077" y="5530705"/>
                  <a:pt x="3111614" y="5530705"/>
                </a:cubicBezTo>
                <a:cubicBezTo>
                  <a:pt x="3106784" y="5530705"/>
                  <a:pt x="3106010" y="5542360"/>
                  <a:pt x="3109874" y="5556899"/>
                </a:cubicBezTo>
                <a:cubicBezTo>
                  <a:pt x="3114342" y="5573713"/>
                  <a:pt x="3124280" y="5584183"/>
                  <a:pt x="3137625" y="5586137"/>
                </a:cubicBezTo>
                <a:cubicBezTo>
                  <a:pt x="3154282" y="5588575"/>
                  <a:pt x="3158415" y="5595564"/>
                  <a:pt x="3158415" y="5621293"/>
                </a:cubicBezTo>
                <a:cubicBezTo>
                  <a:pt x="3158415" y="5638955"/>
                  <a:pt x="3163206" y="5656367"/>
                  <a:pt x="3169063" y="5659987"/>
                </a:cubicBezTo>
                <a:cubicBezTo>
                  <a:pt x="3175785" y="5664141"/>
                  <a:pt x="3177606" y="5681915"/>
                  <a:pt x="3174003" y="5708204"/>
                </a:cubicBezTo>
                <a:cubicBezTo>
                  <a:pt x="3169223" y="5743082"/>
                  <a:pt x="3171360" y="5751754"/>
                  <a:pt x="3187168" y="5761627"/>
                </a:cubicBezTo>
                <a:cubicBezTo>
                  <a:pt x="3197548" y="5768109"/>
                  <a:pt x="3206040" y="5778286"/>
                  <a:pt x="3206040" y="5784243"/>
                </a:cubicBezTo>
                <a:cubicBezTo>
                  <a:pt x="3206040" y="5790199"/>
                  <a:pt x="3212767" y="5800656"/>
                  <a:pt x="3220990" y="5807480"/>
                </a:cubicBezTo>
                <a:cubicBezTo>
                  <a:pt x="3229212" y="5814303"/>
                  <a:pt x="3234147" y="5826742"/>
                  <a:pt x="3231955" y="5835121"/>
                </a:cubicBezTo>
                <a:cubicBezTo>
                  <a:pt x="3227779" y="5851093"/>
                  <a:pt x="3245815" y="5873605"/>
                  <a:pt x="3262788" y="5873605"/>
                </a:cubicBezTo>
                <a:cubicBezTo>
                  <a:pt x="3268248" y="5873605"/>
                  <a:pt x="3272715" y="5888508"/>
                  <a:pt x="3272715" y="5906723"/>
                </a:cubicBezTo>
                <a:cubicBezTo>
                  <a:pt x="3272715" y="5931074"/>
                  <a:pt x="3278704" y="5943765"/>
                  <a:pt x="3295337" y="5954664"/>
                </a:cubicBezTo>
                <a:cubicBezTo>
                  <a:pt x="3317821" y="5969396"/>
                  <a:pt x="3326737" y="6011403"/>
                  <a:pt x="3309624" y="6021979"/>
                </a:cubicBezTo>
                <a:cubicBezTo>
                  <a:pt x="3305041" y="6024812"/>
                  <a:pt x="3301290" y="6022590"/>
                  <a:pt x="3301290" y="6017042"/>
                </a:cubicBezTo>
                <a:cubicBezTo>
                  <a:pt x="3301290" y="6011494"/>
                  <a:pt x="3295325" y="6006955"/>
                  <a:pt x="3288035" y="6006955"/>
                </a:cubicBezTo>
                <a:cubicBezTo>
                  <a:pt x="3280745" y="6006955"/>
                  <a:pt x="3272313" y="5997127"/>
                  <a:pt x="3269298" y="5985114"/>
                </a:cubicBezTo>
                <a:cubicBezTo>
                  <a:pt x="3265901" y="5971578"/>
                  <a:pt x="3249804" y="5957090"/>
                  <a:pt x="3226965" y="5947014"/>
                </a:cubicBezTo>
                <a:cubicBezTo>
                  <a:pt x="3179231" y="5925954"/>
                  <a:pt x="3170571" y="5926510"/>
                  <a:pt x="3162754" y="5951140"/>
                </a:cubicBezTo>
                <a:cubicBezTo>
                  <a:pt x="3157741" y="5966933"/>
                  <a:pt x="3164152" y="5978732"/>
                  <a:pt x="3191217" y="6003527"/>
                </a:cubicBezTo>
                <a:cubicBezTo>
                  <a:pt x="3210430" y="6021129"/>
                  <a:pt x="3229673" y="6035530"/>
                  <a:pt x="3233979" y="6035530"/>
                </a:cubicBezTo>
                <a:cubicBezTo>
                  <a:pt x="3246550" y="6035530"/>
                  <a:pt x="3260084" y="6057142"/>
                  <a:pt x="3266785" y="6087918"/>
                </a:cubicBezTo>
                <a:cubicBezTo>
                  <a:pt x="3272370" y="6113566"/>
                  <a:pt x="3271653" y="6114768"/>
                  <a:pt x="3259784" y="6099659"/>
                </a:cubicBezTo>
                <a:cubicBezTo>
                  <a:pt x="3235256" y="6068432"/>
                  <a:pt x="3215565" y="6089107"/>
                  <a:pt x="3215565" y="6146087"/>
                </a:cubicBezTo>
                <a:cubicBezTo>
                  <a:pt x="3215565" y="6201541"/>
                  <a:pt x="3213271" y="6203330"/>
                  <a:pt x="3148298" y="6198522"/>
                </a:cubicBezTo>
                <a:cubicBezTo>
                  <a:pt x="3133382" y="6197418"/>
                  <a:pt x="3113565" y="6206289"/>
                  <a:pt x="3097325" y="6221340"/>
                </a:cubicBezTo>
                <a:lnTo>
                  <a:pt x="3070755" y="6245964"/>
                </a:lnTo>
                <a:lnTo>
                  <a:pt x="3095535" y="6267257"/>
                </a:lnTo>
                <a:cubicBezTo>
                  <a:pt x="3109164" y="6278968"/>
                  <a:pt x="3120315" y="6292739"/>
                  <a:pt x="3120315" y="6297861"/>
                </a:cubicBezTo>
                <a:cubicBezTo>
                  <a:pt x="3120315" y="6302982"/>
                  <a:pt x="3128887" y="6312527"/>
                  <a:pt x="3139365" y="6319070"/>
                </a:cubicBezTo>
                <a:cubicBezTo>
                  <a:pt x="3160405" y="6332210"/>
                  <a:pt x="3165253" y="6359464"/>
                  <a:pt x="3146509" y="6359234"/>
                </a:cubicBezTo>
                <a:cubicBezTo>
                  <a:pt x="3127577" y="6359002"/>
                  <a:pt x="3113882" y="6346775"/>
                  <a:pt x="3106669" y="6323661"/>
                </a:cubicBezTo>
                <a:cubicBezTo>
                  <a:pt x="3102761" y="6311137"/>
                  <a:pt x="3092331" y="6302230"/>
                  <a:pt x="3081573" y="6302230"/>
                </a:cubicBezTo>
                <a:cubicBezTo>
                  <a:pt x="3070282" y="6302230"/>
                  <a:pt x="3063165" y="6295683"/>
                  <a:pt x="3063165" y="6285297"/>
                </a:cubicBezTo>
                <a:cubicBezTo>
                  <a:pt x="3063165" y="6267960"/>
                  <a:pt x="3026016" y="6229365"/>
                  <a:pt x="3013159" y="6233344"/>
                </a:cubicBezTo>
                <a:cubicBezTo>
                  <a:pt x="3009230" y="6234560"/>
                  <a:pt x="3006015" y="6229126"/>
                  <a:pt x="3006015" y="6221268"/>
                </a:cubicBezTo>
                <a:cubicBezTo>
                  <a:pt x="3006015" y="6213409"/>
                  <a:pt x="2998167" y="6206980"/>
                  <a:pt x="2988574" y="6206980"/>
                </a:cubicBezTo>
                <a:cubicBezTo>
                  <a:pt x="2961559" y="6206980"/>
                  <a:pt x="2944374" y="6166891"/>
                  <a:pt x="2956491" y="6132133"/>
                </a:cubicBezTo>
                <a:cubicBezTo>
                  <a:pt x="2964266" y="6109830"/>
                  <a:pt x="2963569" y="6100931"/>
                  <a:pt x="2953386" y="6092480"/>
                </a:cubicBezTo>
                <a:cubicBezTo>
                  <a:pt x="2931741" y="6074516"/>
                  <a:pt x="2906303" y="6085475"/>
                  <a:pt x="2902989" y="6114193"/>
                </a:cubicBezTo>
                <a:cubicBezTo>
                  <a:pt x="2900353" y="6137030"/>
                  <a:pt x="2892490" y="6144092"/>
                  <a:pt x="2872018" y="6142011"/>
                </a:cubicBezTo>
                <a:cubicBezTo>
                  <a:pt x="2861380" y="6140930"/>
                  <a:pt x="2874997" y="6197058"/>
                  <a:pt x="2887989" y="6207840"/>
                </a:cubicBezTo>
                <a:cubicBezTo>
                  <a:pt x="2895277" y="6213889"/>
                  <a:pt x="2901240" y="6226361"/>
                  <a:pt x="2901240" y="6235555"/>
                </a:cubicBezTo>
                <a:cubicBezTo>
                  <a:pt x="2901240" y="6244750"/>
                  <a:pt x="2907669" y="6257608"/>
                  <a:pt x="2915527" y="6264130"/>
                </a:cubicBezTo>
                <a:cubicBezTo>
                  <a:pt x="2923386" y="6270652"/>
                  <a:pt x="2929815" y="6286179"/>
                  <a:pt x="2929815" y="6298634"/>
                </a:cubicBezTo>
                <a:cubicBezTo>
                  <a:pt x="2929815" y="6311089"/>
                  <a:pt x="2934101" y="6321280"/>
                  <a:pt x="2939340" y="6321280"/>
                </a:cubicBezTo>
                <a:cubicBezTo>
                  <a:pt x="2944579" y="6321280"/>
                  <a:pt x="2948865" y="6327709"/>
                  <a:pt x="2948865" y="6335568"/>
                </a:cubicBezTo>
                <a:cubicBezTo>
                  <a:pt x="2948865" y="6343426"/>
                  <a:pt x="2952561" y="6349855"/>
                  <a:pt x="2957079" y="6349855"/>
                </a:cubicBezTo>
                <a:cubicBezTo>
                  <a:pt x="2969389" y="6349855"/>
                  <a:pt x="2979722" y="6456158"/>
                  <a:pt x="2968502" y="6467378"/>
                </a:cubicBezTo>
                <a:cubicBezTo>
                  <a:pt x="2962202" y="6473678"/>
                  <a:pt x="2956751" y="6470730"/>
                  <a:pt x="2952277" y="6458604"/>
                </a:cubicBezTo>
                <a:cubicBezTo>
                  <a:pt x="2948571" y="6448560"/>
                  <a:pt x="2939858" y="6436915"/>
                  <a:pt x="2932914" y="6432726"/>
                </a:cubicBezTo>
                <a:cubicBezTo>
                  <a:pt x="2925971" y="6428536"/>
                  <a:pt x="2920290" y="6417002"/>
                  <a:pt x="2920290" y="6407094"/>
                </a:cubicBezTo>
                <a:cubicBezTo>
                  <a:pt x="2920290" y="6397186"/>
                  <a:pt x="2916004" y="6386430"/>
                  <a:pt x="2910765" y="6383193"/>
                </a:cubicBezTo>
                <a:cubicBezTo>
                  <a:pt x="2905526" y="6379955"/>
                  <a:pt x="2901240" y="6369585"/>
                  <a:pt x="2901240" y="6360147"/>
                </a:cubicBezTo>
                <a:cubicBezTo>
                  <a:pt x="2901240" y="6350710"/>
                  <a:pt x="2890278" y="6326836"/>
                  <a:pt x="2876880" y="6307093"/>
                </a:cubicBezTo>
                <a:cubicBezTo>
                  <a:pt x="2863482" y="6287350"/>
                  <a:pt x="2854775" y="6265320"/>
                  <a:pt x="2857531" y="6258138"/>
                </a:cubicBezTo>
                <a:cubicBezTo>
                  <a:pt x="2860287" y="6250956"/>
                  <a:pt x="2858700" y="6245080"/>
                  <a:pt x="2854005" y="6245080"/>
                </a:cubicBezTo>
                <a:cubicBezTo>
                  <a:pt x="2849310" y="6245080"/>
                  <a:pt x="2837904" y="6227935"/>
                  <a:pt x="2828659" y="6206980"/>
                </a:cubicBezTo>
                <a:cubicBezTo>
                  <a:pt x="2819413" y="6186025"/>
                  <a:pt x="2808387" y="6168880"/>
                  <a:pt x="2804157" y="6168880"/>
                </a:cubicBezTo>
                <a:cubicBezTo>
                  <a:pt x="2799926" y="6168880"/>
                  <a:pt x="2796465" y="6162976"/>
                  <a:pt x="2796465" y="6155759"/>
                </a:cubicBezTo>
                <a:cubicBezTo>
                  <a:pt x="2796465" y="6148542"/>
                  <a:pt x="2790036" y="6137302"/>
                  <a:pt x="2782177" y="6130780"/>
                </a:cubicBezTo>
                <a:cubicBezTo>
                  <a:pt x="2774319" y="6124258"/>
                  <a:pt x="2767816" y="6107660"/>
                  <a:pt x="2767725" y="6093895"/>
                </a:cubicBezTo>
                <a:cubicBezTo>
                  <a:pt x="2767559" y="6068588"/>
                  <a:pt x="2738948" y="6034535"/>
                  <a:pt x="2708359" y="6023236"/>
                </a:cubicBezTo>
                <a:cubicBezTo>
                  <a:pt x="2699191" y="6019849"/>
                  <a:pt x="2691690" y="6008677"/>
                  <a:pt x="2691690" y="5998410"/>
                </a:cubicBezTo>
                <a:cubicBezTo>
                  <a:pt x="2691690" y="5968857"/>
                  <a:pt x="2665288" y="5949805"/>
                  <a:pt x="2624335" y="5949805"/>
                </a:cubicBezTo>
                <a:cubicBezTo>
                  <a:pt x="2584239" y="5949805"/>
                  <a:pt x="2577253" y="5938169"/>
                  <a:pt x="2601357" y="5911534"/>
                </a:cubicBezTo>
                <a:cubicBezTo>
                  <a:pt x="2612281" y="5899463"/>
                  <a:pt x="2613930" y="5886520"/>
                  <a:pt x="2608127" y="5858397"/>
                </a:cubicBezTo>
                <a:cubicBezTo>
                  <a:pt x="2601729" y="5827394"/>
                  <a:pt x="2596165" y="5820717"/>
                  <a:pt x="2574635" y="5818204"/>
                </a:cubicBezTo>
                <a:cubicBezTo>
                  <a:pt x="2550909" y="5815434"/>
                  <a:pt x="2548815" y="5817889"/>
                  <a:pt x="2548815" y="5848480"/>
                </a:cubicBezTo>
                <a:cubicBezTo>
                  <a:pt x="2548815" y="5866789"/>
                  <a:pt x="2555244" y="5888199"/>
                  <a:pt x="2563102" y="5896057"/>
                </a:cubicBezTo>
                <a:cubicBezTo>
                  <a:pt x="2581557" y="5914511"/>
                  <a:pt x="2581207" y="5917413"/>
                  <a:pt x="2557703" y="5940917"/>
                </a:cubicBezTo>
                <a:cubicBezTo>
                  <a:pt x="2542053" y="5956567"/>
                  <a:pt x="2540338" y="5963404"/>
                  <a:pt x="2549344" y="5974255"/>
                </a:cubicBezTo>
                <a:cubicBezTo>
                  <a:pt x="2555575" y="5981762"/>
                  <a:pt x="2568507" y="5987905"/>
                  <a:pt x="2578083" y="5987905"/>
                </a:cubicBezTo>
                <a:cubicBezTo>
                  <a:pt x="2587659" y="5987905"/>
                  <a:pt x="2598921" y="5993270"/>
                  <a:pt x="2603110" y="5999827"/>
                </a:cubicBezTo>
                <a:cubicBezTo>
                  <a:pt x="2607300" y="6006384"/>
                  <a:pt x="2621834" y="6017460"/>
                  <a:pt x="2635408" y="6024439"/>
                </a:cubicBezTo>
                <a:cubicBezTo>
                  <a:pt x="2654653" y="6034335"/>
                  <a:pt x="2660377" y="6044805"/>
                  <a:pt x="2661399" y="6071981"/>
                </a:cubicBezTo>
                <a:cubicBezTo>
                  <a:pt x="2662119" y="6091149"/>
                  <a:pt x="2667163" y="6108317"/>
                  <a:pt x="2672607" y="6110132"/>
                </a:cubicBezTo>
                <a:cubicBezTo>
                  <a:pt x="2678051" y="6111946"/>
                  <a:pt x="2688858" y="6119784"/>
                  <a:pt x="2696622" y="6127548"/>
                </a:cubicBezTo>
                <a:cubicBezTo>
                  <a:pt x="2709235" y="6140161"/>
                  <a:pt x="2711760" y="6152248"/>
                  <a:pt x="2714709" y="6214112"/>
                </a:cubicBezTo>
                <a:cubicBezTo>
                  <a:pt x="2715197" y="6224363"/>
                  <a:pt x="2708589" y="6230772"/>
                  <a:pt x="2697523" y="6230780"/>
                </a:cubicBezTo>
                <a:cubicBezTo>
                  <a:pt x="2672693" y="6230799"/>
                  <a:pt x="2653696" y="6261767"/>
                  <a:pt x="2671647" y="6272965"/>
                </a:cubicBezTo>
                <a:cubicBezTo>
                  <a:pt x="2692995" y="6286281"/>
                  <a:pt x="2676744" y="6314342"/>
                  <a:pt x="2652196" y="6306550"/>
                </a:cubicBezTo>
                <a:cubicBezTo>
                  <a:pt x="2635651" y="6301299"/>
                  <a:pt x="2632843" y="6303120"/>
                  <a:pt x="2637752" y="6315913"/>
                </a:cubicBezTo>
                <a:cubicBezTo>
                  <a:pt x="2641338" y="6325257"/>
                  <a:pt x="2639970" y="6329399"/>
                  <a:pt x="2634431" y="6325975"/>
                </a:cubicBezTo>
                <a:cubicBezTo>
                  <a:pt x="2629252" y="6322775"/>
                  <a:pt x="2625015" y="6327262"/>
                  <a:pt x="2625015" y="6335947"/>
                </a:cubicBezTo>
                <a:cubicBezTo>
                  <a:pt x="2625015" y="6354855"/>
                  <a:pt x="2678488" y="6407005"/>
                  <a:pt x="2697877" y="6407005"/>
                </a:cubicBezTo>
                <a:cubicBezTo>
                  <a:pt x="2705411" y="6407005"/>
                  <a:pt x="2710879" y="6412363"/>
                  <a:pt x="2710029" y="6418911"/>
                </a:cubicBezTo>
                <a:cubicBezTo>
                  <a:pt x="2706450" y="6446471"/>
                  <a:pt x="2712052" y="6454630"/>
                  <a:pt x="2734552" y="6454630"/>
                </a:cubicBezTo>
                <a:cubicBezTo>
                  <a:pt x="2749647" y="6454630"/>
                  <a:pt x="2758365" y="6460002"/>
                  <a:pt x="2758365" y="6469304"/>
                </a:cubicBezTo>
                <a:cubicBezTo>
                  <a:pt x="2758365" y="6480552"/>
                  <a:pt x="2748916" y="6483478"/>
                  <a:pt x="2717884" y="6481838"/>
                </a:cubicBezTo>
                <a:cubicBezTo>
                  <a:pt x="2672602" y="6479446"/>
                  <a:pt x="2644065" y="6465938"/>
                  <a:pt x="2644065" y="6446896"/>
                </a:cubicBezTo>
                <a:cubicBezTo>
                  <a:pt x="2644065" y="6439924"/>
                  <a:pt x="2637596" y="6427751"/>
                  <a:pt x="2629690" y="6419844"/>
                </a:cubicBezTo>
                <a:cubicBezTo>
                  <a:pt x="2621784" y="6411938"/>
                  <a:pt x="2617374" y="6402137"/>
                  <a:pt x="2619891" y="6398064"/>
                </a:cubicBezTo>
                <a:cubicBezTo>
                  <a:pt x="2622409" y="6393991"/>
                  <a:pt x="2605686" y="6370202"/>
                  <a:pt x="2582730" y="6345198"/>
                </a:cubicBezTo>
                <a:cubicBezTo>
                  <a:pt x="2545960" y="6305148"/>
                  <a:pt x="2537786" y="6300542"/>
                  <a:pt x="2514043" y="6306501"/>
                </a:cubicBezTo>
                <a:cubicBezTo>
                  <a:pt x="2499221" y="6310222"/>
                  <a:pt x="2483901" y="6318284"/>
                  <a:pt x="2480000" y="6324417"/>
                </a:cubicBezTo>
                <a:cubicBezTo>
                  <a:pt x="2466456" y="6345708"/>
                  <a:pt x="2472497" y="6386792"/>
                  <a:pt x="2491086" y="6399813"/>
                </a:cubicBezTo>
                <a:cubicBezTo>
                  <a:pt x="2501245" y="6406928"/>
                  <a:pt x="2511124" y="6424452"/>
                  <a:pt x="2513039" y="6438754"/>
                </a:cubicBezTo>
                <a:cubicBezTo>
                  <a:pt x="2514955" y="6453056"/>
                  <a:pt x="2523788" y="6473244"/>
                  <a:pt x="2532668" y="6483615"/>
                </a:cubicBezTo>
                <a:cubicBezTo>
                  <a:pt x="2541549" y="6493987"/>
                  <a:pt x="2548815" y="6508472"/>
                  <a:pt x="2548815" y="6515805"/>
                </a:cubicBezTo>
                <a:cubicBezTo>
                  <a:pt x="2548815" y="6523138"/>
                  <a:pt x="2561674" y="6539957"/>
                  <a:pt x="2577390" y="6553181"/>
                </a:cubicBezTo>
                <a:cubicBezTo>
                  <a:pt x="2593106" y="6566405"/>
                  <a:pt x="2605965" y="6580482"/>
                  <a:pt x="2605965" y="6584463"/>
                </a:cubicBezTo>
                <a:cubicBezTo>
                  <a:pt x="2605965" y="6588443"/>
                  <a:pt x="2617149" y="6603374"/>
                  <a:pt x="2630818" y="6617641"/>
                </a:cubicBezTo>
                <a:cubicBezTo>
                  <a:pt x="2655556" y="6643463"/>
                  <a:pt x="2654305" y="6670148"/>
                  <a:pt x="2628814" y="6660366"/>
                </a:cubicBezTo>
                <a:cubicBezTo>
                  <a:pt x="2621486" y="6657554"/>
                  <a:pt x="2615490" y="6659405"/>
                  <a:pt x="2615490" y="6664479"/>
                </a:cubicBezTo>
                <a:cubicBezTo>
                  <a:pt x="2615490" y="6675279"/>
                  <a:pt x="2580483" y="6677050"/>
                  <a:pt x="2574310" y="6666561"/>
                </a:cubicBezTo>
                <a:close/>
                <a:moveTo>
                  <a:pt x="2579528" y="6201204"/>
                </a:moveTo>
                <a:cubicBezTo>
                  <a:pt x="2576615" y="6185965"/>
                  <a:pt x="2579883" y="6173148"/>
                  <a:pt x="2587992" y="6168013"/>
                </a:cubicBezTo>
                <a:cubicBezTo>
                  <a:pt x="2598709" y="6161226"/>
                  <a:pt x="2598266" y="6159620"/>
                  <a:pt x="2585644" y="6159501"/>
                </a:cubicBezTo>
                <a:cubicBezTo>
                  <a:pt x="2567246" y="6159328"/>
                  <a:pt x="2556499" y="6201329"/>
                  <a:pt x="2571185" y="6216015"/>
                </a:cubicBezTo>
                <a:cubicBezTo>
                  <a:pt x="2584803" y="6229633"/>
                  <a:pt x="2584922" y="6229422"/>
                  <a:pt x="2579528" y="6201204"/>
                </a:cubicBezTo>
                <a:close/>
                <a:moveTo>
                  <a:pt x="2441659" y="6190889"/>
                </a:moveTo>
                <a:cubicBezTo>
                  <a:pt x="2422388" y="6185853"/>
                  <a:pt x="2418626" y="6143839"/>
                  <a:pt x="2436896" y="6137705"/>
                </a:cubicBezTo>
                <a:cubicBezTo>
                  <a:pt x="2443854" y="6135369"/>
                  <a:pt x="2442910" y="6134135"/>
                  <a:pt x="2434624" y="6134735"/>
                </a:cubicBezTo>
                <a:cubicBezTo>
                  <a:pt x="2419098" y="6135859"/>
                  <a:pt x="2410808" y="6162056"/>
                  <a:pt x="2419123" y="6183724"/>
                </a:cubicBezTo>
                <a:cubicBezTo>
                  <a:pt x="2422021" y="6191276"/>
                  <a:pt x="2432028" y="6196958"/>
                  <a:pt x="2441360" y="6196351"/>
                </a:cubicBezTo>
                <a:cubicBezTo>
                  <a:pt x="2457262" y="6195315"/>
                  <a:pt x="2457281" y="6194972"/>
                  <a:pt x="2441659" y="6190889"/>
                </a:cubicBezTo>
                <a:close/>
                <a:moveTo>
                  <a:pt x="3133711" y="6157912"/>
                </a:moveTo>
                <a:cubicBezTo>
                  <a:pt x="3143625" y="6173953"/>
                  <a:pt x="3177133" y="6171303"/>
                  <a:pt x="3183791" y="6153953"/>
                </a:cubicBezTo>
                <a:cubicBezTo>
                  <a:pt x="3186942" y="6145742"/>
                  <a:pt x="3184664" y="6134169"/>
                  <a:pt x="3178730" y="6128235"/>
                </a:cubicBezTo>
                <a:cubicBezTo>
                  <a:pt x="3172795" y="6122300"/>
                  <a:pt x="3167940" y="6109688"/>
                  <a:pt x="3167940" y="6100207"/>
                </a:cubicBezTo>
                <a:cubicBezTo>
                  <a:pt x="3167940" y="6090726"/>
                  <a:pt x="3159368" y="6075629"/>
                  <a:pt x="3148890" y="6066658"/>
                </a:cubicBezTo>
                <a:cubicBezTo>
                  <a:pt x="3138413" y="6057686"/>
                  <a:pt x="3129840" y="6044828"/>
                  <a:pt x="3129840" y="6038083"/>
                </a:cubicBezTo>
                <a:cubicBezTo>
                  <a:pt x="3129840" y="6031337"/>
                  <a:pt x="3121487" y="6018667"/>
                  <a:pt x="3111278" y="6009925"/>
                </a:cubicBezTo>
                <a:cubicBezTo>
                  <a:pt x="3101069" y="6001184"/>
                  <a:pt x="3094611" y="5990966"/>
                  <a:pt x="3096927" y="5987218"/>
                </a:cubicBezTo>
                <a:cubicBezTo>
                  <a:pt x="3104624" y="5974764"/>
                  <a:pt x="3073297" y="5913212"/>
                  <a:pt x="3051397" y="5897761"/>
                </a:cubicBezTo>
                <a:cubicBezTo>
                  <a:pt x="3031280" y="5883568"/>
                  <a:pt x="3028763" y="5883845"/>
                  <a:pt x="3014014" y="5901887"/>
                </a:cubicBezTo>
                <a:cubicBezTo>
                  <a:pt x="2997019" y="5922674"/>
                  <a:pt x="2977440" y="5927606"/>
                  <a:pt x="2977440" y="5911102"/>
                </a:cubicBezTo>
                <a:cubicBezTo>
                  <a:pt x="2977440" y="5905412"/>
                  <a:pt x="2963872" y="5902281"/>
                  <a:pt x="2946484" y="5903958"/>
                </a:cubicBezTo>
                <a:cubicBezTo>
                  <a:pt x="2920776" y="5906437"/>
                  <a:pt x="2915528" y="5910907"/>
                  <a:pt x="2915528" y="5930326"/>
                </a:cubicBezTo>
                <a:cubicBezTo>
                  <a:pt x="2915528" y="5947431"/>
                  <a:pt x="2921921" y="5955205"/>
                  <a:pt x="2939340" y="5959284"/>
                </a:cubicBezTo>
                <a:cubicBezTo>
                  <a:pt x="2957034" y="5963426"/>
                  <a:pt x="2965412" y="5973908"/>
                  <a:pt x="2971947" y="6000076"/>
                </a:cubicBezTo>
                <a:cubicBezTo>
                  <a:pt x="2983236" y="6045281"/>
                  <a:pt x="3011670" y="6056391"/>
                  <a:pt x="3035436" y="6024884"/>
                </a:cubicBezTo>
                <a:cubicBezTo>
                  <a:pt x="3056198" y="5997359"/>
                  <a:pt x="3067980" y="6006349"/>
                  <a:pt x="3058173" y="6042230"/>
                </a:cubicBezTo>
                <a:cubicBezTo>
                  <a:pt x="3045021" y="6090354"/>
                  <a:pt x="3052900" y="6134011"/>
                  <a:pt x="3078958" y="6157397"/>
                </a:cubicBezTo>
                <a:cubicBezTo>
                  <a:pt x="3101490" y="6177617"/>
                  <a:pt x="3104192" y="6178043"/>
                  <a:pt x="3115121" y="6163097"/>
                </a:cubicBezTo>
                <a:cubicBezTo>
                  <a:pt x="3123410" y="6151762"/>
                  <a:pt x="3128954" y="6150216"/>
                  <a:pt x="3133711" y="6157912"/>
                </a:cubicBezTo>
                <a:close/>
                <a:moveTo>
                  <a:pt x="2985179" y="5933774"/>
                </a:moveTo>
                <a:cubicBezTo>
                  <a:pt x="2992055" y="5931022"/>
                  <a:pt x="3000270" y="5931360"/>
                  <a:pt x="3003435" y="5934525"/>
                </a:cubicBezTo>
                <a:cubicBezTo>
                  <a:pt x="3006601" y="5937690"/>
                  <a:pt x="3000975" y="5939941"/>
                  <a:pt x="2990934" y="5939528"/>
                </a:cubicBezTo>
                <a:cubicBezTo>
                  <a:pt x="2979838" y="5939071"/>
                  <a:pt x="2977581" y="5936814"/>
                  <a:pt x="2985179" y="5933773"/>
                </a:cubicBezTo>
                <a:close/>
                <a:moveTo>
                  <a:pt x="2862877" y="5787388"/>
                </a:moveTo>
                <a:cubicBezTo>
                  <a:pt x="2852346" y="5767712"/>
                  <a:pt x="2853282" y="5766546"/>
                  <a:pt x="2876104" y="5770908"/>
                </a:cubicBezTo>
                <a:cubicBezTo>
                  <a:pt x="2889612" y="5773491"/>
                  <a:pt x="2898397" y="5771936"/>
                  <a:pt x="2895627" y="5767454"/>
                </a:cubicBezTo>
                <a:cubicBezTo>
                  <a:pt x="2887256" y="5753909"/>
                  <a:pt x="2853399" y="5758312"/>
                  <a:pt x="2847488" y="5773714"/>
                </a:cubicBezTo>
                <a:cubicBezTo>
                  <a:pt x="2844447" y="5781639"/>
                  <a:pt x="2847336" y="5794601"/>
                  <a:pt x="2853907" y="5802519"/>
                </a:cubicBezTo>
                <a:cubicBezTo>
                  <a:pt x="2870643" y="5822684"/>
                  <a:pt x="2876489" y="5812822"/>
                  <a:pt x="2862877" y="5787388"/>
                </a:cubicBezTo>
                <a:close/>
                <a:moveTo>
                  <a:pt x="3907688" y="5721108"/>
                </a:moveTo>
                <a:cubicBezTo>
                  <a:pt x="3908996" y="5701232"/>
                  <a:pt x="3908516" y="5700767"/>
                  <a:pt x="3904721" y="5718238"/>
                </a:cubicBezTo>
                <a:cubicBezTo>
                  <a:pt x="3902231" y="5729703"/>
                  <a:pt x="3892956" y="5741245"/>
                  <a:pt x="3884111" y="5743885"/>
                </a:cubicBezTo>
                <a:cubicBezTo>
                  <a:pt x="3872536" y="5747341"/>
                  <a:pt x="3873368" y="5748145"/>
                  <a:pt x="3887078" y="5746755"/>
                </a:cubicBezTo>
                <a:cubicBezTo>
                  <a:pt x="3900009" y="5745444"/>
                  <a:pt x="3906629" y="5737206"/>
                  <a:pt x="3907688" y="5721108"/>
                </a:cubicBezTo>
                <a:close/>
                <a:moveTo>
                  <a:pt x="4491915" y="5742546"/>
                </a:moveTo>
                <a:cubicBezTo>
                  <a:pt x="4491915" y="5738568"/>
                  <a:pt x="4483343" y="5729959"/>
                  <a:pt x="4472865" y="5723415"/>
                </a:cubicBezTo>
                <a:cubicBezTo>
                  <a:pt x="4456858" y="5713419"/>
                  <a:pt x="4453815" y="5713903"/>
                  <a:pt x="4453815" y="5726449"/>
                </a:cubicBezTo>
                <a:cubicBezTo>
                  <a:pt x="4453815" y="5734661"/>
                  <a:pt x="4458102" y="5738730"/>
                  <a:pt x="4463340" y="5735493"/>
                </a:cubicBezTo>
                <a:cubicBezTo>
                  <a:pt x="4468579" y="5732255"/>
                  <a:pt x="4472865" y="5734145"/>
                  <a:pt x="4472865" y="5739693"/>
                </a:cubicBezTo>
                <a:cubicBezTo>
                  <a:pt x="4472865" y="5745241"/>
                  <a:pt x="4477152" y="5749780"/>
                  <a:pt x="4482390" y="5749780"/>
                </a:cubicBezTo>
                <a:cubicBezTo>
                  <a:pt x="4487629" y="5749780"/>
                  <a:pt x="4491915" y="5746525"/>
                  <a:pt x="4491915" y="5742546"/>
                </a:cubicBezTo>
                <a:close/>
                <a:moveTo>
                  <a:pt x="4414361" y="5716327"/>
                </a:moveTo>
                <a:cubicBezTo>
                  <a:pt x="4417493" y="5700170"/>
                  <a:pt x="4416525" y="5699985"/>
                  <a:pt x="4402455" y="5714055"/>
                </a:cubicBezTo>
                <a:cubicBezTo>
                  <a:pt x="4384154" y="5732356"/>
                  <a:pt x="4382580" y="5743361"/>
                  <a:pt x="4399047" y="5737879"/>
                </a:cubicBezTo>
                <a:cubicBezTo>
                  <a:pt x="4405595" y="5735698"/>
                  <a:pt x="4412487" y="5726000"/>
                  <a:pt x="4414361" y="5716327"/>
                </a:cubicBezTo>
                <a:close/>
                <a:moveTo>
                  <a:pt x="4394869" y="5689000"/>
                </a:moveTo>
                <a:cubicBezTo>
                  <a:pt x="4406534" y="5685518"/>
                  <a:pt x="4405748" y="5684733"/>
                  <a:pt x="4392012" y="5686143"/>
                </a:cubicBezTo>
                <a:cubicBezTo>
                  <a:pt x="4381595" y="5687212"/>
                  <a:pt x="4372610" y="5694467"/>
                  <a:pt x="4372045" y="5702264"/>
                </a:cubicBezTo>
                <a:cubicBezTo>
                  <a:pt x="4371480" y="5710063"/>
                  <a:pt x="4372766" y="5711349"/>
                  <a:pt x="4374902" y="5705122"/>
                </a:cubicBezTo>
                <a:cubicBezTo>
                  <a:pt x="4377039" y="5698896"/>
                  <a:pt x="4386024" y="5691641"/>
                  <a:pt x="4394869" y="5689000"/>
                </a:cubicBezTo>
                <a:close/>
                <a:moveTo>
                  <a:pt x="3901365" y="5670388"/>
                </a:moveTo>
                <a:cubicBezTo>
                  <a:pt x="3901365" y="5653017"/>
                  <a:pt x="3881268" y="5635480"/>
                  <a:pt x="3861360" y="5635480"/>
                </a:cubicBezTo>
                <a:cubicBezTo>
                  <a:pt x="3842195" y="5635480"/>
                  <a:pt x="3839154" y="5655852"/>
                  <a:pt x="3854140" y="5683853"/>
                </a:cubicBezTo>
                <a:cubicBezTo>
                  <a:pt x="3862113" y="5698749"/>
                  <a:pt x="3867734" y="5700434"/>
                  <a:pt x="3882715" y="5692416"/>
                </a:cubicBezTo>
                <a:cubicBezTo>
                  <a:pt x="3892973" y="5686926"/>
                  <a:pt x="3901365" y="5677014"/>
                  <a:pt x="3901365" y="5670388"/>
                </a:cubicBezTo>
                <a:close/>
                <a:moveTo>
                  <a:pt x="4563341" y="5690902"/>
                </a:moveTo>
                <a:cubicBezTo>
                  <a:pt x="4595666" y="5676174"/>
                  <a:pt x="4592627" y="5641657"/>
                  <a:pt x="4558590" y="5636949"/>
                </a:cubicBezTo>
                <a:cubicBezTo>
                  <a:pt x="4545493" y="5635137"/>
                  <a:pt x="4529205" y="5629076"/>
                  <a:pt x="4522393" y="5623480"/>
                </a:cubicBezTo>
                <a:cubicBezTo>
                  <a:pt x="4513374" y="5616068"/>
                  <a:pt x="4505992" y="5617322"/>
                  <a:pt x="4495221" y="5628093"/>
                </a:cubicBezTo>
                <a:cubicBezTo>
                  <a:pt x="4476052" y="5647261"/>
                  <a:pt x="4486728" y="5683105"/>
                  <a:pt x="4511607" y="5683105"/>
                </a:cubicBezTo>
                <a:cubicBezTo>
                  <a:pt x="4521732" y="5683105"/>
                  <a:pt x="4530015" y="5687391"/>
                  <a:pt x="4530015" y="5692630"/>
                </a:cubicBezTo>
                <a:cubicBezTo>
                  <a:pt x="4530015" y="5704767"/>
                  <a:pt x="4533285" y="5704597"/>
                  <a:pt x="4563341" y="5690902"/>
                </a:cubicBezTo>
                <a:close/>
                <a:moveTo>
                  <a:pt x="8290395" y="5639509"/>
                </a:moveTo>
                <a:cubicBezTo>
                  <a:pt x="8294627" y="5596946"/>
                  <a:pt x="8279513" y="5538434"/>
                  <a:pt x="8261324" y="5526960"/>
                </a:cubicBezTo>
                <a:cubicBezTo>
                  <a:pt x="8248480" y="5518859"/>
                  <a:pt x="8240497" y="5521216"/>
                  <a:pt x="8223623" y="5538088"/>
                </a:cubicBezTo>
                <a:cubicBezTo>
                  <a:pt x="8205207" y="5556505"/>
                  <a:pt x="8203903" y="5562195"/>
                  <a:pt x="8214289" y="5578825"/>
                </a:cubicBezTo>
                <a:cubicBezTo>
                  <a:pt x="8220928" y="5589457"/>
                  <a:pt x="8223819" y="5602267"/>
                  <a:pt x="8220714" y="5607293"/>
                </a:cubicBezTo>
                <a:cubicBezTo>
                  <a:pt x="8217607" y="5612318"/>
                  <a:pt x="8219605" y="5616430"/>
                  <a:pt x="8225153" y="5616430"/>
                </a:cubicBezTo>
                <a:cubicBezTo>
                  <a:pt x="8230701" y="5616430"/>
                  <a:pt x="8235240" y="5621429"/>
                  <a:pt x="8235240" y="5627538"/>
                </a:cubicBezTo>
                <a:cubicBezTo>
                  <a:pt x="8235240" y="5642457"/>
                  <a:pt x="8266175" y="5673002"/>
                  <a:pt x="8278103" y="5669859"/>
                </a:cubicBezTo>
                <a:cubicBezTo>
                  <a:pt x="8283342" y="5668480"/>
                  <a:pt x="8288873" y="5654822"/>
                  <a:pt x="8290395" y="5639509"/>
                </a:cubicBezTo>
                <a:close/>
                <a:moveTo>
                  <a:pt x="4962275" y="5639748"/>
                </a:moveTo>
                <a:cubicBezTo>
                  <a:pt x="4965527" y="5631272"/>
                  <a:pt x="4963930" y="5627449"/>
                  <a:pt x="4958531" y="5630786"/>
                </a:cubicBezTo>
                <a:cubicBezTo>
                  <a:pt x="4953353" y="5633986"/>
                  <a:pt x="4949115" y="5640638"/>
                  <a:pt x="4949115" y="5645568"/>
                </a:cubicBezTo>
                <a:cubicBezTo>
                  <a:pt x="4949115" y="5659269"/>
                  <a:pt x="4955943" y="5656250"/>
                  <a:pt x="4962275" y="5639748"/>
                </a:cubicBezTo>
                <a:close/>
                <a:moveTo>
                  <a:pt x="4047294" y="5586487"/>
                </a:moveTo>
                <a:cubicBezTo>
                  <a:pt x="4054641" y="5574820"/>
                  <a:pt x="4053082" y="5566761"/>
                  <a:pt x="4041171" y="5554851"/>
                </a:cubicBezTo>
                <a:cubicBezTo>
                  <a:pt x="4032382" y="5546061"/>
                  <a:pt x="4025190" y="5532746"/>
                  <a:pt x="4025190" y="5525262"/>
                </a:cubicBezTo>
                <a:cubicBezTo>
                  <a:pt x="4025190" y="5517779"/>
                  <a:pt x="4020445" y="5511655"/>
                  <a:pt x="4014646" y="5511655"/>
                </a:cubicBezTo>
                <a:cubicBezTo>
                  <a:pt x="4008847" y="5511655"/>
                  <a:pt x="4006631" y="5505064"/>
                  <a:pt x="4009723" y="5497007"/>
                </a:cubicBezTo>
                <a:cubicBezTo>
                  <a:pt x="4012814" y="5488951"/>
                  <a:pt x="4009493" y="5480113"/>
                  <a:pt x="4002340" y="5477369"/>
                </a:cubicBezTo>
                <a:cubicBezTo>
                  <a:pt x="3995189" y="5474625"/>
                  <a:pt x="3986753" y="5456222"/>
                  <a:pt x="3983595" y="5436474"/>
                </a:cubicBezTo>
                <a:cubicBezTo>
                  <a:pt x="3977108" y="5395906"/>
                  <a:pt x="3949432" y="5365483"/>
                  <a:pt x="3923505" y="5370419"/>
                </a:cubicBezTo>
                <a:cubicBezTo>
                  <a:pt x="3886918" y="5377385"/>
                  <a:pt x="3900342" y="5559220"/>
                  <a:pt x="3937451" y="5559328"/>
                </a:cubicBezTo>
                <a:cubicBezTo>
                  <a:pt x="3946417" y="5559356"/>
                  <a:pt x="3966611" y="5569978"/>
                  <a:pt x="3982328" y="5582936"/>
                </a:cubicBezTo>
                <a:cubicBezTo>
                  <a:pt x="4013982" y="5609038"/>
                  <a:pt x="4032459" y="5610047"/>
                  <a:pt x="4047294" y="5586487"/>
                </a:cubicBezTo>
                <a:close/>
                <a:moveTo>
                  <a:pt x="4964600" y="5573254"/>
                </a:moveTo>
                <a:cubicBezTo>
                  <a:pt x="4961651" y="5565569"/>
                  <a:pt x="4951603" y="5559417"/>
                  <a:pt x="4942271" y="5559584"/>
                </a:cubicBezTo>
                <a:cubicBezTo>
                  <a:pt x="4926146" y="5559871"/>
                  <a:pt x="4926131" y="5560515"/>
                  <a:pt x="4941971" y="5572540"/>
                </a:cubicBezTo>
                <a:cubicBezTo>
                  <a:pt x="4951139" y="5579499"/>
                  <a:pt x="4958978" y="5591150"/>
                  <a:pt x="4959392" y="5598431"/>
                </a:cubicBezTo>
                <a:cubicBezTo>
                  <a:pt x="4959964" y="5608513"/>
                  <a:pt x="4961314" y="5608755"/>
                  <a:pt x="4965053" y="5599447"/>
                </a:cubicBezTo>
                <a:cubicBezTo>
                  <a:pt x="4967753" y="5592726"/>
                  <a:pt x="4967549" y="5580939"/>
                  <a:pt x="4964600" y="5573254"/>
                </a:cubicBezTo>
                <a:close/>
                <a:moveTo>
                  <a:pt x="4520490" y="5496805"/>
                </a:moveTo>
                <a:cubicBezTo>
                  <a:pt x="4520490" y="5488194"/>
                  <a:pt x="4525011" y="5484750"/>
                  <a:pt x="4531251" y="5488607"/>
                </a:cubicBezTo>
                <a:cubicBezTo>
                  <a:pt x="4537169" y="5492264"/>
                  <a:pt x="4540078" y="5491445"/>
                  <a:pt x="4537714" y="5486787"/>
                </a:cubicBezTo>
                <a:cubicBezTo>
                  <a:pt x="4535351" y="5482129"/>
                  <a:pt x="4525492" y="5459898"/>
                  <a:pt x="4515807" y="5437386"/>
                </a:cubicBezTo>
                <a:cubicBezTo>
                  <a:pt x="4502139" y="5405617"/>
                  <a:pt x="4493763" y="5397089"/>
                  <a:pt x="4478387" y="5399286"/>
                </a:cubicBezTo>
                <a:cubicBezTo>
                  <a:pt x="4448561" y="5403549"/>
                  <a:pt x="4445750" y="5458980"/>
                  <a:pt x="4473844" y="5488885"/>
                </a:cubicBezTo>
                <a:cubicBezTo>
                  <a:pt x="4498271" y="5514886"/>
                  <a:pt x="4520490" y="5518659"/>
                  <a:pt x="4520490" y="5496805"/>
                </a:cubicBezTo>
                <a:close/>
                <a:moveTo>
                  <a:pt x="3822029" y="5487577"/>
                </a:moveTo>
                <a:cubicBezTo>
                  <a:pt x="3840872" y="5468734"/>
                  <a:pt x="3823380" y="5444980"/>
                  <a:pt x="3790661" y="5444980"/>
                </a:cubicBezTo>
                <a:cubicBezTo>
                  <a:pt x="3773287" y="5444980"/>
                  <a:pt x="3768015" y="5450154"/>
                  <a:pt x="3768015" y="5467205"/>
                </a:cubicBezTo>
                <a:cubicBezTo>
                  <a:pt x="3768015" y="5504579"/>
                  <a:pt x="3794891" y="5514715"/>
                  <a:pt x="3822029" y="5487577"/>
                </a:cubicBezTo>
                <a:close/>
                <a:moveTo>
                  <a:pt x="4715753" y="5436493"/>
                </a:moveTo>
                <a:cubicBezTo>
                  <a:pt x="4715753" y="5406715"/>
                  <a:pt x="4710874" y="5391626"/>
                  <a:pt x="4698813" y="5384106"/>
                </a:cubicBezTo>
                <a:cubicBezTo>
                  <a:pt x="4676714" y="5370326"/>
                  <a:pt x="4663711" y="5389532"/>
                  <a:pt x="4663511" y="5436249"/>
                </a:cubicBezTo>
                <a:cubicBezTo>
                  <a:pt x="4663341" y="5476150"/>
                  <a:pt x="4669742" y="5484904"/>
                  <a:pt x="4696311" y="5481101"/>
                </a:cubicBezTo>
                <a:cubicBezTo>
                  <a:pt x="4712509" y="5478782"/>
                  <a:pt x="4715753" y="5471340"/>
                  <a:pt x="4715753" y="5436493"/>
                </a:cubicBezTo>
                <a:close/>
                <a:moveTo>
                  <a:pt x="4611823" y="5449764"/>
                </a:moveTo>
                <a:cubicBezTo>
                  <a:pt x="4619994" y="5417211"/>
                  <a:pt x="4610651" y="5397355"/>
                  <a:pt x="4587165" y="5397355"/>
                </a:cubicBezTo>
                <a:cubicBezTo>
                  <a:pt x="4563679" y="5397355"/>
                  <a:pt x="4554337" y="5417211"/>
                  <a:pt x="4562507" y="5449764"/>
                </a:cubicBezTo>
                <a:cubicBezTo>
                  <a:pt x="4566337" y="5465022"/>
                  <a:pt x="4575181" y="5473555"/>
                  <a:pt x="4587165" y="5473555"/>
                </a:cubicBezTo>
                <a:cubicBezTo>
                  <a:pt x="4599150" y="5473555"/>
                  <a:pt x="4607994" y="5465022"/>
                  <a:pt x="4611823" y="5449764"/>
                </a:cubicBezTo>
                <a:close/>
                <a:moveTo>
                  <a:pt x="7515084" y="5439439"/>
                </a:moveTo>
                <a:cubicBezTo>
                  <a:pt x="7523673" y="5417055"/>
                  <a:pt x="7522080" y="5378305"/>
                  <a:pt x="7512571" y="5378305"/>
                </a:cubicBezTo>
                <a:cubicBezTo>
                  <a:pt x="7508008" y="5378305"/>
                  <a:pt x="7501366" y="5352587"/>
                  <a:pt x="7497810" y="5321155"/>
                </a:cubicBezTo>
                <a:cubicBezTo>
                  <a:pt x="7494254" y="5289723"/>
                  <a:pt x="7487717" y="5264005"/>
                  <a:pt x="7483284" y="5264005"/>
                </a:cubicBezTo>
                <a:cubicBezTo>
                  <a:pt x="7478850" y="5264005"/>
                  <a:pt x="7472188" y="5229715"/>
                  <a:pt x="7468478" y="5187805"/>
                </a:cubicBezTo>
                <a:cubicBezTo>
                  <a:pt x="7464768" y="5145895"/>
                  <a:pt x="7457892" y="5111605"/>
                  <a:pt x="7453199" y="5111605"/>
                </a:cubicBezTo>
                <a:cubicBezTo>
                  <a:pt x="7448505" y="5111605"/>
                  <a:pt x="7444665" y="5099272"/>
                  <a:pt x="7444665" y="5084196"/>
                </a:cubicBezTo>
                <a:cubicBezTo>
                  <a:pt x="7444665" y="5069122"/>
                  <a:pt x="7438448" y="5051628"/>
                  <a:pt x="7430848" y="5045321"/>
                </a:cubicBezTo>
                <a:cubicBezTo>
                  <a:pt x="7422998" y="5038805"/>
                  <a:pt x="7415801" y="5013020"/>
                  <a:pt x="7414180" y="4985605"/>
                </a:cubicBezTo>
                <a:cubicBezTo>
                  <a:pt x="7412184" y="4951836"/>
                  <a:pt x="7406244" y="4934201"/>
                  <a:pt x="7394388" y="4926849"/>
                </a:cubicBezTo>
                <a:cubicBezTo>
                  <a:pt x="7381303" y="4918733"/>
                  <a:pt x="7375376" y="4919594"/>
                  <a:pt x="7368340" y="4930630"/>
                </a:cubicBezTo>
                <a:cubicBezTo>
                  <a:pt x="7355791" y="4950316"/>
                  <a:pt x="7356495" y="5052053"/>
                  <a:pt x="7369211" y="5056291"/>
                </a:cubicBezTo>
                <a:cubicBezTo>
                  <a:pt x="7374859" y="5058174"/>
                  <a:pt x="7380217" y="5074604"/>
                  <a:pt x="7381117" y="5092803"/>
                </a:cubicBezTo>
                <a:cubicBezTo>
                  <a:pt x="7382593" y="5122647"/>
                  <a:pt x="7380063" y="5126200"/>
                  <a:pt x="7355322" y="5129026"/>
                </a:cubicBezTo>
                <a:cubicBezTo>
                  <a:pt x="7328293" y="5132113"/>
                  <a:pt x="7327973" y="5132858"/>
                  <a:pt x="7333528" y="5179757"/>
                </a:cubicBezTo>
                <a:cubicBezTo>
                  <a:pt x="7337736" y="5215291"/>
                  <a:pt x="7345292" y="5232175"/>
                  <a:pt x="7363340" y="5246371"/>
                </a:cubicBezTo>
                <a:cubicBezTo>
                  <a:pt x="7376637" y="5256831"/>
                  <a:pt x="7387516" y="5273396"/>
                  <a:pt x="7387516" y="5283184"/>
                </a:cubicBezTo>
                <a:cubicBezTo>
                  <a:pt x="7387516" y="5292973"/>
                  <a:pt x="7391802" y="5303630"/>
                  <a:pt x="7397041" y="5306868"/>
                </a:cubicBezTo>
                <a:cubicBezTo>
                  <a:pt x="7402279" y="5310105"/>
                  <a:pt x="7406566" y="5320785"/>
                  <a:pt x="7406566" y="5330600"/>
                </a:cubicBezTo>
                <a:cubicBezTo>
                  <a:pt x="7406566" y="5340416"/>
                  <a:pt x="7415138" y="5351167"/>
                  <a:pt x="7425616" y="5354493"/>
                </a:cubicBezTo>
                <a:cubicBezTo>
                  <a:pt x="7436093" y="5357818"/>
                  <a:pt x="7444666" y="5368823"/>
                  <a:pt x="7444666" y="5378947"/>
                </a:cubicBezTo>
                <a:cubicBezTo>
                  <a:pt x="7444666" y="5389071"/>
                  <a:pt x="7448952" y="5397355"/>
                  <a:pt x="7454191" y="5397355"/>
                </a:cubicBezTo>
                <a:cubicBezTo>
                  <a:pt x="7459429" y="5397355"/>
                  <a:pt x="7463716" y="5407356"/>
                  <a:pt x="7463716" y="5419580"/>
                </a:cubicBezTo>
                <a:cubicBezTo>
                  <a:pt x="7463716" y="5431804"/>
                  <a:pt x="7466573" y="5444663"/>
                  <a:pt x="7470066" y="5448155"/>
                </a:cubicBezTo>
                <a:cubicBezTo>
                  <a:pt x="7481840" y="5459929"/>
                  <a:pt x="7509258" y="5454621"/>
                  <a:pt x="7515084" y="5439439"/>
                </a:cubicBezTo>
                <a:close/>
                <a:moveTo>
                  <a:pt x="4825290" y="5435455"/>
                </a:moveTo>
                <a:cubicBezTo>
                  <a:pt x="4825290" y="5430216"/>
                  <a:pt x="4818861" y="5425930"/>
                  <a:pt x="4811003" y="5425930"/>
                </a:cubicBezTo>
                <a:cubicBezTo>
                  <a:pt x="4803145" y="5425930"/>
                  <a:pt x="4796715" y="5430216"/>
                  <a:pt x="4796715" y="5435455"/>
                </a:cubicBezTo>
                <a:cubicBezTo>
                  <a:pt x="4796715" y="5440694"/>
                  <a:pt x="4803145" y="5444980"/>
                  <a:pt x="4811003" y="5444980"/>
                </a:cubicBezTo>
                <a:cubicBezTo>
                  <a:pt x="4818861" y="5444980"/>
                  <a:pt x="4825290" y="5440694"/>
                  <a:pt x="4825290" y="5435455"/>
                </a:cubicBezTo>
                <a:close/>
                <a:moveTo>
                  <a:pt x="5533833" y="5375924"/>
                </a:moveTo>
                <a:cubicBezTo>
                  <a:pt x="5548042" y="5353361"/>
                  <a:pt x="5530333" y="5325918"/>
                  <a:pt x="5501565" y="5325918"/>
                </a:cubicBezTo>
                <a:cubicBezTo>
                  <a:pt x="5468515" y="5325918"/>
                  <a:pt x="5457061" y="5351558"/>
                  <a:pt x="5478780" y="5376924"/>
                </a:cubicBezTo>
                <a:cubicBezTo>
                  <a:pt x="5499111" y="5400668"/>
                  <a:pt x="5518472" y="5400317"/>
                  <a:pt x="5533833" y="5375924"/>
                </a:cubicBezTo>
                <a:close/>
                <a:moveTo>
                  <a:pt x="3298272" y="5347944"/>
                </a:moveTo>
                <a:cubicBezTo>
                  <a:pt x="3295231" y="5340346"/>
                  <a:pt x="3292974" y="5342603"/>
                  <a:pt x="3292517" y="5353699"/>
                </a:cubicBezTo>
                <a:cubicBezTo>
                  <a:pt x="3292104" y="5363740"/>
                  <a:pt x="3294355" y="5369366"/>
                  <a:pt x="3297520" y="5366201"/>
                </a:cubicBezTo>
                <a:cubicBezTo>
                  <a:pt x="3300685" y="5363036"/>
                  <a:pt x="3301023" y="5354820"/>
                  <a:pt x="3298271" y="5347944"/>
                </a:cubicBezTo>
                <a:close/>
                <a:moveTo>
                  <a:pt x="3910890" y="5335443"/>
                </a:moveTo>
                <a:cubicBezTo>
                  <a:pt x="3920350" y="5324044"/>
                  <a:pt x="3920350" y="5318266"/>
                  <a:pt x="3910890" y="5306868"/>
                </a:cubicBezTo>
                <a:cubicBezTo>
                  <a:pt x="3904368" y="5299009"/>
                  <a:pt x="3893653" y="5292580"/>
                  <a:pt x="3887078" y="5292580"/>
                </a:cubicBezTo>
                <a:cubicBezTo>
                  <a:pt x="3880503" y="5292580"/>
                  <a:pt x="3869787" y="5299009"/>
                  <a:pt x="3863265" y="5306868"/>
                </a:cubicBezTo>
                <a:cubicBezTo>
                  <a:pt x="3853805" y="5318266"/>
                  <a:pt x="3853805" y="5324044"/>
                  <a:pt x="3863265" y="5335443"/>
                </a:cubicBezTo>
                <a:cubicBezTo>
                  <a:pt x="3869787" y="5343301"/>
                  <a:pt x="3880503" y="5349730"/>
                  <a:pt x="3887078" y="5349730"/>
                </a:cubicBezTo>
                <a:cubicBezTo>
                  <a:pt x="3893653" y="5349730"/>
                  <a:pt x="3904368" y="5343301"/>
                  <a:pt x="3910890" y="5335443"/>
                </a:cubicBezTo>
                <a:close/>
                <a:moveTo>
                  <a:pt x="3892592" y="5325124"/>
                </a:moveTo>
                <a:cubicBezTo>
                  <a:pt x="3893049" y="5314028"/>
                  <a:pt x="3895306" y="5311771"/>
                  <a:pt x="3898347" y="5319369"/>
                </a:cubicBezTo>
                <a:cubicBezTo>
                  <a:pt x="3901098" y="5326245"/>
                  <a:pt x="3900760" y="5334461"/>
                  <a:pt x="3897595" y="5337626"/>
                </a:cubicBezTo>
                <a:cubicBezTo>
                  <a:pt x="3894430" y="5340791"/>
                  <a:pt x="3892179" y="5335165"/>
                  <a:pt x="3892592" y="5325124"/>
                </a:cubicBezTo>
                <a:close/>
                <a:moveTo>
                  <a:pt x="9575685" y="5343975"/>
                </a:moveTo>
                <a:cubicBezTo>
                  <a:pt x="9572520" y="5340810"/>
                  <a:pt x="9564305" y="5340472"/>
                  <a:pt x="9557429" y="5343224"/>
                </a:cubicBezTo>
                <a:cubicBezTo>
                  <a:pt x="9549830" y="5346265"/>
                  <a:pt x="9552087" y="5348521"/>
                  <a:pt x="9563184" y="5348978"/>
                </a:cubicBezTo>
                <a:cubicBezTo>
                  <a:pt x="9573224" y="5349392"/>
                  <a:pt x="9578851" y="5347141"/>
                  <a:pt x="9575685" y="5343976"/>
                </a:cubicBezTo>
                <a:close/>
                <a:moveTo>
                  <a:pt x="6995085" y="5290675"/>
                </a:moveTo>
                <a:cubicBezTo>
                  <a:pt x="7008927" y="5276834"/>
                  <a:pt x="7010255" y="5244955"/>
                  <a:pt x="6996990" y="5244955"/>
                </a:cubicBezTo>
                <a:cubicBezTo>
                  <a:pt x="6979306" y="5244955"/>
                  <a:pt x="6987304" y="5218645"/>
                  <a:pt x="7006515" y="5213620"/>
                </a:cubicBezTo>
                <a:cubicBezTo>
                  <a:pt x="7027070" y="5208245"/>
                  <a:pt x="7030672" y="5191530"/>
                  <a:pt x="7016185" y="5168755"/>
                </a:cubicBezTo>
                <a:cubicBezTo>
                  <a:pt x="7008452" y="5156598"/>
                  <a:pt x="7004022" y="5156374"/>
                  <a:pt x="6986480" y="5167252"/>
                </a:cubicBezTo>
                <a:cubicBezTo>
                  <a:pt x="6970758" y="5177001"/>
                  <a:pt x="6964198" y="5177343"/>
                  <a:pt x="6958853" y="5168696"/>
                </a:cubicBezTo>
                <a:cubicBezTo>
                  <a:pt x="6946191" y="5148208"/>
                  <a:pt x="6915900" y="5162376"/>
                  <a:pt x="6917437" y="5188067"/>
                </a:cubicBezTo>
                <a:cubicBezTo>
                  <a:pt x="6921042" y="5248319"/>
                  <a:pt x="6926883" y="5269991"/>
                  <a:pt x="6943679" y="5285436"/>
                </a:cubicBezTo>
                <a:cubicBezTo>
                  <a:pt x="6964945" y="5304993"/>
                  <a:pt x="6979304" y="5306457"/>
                  <a:pt x="6995085" y="5290675"/>
                </a:cubicBezTo>
                <a:close/>
                <a:moveTo>
                  <a:pt x="9377735" y="5193176"/>
                </a:moveTo>
                <a:cubicBezTo>
                  <a:pt x="9390070" y="5178313"/>
                  <a:pt x="9376485" y="5140180"/>
                  <a:pt x="9358855" y="5140180"/>
                </a:cubicBezTo>
                <a:cubicBezTo>
                  <a:pt x="9353801" y="5140180"/>
                  <a:pt x="9349665" y="5127672"/>
                  <a:pt x="9349665" y="5112384"/>
                </a:cubicBezTo>
                <a:cubicBezTo>
                  <a:pt x="9349665" y="5072720"/>
                  <a:pt x="9340655" y="5054455"/>
                  <a:pt x="9321090" y="5054455"/>
                </a:cubicBezTo>
                <a:cubicBezTo>
                  <a:pt x="9311733" y="5054455"/>
                  <a:pt x="9301476" y="5061235"/>
                  <a:pt x="9298296" y="5069522"/>
                </a:cubicBezTo>
                <a:cubicBezTo>
                  <a:pt x="9289368" y="5092789"/>
                  <a:pt x="9291460" y="5130655"/>
                  <a:pt x="9301673" y="5130655"/>
                </a:cubicBezTo>
                <a:cubicBezTo>
                  <a:pt x="9306710" y="5130655"/>
                  <a:pt x="9315448" y="5147800"/>
                  <a:pt x="9321090" y="5168755"/>
                </a:cubicBezTo>
                <a:cubicBezTo>
                  <a:pt x="9332001" y="5209276"/>
                  <a:pt x="9355843" y="5219555"/>
                  <a:pt x="9377735" y="5193176"/>
                </a:cubicBezTo>
                <a:close/>
                <a:moveTo>
                  <a:pt x="9135528" y="5168202"/>
                </a:moveTo>
                <a:cubicBezTo>
                  <a:pt x="9143106" y="5144325"/>
                  <a:pt x="9131789" y="5054455"/>
                  <a:pt x="9121204" y="5054455"/>
                </a:cubicBezTo>
                <a:cubicBezTo>
                  <a:pt x="9117025" y="5054455"/>
                  <a:pt x="9110916" y="5043739"/>
                  <a:pt x="9107629" y="5030643"/>
                </a:cubicBezTo>
                <a:cubicBezTo>
                  <a:pt x="9104341" y="5017546"/>
                  <a:pt x="9095288" y="5006830"/>
                  <a:pt x="9087510" y="5006830"/>
                </a:cubicBezTo>
                <a:cubicBezTo>
                  <a:pt x="9077409" y="5006830"/>
                  <a:pt x="9074058" y="4997985"/>
                  <a:pt x="9075785" y="4975880"/>
                </a:cubicBezTo>
                <a:cubicBezTo>
                  <a:pt x="9077796" y="4950131"/>
                  <a:pt x="9074594" y="4944416"/>
                  <a:pt x="9056729" y="4941874"/>
                </a:cubicBezTo>
                <a:cubicBezTo>
                  <a:pt x="9026123" y="4937520"/>
                  <a:pt x="9016997" y="4967129"/>
                  <a:pt x="9042563" y="4987831"/>
                </a:cubicBezTo>
                <a:cubicBezTo>
                  <a:pt x="9058944" y="5001096"/>
                  <a:pt x="9061544" y="5010994"/>
                  <a:pt x="9057184" y="5043498"/>
                </a:cubicBezTo>
                <a:cubicBezTo>
                  <a:pt x="9053671" y="5069693"/>
                  <a:pt x="9055518" y="5083030"/>
                  <a:pt x="9062661" y="5083030"/>
                </a:cubicBezTo>
                <a:cubicBezTo>
                  <a:pt x="9068589" y="5083030"/>
                  <a:pt x="9073440" y="5096685"/>
                  <a:pt x="9073440" y="5113372"/>
                </a:cubicBezTo>
                <a:cubicBezTo>
                  <a:pt x="9073440" y="5131417"/>
                  <a:pt x="9081835" y="5152650"/>
                  <a:pt x="9094150" y="5165760"/>
                </a:cubicBezTo>
                <a:cubicBezTo>
                  <a:pt x="9119642" y="5192894"/>
                  <a:pt x="9127543" y="5193361"/>
                  <a:pt x="9135528" y="5168202"/>
                </a:cubicBezTo>
                <a:close/>
                <a:moveTo>
                  <a:pt x="1221575" y="5162019"/>
                </a:moveTo>
                <a:cubicBezTo>
                  <a:pt x="1209789" y="5158980"/>
                  <a:pt x="1205585" y="5151520"/>
                  <a:pt x="1208777" y="5139312"/>
                </a:cubicBezTo>
                <a:cubicBezTo>
                  <a:pt x="1211392" y="5129312"/>
                  <a:pt x="1209647" y="5121130"/>
                  <a:pt x="1204898" y="5121130"/>
                </a:cubicBezTo>
                <a:cubicBezTo>
                  <a:pt x="1194932" y="5121130"/>
                  <a:pt x="1193171" y="5152961"/>
                  <a:pt x="1202615" y="5162405"/>
                </a:cubicBezTo>
                <a:cubicBezTo>
                  <a:pt x="1206108" y="5165898"/>
                  <a:pt x="1215752" y="5168258"/>
                  <a:pt x="1224046" y="5167651"/>
                </a:cubicBezTo>
                <a:cubicBezTo>
                  <a:pt x="1235303" y="5166826"/>
                  <a:pt x="1234676" y="5165397"/>
                  <a:pt x="1221575" y="5162019"/>
                </a:cubicBezTo>
                <a:close/>
                <a:moveTo>
                  <a:pt x="5784120" y="5128274"/>
                </a:moveTo>
                <a:cubicBezTo>
                  <a:pt x="5788220" y="5121725"/>
                  <a:pt x="5791687" y="5109938"/>
                  <a:pt x="5791826" y="5102080"/>
                </a:cubicBezTo>
                <a:cubicBezTo>
                  <a:pt x="5791964" y="5094222"/>
                  <a:pt x="5801411" y="5086464"/>
                  <a:pt x="5812818" y="5084840"/>
                </a:cubicBezTo>
                <a:cubicBezTo>
                  <a:pt x="5843511" y="5080469"/>
                  <a:pt x="5859354" y="5058107"/>
                  <a:pt x="5844465" y="5040168"/>
                </a:cubicBezTo>
                <a:cubicBezTo>
                  <a:pt x="5830044" y="5022791"/>
                  <a:pt x="5809401" y="5021578"/>
                  <a:pt x="5803945" y="5037786"/>
                </a:cubicBezTo>
                <a:cubicBezTo>
                  <a:pt x="5800797" y="5047143"/>
                  <a:pt x="5796645" y="5046974"/>
                  <a:pt x="5784559" y="5037000"/>
                </a:cubicBezTo>
                <a:cubicBezTo>
                  <a:pt x="5775843" y="5029807"/>
                  <a:pt x="5760727" y="5026989"/>
                  <a:pt x="5749673" y="5030498"/>
                </a:cubicBezTo>
                <a:cubicBezTo>
                  <a:pt x="5733608" y="5035596"/>
                  <a:pt x="5730165" y="5044700"/>
                  <a:pt x="5730165" y="5082085"/>
                </a:cubicBezTo>
                <a:cubicBezTo>
                  <a:pt x="5730165" y="5107052"/>
                  <a:pt x="5733023" y="5130338"/>
                  <a:pt x="5736515" y="5133830"/>
                </a:cubicBezTo>
                <a:cubicBezTo>
                  <a:pt x="5747056" y="5144371"/>
                  <a:pt x="5776170" y="5140972"/>
                  <a:pt x="5784120" y="5128274"/>
                </a:cubicBezTo>
                <a:close/>
                <a:moveTo>
                  <a:pt x="1327710" y="5090650"/>
                </a:moveTo>
                <a:cubicBezTo>
                  <a:pt x="1345570" y="5072791"/>
                  <a:pt x="1341217" y="5054774"/>
                  <a:pt x="1316800" y="5045490"/>
                </a:cubicBezTo>
                <a:cubicBezTo>
                  <a:pt x="1300137" y="5039155"/>
                  <a:pt x="1294240" y="5029284"/>
                  <a:pt x="1293597" y="5006648"/>
                </a:cubicBezTo>
                <a:cubicBezTo>
                  <a:pt x="1292513" y="4968558"/>
                  <a:pt x="1288753" y="4964968"/>
                  <a:pt x="1258021" y="4972681"/>
                </a:cubicBezTo>
                <a:cubicBezTo>
                  <a:pt x="1237759" y="4977767"/>
                  <a:pt x="1233715" y="4983700"/>
                  <a:pt x="1236146" y="5004781"/>
                </a:cubicBezTo>
                <a:cubicBezTo>
                  <a:pt x="1238270" y="5023202"/>
                  <a:pt x="1245294" y="5031519"/>
                  <a:pt x="1260559" y="5033687"/>
                </a:cubicBezTo>
                <a:cubicBezTo>
                  <a:pt x="1273958" y="5035589"/>
                  <a:pt x="1281990" y="5043330"/>
                  <a:pt x="1281990" y="5054339"/>
                </a:cubicBezTo>
                <a:cubicBezTo>
                  <a:pt x="1281990" y="5097405"/>
                  <a:pt x="1303707" y="5114653"/>
                  <a:pt x="1327710" y="5090650"/>
                </a:cubicBezTo>
                <a:close/>
                <a:moveTo>
                  <a:pt x="1441638" y="5077000"/>
                </a:moveTo>
                <a:cubicBezTo>
                  <a:pt x="1453637" y="5073784"/>
                  <a:pt x="1465694" y="5061188"/>
                  <a:pt x="1468864" y="5048554"/>
                </a:cubicBezTo>
                <a:cubicBezTo>
                  <a:pt x="1475526" y="5022013"/>
                  <a:pt x="1488178" y="5019885"/>
                  <a:pt x="1511867" y="5041323"/>
                </a:cubicBezTo>
                <a:cubicBezTo>
                  <a:pt x="1547302" y="5073392"/>
                  <a:pt x="1575159" y="5031815"/>
                  <a:pt x="1542451" y="4995674"/>
                </a:cubicBezTo>
                <a:cubicBezTo>
                  <a:pt x="1523338" y="4974554"/>
                  <a:pt x="1502417" y="4973174"/>
                  <a:pt x="1494985" y="4992543"/>
                </a:cubicBezTo>
                <a:cubicBezTo>
                  <a:pt x="1482617" y="5024773"/>
                  <a:pt x="1430745" y="4991675"/>
                  <a:pt x="1419461" y="4944353"/>
                </a:cubicBezTo>
                <a:cubicBezTo>
                  <a:pt x="1415787" y="4928948"/>
                  <a:pt x="1406542" y="4909150"/>
                  <a:pt x="1398917" y="4900359"/>
                </a:cubicBezTo>
                <a:cubicBezTo>
                  <a:pt x="1389102" y="4889044"/>
                  <a:pt x="1387754" y="4879547"/>
                  <a:pt x="1394299" y="4867851"/>
                </a:cubicBezTo>
                <a:cubicBezTo>
                  <a:pt x="1402722" y="4852800"/>
                  <a:pt x="1404129" y="4853164"/>
                  <a:pt x="1410085" y="4871929"/>
                </a:cubicBezTo>
                <a:cubicBezTo>
                  <a:pt x="1413681" y="4883259"/>
                  <a:pt x="1422764" y="4892530"/>
                  <a:pt x="1430269" y="4892530"/>
                </a:cubicBezTo>
                <a:cubicBezTo>
                  <a:pt x="1437775" y="4892530"/>
                  <a:pt x="1443915" y="4898295"/>
                  <a:pt x="1443915" y="4905342"/>
                </a:cubicBezTo>
                <a:cubicBezTo>
                  <a:pt x="1443915" y="4912388"/>
                  <a:pt x="1452727" y="4926127"/>
                  <a:pt x="1463498" y="4935875"/>
                </a:cubicBezTo>
                <a:cubicBezTo>
                  <a:pt x="1480225" y="4951013"/>
                  <a:pt x="1485968" y="4951795"/>
                  <a:pt x="1502874" y="4941236"/>
                </a:cubicBezTo>
                <a:cubicBezTo>
                  <a:pt x="1518025" y="4931774"/>
                  <a:pt x="1524312" y="4931535"/>
                  <a:pt x="1529677" y="4940214"/>
                </a:cubicBezTo>
                <a:cubicBezTo>
                  <a:pt x="1542130" y="4960364"/>
                  <a:pt x="1572503" y="4946719"/>
                  <a:pt x="1572503" y="4920975"/>
                </a:cubicBezTo>
                <a:cubicBezTo>
                  <a:pt x="1572503" y="4900484"/>
                  <a:pt x="1567689" y="4896894"/>
                  <a:pt x="1536784" y="4894336"/>
                </a:cubicBezTo>
                <a:cubicBezTo>
                  <a:pt x="1501411" y="4891409"/>
                  <a:pt x="1501065" y="4890977"/>
                  <a:pt x="1501065" y="4849771"/>
                </a:cubicBezTo>
                <a:cubicBezTo>
                  <a:pt x="1501065" y="4815611"/>
                  <a:pt x="1495322" y="4802072"/>
                  <a:pt x="1468984" y="4774146"/>
                </a:cubicBezTo>
                <a:cubicBezTo>
                  <a:pt x="1451340" y="4755437"/>
                  <a:pt x="1430564" y="4740130"/>
                  <a:pt x="1422817" y="4740130"/>
                </a:cubicBezTo>
                <a:cubicBezTo>
                  <a:pt x="1397585" y="4740130"/>
                  <a:pt x="1369286" y="4706679"/>
                  <a:pt x="1366080" y="4673063"/>
                </a:cubicBezTo>
                <a:cubicBezTo>
                  <a:pt x="1362731" y="4637949"/>
                  <a:pt x="1334474" y="4621901"/>
                  <a:pt x="1318996" y="4646324"/>
                </a:cubicBezTo>
                <a:cubicBezTo>
                  <a:pt x="1307566" y="4664361"/>
                  <a:pt x="1308585" y="4709207"/>
                  <a:pt x="1320593" y="4716628"/>
                </a:cubicBezTo>
                <a:cubicBezTo>
                  <a:pt x="1326108" y="4720037"/>
                  <a:pt x="1328863" y="4727791"/>
                  <a:pt x="1326716" y="4733859"/>
                </a:cubicBezTo>
                <a:cubicBezTo>
                  <a:pt x="1324568" y="4739928"/>
                  <a:pt x="1340415" y="4764181"/>
                  <a:pt x="1361931" y="4787755"/>
                </a:cubicBezTo>
                <a:lnTo>
                  <a:pt x="1401053" y="4830618"/>
                </a:lnTo>
                <a:lnTo>
                  <a:pt x="1372542" y="4833855"/>
                </a:lnTo>
                <a:cubicBezTo>
                  <a:pt x="1349830" y="4836434"/>
                  <a:pt x="1338690" y="4830695"/>
                  <a:pt x="1317773" y="4805640"/>
                </a:cubicBezTo>
                <a:cubicBezTo>
                  <a:pt x="1303331" y="4788341"/>
                  <a:pt x="1291243" y="4778312"/>
                  <a:pt x="1290911" y="4783352"/>
                </a:cubicBezTo>
                <a:cubicBezTo>
                  <a:pt x="1290579" y="4788393"/>
                  <a:pt x="1286329" y="4782598"/>
                  <a:pt x="1281467" y="4770474"/>
                </a:cubicBezTo>
                <a:cubicBezTo>
                  <a:pt x="1276605" y="4758351"/>
                  <a:pt x="1268923" y="4750720"/>
                  <a:pt x="1264397" y="4753517"/>
                </a:cubicBezTo>
                <a:cubicBezTo>
                  <a:pt x="1259870" y="4756315"/>
                  <a:pt x="1258191" y="4748018"/>
                  <a:pt x="1260664" y="4735080"/>
                </a:cubicBezTo>
                <a:cubicBezTo>
                  <a:pt x="1263137" y="4722141"/>
                  <a:pt x="1268947" y="4711555"/>
                  <a:pt x="1273576" y="4711555"/>
                </a:cubicBezTo>
                <a:cubicBezTo>
                  <a:pt x="1291614" y="4711555"/>
                  <a:pt x="1280745" y="4685471"/>
                  <a:pt x="1258479" y="4675325"/>
                </a:cubicBezTo>
                <a:cubicBezTo>
                  <a:pt x="1238273" y="4666120"/>
                  <a:pt x="1232916" y="4667542"/>
                  <a:pt x="1220379" y="4685441"/>
                </a:cubicBezTo>
                <a:cubicBezTo>
                  <a:pt x="1202412" y="4711092"/>
                  <a:pt x="1201432" y="4731680"/>
                  <a:pt x="1218488" y="4725135"/>
                </a:cubicBezTo>
                <a:cubicBezTo>
                  <a:pt x="1227866" y="4721536"/>
                  <a:pt x="1230070" y="4727863"/>
                  <a:pt x="1226919" y="4749333"/>
                </a:cubicBezTo>
                <a:cubicBezTo>
                  <a:pt x="1224532" y="4765599"/>
                  <a:pt x="1228215" y="4785107"/>
                  <a:pt x="1235280" y="4793621"/>
                </a:cubicBezTo>
                <a:cubicBezTo>
                  <a:pt x="1242226" y="4801990"/>
                  <a:pt x="1252362" y="4816225"/>
                  <a:pt x="1257806" y="4825256"/>
                </a:cubicBezTo>
                <a:cubicBezTo>
                  <a:pt x="1294670" y="4886415"/>
                  <a:pt x="1308820" y="4902842"/>
                  <a:pt x="1314378" y="4890934"/>
                </a:cubicBezTo>
                <a:cubicBezTo>
                  <a:pt x="1317636" y="4883954"/>
                  <a:pt x="1318512" y="4887887"/>
                  <a:pt x="1316325" y="4899674"/>
                </a:cubicBezTo>
                <a:cubicBezTo>
                  <a:pt x="1314138" y="4911461"/>
                  <a:pt x="1316152" y="4921105"/>
                  <a:pt x="1320800" y="4921105"/>
                </a:cubicBezTo>
                <a:cubicBezTo>
                  <a:pt x="1325449" y="4921105"/>
                  <a:pt x="1332068" y="4932892"/>
                  <a:pt x="1335510" y="4947299"/>
                </a:cubicBezTo>
                <a:cubicBezTo>
                  <a:pt x="1338951" y="4961706"/>
                  <a:pt x="1345987" y="4978850"/>
                  <a:pt x="1351145" y="4985399"/>
                </a:cubicBezTo>
                <a:cubicBezTo>
                  <a:pt x="1356303" y="4991947"/>
                  <a:pt x="1357199" y="4997305"/>
                  <a:pt x="1353137" y="4997305"/>
                </a:cubicBezTo>
                <a:cubicBezTo>
                  <a:pt x="1349074" y="4997305"/>
                  <a:pt x="1354979" y="5005309"/>
                  <a:pt x="1366258" y="5015091"/>
                </a:cubicBezTo>
                <a:cubicBezTo>
                  <a:pt x="1377537" y="5024874"/>
                  <a:pt x="1386765" y="5041304"/>
                  <a:pt x="1386765" y="5051604"/>
                </a:cubicBezTo>
                <a:cubicBezTo>
                  <a:pt x="1386765" y="5082660"/>
                  <a:pt x="1399141" y="5088387"/>
                  <a:pt x="1441638" y="5077000"/>
                </a:cubicBezTo>
                <a:close/>
                <a:moveTo>
                  <a:pt x="7319133" y="4956499"/>
                </a:moveTo>
                <a:cubicBezTo>
                  <a:pt x="7343098" y="4927623"/>
                  <a:pt x="7308255" y="4876927"/>
                  <a:pt x="7280357" y="4900080"/>
                </a:cubicBezTo>
                <a:cubicBezTo>
                  <a:pt x="7258039" y="4918603"/>
                  <a:pt x="7269770" y="4968730"/>
                  <a:pt x="7296423" y="4968730"/>
                </a:cubicBezTo>
                <a:cubicBezTo>
                  <a:pt x="7303331" y="4968730"/>
                  <a:pt x="7313550" y="4963226"/>
                  <a:pt x="7319133" y="4956499"/>
                </a:cubicBezTo>
                <a:close/>
                <a:moveTo>
                  <a:pt x="9582860" y="4921629"/>
                </a:moveTo>
                <a:cubicBezTo>
                  <a:pt x="9593006" y="4889664"/>
                  <a:pt x="9591972" y="4778603"/>
                  <a:pt x="9581431" y="4768062"/>
                </a:cubicBezTo>
                <a:cubicBezTo>
                  <a:pt x="9575660" y="4762290"/>
                  <a:pt x="9560799" y="4759002"/>
                  <a:pt x="9548407" y="4760755"/>
                </a:cubicBezTo>
                <a:cubicBezTo>
                  <a:pt x="9526522" y="4763852"/>
                  <a:pt x="9525976" y="4766122"/>
                  <a:pt x="9529318" y="4840143"/>
                </a:cubicBezTo>
                <a:cubicBezTo>
                  <a:pt x="9531210" y="4882053"/>
                  <a:pt x="9536567" y="4917772"/>
                  <a:pt x="9541223" y="4919517"/>
                </a:cubicBezTo>
                <a:cubicBezTo>
                  <a:pt x="9545880" y="4921264"/>
                  <a:pt x="9549690" y="4928630"/>
                  <a:pt x="9549690" y="4935887"/>
                </a:cubicBezTo>
                <a:cubicBezTo>
                  <a:pt x="9549690" y="4954010"/>
                  <a:pt x="9576201" y="4942614"/>
                  <a:pt x="9582860" y="4921629"/>
                </a:cubicBezTo>
                <a:close/>
                <a:moveTo>
                  <a:pt x="9536082" y="4583648"/>
                </a:moveTo>
                <a:cubicBezTo>
                  <a:pt x="9551873" y="4567858"/>
                  <a:pt x="9553903" y="4543833"/>
                  <a:pt x="9540165" y="4535343"/>
                </a:cubicBezTo>
                <a:cubicBezTo>
                  <a:pt x="9534926" y="4532105"/>
                  <a:pt x="9530640" y="4510421"/>
                  <a:pt x="9530640" y="4487155"/>
                </a:cubicBezTo>
                <a:cubicBezTo>
                  <a:pt x="9530640" y="4463890"/>
                  <a:pt x="9534926" y="4444855"/>
                  <a:pt x="9540165" y="4444855"/>
                </a:cubicBezTo>
                <a:cubicBezTo>
                  <a:pt x="9553540" y="4444855"/>
                  <a:pt x="9552051" y="4412926"/>
                  <a:pt x="9538022" y="4398897"/>
                </a:cubicBezTo>
                <a:cubicBezTo>
                  <a:pt x="9529692" y="4390567"/>
                  <a:pt x="9529173" y="4382531"/>
                  <a:pt x="9536209" y="4370799"/>
                </a:cubicBezTo>
                <a:cubicBezTo>
                  <a:pt x="9549533" y="4348581"/>
                  <a:pt x="9552712" y="4282930"/>
                  <a:pt x="9540463" y="4282930"/>
                </a:cubicBezTo>
                <a:cubicBezTo>
                  <a:pt x="9535060" y="4282930"/>
                  <a:pt x="9530640" y="4278338"/>
                  <a:pt x="9530640" y="4272725"/>
                </a:cubicBezTo>
                <a:cubicBezTo>
                  <a:pt x="9530640" y="4254625"/>
                  <a:pt x="9502998" y="4234208"/>
                  <a:pt x="9475978" y="4232351"/>
                </a:cubicBezTo>
                <a:cubicBezTo>
                  <a:pt x="9454575" y="4230879"/>
                  <a:pt x="9450046" y="4234229"/>
                  <a:pt x="9451657" y="4250343"/>
                </a:cubicBezTo>
                <a:cubicBezTo>
                  <a:pt x="9453486" y="4268634"/>
                  <a:pt x="9449750" y="4269821"/>
                  <a:pt x="9402641" y="4265915"/>
                </a:cubicBezTo>
                <a:cubicBezTo>
                  <a:pt x="9356689" y="4262104"/>
                  <a:pt x="9350991" y="4263746"/>
                  <a:pt x="9345034" y="4282515"/>
                </a:cubicBezTo>
                <a:cubicBezTo>
                  <a:pt x="9340761" y="4295979"/>
                  <a:pt x="9343779" y="4309264"/>
                  <a:pt x="9353569" y="4320082"/>
                </a:cubicBezTo>
                <a:cubicBezTo>
                  <a:pt x="9370636" y="4338940"/>
                  <a:pt x="9373542" y="4359130"/>
                  <a:pt x="9359190" y="4359130"/>
                </a:cubicBezTo>
                <a:cubicBezTo>
                  <a:pt x="9341126" y="4359130"/>
                  <a:pt x="9349711" y="4386436"/>
                  <a:pt x="9369777" y="4392805"/>
                </a:cubicBezTo>
                <a:cubicBezTo>
                  <a:pt x="9392646" y="4400063"/>
                  <a:pt x="9431007" y="4370043"/>
                  <a:pt x="9409196" y="4361957"/>
                </a:cubicBezTo>
                <a:cubicBezTo>
                  <a:pt x="9388842" y="4354411"/>
                  <a:pt x="9396108" y="4330533"/>
                  <a:pt x="9421723" y="4320794"/>
                </a:cubicBezTo>
                <a:cubicBezTo>
                  <a:pt x="9455120" y="4308097"/>
                  <a:pt x="9453676" y="4307351"/>
                  <a:pt x="9469634" y="4345542"/>
                </a:cubicBezTo>
                <a:cubicBezTo>
                  <a:pt x="9483728" y="4379275"/>
                  <a:pt x="9480427" y="4416280"/>
                  <a:pt x="9463323" y="4416280"/>
                </a:cubicBezTo>
                <a:cubicBezTo>
                  <a:pt x="9451875" y="4416280"/>
                  <a:pt x="9451696" y="4442264"/>
                  <a:pt x="9463115" y="4446443"/>
                </a:cubicBezTo>
                <a:cubicBezTo>
                  <a:pt x="9467887" y="4448189"/>
                  <a:pt x="9472971" y="4466763"/>
                  <a:pt x="9474414" y="4487718"/>
                </a:cubicBezTo>
                <a:cubicBezTo>
                  <a:pt x="9475856" y="4508673"/>
                  <a:pt x="9480929" y="4531032"/>
                  <a:pt x="9485688" y="4537404"/>
                </a:cubicBezTo>
                <a:cubicBezTo>
                  <a:pt x="9490447" y="4543776"/>
                  <a:pt x="9492488" y="4554492"/>
                  <a:pt x="9490223" y="4561216"/>
                </a:cubicBezTo>
                <a:cubicBezTo>
                  <a:pt x="9487958" y="4567941"/>
                  <a:pt x="9492911" y="4578664"/>
                  <a:pt x="9501229" y="4585046"/>
                </a:cubicBezTo>
                <a:cubicBezTo>
                  <a:pt x="9520437" y="4599783"/>
                  <a:pt x="9519927" y="4599803"/>
                  <a:pt x="9536082" y="4583648"/>
                </a:cubicBezTo>
                <a:close/>
                <a:moveTo>
                  <a:pt x="9249652" y="2559819"/>
                </a:moveTo>
                <a:cubicBezTo>
                  <a:pt x="9265369" y="2550611"/>
                  <a:pt x="9279687" y="2535540"/>
                  <a:pt x="9281471" y="2526328"/>
                </a:cubicBezTo>
                <a:cubicBezTo>
                  <a:pt x="9284986" y="2508176"/>
                  <a:pt x="9248421" y="2463265"/>
                  <a:pt x="9232726" y="2466458"/>
                </a:cubicBezTo>
                <a:cubicBezTo>
                  <a:pt x="9227426" y="2467536"/>
                  <a:pt x="9219024" y="2453422"/>
                  <a:pt x="9214054" y="2435095"/>
                </a:cubicBezTo>
                <a:cubicBezTo>
                  <a:pt x="9204240" y="2398899"/>
                  <a:pt x="9192799" y="2387826"/>
                  <a:pt x="9164982" y="2387601"/>
                </a:cubicBezTo>
                <a:cubicBezTo>
                  <a:pt x="9149085" y="2387472"/>
                  <a:pt x="9147623" y="2392732"/>
                  <a:pt x="9152443" y="2432699"/>
                </a:cubicBezTo>
                <a:cubicBezTo>
                  <a:pt x="9157463" y="2474331"/>
                  <a:pt x="9187014" y="2555004"/>
                  <a:pt x="9203155" y="2571145"/>
                </a:cubicBezTo>
                <a:cubicBezTo>
                  <a:pt x="9212305" y="2580295"/>
                  <a:pt x="9216418" y="2579293"/>
                  <a:pt x="9249652" y="2559819"/>
                </a:cubicBezTo>
                <a:close/>
                <a:moveTo>
                  <a:pt x="8701965" y="1506955"/>
                </a:moveTo>
                <a:cubicBezTo>
                  <a:pt x="8701965" y="1504645"/>
                  <a:pt x="8697679" y="1500105"/>
                  <a:pt x="8692440" y="1496868"/>
                </a:cubicBezTo>
                <a:cubicBezTo>
                  <a:pt x="8687201" y="1493630"/>
                  <a:pt x="8682915" y="1495520"/>
                  <a:pt x="8682915" y="1501068"/>
                </a:cubicBezTo>
                <a:cubicBezTo>
                  <a:pt x="8682915" y="1506616"/>
                  <a:pt x="8687201" y="1511155"/>
                  <a:pt x="8692440" y="1511155"/>
                </a:cubicBezTo>
                <a:cubicBezTo>
                  <a:pt x="8697679" y="1511155"/>
                  <a:pt x="8701965" y="1509265"/>
                  <a:pt x="8701965" y="1506955"/>
                </a:cubicBezTo>
                <a:close/>
                <a:moveTo>
                  <a:pt x="8191598" y="1476798"/>
                </a:moveTo>
                <a:cubicBezTo>
                  <a:pt x="8208496" y="1470315"/>
                  <a:pt x="8213196" y="1402015"/>
                  <a:pt x="8197416" y="1392263"/>
                </a:cubicBezTo>
                <a:cubicBezTo>
                  <a:pt x="8192330" y="1389119"/>
                  <a:pt x="8185348" y="1365292"/>
                  <a:pt x="8181902" y="1339314"/>
                </a:cubicBezTo>
                <a:cubicBezTo>
                  <a:pt x="8178456" y="1313335"/>
                  <a:pt x="8171902" y="1292080"/>
                  <a:pt x="8167338" y="1292080"/>
                </a:cubicBezTo>
                <a:cubicBezTo>
                  <a:pt x="8162774" y="1292080"/>
                  <a:pt x="8159040" y="1273079"/>
                  <a:pt x="8159040" y="1249855"/>
                </a:cubicBezTo>
                <a:cubicBezTo>
                  <a:pt x="8159040" y="1209393"/>
                  <a:pt x="8157882" y="1207662"/>
                  <a:pt x="8131311" y="1208418"/>
                </a:cubicBezTo>
                <a:cubicBezTo>
                  <a:pt x="8110628" y="1209005"/>
                  <a:pt x="8104989" y="1212872"/>
                  <a:pt x="8109117" y="1223631"/>
                </a:cubicBezTo>
                <a:cubicBezTo>
                  <a:pt x="8112729" y="1233044"/>
                  <a:pt x="8110781" y="1235662"/>
                  <a:pt x="8103509" y="1231168"/>
                </a:cubicBezTo>
                <a:cubicBezTo>
                  <a:pt x="8087466" y="1221253"/>
                  <a:pt x="8089775" y="1240504"/>
                  <a:pt x="8106653" y="1257382"/>
                </a:cubicBezTo>
                <a:cubicBezTo>
                  <a:pt x="8122360" y="1273089"/>
                  <a:pt x="8125653" y="1292080"/>
                  <a:pt x="8112670" y="1292080"/>
                </a:cubicBezTo>
                <a:cubicBezTo>
                  <a:pt x="8096625" y="1292080"/>
                  <a:pt x="8092673" y="1371870"/>
                  <a:pt x="8107585" y="1394743"/>
                </a:cubicBezTo>
                <a:cubicBezTo>
                  <a:pt x="8115366" y="1406678"/>
                  <a:pt x="8119318" y="1420349"/>
                  <a:pt x="8116368" y="1425123"/>
                </a:cubicBezTo>
                <a:cubicBezTo>
                  <a:pt x="8111173" y="1433528"/>
                  <a:pt x="8157019" y="1482580"/>
                  <a:pt x="8170070" y="1482580"/>
                </a:cubicBezTo>
                <a:cubicBezTo>
                  <a:pt x="8173624" y="1482580"/>
                  <a:pt x="8183312" y="1479978"/>
                  <a:pt x="8191598" y="1476798"/>
                </a:cubicBezTo>
                <a:close/>
                <a:moveTo>
                  <a:pt x="3340242" y="1310259"/>
                </a:moveTo>
                <a:cubicBezTo>
                  <a:pt x="3371965" y="1277807"/>
                  <a:pt x="3373148" y="1256765"/>
                  <a:pt x="3344153" y="1240713"/>
                </a:cubicBezTo>
                <a:cubicBezTo>
                  <a:pt x="3333675" y="1234913"/>
                  <a:pt x="3322474" y="1226577"/>
                  <a:pt x="3319262" y="1222189"/>
                </a:cubicBezTo>
                <a:cubicBezTo>
                  <a:pt x="3316049" y="1217800"/>
                  <a:pt x="3298905" y="1213514"/>
                  <a:pt x="3281162" y="1212664"/>
                </a:cubicBezTo>
                <a:cubicBezTo>
                  <a:pt x="3249963" y="1211168"/>
                  <a:pt x="3248976" y="1212213"/>
                  <a:pt x="3251132" y="1244455"/>
                </a:cubicBezTo>
                <a:cubicBezTo>
                  <a:pt x="3252358" y="1262791"/>
                  <a:pt x="3253664" y="1285725"/>
                  <a:pt x="3254033" y="1295420"/>
                </a:cubicBezTo>
                <a:cubicBezTo>
                  <a:pt x="3255901" y="1344462"/>
                  <a:pt x="3299475" y="1351963"/>
                  <a:pt x="3340242" y="1310259"/>
                </a:cubicBezTo>
                <a:close/>
                <a:moveTo>
                  <a:pt x="8737047" y="1318869"/>
                </a:moveTo>
                <a:cubicBezTo>
                  <a:pt x="8734006" y="1311271"/>
                  <a:pt x="8731749" y="1313528"/>
                  <a:pt x="8731292" y="1324624"/>
                </a:cubicBezTo>
                <a:cubicBezTo>
                  <a:pt x="8730879" y="1334665"/>
                  <a:pt x="8733130" y="1340290"/>
                  <a:pt x="8736295" y="1337125"/>
                </a:cubicBezTo>
                <a:cubicBezTo>
                  <a:pt x="8739460" y="1333960"/>
                  <a:pt x="8739798" y="1325745"/>
                  <a:pt x="8737046" y="1318869"/>
                </a:cubicBezTo>
                <a:close/>
                <a:moveTo>
                  <a:pt x="4813860" y="1147300"/>
                </a:moveTo>
                <a:cubicBezTo>
                  <a:pt x="4827769" y="1133391"/>
                  <a:pt x="4828680" y="1120630"/>
                  <a:pt x="4815765" y="1120630"/>
                </a:cubicBezTo>
                <a:cubicBezTo>
                  <a:pt x="4810527" y="1120630"/>
                  <a:pt x="4806240" y="1126745"/>
                  <a:pt x="4806240" y="1134219"/>
                </a:cubicBezTo>
                <a:cubicBezTo>
                  <a:pt x="4806240" y="1141693"/>
                  <a:pt x="4798739" y="1149768"/>
                  <a:pt x="4789572" y="1152164"/>
                </a:cubicBezTo>
                <a:cubicBezTo>
                  <a:pt x="4776771" y="1155509"/>
                  <a:pt x="4776329" y="1156777"/>
                  <a:pt x="4787666" y="1157625"/>
                </a:cubicBezTo>
                <a:cubicBezTo>
                  <a:pt x="4795787" y="1158233"/>
                  <a:pt x="4807574" y="1153587"/>
                  <a:pt x="4813860" y="1147300"/>
                </a:cubicBezTo>
                <a:close/>
                <a:moveTo>
                  <a:pt x="5461570" y="1048381"/>
                </a:moveTo>
                <a:cubicBezTo>
                  <a:pt x="5463267" y="1030989"/>
                  <a:pt x="5458679" y="1014215"/>
                  <a:pt x="5450329" y="1007285"/>
                </a:cubicBezTo>
                <a:cubicBezTo>
                  <a:pt x="5438746" y="997672"/>
                  <a:pt x="5434091" y="999523"/>
                  <a:pt x="5424337" y="1017621"/>
                </a:cubicBezTo>
                <a:cubicBezTo>
                  <a:pt x="5417802" y="1029747"/>
                  <a:pt x="5411995" y="1049507"/>
                  <a:pt x="5411433" y="1061534"/>
                </a:cubicBezTo>
                <a:cubicBezTo>
                  <a:pt x="5410592" y="1079537"/>
                  <a:pt x="5414676" y="1082903"/>
                  <a:pt x="5434557" y="1080584"/>
                </a:cubicBezTo>
                <a:cubicBezTo>
                  <a:pt x="5453808" y="1078338"/>
                  <a:pt x="5459284" y="1071811"/>
                  <a:pt x="5461570" y="1048381"/>
                </a:cubicBezTo>
                <a:close/>
                <a:moveTo>
                  <a:pt x="5364133" y="1059398"/>
                </a:moveTo>
                <a:cubicBezTo>
                  <a:pt x="5381831" y="1041700"/>
                  <a:pt x="5381506" y="1011788"/>
                  <a:pt x="5363453" y="996805"/>
                </a:cubicBezTo>
                <a:cubicBezTo>
                  <a:pt x="5344575" y="981137"/>
                  <a:pt x="5345137" y="964646"/>
                  <a:pt x="5364299" y="971999"/>
                </a:cubicBezTo>
                <a:cubicBezTo>
                  <a:pt x="5372697" y="975222"/>
                  <a:pt x="5390226" y="969316"/>
                  <a:pt x="5403683" y="958731"/>
                </a:cubicBezTo>
                <a:cubicBezTo>
                  <a:pt x="5417021" y="948239"/>
                  <a:pt x="5423070" y="939655"/>
                  <a:pt x="5417125" y="939655"/>
                </a:cubicBezTo>
                <a:cubicBezTo>
                  <a:pt x="5410503" y="939655"/>
                  <a:pt x="5406315" y="921203"/>
                  <a:pt x="5406315" y="892030"/>
                </a:cubicBezTo>
                <a:cubicBezTo>
                  <a:pt x="5406315" y="856047"/>
                  <a:pt x="5409808" y="844405"/>
                  <a:pt x="5420603" y="844405"/>
                </a:cubicBezTo>
                <a:cubicBezTo>
                  <a:pt x="5428461" y="844405"/>
                  <a:pt x="5434890" y="849934"/>
                  <a:pt x="5434890" y="856693"/>
                </a:cubicBezTo>
                <a:cubicBezTo>
                  <a:pt x="5434890" y="863451"/>
                  <a:pt x="5451269" y="887079"/>
                  <a:pt x="5471288" y="909199"/>
                </a:cubicBezTo>
                <a:lnTo>
                  <a:pt x="5507686" y="949418"/>
                </a:lnTo>
                <a:lnTo>
                  <a:pt x="5537963" y="934314"/>
                </a:lnTo>
                <a:cubicBezTo>
                  <a:pt x="5568789" y="918936"/>
                  <a:pt x="5580122" y="881447"/>
                  <a:pt x="5558066" y="867816"/>
                </a:cubicBezTo>
                <a:cubicBezTo>
                  <a:pt x="5552470" y="864358"/>
                  <a:pt x="5550375" y="855055"/>
                  <a:pt x="5553411" y="847144"/>
                </a:cubicBezTo>
                <a:cubicBezTo>
                  <a:pt x="5557190" y="837299"/>
                  <a:pt x="5554541" y="834444"/>
                  <a:pt x="5545021" y="838097"/>
                </a:cubicBezTo>
                <a:cubicBezTo>
                  <a:pt x="5536769" y="841264"/>
                  <a:pt x="5532700" y="838789"/>
                  <a:pt x="5535019" y="832014"/>
                </a:cubicBezTo>
                <a:cubicBezTo>
                  <a:pt x="5537168" y="825732"/>
                  <a:pt x="5523558" y="810792"/>
                  <a:pt x="5504774" y="798813"/>
                </a:cubicBezTo>
                <a:cubicBezTo>
                  <a:pt x="5474919" y="779775"/>
                  <a:pt x="5466530" y="778385"/>
                  <a:pt x="5438100" y="787767"/>
                </a:cubicBezTo>
                <a:cubicBezTo>
                  <a:pt x="5415534" y="795215"/>
                  <a:pt x="5401929" y="795472"/>
                  <a:pt x="5393658" y="788608"/>
                </a:cubicBezTo>
                <a:cubicBezTo>
                  <a:pt x="5383651" y="780302"/>
                  <a:pt x="5329745" y="798548"/>
                  <a:pt x="5292822" y="822738"/>
                </a:cubicBezTo>
                <a:cubicBezTo>
                  <a:pt x="5282645" y="829405"/>
                  <a:pt x="5273452" y="943952"/>
                  <a:pt x="5282378" y="952878"/>
                </a:cubicBezTo>
                <a:cubicBezTo>
                  <a:pt x="5287679" y="958178"/>
                  <a:pt x="5292015" y="971883"/>
                  <a:pt x="5292015" y="983334"/>
                </a:cubicBezTo>
                <a:cubicBezTo>
                  <a:pt x="5292015" y="1002201"/>
                  <a:pt x="5302808" y="1028788"/>
                  <a:pt x="5323584" y="1061099"/>
                </a:cubicBezTo>
                <a:cubicBezTo>
                  <a:pt x="5333639" y="1076737"/>
                  <a:pt x="5347370" y="1076161"/>
                  <a:pt x="5364133" y="1059398"/>
                </a:cubicBezTo>
                <a:close/>
                <a:moveTo>
                  <a:pt x="7440207" y="900596"/>
                </a:moveTo>
                <a:cubicBezTo>
                  <a:pt x="7446924" y="879434"/>
                  <a:pt x="7434918" y="861175"/>
                  <a:pt x="7412083" y="857823"/>
                </a:cubicBezTo>
                <a:cubicBezTo>
                  <a:pt x="7395260" y="855354"/>
                  <a:pt x="7385109" y="878967"/>
                  <a:pt x="7392704" y="902897"/>
                </a:cubicBezTo>
                <a:cubicBezTo>
                  <a:pt x="7400324" y="926906"/>
                  <a:pt x="7432349" y="925355"/>
                  <a:pt x="7440207" y="900596"/>
                </a:cubicBezTo>
                <a:close/>
                <a:moveTo>
                  <a:pt x="7421698" y="811089"/>
                </a:moveTo>
                <a:cubicBezTo>
                  <a:pt x="7429290" y="780842"/>
                  <a:pt x="7420903" y="758680"/>
                  <a:pt x="7401866" y="758680"/>
                </a:cubicBezTo>
                <a:cubicBezTo>
                  <a:pt x="7380707" y="758680"/>
                  <a:pt x="7365238" y="803434"/>
                  <a:pt x="7380431" y="820695"/>
                </a:cubicBezTo>
                <a:cubicBezTo>
                  <a:pt x="7398550" y="841281"/>
                  <a:pt x="7415087" y="837431"/>
                  <a:pt x="7421698" y="811089"/>
                </a:cubicBezTo>
                <a:close/>
                <a:moveTo>
                  <a:pt x="7576137" y="730105"/>
                </a:moveTo>
                <a:cubicBezTo>
                  <a:pt x="7577723" y="696053"/>
                  <a:pt x="7583081" y="664121"/>
                  <a:pt x="7588043" y="659144"/>
                </a:cubicBezTo>
                <a:cubicBezTo>
                  <a:pt x="7593005" y="654167"/>
                  <a:pt x="7597065" y="640237"/>
                  <a:pt x="7597065" y="628187"/>
                </a:cubicBezTo>
                <a:cubicBezTo>
                  <a:pt x="7597065" y="615298"/>
                  <a:pt x="7602809" y="606280"/>
                  <a:pt x="7611018" y="606280"/>
                </a:cubicBezTo>
                <a:cubicBezTo>
                  <a:pt x="7627514" y="606280"/>
                  <a:pt x="7644463" y="578115"/>
                  <a:pt x="7641229" y="556077"/>
                </a:cubicBezTo>
                <a:cubicBezTo>
                  <a:pt x="7638208" y="535496"/>
                  <a:pt x="7606927" y="501505"/>
                  <a:pt x="7591008" y="501505"/>
                </a:cubicBezTo>
                <a:cubicBezTo>
                  <a:pt x="7584062" y="501505"/>
                  <a:pt x="7575689" y="512221"/>
                  <a:pt x="7572401" y="525317"/>
                </a:cubicBezTo>
                <a:cubicBezTo>
                  <a:pt x="7567151" y="546238"/>
                  <a:pt x="7561297" y="549130"/>
                  <a:pt x="7524193" y="549130"/>
                </a:cubicBezTo>
                <a:cubicBezTo>
                  <a:pt x="7500966" y="549130"/>
                  <a:pt x="7476375" y="554349"/>
                  <a:pt x="7469546" y="560727"/>
                </a:cubicBezTo>
                <a:cubicBezTo>
                  <a:pt x="7453253" y="575948"/>
                  <a:pt x="7465882" y="634347"/>
                  <a:pt x="7489697" y="653905"/>
                </a:cubicBezTo>
                <a:cubicBezTo>
                  <a:pt x="7503266" y="665049"/>
                  <a:pt x="7505796" y="676052"/>
                  <a:pt x="7501192" y="703911"/>
                </a:cubicBezTo>
                <a:cubicBezTo>
                  <a:pt x="7496818" y="730381"/>
                  <a:pt x="7498601" y="739630"/>
                  <a:pt x="7508077" y="739630"/>
                </a:cubicBezTo>
                <a:cubicBezTo>
                  <a:pt x="7515124" y="739630"/>
                  <a:pt x="7520865" y="749608"/>
                  <a:pt x="7520865" y="761855"/>
                </a:cubicBezTo>
                <a:cubicBezTo>
                  <a:pt x="7520865" y="789929"/>
                  <a:pt x="7529252" y="798316"/>
                  <a:pt x="7553811" y="794801"/>
                </a:cubicBezTo>
                <a:cubicBezTo>
                  <a:pt x="7570748" y="792376"/>
                  <a:pt x="7573625" y="784042"/>
                  <a:pt x="7576137" y="730105"/>
                </a:cubicBezTo>
                <a:close/>
                <a:moveTo>
                  <a:pt x="5410304" y="755335"/>
                </a:moveTo>
                <a:cubicBezTo>
                  <a:pt x="5407012" y="746758"/>
                  <a:pt x="5400525" y="742085"/>
                  <a:pt x="5395887" y="744951"/>
                </a:cubicBezTo>
                <a:cubicBezTo>
                  <a:pt x="5391250" y="747817"/>
                  <a:pt x="5392770" y="755933"/>
                  <a:pt x="5399267" y="762985"/>
                </a:cubicBezTo>
                <a:cubicBezTo>
                  <a:pt x="5413879" y="778850"/>
                  <a:pt x="5418183" y="775867"/>
                  <a:pt x="5410304" y="755335"/>
                </a:cubicBezTo>
                <a:close/>
                <a:moveTo>
                  <a:pt x="5642059" y="761639"/>
                </a:moveTo>
                <a:cubicBezTo>
                  <a:pt x="5632891" y="759243"/>
                  <a:pt x="5625390" y="750454"/>
                  <a:pt x="5625390" y="742107"/>
                </a:cubicBezTo>
                <a:cubicBezTo>
                  <a:pt x="5625390" y="733759"/>
                  <a:pt x="5622718" y="729603"/>
                  <a:pt x="5619451" y="732869"/>
                </a:cubicBezTo>
                <a:cubicBezTo>
                  <a:pt x="5608582" y="743738"/>
                  <a:pt x="5624539" y="768222"/>
                  <a:pt x="5641760" y="767100"/>
                </a:cubicBezTo>
                <a:cubicBezTo>
                  <a:pt x="5657662" y="766065"/>
                  <a:pt x="5657681" y="765722"/>
                  <a:pt x="5642059" y="761639"/>
                </a:cubicBezTo>
                <a:close/>
                <a:moveTo>
                  <a:pt x="5660060" y="722593"/>
                </a:moveTo>
                <a:cubicBezTo>
                  <a:pt x="5651719" y="714251"/>
                  <a:pt x="5642291" y="710029"/>
                  <a:pt x="5639111" y="713209"/>
                </a:cubicBezTo>
                <a:cubicBezTo>
                  <a:pt x="5635930" y="716390"/>
                  <a:pt x="5641186" y="727029"/>
                  <a:pt x="5650790" y="736852"/>
                </a:cubicBezTo>
                <a:cubicBezTo>
                  <a:pt x="5660395" y="746675"/>
                  <a:pt x="5669822" y="750897"/>
                  <a:pt x="5671740" y="746235"/>
                </a:cubicBezTo>
                <a:cubicBezTo>
                  <a:pt x="5673657" y="741573"/>
                  <a:pt x="5668401" y="730934"/>
                  <a:pt x="5660060" y="722593"/>
                </a:cubicBezTo>
                <a:close/>
                <a:moveTo>
                  <a:pt x="7466479" y="720567"/>
                </a:moveTo>
                <a:cubicBezTo>
                  <a:pt x="7469220" y="710082"/>
                  <a:pt x="7467577" y="703906"/>
                  <a:pt x="7462827" y="706841"/>
                </a:cubicBezTo>
                <a:cubicBezTo>
                  <a:pt x="7458077" y="709777"/>
                  <a:pt x="7454190" y="718356"/>
                  <a:pt x="7454190" y="725905"/>
                </a:cubicBezTo>
                <a:cubicBezTo>
                  <a:pt x="7454190" y="745619"/>
                  <a:pt x="7460662" y="742808"/>
                  <a:pt x="7466479" y="720567"/>
                </a:cubicBezTo>
                <a:close/>
                <a:moveTo>
                  <a:pt x="6996990" y="645013"/>
                </a:moveTo>
                <a:cubicBezTo>
                  <a:pt x="6996990" y="640122"/>
                  <a:pt x="7008778" y="634764"/>
                  <a:pt x="7023184" y="633106"/>
                </a:cubicBezTo>
                <a:cubicBezTo>
                  <a:pt x="7043758" y="630739"/>
                  <a:pt x="7050025" y="624472"/>
                  <a:pt x="7052392" y="603899"/>
                </a:cubicBezTo>
                <a:cubicBezTo>
                  <a:pt x="7056188" y="570907"/>
                  <a:pt x="7092240" y="565779"/>
                  <a:pt x="7092240" y="598231"/>
                </a:cubicBezTo>
                <a:cubicBezTo>
                  <a:pt x="7092240" y="618154"/>
                  <a:pt x="7092800" y="618251"/>
                  <a:pt x="7111290" y="601517"/>
                </a:cubicBezTo>
                <a:cubicBezTo>
                  <a:pt x="7146258" y="569873"/>
                  <a:pt x="7128749" y="491980"/>
                  <a:pt x="7086668" y="491980"/>
                </a:cubicBezTo>
                <a:cubicBezTo>
                  <a:pt x="7071433" y="491980"/>
                  <a:pt x="7038051" y="509372"/>
                  <a:pt x="7018110" y="527699"/>
                </a:cubicBezTo>
                <a:cubicBezTo>
                  <a:pt x="7010985" y="534247"/>
                  <a:pt x="6999984" y="539605"/>
                  <a:pt x="6993664" y="539605"/>
                </a:cubicBezTo>
                <a:cubicBezTo>
                  <a:pt x="6979011" y="539605"/>
                  <a:pt x="6953243" y="569530"/>
                  <a:pt x="6944689" y="596484"/>
                </a:cubicBezTo>
                <a:cubicBezTo>
                  <a:pt x="6940184" y="610679"/>
                  <a:pt x="6943664" y="622942"/>
                  <a:pt x="6955630" y="635036"/>
                </a:cubicBezTo>
                <a:cubicBezTo>
                  <a:pt x="6974482" y="654091"/>
                  <a:pt x="6996990" y="659520"/>
                  <a:pt x="6996990" y="645013"/>
                </a:cubicBezTo>
                <a:close/>
                <a:moveTo>
                  <a:pt x="7370846" y="571397"/>
                </a:moveTo>
                <a:cubicBezTo>
                  <a:pt x="7364298" y="568754"/>
                  <a:pt x="7358940" y="558124"/>
                  <a:pt x="7358940" y="547774"/>
                </a:cubicBezTo>
                <a:cubicBezTo>
                  <a:pt x="7358940" y="537424"/>
                  <a:pt x="7362360" y="531069"/>
                  <a:pt x="7366539" y="533652"/>
                </a:cubicBezTo>
                <a:cubicBezTo>
                  <a:pt x="7370718" y="536235"/>
                  <a:pt x="7380362" y="534410"/>
                  <a:pt x="7387970" y="529597"/>
                </a:cubicBezTo>
                <a:cubicBezTo>
                  <a:pt x="7398738" y="522786"/>
                  <a:pt x="7396988" y="520814"/>
                  <a:pt x="7380072" y="520701"/>
                </a:cubicBezTo>
                <a:cubicBezTo>
                  <a:pt x="7356658" y="520544"/>
                  <a:pt x="7344020" y="540381"/>
                  <a:pt x="7352860" y="563417"/>
                </a:cubicBezTo>
                <a:cubicBezTo>
                  <a:pt x="7355875" y="571276"/>
                  <a:pt x="7363834" y="577367"/>
                  <a:pt x="7370547" y="576953"/>
                </a:cubicBezTo>
                <a:cubicBezTo>
                  <a:pt x="7380107" y="576364"/>
                  <a:pt x="7380172" y="575160"/>
                  <a:pt x="7370847" y="571397"/>
                </a:cubicBezTo>
                <a:close/>
                <a:moveTo>
                  <a:pt x="5849228" y="483493"/>
                </a:moveTo>
                <a:cubicBezTo>
                  <a:pt x="5849228" y="453715"/>
                  <a:pt x="5844349" y="438626"/>
                  <a:pt x="5832288" y="431106"/>
                </a:cubicBezTo>
                <a:cubicBezTo>
                  <a:pt x="5810189" y="417325"/>
                  <a:pt x="5797186" y="436532"/>
                  <a:pt x="5796986" y="483249"/>
                </a:cubicBezTo>
                <a:cubicBezTo>
                  <a:pt x="5796816" y="523150"/>
                  <a:pt x="5803218" y="531904"/>
                  <a:pt x="5829786" y="528101"/>
                </a:cubicBezTo>
                <a:cubicBezTo>
                  <a:pt x="5845984" y="525782"/>
                  <a:pt x="5849228" y="518340"/>
                  <a:pt x="5849228" y="483493"/>
                </a:cubicBezTo>
                <a:close/>
                <a:moveTo>
                  <a:pt x="6073065" y="373144"/>
                </a:moveTo>
                <a:cubicBezTo>
                  <a:pt x="6073065" y="350064"/>
                  <a:pt x="6077351" y="328530"/>
                  <a:pt x="6082590" y="325292"/>
                </a:cubicBezTo>
                <a:cubicBezTo>
                  <a:pt x="6097344" y="316174"/>
                  <a:pt x="6093824" y="272963"/>
                  <a:pt x="6077828" y="266824"/>
                </a:cubicBezTo>
                <a:cubicBezTo>
                  <a:pt x="6069970" y="263809"/>
                  <a:pt x="6063540" y="255192"/>
                  <a:pt x="6063540" y="247675"/>
                </a:cubicBezTo>
                <a:cubicBezTo>
                  <a:pt x="6063540" y="223160"/>
                  <a:pt x="6030751" y="196795"/>
                  <a:pt x="6005860" y="201296"/>
                </a:cubicBezTo>
                <a:cubicBezTo>
                  <a:pt x="5983109" y="205409"/>
                  <a:pt x="5983012" y="205168"/>
                  <a:pt x="6001628" y="190724"/>
                </a:cubicBezTo>
                <a:cubicBezTo>
                  <a:pt x="6020064" y="176419"/>
                  <a:pt x="6020084" y="176048"/>
                  <a:pt x="6002230" y="179195"/>
                </a:cubicBezTo>
                <a:cubicBezTo>
                  <a:pt x="5982298" y="182708"/>
                  <a:pt x="5960423" y="242651"/>
                  <a:pt x="5975334" y="252897"/>
                </a:cubicBezTo>
                <a:cubicBezTo>
                  <a:pt x="5988541" y="261971"/>
                  <a:pt x="6004990" y="311636"/>
                  <a:pt x="6011931" y="363392"/>
                </a:cubicBezTo>
                <a:cubicBezTo>
                  <a:pt x="6019888" y="422721"/>
                  <a:pt x="6030527" y="437876"/>
                  <a:pt x="6055016" y="424770"/>
                </a:cubicBezTo>
                <a:cubicBezTo>
                  <a:pt x="6068539" y="417532"/>
                  <a:pt x="6073065" y="404586"/>
                  <a:pt x="6073065" y="373144"/>
                </a:cubicBezTo>
                <a:close/>
                <a:moveTo>
                  <a:pt x="2386890" y="6630843"/>
                </a:moveTo>
                <a:cubicBezTo>
                  <a:pt x="2386890" y="6622984"/>
                  <a:pt x="2391176" y="6616555"/>
                  <a:pt x="2396415" y="6616555"/>
                </a:cubicBezTo>
                <a:cubicBezTo>
                  <a:pt x="2401654" y="6616555"/>
                  <a:pt x="2405940" y="6622984"/>
                  <a:pt x="2405940" y="6630843"/>
                </a:cubicBezTo>
                <a:cubicBezTo>
                  <a:pt x="2405940" y="6638701"/>
                  <a:pt x="2401654" y="6645130"/>
                  <a:pt x="2396415" y="6645130"/>
                </a:cubicBezTo>
                <a:cubicBezTo>
                  <a:pt x="2391176" y="6645130"/>
                  <a:pt x="2386890" y="6638701"/>
                  <a:pt x="2386890" y="6630843"/>
                </a:cubicBezTo>
                <a:close/>
                <a:moveTo>
                  <a:pt x="8301915" y="6616555"/>
                </a:moveTo>
                <a:cubicBezTo>
                  <a:pt x="8301915" y="6611316"/>
                  <a:pt x="8306201" y="6607030"/>
                  <a:pt x="8311440" y="6607030"/>
                </a:cubicBezTo>
                <a:cubicBezTo>
                  <a:pt x="8316679" y="6607030"/>
                  <a:pt x="8320965" y="6611316"/>
                  <a:pt x="8320965" y="6616555"/>
                </a:cubicBezTo>
                <a:cubicBezTo>
                  <a:pt x="8320965" y="6621794"/>
                  <a:pt x="8316679" y="6626080"/>
                  <a:pt x="8311440" y="6626080"/>
                </a:cubicBezTo>
                <a:cubicBezTo>
                  <a:pt x="8306201" y="6626080"/>
                  <a:pt x="8301915" y="6621794"/>
                  <a:pt x="8301915" y="6616555"/>
                </a:cubicBezTo>
                <a:close/>
                <a:moveTo>
                  <a:pt x="2110665" y="6573693"/>
                </a:moveTo>
                <a:cubicBezTo>
                  <a:pt x="2110665" y="6565834"/>
                  <a:pt x="2117095" y="6559405"/>
                  <a:pt x="2124953" y="6559405"/>
                </a:cubicBezTo>
                <a:cubicBezTo>
                  <a:pt x="2132811" y="6559405"/>
                  <a:pt x="2139240" y="6565834"/>
                  <a:pt x="2139240" y="6573693"/>
                </a:cubicBezTo>
                <a:cubicBezTo>
                  <a:pt x="2139240" y="6581551"/>
                  <a:pt x="2132811" y="6587980"/>
                  <a:pt x="2124953" y="6587980"/>
                </a:cubicBezTo>
                <a:cubicBezTo>
                  <a:pt x="2117095" y="6587980"/>
                  <a:pt x="2110665" y="6581551"/>
                  <a:pt x="2110665" y="6573693"/>
                </a:cubicBezTo>
                <a:close/>
                <a:moveTo>
                  <a:pt x="8060645" y="6528449"/>
                </a:moveTo>
                <a:cubicBezTo>
                  <a:pt x="8057544" y="6511423"/>
                  <a:pt x="8052197" y="6487848"/>
                  <a:pt x="8048762" y="6476061"/>
                </a:cubicBezTo>
                <a:cubicBezTo>
                  <a:pt x="8044254" y="6460586"/>
                  <a:pt x="8046489" y="6454630"/>
                  <a:pt x="8056806" y="6454630"/>
                </a:cubicBezTo>
                <a:cubicBezTo>
                  <a:pt x="8064664" y="6454630"/>
                  <a:pt x="8073678" y="6464274"/>
                  <a:pt x="8076837" y="6476061"/>
                </a:cubicBezTo>
                <a:cubicBezTo>
                  <a:pt x="8085411" y="6508056"/>
                  <a:pt x="8084009" y="6559405"/>
                  <a:pt x="8074561" y="6559405"/>
                </a:cubicBezTo>
                <a:cubicBezTo>
                  <a:pt x="8070008" y="6559405"/>
                  <a:pt x="8063746" y="6545475"/>
                  <a:pt x="8060645" y="6528449"/>
                </a:cubicBezTo>
                <a:close/>
                <a:moveTo>
                  <a:pt x="8270825" y="6436416"/>
                </a:moveTo>
                <a:cubicBezTo>
                  <a:pt x="8252251" y="6400086"/>
                  <a:pt x="8256472" y="6386055"/>
                  <a:pt x="8279152" y="6408735"/>
                </a:cubicBezTo>
                <a:cubicBezTo>
                  <a:pt x="8287337" y="6416920"/>
                  <a:pt x="8292552" y="6433810"/>
                  <a:pt x="8290738" y="6446268"/>
                </a:cubicBezTo>
                <a:cubicBezTo>
                  <a:pt x="8287632" y="6467614"/>
                  <a:pt x="8286485" y="6467046"/>
                  <a:pt x="8270825" y="6436416"/>
                </a:cubicBezTo>
                <a:close/>
                <a:moveTo>
                  <a:pt x="2024940" y="6378430"/>
                </a:moveTo>
                <a:cubicBezTo>
                  <a:pt x="2024940" y="6367847"/>
                  <a:pt x="2031290" y="6359380"/>
                  <a:pt x="2039228" y="6359380"/>
                </a:cubicBezTo>
                <a:cubicBezTo>
                  <a:pt x="2047165" y="6359380"/>
                  <a:pt x="2053515" y="6367847"/>
                  <a:pt x="2053515" y="6378430"/>
                </a:cubicBezTo>
                <a:cubicBezTo>
                  <a:pt x="2053515" y="6389014"/>
                  <a:pt x="2047165" y="6397480"/>
                  <a:pt x="2039228" y="6397480"/>
                </a:cubicBezTo>
                <a:cubicBezTo>
                  <a:pt x="2031290" y="6397480"/>
                  <a:pt x="2024940" y="6389014"/>
                  <a:pt x="2024940" y="6378430"/>
                </a:cubicBezTo>
                <a:close/>
                <a:moveTo>
                  <a:pt x="4589547" y="6378133"/>
                </a:moveTo>
                <a:cubicBezTo>
                  <a:pt x="4577759" y="6373395"/>
                  <a:pt x="4567382" y="6361880"/>
                  <a:pt x="4566486" y="6352543"/>
                </a:cubicBezTo>
                <a:cubicBezTo>
                  <a:pt x="4565590" y="6343207"/>
                  <a:pt x="4564374" y="6328721"/>
                  <a:pt x="4563784" y="6320353"/>
                </a:cubicBezTo>
                <a:cubicBezTo>
                  <a:pt x="4562743" y="6305596"/>
                  <a:pt x="4518740" y="6258784"/>
                  <a:pt x="4500054" y="6252555"/>
                </a:cubicBezTo>
                <a:cubicBezTo>
                  <a:pt x="4494309" y="6250640"/>
                  <a:pt x="4495281" y="6232769"/>
                  <a:pt x="4502625" y="6205310"/>
                </a:cubicBezTo>
                <a:cubicBezTo>
                  <a:pt x="4512075" y="6169979"/>
                  <a:pt x="4512017" y="6150011"/>
                  <a:pt x="4502336" y="6105482"/>
                </a:cubicBezTo>
                <a:cubicBezTo>
                  <a:pt x="4495680" y="6074866"/>
                  <a:pt x="4486871" y="6043247"/>
                  <a:pt x="4482761" y="6035217"/>
                </a:cubicBezTo>
                <a:cubicBezTo>
                  <a:pt x="4478651" y="6027187"/>
                  <a:pt x="4472357" y="6007272"/>
                  <a:pt x="4468774" y="5990961"/>
                </a:cubicBezTo>
                <a:cubicBezTo>
                  <a:pt x="4465192" y="5974650"/>
                  <a:pt x="4453931" y="5953767"/>
                  <a:pt x="4443751" y="5944554"/>
                </a:cubicBezTo>
                <a:cubicBezTo>
                  <a:pt x="4433570" y="5935341"/>
                  <a:pt x="4425240" y="5922702"/>
                  <a:pt x="4425240" y="5916468"/>
                </a:cubicBezTo>
                <a:cubicBezTo>
                  <a:pt x="4425240" y="5910234"/>
                  <a:pt x="4416566" y="5897283"/>
                  <a:pt x="4405965" y="5887689"/>
                </a:cubicBezTo>
                <a:cubicBezTo>
                  <a:pt x="4392818" y="5875792"/>
                  <a:pt x="4389790" y="5867146"/>
                  <a:pt x="4396440" y="5860495"/>
                </a:cubicBezTo>
                <a:cubicBezTo>
                  <a:pt x="4403090" y="5853845"/>
                  <a:pt x="4409824" y="5854380"/>
                  <a:pt x="4417620" y="5862175"/>
                </a:cubicBezTo>
                <a:cubicBezTo>
                  <a:pt x="4423907" y="5868462"/>
                  <a:pt x="4441052" y="5873605"/>
                  <a:pt x="4455720" y="5873605"/>
                </a:cubicBezTo>
                <a:cubicBezTo>
                  <a:pt x="4473810" y="5873605"/>
                  <a:pt x="4482390" y="5878505"/>
                  <a:pt x="4482390" y="5888834"/>
                </a:cubicBezTo>
                <a:cubicBezTo>
                  <a:pt x="4482390" y="5903875"/>
                  <a:pt x="4509802" y="5969150"/>
                  <a:pt x="4519994" y="5978380"/>
                </a:cubicBezTo>
                <a:cubicBezTo>
                  <a:pt x="4528902" y="5986448"/>
                  <a:pt x="4548084" y="6019691"/>
                  <a:pt x="4563085" y="6053060"/>
                </a:cubicBezTo>
                <a:cubicBezTo>
                  <a:pt x="4573514" y="6076261"/>
                  <a:pt x="4574731" y="6089842"/>
                  <a:pt x="4567578" y="6103208"/>
                </a:cubicBezTo>
                <a:cubicBezTo>
                  <a:pt x="4559917" y="6117525"/>
                  <a:pt x="4561237" y="6122868"/>
                  <a:pt x="4573607" y="6127616"/>
                </a:cubicBezTo>
                <a:cubicBezTo>
                  <a:pt x="4586815" y="6132684"/>
                  <a:pt x="4588426" y="6142373"/>
                  <a:pt x="4583305" y="6185942"/>
                </a:cubicBezTo>
                <a:cubicBezTo>
                  <a:pt x="4577938" y="6231605"/>
                  <a:pt x="4579595" y="6239893"/>
                  <a:pt x="4596452" y="6251701"/>
                </a:cubicBezTo>
                <a:cubicBezTo>
                  <a:pt x="4607061" y="6259131"/>
                  <a:pt x="4615740" y="6272682"/>
                  <a:pt x="4615740" y="6281815"/>
                </a:cubicBezTo>
                <a:cubicBezTo>
                  <a:pt x="4615740" y="6290948"/>
                  <a:pt x="4620564" y="6303243"/>
                  <a:pt x="4626459" y="6309139"/>
                </a:cubicBezTo>
                <a:cubicBezTo>
                  <a:pt x="4637685" y="6320365"/>
                  <a:pt x="4630050" y="6388463"/>
                  <a:pt x="4617690" y="6387352"/>
                </a:cubicBezTo>
                <a:cubicBezTo>
                  <a:pt x="4613998" y="6387019"/>
                  <a:pt x="4601334" y="6382871"/>
                  <a:pt x="4589547" y="6378134"/>
                </a:cubicBezTo>
                <a:close/>
                <a:moveTo>
                  <a:pt x="2750205" y="6360425"/>
                </a:moveTo>
                <a:cubicBezTo>
                  <a:pt x="2741196" y="6354716"/>
                  <a:pt x="2740474" y="6350263"/>
                  <a:pt x="2747823" y="6345721"/>
                </a:cubicBezTo>
                <a:cubicBezTo>
                  <a:pt x="2759905" y="6338254"/>
                  <a:pt x="2777415" y="6346669"/>
                  <a:pt x="2777415" y="6359942"/>
                </a:cubicBezTo>
                <a:cubicBezTo>
                  <a:pt x="2777415" y="6371017"/>
                  <a:pt x="2767207" y="6371198"/>
                  <a:pt x="2750205" y="6360425"/>
                </a:cubicBezTo>
                <a:close/>
                <a:moveTo>
                  <a:pt x="2716254" y="6306594"/>
                </a:moveTo>
                <a:cubicBezTo>
                  <a:pt x="2712293" y="6290814"/>
                  <a:pt x="2715225" y="6277334"/>
                  <a:pt x="2724673" y="6267886"/>
                </a:cubicBezTo>
                <a:cubicBezTo>
                  <a:pt x="2744996" y="6247564"/>
                  <a:pt x="2758365" y="6259524"/>
                  <a:pt x="2758365" y="6298030"/>
                </a:cubicBezTo>
                <a:cubicBezTo>
                  <a:pt x="2758365" y="6323829"/>
                  <a:pt x="2754530" y="6330805"/>
                  <a:pt x="2740348" y="6330805"/>
                </a:cubicBezTo>
                <a:cubicBezTo>
                  <a:pt x="2728994" y="6330805"/>
                  <a:pt x="2720083" y="6321851"/>
                  <a:pt x="2716254" y="6306594"/>
                </a:cubicBezTo>
                <a:close/>
                <a:moveTo>
                  <a:pt x="3407946" y="6261710"/>
                </a:moveTo>
                <a:cubicBezTo>
                  <a:pt x="3339800" y="6194092"/>
                  <a:pt x="3320779" y="6171313"/>
                  <a:pt x="3320486" y="6156974"/>
                </a:cubicBezTo>
                <a:cubicBezTo>
                  <a:pt x="3320240" y="6144922"/>
                  <a:pt x="3347069" y="6149063"/>
                  <a:pt x="3351338" y="6161736"/>
                </a:cubicBezTo>
                <a:cubicBezTo>
                  <a:pt x="3353544" y="6168285"/>
                  <a:pt x="3358486" y="6157010"/>
                  <a:pt x="3362321" y="6136683"/>
                </a:cubicBezTo>
                <a:cubicBezTo>
                  <a:pt x="3366636" y="6113810"/>
                  <a:pt x="3365410" y="6095840"/>
                  <a:pt x="3359104" y="6089534"/>
                </a:cubicBezTo>
                <a:cubicBezTo>
                  <a:pt x="3340658" y="6071087"/>
                  <a:pt x="3348448" y="6065584"/>
                  <a:pt x="3377490" y="6076546"/>
                </a:cubicBezTo>
                <a:cubicBezTo>
                  <a:pt x="3403473" y="6086353"/>
                  <a:pt x="3417977" y="6111730"/>
                  <a:pt x="3397599" y="6111730"/>
                </a:cubicBezTo>
                <a:cubicBezTo>
                  <a:pt x="3388879" y="6111730"/>
                  <a:pt x="3388056" y="6141346"/>
                  <a:pt x="3396540" y="6149830"/>
                </a:cubicBezTo>
                <a:cubicBezTo>
                  <a:pt x="3407387" y="6160677"/>
                  <a:pt x="3425115" y="6198103"/>
                  <a:pt x="3425115" y="6210155"/>
                </a:cubicBezTo>
                <a:cubicBezTo>
                  <a:pt x="3425115" y="6217284"/>
                  <a:pt x="3433688" y="6232999"/>
                  <a:pt x="3444165" y="6245080"/>
                </a:cubicBezTo>
                <a:cubicBezTo>
                  <a:pt x="3454643" y="6257161"/>
                  <a:pt x="3463215" y="6272360"/>
                  <a:pt x="3463215" y="6278856"/>
                </a:cubicBezTo>
                <a:cubicBezTo>
                  <a:pt x="3463215" y="6285351"/>
                  <a:pt x="3469644" y="6293134"/>
                  <a:pt x="3477503" y="6296149"/>
                </a:cubicBezTo>
                <a:cubicBezTo>
                  <a:pt x="3491904" y="6301675"/>
                  <a:pt x="3497922" y="6330837"/>
                  <a:pt x="3484646" y="6330767"/>
                </a:cubicBezTo>
                <a:cubicBezTo>
                  <a:pt x="3480717" y="6330748"/>
                  <a:pt x="3446202" y="6299671"/>
                  <a:pt x="3407946" y="6261710"/>
                </a:cubicBezTo>
                <a:close/>
                <a:moveTo>
                  <a:pt x="7854240" y="6273655"/>
                </a:moveTo>
                <a:cubicBezTo>
                  <a:pt x="7854240" y="6268416"/>
                  <a:pt x="7858526" y="6264130"/>
                  <a:pt x="7863765" y="6264130"/>
                </a:cubicBezTo>
                <a:cubicBezTo>
                  <a:pt x="7869004" y="6264130"/>
                  <a:pt x="7873290" y="6268416"/>
                  <a:pt x="7873290" y="6273655"/>
                </a:cubicBezTo>
                <a:cubicBezTo>
                  <a:pt x="7873290" y="6278894"/>
                  <a:pt x="7869004" y="6283180"/>
                  <a:pt x="7863765" y="6283180"/>
                </a:cubicBezTo>
                <a:cubicBezTo>
                  <a:pt x="7858526" y="6283180"/>
                  <a:pt x="7854240" y="6278894"/>
                  <a:pt x="7854240" y="6273655"/>
                </a:cubicBezTo>
                <a:close/>
                <a:moveTo>
                  <a:pt x="5336724" y="6267564"/>
                </a:moveTo>
                <a:cubicBezTo>
                  <a:pt x="5329115" y="6259954"/>
                  <a:pt x="5337717" y="6245080"/>
                  <a:pt x="5349727" y="6245080"/>
                </a:cubicBezTo>
                <a:cubicBezTo>
                  <a:pt x="5354657" y="6245080"/>
                  <a:pt x="5358690" y="6251509"/>
                  <a:pt x="5358690" y="6259368"/>
                </a:cubicBezTo>
                <a:cubicBezTo>
                  <a:pt x="5358690" y="6274098"/>
                  <a:pt x="5347451" y="6278291"/>
                  <a:pt x="5336724" y="6267564"/>
                </a:cubicBezTo>
                <a:close/>
                <a:moveTo>
                  <a:pt x="8060615" y="6238730"/>
                </a:moveTo>
                <a:cubicBezTo>
                  <a:pt x="8049655" y="6227771"/>
                  <a:pt x="8053679" y="6216505"/>
                  <a:pt x="8068553" y="6216505"/>
                </a:cubicBezTo>
                <a:cubicBezTo>
                  <a:pt x="8076411" y="6216505"/>
                  <a:pt x="8082840" y="6222934"/>
                  <a:pt x="8082840" y="6230793"/>
                </a:cubicBezTo>
                <a:cubicBezTo>
                  <a:pt x="8082840" y="6245667"/>
                  <a:pt x="8071575" y="6249690"/>
                  <a:pt x="8060615" y="6238730"/>
                </a:cubicBezTo>
                <a:close/>
                <a:moveTo>
                  <a:pt x="1917584" y="6225155"/>
                </a:moveTo>
                <a:cubicBezTo>
                  <a:pt x="1908306" y="6219754"/>
                  <a:pt x="1903201" y="6211312"/>
                  <a:pt x="1906239" y="6206395"/>
                </a:cubicBezTo>
                <a:cubicBezTo>
                  <a:pt x="1915132" y="6192006"/>
                  <a:pt x="1928257" y="6196030"/>
                  <a:pt x="1939215" y="6216505"/>
                </a:cubicBezTo>
                <a:cubicBezTo>
                  <a:pt x="1950417" y="6237437"/>
                  <a:pt x="1943459" y="6240219"/>
                  <a:pt x="1917584" y="6225155"/>
                </a:cubicBezTo>
                <a:close/>
                <a:moveTo>
                  <a:pt x="8566234" y="6205914"/>
                </a:moveTo>
                <a:cubicBezTo>
                  <a:pt x="8554317" y="6199190"/>
                  <a:pt x="8549565" y="6184584"/>
                  <a:pt x="8549565" y="6154682"/>
                </a:cubicBezTo>
                <a:cubicBezTo>
                  <a:pt x="8549565" y="6131677"/>
                  <a:pt x="8545214" y="6110165"/>
                  <a:pt x="8539896" y="6106879"/>
                </a:cubicBezTo>
                <a:cubicBezTo>
                  <a:pt x="8534578" y="6103592"/>
                  <a:pt x="8524081" y="6086194"/>
                  <a:pt x="8516569" y="6068216"/>
                </a:cubicBezTo>
                <a:cubicBezTo>
                  <a:pt x="8507658" y="6046889"/>
                  <a:pt x="8496482" y="6035530"/>
                  <a:pt x="8484409" y="6035530"/>
                </a:cubicBezTo>
                <a:cubicBezTo>
                  <a:pt x="8457792" y="6035530"/>
                  <a:pt x="8450741" y="5996046"/>
                  <a:pt x="8470106" y="5955437"/>
                </a:cubicBezTo>
                <a:cubicBezTo>
                  <a:pt x="8489088" y="5915631"/>
                  <a:pt x="8501940" y="5919435"/>
                  <a:pt x="8501940" y="5964859"/>
                </a:cubicBezTo>
                <a:cubicBezTo>
                  <a:pt x="8501940" y="5991189"/>
                  <a:pt x="8506967" y="6000129"/>
                  <a:pt x="8526871" y="6009198"/>
                </a:cubicBezTo>
                <a:cubicBezTo>
                  <a:pt x="8548733" y="6019159"/>
                  <a:pt x="8553905" y="6017961"/>
                  <a:pt x="8568879" y="5999469"/>
                </a:cubicBezTo>
                <a:cubicBezTo>
                  <a:pt x="8591195" y="5971910"/>
                  <a:pt x="8603255" y="5972821"/>
                  <a:pt x="8610737" y="6002631"/>
                </a:cubicBezTo>
                <a:cubicBezTo>
                  <a:pt x="8618434" y="6033302"/>
                  <a:pt x="8609960" y="6047369"/>
                  <a:pt x="8587986" y="6040395"/>
                </a:cubicBezTo>
                <a:cubicBezTo>
                  <a:pt x="8574720" y="6036184"/>
                  <a:pt x="8569962" y="6041084"/>
                  <a:pt x="8566871" y="6062145"/>
                </a:cubicBezTo>
                <a:cubicBezTo>
                  <a:pt x="8564677" y="6077096"/>
                  <a:pt x="8568182" y="6094281"/>
                  <a:pt x="8574660" y="6100333"/>
                </a:cubicBezTo>
                <a:cubicBezTo>
                  <a:pt x="8589600" y="6114289"/>
                  <a:pt x="8602313" y="6196181"/>
                  <a:pt x="8591235" y="6207103"/>
                </a:cubicBezTo>
                <a:cubicBezTo>
                  <a:pt x="8586561" y="6211711"/>
                  <a:pt x="8575584" y="6211189"/>
                  <a:pt x="8566234" y="6205914"/>
                </a:cubicBezTo>
                <a:close/>
                <a:moveTo>
                  <a:pt x="4053765" y="6197455"/>
                </a:moveTo>
                <a:cubicBezTo>
                  <a:pt x="4053765" y="6192216"/>
                  <a:pt x="4058052" y="6187930"/>
                  <a:pt x="4063290" y="6187930"/>
                </a:cubicBezTo>
                <a:cubicBezTo>
                  <a:pt x="4068529" y="6187930"/>
                  <a:pt x="4072815" y="6192216"/>
                  <a:pt x="4072815" y="6197455"/>
                </a:cubicBezTo>
                <a:cubicBezTo>
                  <a:pt x="4072815" y="6202694"/>
                  <a:pt x="4068529" y="6206980"/>
                  <a:pt x="4063290" y="6206980"/>
                </a:cubicBezTo>
                <a:cubicBezTo>
                  <a:pt x="4058052" y="6206980"/>
                  <a:pt x="4053765" y="6202694"/>
                  <a:pt x="4053765" y="6197455"/>
                </a:cubicBezTo>
                <a:close/>
                <a:moveTo>
                  <a:pt x="8165390" y="6181580"/>
                </a:moveTo>
                <a:cubicBezTo>
                  <a:pt x="8161898" y="6178088"/>
                  <a:pt x="8159040" y="6167372"/>
                  <a:pt x="8159040" y="6157767"/>
                </a:cubicBezTo>
                <a:cubicBezTo>
                  <a:pt x="8159040" y="6137913"/>
                  <a:pt x="8178217" y="6134716"/>
                  <a:pt x="8195235" y="6151735"/>
                </a:cubicBezTo>
                <a:cubicBezTo>
                  <a:pt x="8212254" y="6168754"/>
                  <a:pt x="8209058" y="6187930"/>
                  <a:pt x="8189203" y="6187930"/>
                </a:cubicBezTo>
                <a:cubicBezTo>
                  <a:pt x="8179599" y="6187930"/>
                  <a:pt x="8168883" y="6185073"/>
                  <a:pt x="8165390" y="6181580"/>
                </a:cubicBezTo>
                <a:close/>
                <a:moveTo>
                  <a:pt x="4039884" y="6160013"/>
                </a:moveTo>
                <a:cubicBezTo>
                  <a:pt x="4033378" y="6149486"/>
                  <a:pt x="4048404" y="6138119"/>
                  <a:pt x="4057199" y="6146914"/>
                </a:cubicBezTo>
                <a:cubicBezTo>
                  <a:pt x="4066255" y="6155970"/>
                  <a:pt x="4064567" y="6168880"/>
                  <a:pt x="4054327" y="6168880"/>
                </a:cubicBezTo>
                <a:cubicBezTo>
                  <a:pt x="4049398" y="6168880"/>
                  <a:pt x="4042898" y="6164890"/>
                  <a:pt x="4039884" y="6160013"/>
                </a:cubicBezTo>
                <a:close/>
                <a:moveTo>
                  <a:pt x="4368033" y="6130673"/>
                </a:moveTo>
                <a:cubicBezTo>
                  <a:pt x="4362394" y="6120135"/>
                  <a:pt x="4358856" y="6106205"/>
                  <a:pt x="4360171" y="6099716"/>
                </a:cubicBezTo>
                <a:cubicBezTo>
                  <a:pt x="4364368" y="6079004"/>
                  <a:pt x="4339500" y="6045055"/>
                  <a:pt x="4320130" y="6045055"/>
                </a:cubicBezTo>
                <a:cubicBezTo>
                  <a:pt x="4309837" y="6045055"/>
                  <a:pt x="4301415" y="6038626"/>
                  <a:pt x="4301415" y="6030768"/>
                </a:cubicBezTo>
                <a:cubicBezTo>
                  <a:pt x="4301415" y="6022909"/>
                  <a:pt x="4305702" y="6016480"/>
                  <a:pt x="4310940" y="6016480"/>
                </a:cubicBezTo>
                <a:cubicBezTo>
                  <a:pt x="4323045" y="6016480"/>
                  <a:pt x="4323510" y="5981042"/>
                  <a:pt x="4311461" y="5976792"/>
                </a:cubicBezTo>
                <a:cubicBezTo>
                  <a:pt x="4299690" y="5972642"/>
                  <a:pt x="4290695" y="5818318"/>
                  <a:pt x="4301824" y="5811440"/>
                </a:cubicBezTo>
                <a:cubicBezTo>
                  <a:pt x="4313744" y="5804073"/>
                  <a:pt x="4339099" y="5868376"/>
                  <a:pt x="4333188" y="5890983"/>
                </a:cubicBezTo>
                <a:cubicBezTo>
                  <a:pt x="4330516" y="5901198"/>
                  <a:pt x="4332990" y="5912435"/>
                  <a:pt x="4338685" y="5915955"/>
                </a:cubicBezTo>
                <a:cubicBezTo>
                  <a:pt x="4344381" y="5919474"/>
                  <a:pt x="4349040" y="5936579"/>
                  <a:pt x="4349040" y="5953964"/>
                </a:cubicBezTo>
                <a:cubicBezTo>
                  <a:pt x="4349040" y="5971349"/>
                  <a:pt x="4355041" y="5990553"/>
                  <a:pt x="4362375" y="5996639"/>
                </a:cubicBezTo>
                <a:cubicBezTo>
                  <a:pt x="4369709" y="6002727"/>
                  <a:pt x="4375710" y="6023093"/>
                  <a:pt x="4375710" y="6041899"/>
                </a:cubicBezTo>
                <a:cubicBezTo>
                  <a:pt x="4375710" y="6060705"/>
                  <a:pt x="4379751" y="6078752"/>
                  <a:pt x="4384690" y="6082005"/>
                </a:cubicBezTo>
                <a:cubicBezTo>
                  <a:pt x="4389629" y="6085257"/>
                  <a:pt x="4396380" y="6101848"/>
                  <a:pt x="4399692" y="6118874"/>
                </a:cubicBezTo>
                <a:cubicBezTo>
                  <a:pt x="4406710" y="6154949"/>
                  <a:pt x="4385296" y="6162929"/>
                  <a:pt x="4368033" y="6130673"/>
                </a:cubicBezTo>
                <a:close/>
                <a:moveTo>
                  <a:pt x="4137126" y="6122765"/>
                </a:moveTo>
                <a:cubicBezTo>
                  <a:pt x="4109228" y="6105929"/>
                  <a:pt x="4101971" y="6083155"/>
                  <a:pt x="4124505" y="6083155"/>
                </a:cubicBezTo>
                <a:cubicBezTo>
                  <a:pt x="4131980" y="6083155"/>
                  <a:pt x="4144510" y="6096014"/>
                  <a:pt x="4152350" y="6111730"/>
                </a:cubicBezTo>
                <a:cubicBezTo>
                  <a:pt x="4160190" y="6127447"/>
                  <a:pt x="4165862" y="6139913"/>
                  <a:pt x="4164954" y="6139434"/>
                </a:cubicBezTo>
                <a:cubicBezTo>
                  <a:pt x="4164046" y="6138955"/>
                  <a:pt x="4151523" y="6131454"/>
                  <a:pt x="4137126" y="6122765"/>
                </a:cubicBezTo>
                <a:close/>
                <a:moveTo>
                  <a:pt x="5130090" y="6107530"/>
                </a:moveTo>
                <a:cubicBezTo>
                  <a:pt x="5130090" y="6099363"/>
                  <a:pt x="5134376" y="6092680"/>
                  <a:pt x="5139615" y="6092680"/>
                </a:cubicBezTo>
                <a:cubicBezTo>
                  <a:pt x="5144854" y="6092680"/>
                  <a:pt x="5149140" y="6096714"/>
                  <a:pt x="5149140" y="6101643"/>
                </a:cubicBezTo>
                <a:cubicBezTo>
                  <a:pt x="5149140" y="6106573"/>
                  <a:pt x="5144854" y="6113255"/>
                  <a:pt x="5139615" y="6116493"/>
                </a:cubicBezTo>
                <a:cubicBezTo>
                  <a:pt x="5134376" y="6119730"/>
                  <a:pt x="5130090" y="6115697"/>
                  <a:pt x="5130090" y="6107530"/>
                </a:cubicBezTo>
                <a:close/>
                <a:moveTo>
                  <a:pt x="1834440" y="6078393"/>
                </a:moveTo>
                <a:cubicBezTo>
                  <a:pt x="1834440" y="6069661"/>
                  <a:pt x="1839048" y="6064053"/>
                  <a:pt x="1844679" y="6065931"/>
                </a:cubicBezTo>
                <a:cubicBezTo>
                  <a:pt x="1850311" y="6067808"/>
                  <a:pt x="1854919" y="6073416"/>
                  <a:pt x="1854919" y="6078393"/>
                </a:cubicBezTo>
                <a:cubicBezTo>
                  <a:pt x="1854919" y="6083370"/>
                  <a:pt x="1850311" y="6088977"/>
                  <a:pt x="1844679" y="6090855"/>
                </a:cubicBezTo>
                <a:cubicBezTo>
                  <a:pt x="1839048" y="6092732"/>
                  <a:pt x="1834440" y="6087124"/>
                  <a:pt x="1834440" y="6078393"/>
                </a:cubicBezTo>
                <a:close/>
                <a:moveTo>
                  <a:pt x="5094173" y="6052794"/>
                </a:moveTo>
                <a:cubicBezTo>
                  <a:pt x="5100060" y="6035133"/>
                  <a:pt x="5120565" y="6032204"/>
                  <a:pt x="5120565" y="6049024"/>
                </a:cubicBezTo>
                <a:cubicBezTo>
                  <a:pt x="5120565" y="6057319"/>
                  <a:pt x="5113779" y="6064105"/>
                  <a:pt x="5105484" y="6064105"/>
                </a:cubicBezTo>
                <a:cubicBezTo>
                  <a:pt x="5097189" y="6064105"/>
                  <a:pt x="5092099" y="6059015"/>
                  <a:pt x="5094173" y="6052794"/>
                </a:cubicBezTo>
                <a:close/>
                <a:moveTo>
                  <a:pt x="8120338" y="6049091"/>
                </a:moveTo>
                <a:cubicBezTo>
                  <a:pt x="8110053" y="6036700"/>
                  <a:pt x="8110119" y="6032693"/>
                  <a:pt x="8120716" y="6026143"/>
                </a:cubicBezTo>
                <a:cubicBezTo>
                  <a:pt x="8134271" y="6017766"/>
                  <a:pt x="8159040" y="6035705"/>
                  <a:pt x="8159040" y="6053900"/>
                </a:cubicBezTo>
                <a:cubicBezTo>
                  <a:pt x="8159040" y="6069222"/>
                  <a:pt x="8134515" y="6066175"/>
                  <a:pt x="8120338" y="6049091"/>
                </a:cubicBezTo>
                <a:close/>
                <a:moveTo>
                  <a:pt x="5441185" y="6047436"/>
                </a:moveTo>
                <a:cubicBezTo>
                  <a:pt x="5433985" y="6035625"/>
                  <a:pt x="5435074" y="5930731"/>
                  <a:pt x="5442394" y="5931058"/>
                </a:cubicBezTo>
                <a:cubicBezTo>
                  <a:pt x="5446125" y="5931225"/>
                  <a:pt x="5456679" y="5937055"/>
                  <a:pt x="5465846" y="5944015"/>
                </a:cubicBezTo>
                <a:cubicBezTo>
                  <a:pt x="5484163" y="5957919"/>
                  <a:pt x="5488863" y="6006955"/>
                  <a:pt x="5471880" y="6006955"/>
                </a:cubicBezTo>
                <a:cubicBezTo>
                  <a:pt x="5465671" y="6006955"/>
                  <a:pt x="5463139" y="6016867"/>
                  <a:pt x="5465796" y="6030768"/>
                </a:cubicBezTo>
                <a:cubicBezTo>
                  <a:pt x="5470094" y="6053249"/>
                  <a:pt x="5452140" y="6065409"/>
                  <a:pt x="5441185" y="6047436"/>
                </a:cubicBezTo>
                <a:close/>
                <a:moveTo>
                  <a:pt x="5077896" y="5959940"/>
                </a:moveTo>
                <a:cubicBezTo>
                  <a:pt x="5070463" y="5936522"/>
                  <a:pt x="5078385" y="5921230"/>
                  <a:pt x="5097948" y="5921230"/>
                </a:cubicBezTo>
                <a:cubicBezTo>
                  <a:pt x="5107912" y="5921230"/>
                  <a:pt x="5111384" y="5929020"/>
                  <a:pt x="5109292" y="5946690"/>
                </a:cubicBezTo>
                <a:cubicBezTo>
                  <a:pt x="5105569" y="5978132"/>
                  <a:pt x="5086257" y="5986283"/>
                  <a:pt x="5077896" y="5959940"/>
                </a:cubicBezTo>
                <a:close/>
                <a:moveTo>
                  <a:pt x="1153403" y="5921230"/>
                </a:moveTo>
                <a:cubicBezTo>
                  <a:pt x="1150077" y="5910753"/>
                  <a:pt x="1143359" y="5902180"/>
                  <a:pt x="1138473" y="5902180"/>
                </a:cubicBezTo>
                <a:cubicBezTo>
                  <a:pt x="1133588" y="5902180"/>
                  <a:pt x="1129590" y="5895751"/>
                  <a:pt x="1129590" y="5887893"/>
                </a:cubicBezTo>
                <a:cubicBezTo>
                  <a:pt x="1129590" y="5880034"/>
                  <a:pt x="1137670" y="5873605"/>
                  <a:pt x="1147545" y="5873605"/>
                </a:cubicBezTo>
                <a:cubicBezTo>
                  <a:pt x="1167526" y="5873605"/>
                  <a:pt x="1200281" y="5916552"/>
                  <a:pt x="1191336" y="5931024"/>
                </a:cubicBezTo>
                <a:cubicBezTo>
                  <a:pt x="1181563" y="5946838"/>
                  <a:pt x="1159742" y="5941205"/>
                  <a:pt x="1153403" y="5921230"/>
                </a:cubicBezTo>
                <a:close/>
                <a:moveTo>
                  <a:pt x="4840285" y="5924400"/>
                </a:moveTo>
                <a:cubicBezTo>
                  <a:pt x="4832174" y="5903265"/>
                  <a:pt x="4850084" y="5885064"/>
                  <a:pt x="4864655" y="5899635"/>
                </a:cubicBezTo>
                <a:cubicBezTo>
                  <a:pt x="4876316" y="5911296"/>
                  <a:pt x="4869562" y="5940280"/>
                  <a:pt x="4855183" y="5940280"/>
                </a:cubicBezTo>
                <a:cubicBezTo>
                  <a:pt x="4850341" y="5940280"/>
                  <a:pt x="4843636" y="5933134"/>
                  <a:pt x="4840285" y="5924400"/>
                </a:cubicBezTo>
                <a:close/>
                <a:moveTo>
                  <a:pt x="8823300" y="5900543"/>
                </a:moveTo>
                <a:cubicBezTo>
                  <a:pt x="8797747" y="5881929"/>
                  <a:pt x="8787890" y="5854555"/>
                  <a:pt x="8806740" y="5854555"/>
                </a:cubicBezTo>
                <a:cubicBezTo>
                  <a:pt x="8811979" y="5854555"/>
                  <a:pt x="8816265" y="5847828"/>
                  <a:pt x="8816265" y="5839605"/>
                </a:cubicBezTo>
                <a:cubicBezTo>
                  <a:pt x="8816265" y="5829550"/>
                  <a:pt x="8823281" y="5825652"/>
                  <a:pt x="8837696" y="5827699"/>
                </a:cubicBezTo>
                <a:cubicBezTo>
                  <a:pt x="8855948" y="5830291"/>
                  <a:pt x="8859258" y="5836803"/>
                  <a:pt x="8860009" y="5871589"/>
                </a:cubicBezTo>
                <a:cubicBezTo>
                  <a:pt x="8860493" y="5894054"/>
                  <a:pt x="8858302" y="5914035"/>
                  <a:pt x="8855138" y="5915990"/>
                </a:cubicBezTo>
                <a:cubicBezTo>
                  <a:pt x="8851974" y="5917945"/>
                  <a:pt x="8837647" y="5910994"/>
                  <a:pt x="8823300" y="5900543"/>
                </a:cubicBezTo>
                <a:close/>
                <a:moveTo>
                  <a:pt x="6330240" y="5887893"/>
                </a:moveTo>
                <a:cubicBezTo>
                  <a:pt x="6330240" y="5873076"/>
                  <a:pt x="6335638" y="5864080"/>
                  <a:pt x="6344528" y="5864080"/>
                </a:cubicBezTo>
                <a:cubicBezTo>
                  <a:pt x="6353418" y="5864080"/>
                  <a:pt x="6358815" y="5873076"/>
                  <a:pt x="6358815" y="5887893"/>
                </a:cubicBezTo>
                <a:cubicBezTo>
                  <a:pt x="6358815" y="5902709"/>
                  <a:pt x="6353418" y="5911705"/>
                  <a:pt x="6344528" y="5911705"/>
                </a:cubicBezTo>
                <a:cubicBezTo>
                  <a:pt x="6335638" y="5911705"/>
                  <a:pt x="6330240" y="5902709"/>
                  <a:pt x="6330240" y="5887893"/>
                </a:cubicBezTo>
                <a:close/>
                <a:moveTo>
                  <a:pt x="8189364" y="5876721"/>
                </a:moveTo>
                <a:cubicBezTo>
                  <a:pt x="8193326" y="5843256"/>
                  <a:pt x="8208732" y="5839380"/>
                  <a:pt x="8222216" y="5868454"/>
                </a:cubicBezTo>
                <a:cubicBezTo>
                  <a:pt x="8234416" y="5894760"/>
                  <a:pt x="8230507" y="5902180"/>
                  <a:pt x="8204445" y="5902180"/>
                </a:cubicBezTo>
                <a:cubicBezTo>
                  <a:pt x="8190430" y="5902180"/>
                  <a:pt x="8187030" y="5896440"/>
                  <a:pt x="8189364" y="5876721"/>
                </a:cubicBezTo>
                <a:close/>
                <a:moveTo>
                  <a:pt x="5783882" y="5886046"/>
                </a:moveTo>
                <a:cubicBezTo>
                  <a:pt x="5773154" y="5875320"/>
                  <a:pt x="5777348" y="5864080"/>
                  <a:pt x="5792078" y="5864080"/>
                </a:cubicBezTo>
                <a:cubicBezTo>
                  <a:pt x="5799936" y="5864080"/>
                  <a:pt x="5806365" y="5868114"/>
                  <a:pt x="5806365" y="5873043"/>
                </a:cubicBezTo>
                <a:cubicBezTo>
                  <a:pt x="5806365" y="5885054"/>
                  <a:pt x="5791491" y="5893656"/>
                  <a:pt x="5783882" y="5886046"/>
                </a:cubicBezTo>
                <a:close/>
                <a:moveTo>
                  <a:pt x="5992004" y="5870047"/>
                </a:moveTo>
                <a:cubicBezTo>
                  <a:pt x="5990156" y="5864146"/>
                  <a:pt x="5986860" y="5844316"/>
                  <a:pt x="5984681" y="5825980"/>
                </a:cubicBezTo>
                <a:cubicBezTo>
                  <a:pt x="5982501" y="5807645"/>
                  <a:pt x="5977278" y="5784660"/>
                  <a:pt x="5973074" y="5774903"/>
                </a:cubicBezTo>
                <a:cubicBezTo>
                  <a:pt x="5966190" y="5758927"/>
                  <a:pt x="5968650" y="5757854"/>
                  <a:pt x="5997817" y="5764109"/>
                </a:cubicBezTo>
                <a:cubicBezTo>
                  <a:pt x="6015629" y="5767930"/>
                  <a:pt x="6030694" y="5771626"/>
                  <a:pt x="6031294" y="5772324"/>
                </a:cubicBezTo>
                <a:cubicBezTo>
                  <a:pt x="6031894" y="5773022"/>
                  <a:pt x="6035188" y="5795581"/>
                  <a:pt x="6038614" y="5822455"/>
                </a:cubicBezTo>
                <a:cubicBezTo>
                  <a:pt x="6044616" y="5869538"/>
                  <a:pt x="6043942" y="5871489"/>
                  <a:pt x="6020103" y="5876046"/>
                </a:cubicBezTo>
                <a:cubicBezTo>
                  <a:pt x="6006159" y="5878712"/>
                  <a:pt x="5993898" y="5876094"/>
                  <a:pt x="5992004" y="5870047"/>
                </a:cubicBezTo>
                <a:close/>
                <a:moveTo>
                  <a:pt x="8940090" y="5873605"/>
                </a:moveTo>
                <a:cubicBezTo>
                  <a:pt x="8940090" y="5868366"/>
                  <a:pt x="8944376" y="5864080"/>
                  <a:pt x="8949615" y="5864080"/>
                </a:cubicBezTo>
                <a:cubicBezTo>
                  <a:pt x="8954854" y="5864080"/>
                  <a:pt x="8959140" y="5868366"/>
                  <a:pt x="8959140" y="5873605"/>
                </a:cubicBezTo>
                <a:cubicBezTo>
                  <a:pt x="8959140" y="5878844"/>
                  <a:pt x="8954854" y="5883130"/>
                  <a:pt x="8949615" y="5883130"/>
                </a:cubicBezTo>
                <a:cubicBezTo>
                  <a:pt x="8944376" y="5883130"/>
                  <a:pt x="8940090" y="5878844"/>
                  <a:pt x="8940090" y="5873605"/>
                </a:cubicBezTo>
                <a:close/>
                <a:moveTo>
                  <a:pt x="4898728" y="5847187"/>
                </a:moveTo>
                <a:cubicBezTo>
                  <a:pt x="4886454" y="5833580"/>
                  <a:pt x="4886004" y="5827867"/>
                  <a:pt x="4896123" y="5814074"/>
                </a:cubicBezTo>
                <a:cubicBezTo>
                  <a:pt x="4914607" y="5788881"/>
                  <a:pt x="4930065" y="5794048"/>
                  <a:pt x="4930065" y="5825418"/>
                </a:cubicBezTo>
                <a:cubicBezTo>
                  <a:pt x="4930065" y="5860324"/>
                  <a:pt x="4918086" y="5868646"/>
                  <a:pt x="4898728" y="5847187"/>
                </a:cubicBezTo>
                <a:close/>
                <a:moveTo>
                  <a:pt x="4825290" y="5840268"/>
                </a:moveTo>
                <a:cubicBezTo>
                  <a:pt x="4825290" y="5832409"/>
                  <a:pt x="4831261" y="5825980"/>
                  <a:pt x="4838559" y="5825980"/>
                </a:cubicBezTo>
                <a:cubicBezTo>
                  <a:pt x="4845856" y="5825980"/>
                  <a:pt x="4854294" y="5832409"/>
                  <a:pt x="4857310" y="5840268"/>
                </a:cubicBezTo>
                <a:cubicBezTo>
                  <a:pt x="4861039" y="5849986"/>
                  <a:pt x="4856795" y="5854555"/>
                  <a:pt x="4844041" y="5854555"/>
                </a:cubicBezTo>
                <a:cubicBezTo>
                  <a:pt x="4833724" y="5854555"/>
                  <a:pt x="4825290" y="5848129"/>
                  <a:pt x="4825290" y="5840268"/>
                </a:cubicBezTo>
                <a:close/>
                <a:moveTo>
                  <a:pt x="3646571" y="5827786"/>
                </a:moveTo>
                <a:cubicBezTo>
                  <a:pt x="3629545" y="5819663"/>
                  <a:pt x="3615615" y="5807574"/>
                  <a:pt x="3615615" y="5800922"/>
                </a:cubicBezTo>
                <a:cubicBezTo>
                  <a:pt x="3615615" y="5794270"/>
                  <a:pt x="3608114" y="5784079"/>
                  <a:pt x="3598946" y="5778275"/>
                </a:cubicBezTo>
                <a:cubicBezTo>
                  <a:pt x="3587010" y="5770720"/>
                  <a:pt x="3585658" y="5766304"/>
                  <a:pt x="3594184" y="5762721"/>
                </a:cubicBezTo>
                <a:cubicBezTo>
                  <a:pt x="3600732" y="5759969"/>
                  <a:pt x="3606090" y="5750027"/>
                  <a:pt x="3606090" y="5740628"/>
                </a:cubicBezTo>
                <a:cubicBezTo>
                  <a:pt x="3606090" y="5716497"/>
                  <a:pt x="3585852" y="5703069"/>
                  <a:pt x="3563228" y="5712188"/>
                </a:cubicBezTo>
                <a:cubicBezTo>
                  <a:pt x="3535242" y="5723468"/>
                  <a:pt x="3529890" y="5722709"/>
                  <a:pt x="3529890" y="5707458"/>
                </a:cubicBezTo>
                <a:cubicBezTo>
                  <a:pt x="3529890" y="5699897"/>
                  <a:pt x="3538900" y="5687400"/>
                  <a:pt x="3549913" y="5679686"/>
                </a:cubicBezTo>
                <a:cubicBezTo>
                  <a:pt x="3566756" y="5667889"/>
                  <a:pt x="3568926" y="5659683"/>
                  <a:pt x="3563576" y="5628017"/>
                </a:cubicBezTo>
                <a:cubicBezTo>
                  <a:pt x="3558536" y="5598185"/>
                  <a:pt x="3560414" y="5589146"/>
                  <a:pt x="3572623" y="5584461"/>
                </a:cubicBezTo>
                <a:cubicBezTo>
                  <a:pt x="3581608" y="5581012"/>
                  <a:pt x="3585599" y="5582480"/>
                  <a:pt x="3582199" y="5587982"/>
                </a:cubicBezTo>
                <a:cubicBezTo>
                  <a:pt x="3578992" y="5593170"/>
                  <a:pt x="3587137" y="5601510"/>
                  <a:pt x="3600298" y="5606514"/>
                </a:cubicBezTo>
                <a:cubicBezTo>
                  <a:pt x="3613460" y="5611518"/>
                  <a:pt x="3630424" y="5627593"/>
                  <a:pt x="3637996" y="5642237"/>
                </a:cubicBezTo>
                <a:cubicBezTo>
                  <a:pt x="3645569" y="5656881"/>
                  <a:pt x="3660776" y="5677018"/>
                  <a:pt x="3671790" y="5686985"/>
                </a:cubicBezTo>
                <a:cubicBezTo>
                  <a:pt x="3682804" y="5696953"/>
                  <a:pt x="3691815" y="5712666"/>
                  <a:pt x="3691815" y="5721903"/>
                </a:cubicBezTo>
                <a:cubicBezTo>
                  <a:pt x="3691815" y="5753160"/>
                  <a:pt x="3703287" y="5768830"/>
                  <a:pt x="3726172" y="5768830"/>
                </a:cubicBezTo>
                <a:cubicBezTo>
                  <a:pt x="3758385" y="5768830"/>
                  <a:pt x="3755406" y="5795399"/>
                  <a:pt x="3722771" y="5799154"/>
                </a:cubicBezTo>
                <a:cubicBezTo>
                  <a:pt x="3704016" y="5801312"/>
                  <a:pt x="3695713" y="5808254"/>
                  <a:pt x="3693534" y="5823599"/>
                </a:cubicBezTo>
                <a:cubicBezTo>
                  <a:pt x="3690082" y="5847901"/>
                  <a:pt x="3688948" y="5848002"/>
                  <a:pt x="3646571" y="5827786"/>
                </a:cubicBezTo>
                <a:close/>
                <a:moveTo>
                  <a:pt x="8520990" y="5822012"/>
                </a:moveTo>
                <a:cubicBezTo>
                  <a:pt x="8520990" y="5807898"/>
                  <a:pt x="8510858" y="5791580"/>
                  <a:pt x="8494796" y="5779828"/>
                </a:cubicBezTo>
                <a:cubicBezTo>
                  <a:pt x="8472132" y="5763244"/>
                  <a:pt x="8470806" y="5759808"/>
                  <a:pt x="8484957" y="5754323"/>
                </a:cubicBezTo>
                <a:cubicBezTo>
                  <a:pt x="8493952" y="5750836"/>
                  <a:pt x="8512678" y="5751772"/>
                  <a:pt x="8526570" y="5756403"/>
                </a:cubicBezTo>
                <a:cubicBezTo>
                  <a:pt x="8547615" y="5763418"/>
                  <a:pt x="8552431" y="5771514"/>
                  <a:pt x="8555441" y="5804926"/>
                </a:cubicBezTo>
                <a:cubicBezTo>
                  <a:pt x="8558589" y="5839873"/>
                  <a:pt x="8556606" y="5845030"/>
                  <a:pt x="8540022" y="5845030"/>
                </a:cubicBezTo>
                <a:cubicBezTo>
                  <a:pt x="8526246" y="5845030"/>
                  <a:pt x="8520990" y="5838673"/>
                  <a:pt x="8520990" y="5822012"/>
                </a:cubicBezTo>
                <a:close/>
                <a:moveTo>
                  <a:pt x="1091490" y="5817017"/>
                </a:moveTo>
                <a:cubicBezTo>
                  <a:pt x="1091490" y="5812088"/>
                  <a:pt x="1095776" y="5805405"/>
                  <a:pt x="1101015" y="5802168"/>
                </a:cubicBezTo>
                <a:cubicBezTo>
                  <a:pt x="1106254" y="5798930"/>
                  <a:pt x="1110540" y="5802963"/>
                  <a:pt x="1110540" y="5811130"/>
                </a:cubicBezTo>
                <a:cubicBezTo>
                  <a:pt x="1110540" y="5819298"/>
                  <a:pt x="1106254" y="5825980"/>
                  <a:pt x="1101015" y="5825980"/>
                </a:cubicBezTo>
                <a:cubicBezTo>
                  <a:pt x="1095776" y="5825980"/>
                  <a:pt x="1091490" y="5821947"/>
                  <a:pt x="1091490" y="5817017"/>
                </a:cubicBezTo>
                <a:close/>
                <a:moveTo>
                  <a:pt x="4281237" y="5792166"/>
                </a:moveTo>
                <a:cubicBezTo>
                  <a:pt x="4280617" y="5787189"/>
                  <a:pt x="4280617" y="5779903"/>
                  <a:pt x="4281237" y="5775974"/>
                </a:cubicBezTo>
                <a:cubicBezTo>
                  <a:pt x="4281857" y="5772045"/>
                  <a:pt x="4278079" y="5768830"/>
                  <a:pt x="4272840" y="5768830"/>
                </a:cubicBezTo>
                <a:cubicBezTo>
                  <a:pt x="4267602" y="5768830"/>
                  <a:pt x="4263315" y="5762044"/>
                  <a:pt x="4263315" y="5753749"/>
                </a:cubicBezTo>
                <a:cubicBezTo>
                  <a:pt x="4263315" y="5735458"/>
                  <a:pt x="4282019" y="5740209"/>
                  <a:pt x="4295758" y="5761991"/>
                </a:cubicBezTo>
                <a:cubicBezTo>
                  <a:pt x="4302939" y="5773375"/>
                  <a:pt x="4302461" y="5781119"/>
                  <a:pt x="4294057" y="5789523"/>
                </a:cubicBezTo>
                <a:cubicBezTo>
                  <a:pt x="4287627" y="5795953"/>
                  <a:pt x="4281858" y="5797143"/>
                  <a:pt x="4281237" y="5792166"/>
                </a:cubicBezTo>
                <a:close/>
                <a:moveTo>
                  <a:pt x="7432224" y="5791314"/>
                </a:moveTo>
                <a:cubicBezTo>
                  <a:pt x="7423335" y="5782425"/>
                  <a:pt x="7434077" y="5768830"/>
                  <a:pt x="7449990" y="5768830"/>
                </a:cubicBezTo>
                <a:cubicBezTo>
                  <a:pt x="7457539" y="5768830"/>
                  <a:pt x="7463715" y="5775259"/>
                  <a:pt x="7463715" y="5783118"/>
                </a:cubicBezTo>
                <a:cubicBezTo>
                  <a:pt x="7463715" y="5797464"/>
                  <a:pt x="7443608" y="5802698"/>
                  <a:pt x="7432224" y="5791314"/>
                </a:cubicBezTo>
                <a:close/>
                <a:moveTo>
                  <a:pt x="8911515" y="5769941"/>
                </a:moveTo>
                <a:cubicBezTo>
                  <a:pt x="8911515" y="5748888"/>
                  <a:pt x="8916603" y="5741503"/>
                  <a:pt x="8933306" y="5738310"/>
                </a:cubicBezTo>
                <a:cubicBezTo>
                  <a:pt x="8945291" y="5736019"/>
                  <a:pt x="8960293" y="5735877"/>
                  <a:pt x="8966643" y="5737994"/>
                </a:cubicBezTo>
                <a:cubicBezTo>
                  <a:pt x="8984949" y="5744096"/>
                  <a:pt x="8980052" y="5759306"/>
                  <a:pt x="8959782" y="5759306"/>
                </a:cubicBezTo>
                <a:cubicBezTo>
                  <a:pt x="8949657" y="5759306"/>
                  <a:pt x="8938653" y="5767878"/>
                  <a:pt x="8935327" y="5778356"/>
                </a:cubicBezTo>
                <a:cubicBezTo>
                  <a:pt x="8926346" y="5806652"/>
                  <a:pt x="8911515" y="5801411"/>
                  <a:pt x="8911515" y="5769941"/>
                </a:cubicBezTo>
                <a:close/>
                <a:moveTo>
                  <a:pt x="1053390" y="5754543"/>
                </a:moveTo>
                <a:cubicBezTo>
                  <a:pt x="1053390" y="5746684"/>
                  <a:pt x="1059819" y="5740255"/>
                  <a:pt x="1067678" y="5740255"/>
                </a:cubicBezTo>
                <a:cubicBezTo>
                  <a:pt x="1075536" y="5740255"/>
                  <a:pt x="1081965" y="5746684"/>
                  <a:pt x="1081965" y="5754543"/>
                </a:cubicBezTo>
                <a:cubicBezTo>
                  <a:pt x="1081965" y="5762401"/>
                  <a:pt x="1075536" y="5768830"/>
                  <a:pt x="1067678" y="5768830"/>
                </a:cubicBezTo>
                <a:cubicBezTo>
                  <a:pt x="1059819" y="5768830"/>
                  <a:pt x="1053390" y="5762401"/>
                  <a:pt x="1053390" y="5754543"/>
                </a:cubicBezTo>
                <a:close/>
                <a:moveTo>
                  <a:pt x="9594338" y="5734104"/>
                </a:moveTo>
                <a:cubicBezTo>
                  <a:pt x="9590737" y="5730502"/>
                  <a:pt x="9587790" y="5715717"/>
                  <a:pt x="9587790" y="5701248"/>
                </a:cubicBezTo>
                <a:cubicBezTo>
                  <a:pt x="9587790" y="5686779"/>
                  <a:pt x="9581361" y="5668512"/>
                  <a:pt x="9573502" y="5660654"/>
                </a:cubicBezTo>
                <a:cubicBezTo>
                  <a:pt x="9565644" y="5652795"/>
                  <a:pt x="9559215" y="5633201"/>
                  <a:pt x="9559215" y="5617111"/>
                </a:cubicBezTo>
                <a:cubicBezTo>
                  <a:pt x="9559215" y="5597456"/>
                  <a:pt x="9554527" y="5587855"/>
                  <a:pt x="9544927" y="5587855"/>
                </a:cubicBezTo>
                <a:cubicBezTo>
                  <a:pt x="9537069" y="5587855"/>
                  <a:pt x="9530706" y="5584641"/>
                  <a:pt x="9530786" y="5580711"/>
                </a:cubicBezTo>
                <a:cubicBezTo>
                  <a:pt x="9531119" y="5564173"/>
                  <a:pt x="9546903" y="5554359"/>
                  <a:pt x="9577046" y="5551943"/>
                </a:cubicBezTo>
                <a:cubicBezTo>
                  <a:pt x="9606378" y="5549591"/>
                  <a:pt x="9608617" y="5551243"/>
                  <a:pt x="9602868" y="5570993"/>
                </a:cubicBezTo>
                <a:cubicBezTo>
                  <a:pt x="9584543" y="5633943"/>
                  <a:pt x="9585231" y="5652490"/>
                  <a:pt x="9606300" y="5663766"/>
                </a:cubicBezTo>
                <a:cubicBezTo>
                  <a:pt x="9621996" y="5672166"/>
                  <a:pt x="9626291" y="5682002"/>
                  <a:pt x="9624065" y="5704436"/>
                </a:cubicBezTo>
                <a:cubicBezTo>
                  <a:pt x="9621191" y="5733383"/>
                  <a:pt x="9607391" y="5747156"/>
                  <a:pt x="9594338" y="5734104"/>
                </a:cubicBezTo>
                <a:close/>
                <a:moveTo>
                  <a:pt x="5730165" y="5678343"/>
                </a:moveTo>
                <a:cubicBezTo>
                  <a:pt x="5730165" y="5670484"/>
                  <a:pt x="5736595" y="5664055"/>
                  <a:pt x="5744453" y="5664055"/>
                </a:cubicBezTo>
                <a:cubicBezTo>
                  <a:pt x="5752311" y="5664055"/>
                  <a:pt x="5758740" y="5670484"/>
                  <a:pt x="5758740" y="5678343"/>
                </a:cubicBezTo>
                <a:cubicBezTo>
                  <a:pt x="5758740" y="5686201"/>
                  <a:pt x="5752311" y="5692630"/>
                  <a:pt x="5744453" y="5692630"/>
                </a:cubicBezTo>
                <a:cubicBezTo>
                  <a:pt x="5736595" y="5692630"/>
                  <a:pt x="5730165" y="5686201"/>
                  <a:pt x="5730165" y="5678343"/>
                </a:cubicBezTo>
                <a:close/>
                <a:moveTo>
                  <a:pt x="8940090" y="5669116"/>
                </a:moveTo>
                <a:cubicBezTo>
                  <a:pt x="8940090" y="5652129"/>
                  <a:pt x="8944055" y="5647125"/>
                  <a:pt x="8954377" y="5651086"/>
                </a:cubicBezTo>
                <a:cubicBezTo>
                  <a:pt x="8970676" y="5657340"/>
                  <a:pt x="8970661" y="5657294"/>
                  <a:pt x="8962884" y="5677564"/>
                </a:cubicBezTo>
                <a:cubicBezTo>
                  <a:pt x="8954028" y="5700639"/>
                  <a:pt x="8940090" y="5695474"/>
                  <a:pt x="8940090" y="5669116"/>
                </a:cubicBezTo>
                <a:close/>
                <a:moveTo>
                  <a:pt x="6917218" y="5634289"/>
                </a:moveTo>
                <a:cubicBezTo>
                  <a:pt x="6913944" y="5617918"/>
                  <a:pt x="6911265" y="5592201"/>
                  <a:pt x="6911265" y="5577139"/>
                </a:cubicBezTo>
                <a:cubicBezTo>
                  <a:pt x="6911265" y="5562078"/>
                  <a:pt x="6906979" y="5549755"/>
                  <a:pt x="6901740" y="5549755"/>
                </a:cubicBezTo>
                <a:cubicBezTo>
                  <a:pt x="6888845" y="5549755"/>
                  <a:pt x="6889569" y="5495365"/>
                  <a:pt x="6902570" y="5487330"/>
                </a:cubicBezTo>
                <a:cubicBezTo>
                  <a:pt x="6920869" y="5476021"/>
                  <a:pt x="6932000" y="5498722"/>
                  <a:pt x="6935935" y="5555376"/>
                </a:cubicBezTo>
                <a:cubicBezTo>
                  <a:pt x="6938047" y="5585776"/>
                  <a:pt x="6944075" y="5614951"/>
                  <a:pt x="6949332" y="5620207"/>
                </a:cubicBezTo>
                <a:cubicBezTo>
                  <a:pt x="6965595" y="5636470"/>
                  <a:pt x="6960372" y="5664055"/>
                  <a:pt x="6941031" y="5664055"/>
                </a:cubicBezTo>
                <a:cubicBezTo>
                  <a:pt x="6928648" y="5664055"/>
                  <a:pt x="6921346" y="5654927"/>
                  <a:pt x="6917218" y="5634289"/>
                </a:cubicBezTo>
                <a:close/>
                <a:moveTo>
                  <a:pt x="9130590" y="5649768"/>
                </a:moveTo>
                <a:cubicBezTo>
                  <a:pt x="9130590" y="5641909"/>
                  <a:pt x="9125839" y="5635480"/>
                  <a:pt x="9120032" y="5635480"/>
                </a:cubicBezTo>
                <a:cubicBezTo>
                  <a:pt x="9113437" y="5635480"/>
                  <a:pt x="9111792" y="5626248"/>
                  <a:pt x="9115650" y="5610875"/>
                </a:cubicBezTo>
                <a:cubicBezTo>
                  <a:pt x="9120506" y="5591530"/>
                  <a:pt x="9117876" y="5585238"/>
                  <a:pt x="9103350" y="5581439"/>
                </a:cubicBezTo>
                <a:cubicBezTo>
                  <a:pt x="9092132" y="5578506"/>
                  <a:pt x="9083356" y="5566262"/>
                  <a:pt x="9081009" y="5550270"/>
                </a:cubicBezTo>
                <a:cubicBezTo>
                  <a:pt x="9077870" y="5528886"/>
                  <a:pt x="9080295" y="5524756"/>
                  <a:pt x="9093898" y="5528313"/>
                </a:cubicBezTo>
                <a:cubicBezTo>
                  <a:pt x="9116594" y="5534248"/>
                  <a:pt x="9140494" y="5572708"/>
                  <a:pt x="9142902" y="5607170"/>
                </a:cubicBezTo>
                <a:cubicBezTo>
                  <a:pt x="9143988" y="5622720"/>
                  <a:pt x="9148092" y="5635451"/>
                  <a:pt x="9152021" y="5635462"/>
                </a:cubicBezTo>
                <a:cubicBezTo>
                  <a:pt x="9155950" y="5635471"/>
                  <a:pt x="9159165" y="5641909"/>
                  <a:pt x="9159165" y="5649768"/>
                </a:cubicBezTo>
                <a:cubicBezTo>
                  <a:pt x="9159165" y="5657626"/>
                  <a:pt x="9152736" y="5664055"/>
                  <a:pt x="9144877" y="5664055"/>
                </a:cubicBezTo>
                <a:cubicBezTo>
                  <a:pt x="9137020" y="5664055"/>
                  <a:pt x="9130590" y="5657626"/>
                  <a:pt x="9130590" y="5649768"/>
                </a:cubicBezTo>
                <a:close/>
                <a:moveTo>
                  <a:pt x="3215565" y="5630718"/>
                </a:moveTo>
                <a:cubicBezTo>
                  <a:pt x="3215565" y="5622859"/>
                  <a:pt x="3221994" y="5616430"/>
                  <a:pt x="3229853" y="5616430"/>
                </a:cubicBezTo>
                <a:cubicBezTo>
                  <a:pt x="3237711" y="5616430"/>
                  <a:pt x="3244140" y="5622859"/>
                  <a:pt x="3244140" y="5630718"/>
                </a:cubicBezTo>
                <a:cubicBezTo>
                  <a:pt x="3244140" y="5638576"/>
                  <a:pt x="3237711" y="5645005"/>
                  <a:pt x="3229853" y="5645005"/>
                </a:cubicBezTo>
                <a:cubicBezTo>
                  <a:pt x="3221994" y="5645005"/>
                  <a:pt x="3215565" y="5638576"/>
                  <a:pt x="3215565" y="5630718"/>
                </a:cubicBezTo>
                <a:close/>
                <a:moveTo>
                  <a:pt x="5664993" y="5626884"/>
                </a:moveTo>
                <a:cubicBezTo>
                  <a:pt x="5655073" y="5620753"/>
                  <a:pt x="5655892" y="5617729"/>
                  <a:pt x="5668818" y="5612769"/>
                </a:cubicBezTo>
                <a:cubicBezTo>
                  <a:pt x="5688435" y="5605241"/>
                  <a:pt x="5699212" y="5613094"/>
                  <a:pt x="5686588" y="5625717"/>
                </a:cubicBezTo>
                <a:cubicBezTo>
                  <a:pt x="5681655" y="5630651"/>
                  <a:pt x="5671937" y="5631176"/>
                  <a:pt x="5664993" y="5626884"/>
                </a:cubicBezTo>
                <a:close/>
                <a:moveTo>
                  <a:pt x="1693470" y="5605000"/>
                </a:moveTo>
                <a:cubicBezTo>
                  <a:pt x="1676678" y="5588208"/>
                  <a:pt x="1679500" y="5578330"/>
                  <a:pt x="1701090" y="5578330"/>
                </a:cubicBezTo>
                <a:cubicBezTo>
                  <a:pt x="1713790" y="5578330"/>
                  <a:pt x="1720140" y="5584680"/>
                  <a:pt x="1720140" y="5597380"/>
                </a:cubicBezTo>
                <a:cubicBezTo>
                  <a:pt x="1720140" y="5618971"/>
                  <a:pt x="1710263" y="5621793"/>
                  <a:pt x="1693470" y="5605000"/>
                </a:cubicBezTo>
                <a:close/>
                <a:moveTo>
                  <a:pt x="5617691" y="5606191"/>
                </a:moveTo>
                <a:cubicBezTo>
                  <a:pt x="5619568" y="5600559"/>
                  <a:pt x="5625176" y="5595952"/>
                  <a:pt x="5630153" y="5595952"/>
                </a:cubicBezTo>
                <a:cubicBezTo>
                  <a:pt x="5635130" y="5595952"/>
                  <a:pt x="5640737" y="5600559"/>
                  <a:pt x="5642615" y="5606191"/>
                </a:cubicBezTo>
                <a:cubicBezTo>
                  <a:pt x="5644492" y="5611822"/>
                  <a:pt x="5638884" y="5616430"/>
                  <a:pt x="5630153" y="5616430"/>
                </a:cubicBezTo>
                <a:cubicBezTo>
                  <a:pt x="5621422" y="5616430"/>
                  <a:pt x="5615814" y="5611822"/>
                  <a:pt x="5617691" y="5606191"/>
                </a:cubicBezTo>
                <a:close/>
                <a:moveTo>
                  <a:pt x="967665" y="5564043"/>
                </a:moveTo>
                <a:cubicBezTo>
                  <a:pt x="967665" y="5538043"/>
                  <a:pt x="976579" y="5533904"/>
                  <a:pt x="994335" y="5551660"/>
                </a:cubicBezTo>
                <a:cubicBezTo>
                  <a:pt x="1011863" y="5569188"/>
                  <a:pt x="1007933" y="5587855"/>
                  <a:pt x="986715" y="5587855"/>
                </a:cubicBezTo>
                <a:cubicBezTo>
                  <a:pt x="972745" y="5587855"/>
                  <a:pt x="967665" y="5581505"/>
                  <a:pt x="967665" y="5564043"/>
                </a:cubicBezTo>
                <a:close/>
                <a:moveTo>
                  <a:pt x="9735427" y="5540230"/>
                </a:moveTo>
                <a:cubicBezTo>
                  <a:pt x="9738665" y="5534991"/>
                  <a:pt x="9743205" y="5530705"/>
                  <a:pt x="9745514" y="5530705"/>
                </a:cubicBezTo>
                <a:cubicBezTo>
                  <a:pt x="9747825" y="5530705"/>
                  <a:pt x="9749715" y="5534991"/>
                  <a:pt x="9749715" y="5540230"/>
                </a:cubicBezTo>
                <a:cubicBezTo>
                  <a:pt x="9749715" y="5545469"/>
                  <a:pt x="9745175" y="5549755"/>
                  <a:pt x="9739628" y="5549755"/>
                </a:cubicBezTo>
                <a:cubicBezTo>
                  <a:pt x="9734080" y="5549755"/>
                  <a:pt x="9732190" y="5545469"/>
                  <a:pt x="9735427" y="5540230"/>
                </a:cubicBezTo>
                <a:close/>
                <a:moveTo>
                  <a:pt x="9526356" y="5533700"/>
                </a:moveTo>
                <a:cubicBezTo>
                  <a:pt x="9527601" y="5531418"/>
                  <a:pt x="9518359" y="5519290"/>
                  <a:pt x="9505817" y="5506748"/>
                </a:cubicBezTo>
                <a:cubicBezTo>
                  <a:pt x="9493276" y="5494207"/>
                  <a:pt x="9483512" y="5476250"/>
                  <a:pt x="9484120" y="5466844"/>
                </a:cubicBezTo>
                <a:cubicBezTo>
                  <a:pt x="9485148" y="5450931"/>
                  <a:pt x="9485527" y="5450901"/>
                  <a:pt x="9489581" y="5466412"/>
                </a:cubicBezTo>
                <a:cubicBezTo>
                  <a:pt x="9491976" y="5475580"/>
                  <a:pt x="9501695" y="5483081"/>
                  <a:pt x="9511178" y="5483081"/>
                </a:cubicBezTo>
                <a:cubicBezTo>
                  <a:pt x="9529276" y="5483081"/>
                  <a:pt x="9545363" y="5521003"/>
                  <a:pt x="9531816" y="5531732"/>
                </a:cubicBezTo>
                <a:cubicBezTo>
                  <a:pt x="9527568" y="5535097"/>
                  <a:pt x="9525110" y="5535982"/>
                  <a:pt x="9526356" y="5533700"/>
                </a:cubicBezTo>
                <a:close/>
                <a:moveTo>
                  <a:pt x="958140" y="5516980"/>
                </a:moveTo>
                <a:cubicBezTo>
                  <a:pt x="958140" y="5508813"/>
                  <a:pt x="962426" y="5502130"/>
                  <a:pt x="967665" y="5502130"/>
                </a:cubicBezTo>
                <a:cubicBezTo>
                  <a:pt x="972904" y="5502130"/>
                  <a:pt x="977190" y="5506164"/>
                  <a:pt x="977190" y="5511093"/>
                </a:cubicBezTo>
                <a:cubicBezTo>
                  <a:pt x="977190" y="5516023"/>
                  <a:pt x="972904" y="5522705"/>
                  <a:pt x="967665" y="5525943"/>
                </a:cubicBezTo>
                <a:cubicBezTo>
                  <a:pt x="962426" y="5529180"/>
                  <a:pt x="958140" y="5525147"/>
                  <a:pt x="958140" y="5516980"/>
                </a:cubicBezTo>
                <a:close/>
                <a:moveTo>
                  <a:pt x="1507273" y="5506194"/>
                </a:moveTo>
                <a:cubicBezTo>
                  <a:pt x="1497590" y="5492765"/>
                  <a:pt x="1491161" y="5480535"/>
                  <a:pt x="1492985" y="5479018"/>
                </a:cubicBezTo>
                <a:cubicBezTo>
                  <a:pt x="1494810" y="5477500"/>
                  <a:pt x="1512609" y="5478290"/>
                  <a:pt x="1532539" y="5480772"/>
                </a:cubicBezTo>
                <a:cubicBezTo>
                  <a:pt x="1562999" y="5484566"/>
                  <a:pt x="1568314" y="5488526"/>
                  <a:pt x="1565877" y="5505614"/>
                </a:cubicBezTo>
                <a:cubicBezTo>
                  <a:pt x="1561657" y="5535204"/>
                  <a:pt x="1528426" y="5535533"/>
                  <a:pt x="1507273" y="5506194"/>
                </a:cubicBezTo>
                <a:close/>
                <a:moveTo>
                  <a:pt x="9431159" y="5522040"/>
                </a:moveTo>
                <a:cubicBezTo>
                  <a:pt x="9424274" y="5510900"/>
                  <a:pt x="9434825" y="5483080"/>
                  <a:pt x="9445934" y="5483080"/>
                </a:cubicBezTo>
                <a:cubicBezTo>
                  <a:pt x="9450612" y="5483080"/>
                  <a:pt x="9454440" y="5493796"/>
                  <a:pt x="9454440" y="5506893"/>
                </a:cubicBezTo>
                <a:cubicBezTo>
                  <a:pt x="9454440" y="5530431"/>
                  <a:pt x="9441534" y="5538827"/>
                  <a:pt x="9431159" y="5522040"/>
                </a:cubicBezTo>
                <a:close/>
                <a:moveTo>
                  <a:pt x="3477880" y="5498822"/>
                </a:moveTo>
                <a:cubicBezTo>
                  <a:pt x="3464565" y="5489086"/>
                  <a:pt x="3463234" y="5484193"/>
                  <a:pt x="3472362" y="5478551"/>
                </a:cubicBezTo>
                <a:cubicBezTo>
                  <a:pt x="3483534" y="5471647"/>
                  <a:pt x="3500816" y="5487222"/>
                  <a:pt x="3501169" y="5504511"/>
                </a:cubicBezTo>
                <a:cubicBezTo>
                  <a:pt x="3501371" y="5514388"/>
                  <a:pt x="3498064" y="5513581"/>
                  <a:pt x="3477880" y="5498822"/>
                </a:cubicBezTo>
                <a:close/>
                <a:moveTo>
                  <a:pt x="6944603" y="5492605"/>
                </a:moveTo>
                <a:cubicBezTo>
                  <a:pt x="6947841" y="5487366"/>
                  <a:pt x="6952380" y="5483080"/>
                  <a:pt x="6954690" y="5483080"/>
                </a:cubicBezTo>
                <a:cubicBezTo>
                  <a:pt x="6957000" y="5483080"/>
                  <a:pt x="6958890" y="5487366"/>
                  <a:pt x="6958890" y="5492605"/>
                </a:cubicBezTo>
                <a:cubicBezTo>
                  <a:pt x="6958890" y="5497844"/>
                  <a:pt x="6954351" y="5502130"/>
                  <a:pt x="6948803" y="5502130"/>
                </a:cubicBezTo>
                <a:cubicBezTo>
                  <a:pt x="6943255" y="5502130"/>
                  <a:pt x="6941365" y="5497844"/>
                  <a:pt x="6944603" y="5492605"/>
                </a:cubicBezTo>
                <a:close/>
                <a:moveTo>
                  <a:pt x="6034457" y="5472606"/>
                </a:moveTo>
                <a:cubicBezTo>
                  <a:pt x="6026468" y="5457679"/>
                  <a:pt x="6017418" y="5453818"/>
                  <a:pt x="5998770" y="5457383"/>
                </a:cubicBezTo>
                <a:cubicBezTo>
                  <a:pt x="5982339" y="5460524"/>
                  <a:pt x="5969687" y="5456772"/>
                  <a:pt x="5961815" y="5446426"/>
                </a:cubicBezTo>
                <a:cubicBezTo>
                  <a:pt x="5945632" y="5425153"/>
                  <a:pt x="5946329" y="5416405"/>
                  <a:pt x="5964208" y="5416405"/>
                </a:cubicBezTo>
                <a:cubicBezTo>
                  <a:pt x="5991722" y="5416405"/>
                  <a:pt x="6009664" y="5386877"/>
                  <a:pt x="6014013" y="5334443"/>
                </a:cubicBezTo>
                <a:cubicBezTo>
                  <a:pt x="6016932" y="5299234"/>
                  <a:pt x="6022401" y="5283055"/>
                  <a:pt x="6031382" y="5283055"/>
                </a:cubicBezTo>
                <a:cubicBezTo>
                  <a:pt x="6046322" y="5283055"/>
                  <a:pt x="6047910" y="5290704"/>
                  <a:pt x="6044859" y="5347974"/>
                </a:cubicBezTo>
                <a:cubicBezTo>
                  <a:pt x="6043477" y="5373899"/>
                  <a:pt x="6047984" y="5395005"/>
                  <a:pt x="6057061" y="5405124"/>
                </a:cubicBezTo>
                <a:cubicBezTo>
                  <a:pt x="6074546" y="5424614"/>
                  <a:pt x="6074674" y="5492605"/>
                  <a:pt x="6057225" y="5492605"/>
                </a:cubicBezTo>
                <a:cubicBezTo>
                  <a:pt x="6050590" y="5492605"/>
                  <a:pt x="6040344" y="5483606"/>
                  <a:pt x="6034457" y="5472606"/>
                </a:cubicBezTo>
                <a:close/>
                <a:moveTo>
                  <a:pt x="1744872" y="5455993"/>
                </a:moveTo>
                <a:cubicBezTo>
                  <a:pt x="1741576" y="5450660"/>
                  <a:pt x="1743521" y="5443428"/>
                  <a:pt x="1749193" y="5439922"/>
                </a:cubicBezTo>
                <a:cubicBezTo>
                  <a:pt x="1763838" y="5430871"/>
                  <a:pt x="1773287" y="5443269"/>
                  <a:pt x="1761061" y="5455494"/>
                </a:cubicBezTo>
                <a:cubicBezTo>
                  <a:pt x="1754221" y="5462335"/>
                  <a:pt x="1748893" y="5462499"/>
                  <a:pt x="1744872" y="5455993"/>
                </a:cubicBezTo>
                <a:close/>
                <a:moveTo>
                  <a:pt x="6250215" y="5424378"/>
                </a:moveTo>
                <a:cubicBezTo>
                  <a:pt x="6242279" y="5413047"/>
                  <a:pt x="6238118" y="5400000"/>
                  <a:pt x="6240970" y="5395385"/>
                </a:cubicBezTo>
                <a:cubicBezTo>
                  <a:pt x="6243822" y="5390771"/>
                  <a:pt x="6241027" y="5380813"/>
                  <a:pt x="6234753" y="5373257"/>
                </a:cubicBezTo>
                <a:cubicBezTo>
                  <a:pt x="6228482" y="5365700"/>
                  <a:pt x="6225063" y="5344846"/>
                  <a:pt x="6227157" y="5326913"/>
                </a:cubicBezTo>
                <a:cubicBezTo>
                  <a:pt x="6230372" y="5299376"/>
                  <a:pt x="6226864" y="5291887"/>
                  <a:pt x="6204588" y="5278729"/>
                </a:cubicBezTo>
                <a:cubicBezTo>
                  <a:pt x="6181073" y="5264838"/>
                  <a:pt x="6179484" y="5260872"/>
                  <a:pt x="6189933" y="5242146"/>
                </a:cubicBezTo>
                <a:cubicBezTo>
                  <a:pt x="6196379" y="5230594"/>
                  <a:pt x="6202307" y="5219774"/>
                  <a:pt x="6203107" y="5218102"/>
                </a:cubicBezTo>
                <a:cubicBezTo>
                  <a:pt x="6203906" y="5216429"/>
                  <a:pt x="6213443" y="5220608"/>
                  <a:pt x="6224300" y="5227388"/>
                </a:cubicBezTo>
                <a:cubicBezTo>
                  <a:pt x="6239876" y="5237116"/>
                  <a:pt x="6246500" y="5237255"/>
                  <a:pt x="6255707" y="5228048"/>
                </a:cubicBezTo>
                <a:cubicBezTo>
                  <a:pt x="6262125" y="5221631"/>
                  <a:pt x="6275090" y="5216380"/>
                  <a:pt x="6284520" y="5216380"/>
                </a:cubicBezTo>
                <a:cubicBezTo>
                  <a:pt x="6311207" y="5216380"/>
                  <a:pt x="6305893" y="5252962"/>
                  <a:pt x="6277315" y="5265983"/>
                </a:cubicBezTo>
                <a:cubicBezTo>
                  <a:pt x="6256963" y="5275256"/>
                  <a:pt x="6253641" y="5282096"/>
                  <a:pt x="6257083" y="5307638"/>
                </a:cubicBezTo>
                <a:cubicBezTo>
                  <a:pt x="6262535" y="5348099"/>
                  <a:pt x="6270356" y="5359255"/>
                  <a:pt x="6293264" y="5359255"/>
                </a:cubicBezTo>
                <a:cubicBezTo>
                  <a:pt x="6303742" y="5359255"/>
                  <a:pt x="6309666" y="5354969"/>
                  <a:pt x="6306428" y="5349730"/>
                </a:cubicBezTo>
                <a:cubicBezTo>
                  <a:pt x="6303190" y="5344491"/>
                  <a:pt x="6309584" y="5340205"/>
                  <a:pt x="6320637" y="5340205"/>
                </a:cubicBezTo>
                <a:cubicBezTo>
                  <a:pt x="6338520" y="5340205"/>
                  <a:pt x="6340318" y="5344663"/>
                  <a:pt x="6336968" y="5380686"/>
                </a:cubicBezTo>
                <a:cubicBezTo>
                  <a:pt x="6334123" y="5411279"/>
                  <a:pt x="6328770" y="5421975"/>
                  <a:pt x="6315053" y="5424473"/>
                </a:cubicBezTo>
                <a:cubicBezTo>
                  <a:pt x="6305071" y="5426292"/>
                  <a:pt x="6292831" y="5431650"/>
                  <a:pt x="6287854" y="5436379"/>
                </a:cubicBezTo>
                <a:cubicBezTo>
                  <a:pt x="6274073" y="5449478"/>
                  <a:pt x="6265991" y="5446901"/>
                  <a:pt x="6250215" y="5424378"/>
                </a:cubicBezTo>
                <a:close/>
                <a:moveTo>
                  <a:pt x="879041" y="5396329"/>
                </a:moveTo>
                <a:cubicBezTo>
                  <a:pt x="859111" y="5375168"/>
                  <a:pt x="833596" y="5339953"/>
                  <a:pt x="822341" y="5318073"/>
                </a:cubicBezTo>
                <a:cubicBezTo>
                  <a:pt x="811087" y="5296194"/>
                  <a:pt x="794175" y="5272692"/>
                  <a:pt x="784759" y="5265846"/>
                </a:cubicBezTo>
                <a:cubicBezTo>
                  <a:pt x="775344" y="5259001"/>
                  <a:pt x="767640" y="5243436"/>
                  <a:pt x="767640" y="5231258"/>
                </a:cubicBezTo>
                <a:cubicBezTo>
                  <a:pt x="767640" y="5217146"/>
                  <a:pt x="755549" y="5199894"/>
                  <a:pt x="734303" y="5183688"/>
                </a:cubicBezTo>
                <a:cubicBezTo>
                  <a:pt x="715822" y="5169593"/>
                  <a:pt x="700965" y="5149785"/>
                  <a:pt x="700965" y="5139241"/>
                </a:cubicBezTo>
                <a:cubicBezTo>
                  <a:pt x="700965" y="5128780"/>
                  <a:pt x="690249" y="5110289"/>
                  <a:pt x="677153" y="5098152"/>
                </a:cubicBezTo>
                <a:cubicBezTo>
                  <a:pt x="664056" y="5086014"/>
                  <a:pt x="653340" y="5071159"/>
                  <a:pt x="653340" y="5065140"/>
                </a:cubicBezTo>
                <a:cubicBezTo>
                  <a:pt x="653340" y="5059121"/>
                  <a:pt x="647982" y="5045123"/>
                  <a:pt x="641434" y="5034031"/>
                </a:cubicBezTo>
                <a:cubicBezTo>
                  <a:pt x="631909" y="5017899"/>
                  <a:pt x="631909" y="5013004"/>
                  <a:pt x="641434" y="5009554"/>
                </a:cubicBezTo>
                <a:cubicBezTo>
                  <a:pt x="655613" y="5004419"/>
                  <a:pt x="657410" y="4962845"/>
                  <a:pt x="643815" y="4954443"/>
                </a:cubicBezTo>
                <a:cubicBezTo>
                  <a:pt x="638576" y="4951205"/>
                  <a:pt x="634290" y="4937692"/>
                  <a:pt x="634290" y="4924414"/>
                </a:cubicBezTo>
                <a:cubicBezTo>
                  <a:pt x="634290" y="4908411"/>
                  <a:pt x="627969" y="4898619"/>
                  <a:pt x="615540" y="4895368"/>
                </a:cubicBezTo>
                <a:cubicBezTo>
                  <a:pt x="599321" y="4891127"/>
                  <a:pt x="597071" y="4883124"/>
                  <a:pt x="598872" y="4836073"/>
                </a:cubicBezTo>
                <a:cubicBezTo>
                  <a:pt x="600861" y="4784081"/>
                  <a:pt x="599337" y="4780198"/>
                  <a:pt x="564372" y="4748138"/>
                </a:cubicBezTo>
                <a:cubicBezTo>
                  <a:pt x="538047" y="4724001"/>
                  <a:pt x="528701" y="4708365"/>
                  <a:pt x="531034" y="4692365"/>
                </a:cubicBezTo>
                <a:cubicBezTo>
                  <a:pt x="534317" y="4669863"/>
                  <a:pt x="578143" y="4637344"/>
                  <a:pt x="606930" y="4636051"/>
                </a:cubicBezTo>
                <a:cubicBezTo>
                  <a:pt x="615456" y="4635668"/>
                  <a:pt x="626879" y="4629997"/>
                  <a:pt x="632313" y="4623449"/>
                </a:cubicBezTo>
                <a:cubicBezTo>
                  <a:pt x="646575" y="4606263"/>
                  <a:pt x="621086" y="4549657"/>
                  <a:pt x="599031" y="4549537"/>
                </a:cubicBezTo>
                <a:cubicBezTo>
                  <a:pt x="589610" y="4549489"/>
                  <a:pt x="566901" y="4532382"/>
                  <a:pt x="548565" y="4511530"/>
                </a:cubicBezTo>
                <a:cubicBezTo>
                  <a:pt x="523092" y="4482560"/>
                  <a:pt x="508184" y="4473595"/>
                  <a:pt x="485367" y="4473524"/>
                </a:cubicBezTo>
                <a:cubicBezTo>
                  <a:pt x="463946" y="4473457"/>
                  <a:pt x="451016" y="4466577"/>
                  <a:pt x="439619" y="4449184"/>
                </a:cubicBezTo>
                <a:cubicBezTo>
                  <a:pt x="417447" y="4415345"/>
                  <a:pt x="428094" y="4387705"/>
                  <a:pt x="463300" y="4387705"/>
                </a:cubicBezTo>
                <a:cubicBezTo>
                  <a:pt x="485644" y="4387705"/>
                  <a:pt x="492323" y="4382601"/>
                  <a:pt x="497574" y="4361511"/>
                </a:cubicBezTo>
                <a:cubicBezTo>
                  <a:pt x="503850" y="4336304"/>
                  <a:pt x="525398" y="4312440"/>
                  <a:pt x="542454" y="4311808"/>
                </a:cubicBezTo>
                <a:cubicBezTo>
                  <a:pt x="546951" y="4311641"/>
                  <a:pt x="548177" y="4321279"/>
                  <a:pt x="545179" y="4333224"/>
                </a:cubicBezTo>
                <a:cubicBezTo>
                  <a:pt x="531689" y="4386972"/>
                  <a:pt x="570606" y="4424241"/>
                  <a:pt x="606398" y="4391850"/>
                </a:cubicBezTo>
                <a:cubicBezTo>
                  <a:pt x="628766" y="4371607"/>
                  <a:pt x="629485" y="4356138"/>
                  <a:pt x="609477" y="4325602"/>
                </a:cubicBezTo>
                <a:cubicBezTo>
                  <a:pt x="594703" y="4303054"/>
                  <a:pt x="595078" y="4301931"/>
                  <a:pt x="620644" y="4292211"/>
                </a:cubicBezTo>
                <a:cubicBezTo>
                  <a:pt x="653049" y="4279891"/>
                  <a:pt x="672390" y="4286199"/>
                  <a:pt x="672390" y="4309087"/>
                </a:cubicBezTo>
                <a:cubicBezTo>
                  <a:pt x="672390" y="4318563"/>
                  <a:pt x="679191" y="4336027"/>
                  <a:pt x="687504" y="4347895"/>
                </a:cubicBezTo>
                <a:cubicBezTo>
                  <a:pt x="699478" y="4364990"/>
                  <a:pt x="700225" y="4372357"/>
                  <a:pt x="691101" y="4383352"/>
                </a:cubicBezTo>
                <a:cubicBezTo>
                  <a:pt x="684766" y="4390985"/>
                  <a:pt x="674137" y="4397230"/>
                  <a:pt x="667480" y="4397230"/>
                </a:cubicBezTo>
                <a:cubicBezTo>
                  <a:pt x="660824" y="4397230"/>
                  <a:pt x="653049" y="4403300"/>
                  <a:pt x="650202" y="4410718"/>
                </a:cubicBezTo>
                <a:cubicBezTo>
                  <a:pt x="643701" y="4427662"/>
                  <a:pt x="653538" y="4532062"/>
                  <a:pt x="662842" y="4544868"/>
                </a:cubicBezTo>
                <a:cubicBezTo>
                  <a:pt x="666649" y="4550107"/>
                  <a:pt x="672579" y="4566180"/>
                  <a:pt x="676021" y="4580586"/>
                </a:cubicBezTo>
                <a:cubicBezTo>
                  <a:pt x="679462" y="4594993"/>
                  <a:pt x="686483" y="4606780"/>
                  <a:pt x="691621" y="4606780"/>
                </a:cubicBezTo>
                <a:cubicBezTo>
                  <a:pt x="706919" y="4606780"/>
                  <a:pt x="702663" y="4688763"/>
                  <a:pt x="686678" y="4702030"/>
                </a:cubicBezTo>
                <a:cubicBezTo>
                  <a:pt x="665399" y="4719690"/>
                  <a:pt x="668630" y="4755975"/>
                  <a:pt x="692027" y="4762094"/>
                </a:cubicBezTo>
                <a:cubicBezTo>
                  <a:pt x="702827" y="4764918"/>
                  <a:pt x="710892" y="4772919"/>
                  <a:pt x="709949" y="4779873"/>
                </a:cubicBezTo>
                <a:cubicBezTo>
                  <a:pt x="706161" y="4807788"/>
                  <a:pt x="711490" y="4816330"/>
                  <a:pt x="732693" y="4816330"/>
                </a:cubicBezTo>
                <a:cubicBezTo>
                  <a:pt x="761099" y="4816330"/>
                  <a:pt x="781907" y="4853290"/>
                  <a:pt x="773148" y="4888189"/>
                </a:cubicBezTo>
                <a:cubicBezTo>
                  <a:pt x="768189" y="4907947"/>
                  <a:pt x="771211" y="4917050"/>
                  <a:pt x="786219" y="4927562"/>
                </a:cubicBezTo>
                <a:cubicBezTo>
                  <a:pt x="809182" y="4943646"/>
                  <a:pt x="811621" y="4964436"/>
                  <a:pt x="791453" y="4972175"/>
                </a:cubicBezTo>
                <a:cubicBezTo>
                  <a:pt x="771021" y="4980015"/>
                  <a:pt x="773814" y="5019895"/>
                  <a:pt x="796215" y="5040168"/>
                </a:cubicBezTo>
                <a:cubicBezTo>
                  <a:pt x="806693" y="5049650"/>
                  <a:pt x="815265" y="5067459"/>
                  <a:pt x="815265" y="5079744"/>
                </a:cubicBezTo>
                <a:cubicBezTo>
                  <a:pt x="815265" y="5097293"/>
                  <a:pt x="810098" y="5102080"/>
                  <a:pt x="791154" y="5102080"/>
                </a:cubicBezTo>
                <a:cubicBezTo>
                  <a:pt x="766110" y="5102080"/>
                  <a:pt x="745632" y="5131257"/>
                  <a:pt x="765926" y="5138022"/>
                </a:cubicBezTo>
                <a:cubicBezTo>
                  <a:pt x="772108" y="5140082"/>
                  <a:pt x="777165" y="5154641"/>
                  <a:pt x="777165" y="5170377"/>
                </a:cubicBezTo>
                <a:cubicBezTo>
                  <a:pt x="777165" y="5193258"/>
                  <a:pt x="782746" y="5201092"/>
                  <a:pt x="805043" y="5209508"/>
                </a:cubicBezTo>
                <a:cubicBezTo>
                  <a:pt x="831900" y="5219645"/>
                  <a:pt x="853365" y="5250251"/>
                  <a:pt x="853365" y="5278406"/>
                </a:cubicBezTo>
                <a:cubicBezTo>
                  <a:pt x="853365" y="5285833"/>
                  <a:pt x="861938" y="5296498"/>
                  <a:pt x="872415" y="5302105"/>
                </a:cubicBezTo>
                <a:cubicBezTo>
                  <a:pt x="882893" y="5307712"/>
                  <a:pt x="891465" y="5321008"/>
                  <a:pt x="891465" y="5331651"/>
                </a:cubicBezTo>
                <a:cubicBezTo>
                  <a:pt x="891465" y="5342293"/>
                  <a:pt x="902181" y="5365050"/>
                  <a:pt x="915278" y="5382221"/>
                </a:cubicBezTo>
                <a:cubicBezTo>
                  <a:pt x="962866" y="5444612"/>
                  <a:pt x="934804" y="5455537"/>
                  <a:pt x="879041" y="5396329"/>
                </a:cubicBezTo>
                <a:close/>
                <a:moveTo>
                  <a:pt x="723758" y="4953664"/>
                </a:moveTo>
                <a:cubicBezTo>
                  <a:pt x="739702" y="4912116"/>
                  <a:pt x="723211" y="4873480"/>
                  <a:pt x="689535" y="4873480"/>
                </a:cubicBezTo>
                <a:cubicBezTo>
                  <a:pt x="676369" y="4873480"/>
                  <a:pt x="672390" y="4881036"/>
                  <a:pt x="672390" y="4906039"/>
                </a:cubicBezTo>
                <a:cubicBezTo>
                  <a:pt x="672390" y="4950374"/>
                  <a:pt x="680757" y="4968730"/>
                  <a:pt x="700965" y="4968730"/>
                </a:cubicBezTo>
                <a:cubicBezTo>
                  <a:pt x="710322" y="4968730"/>
                  <a:pt x="720579" y="4961950"/>
                  <a:pt x="723758" y="4953664"/>
                </a:cubicBezTo>
                <a:close/>
                <a:moveTo>
                  <a:pt x="9042484" y="5399666"/>
                </a:moveTo>
                <a:cubicBezTo>
                  <a:pt x="9022855" y="5395300"/>
                  <a:pt x="9019740" y="5359255"/>
                  <a:pt x="9038992" y="5359255"/>
                </a:cubicBezTo>
                <a:cubicBezTo>
                  <a:pt x="9046239" y="5359255"/>
                  <a:pt x="9054642" y="5368712"/>
                  <a:pt x="9057664" y="5380271"/>
                </a:cubicBezTo>
                <a:cubicBezTo>
                  <a:pt x="9064057" y="5404719"/>
                  <a:pt x="9064227" y="5404502"/>
                  <a:pt x="9042484" y="5399666"/>
                </a:cubicBezTo>
                <a:close/>
                <a:moveTo>
                  <a:pt x="5892090" y="5335144"/>
                </a:moveTo>
                <a:cubicBezTo>
                  <a:pt x="5892090" y="5315243"/>
                  <a:pt x="5920604" y="5305721"/>
                  <a:pt x="5931006" y="5322149"/>
                </a:cubicBezTo>
                <a:cubicBezTo>
                  <a:pt x="5944575" y="5343579"/>
                  <a:pt x="5941207" y="5349730"/>
                  <a:pt x="5915903" y="5349730"/>
                </a:cubicBezTo>
                <a:cubicBezTo>
                  <a:pt x="5900869" y="5349730"/>
                  <a:pt x="5892090" y="5344353"/>
                  <a:pt x="5892090" y="5335144"/>
                </a:cubicBezTo>
                <a:close/>
                <a:moveTo>
                  <a:pt x="9694748" y="5328894"/>
                </a:moveTo>
                <a:cubicBezTo>
                  <a:pt x="9700634" y="5311233"/>
                  <a:pt x="9721140" y="5308304"/>
                  <a:pt x="9721140" y="5325124"/>
                </a:cubicBezTo>
                <a:cubicBezTo>
                  <a:pt x="9721140" y="5333419"/>
                  <a:pt x="9714353" y="5340205"/>
                  <a:pt x="9706059" y="5340205"/>
                </a:cubicBezTo>
                <a:cubicBezTo>
                  <a:pt x="9697763" y="5340205"/>
                  <a:pt x="9692674" y="5335115"/>
                  <a:pt x="9694748" y="5328894"/>
                </a:cubicBezTo>
                <a:close/>
                <a:moveTo>
                  <a:pt x="9442534" y="5324114"/>
                </a:moveTo>
                <a:cubicBezTo>
                  <a:pt x="9422203" y="5318802"/>
                  <a:pt x="9420224" y="5292580"/>
                  <a:pt x="9440152" y="5292580"/>
                </a:cubicBezTo>
                <a:cubicBezTo>
                  <a:pt x="9448011" y="5292580"/>
                  <a:pt x="9454440" y="5299263"/>
                  <a:pt x="9454440" y="5307430"/>
                </a:cubicBezTo>
                <a:cubicBezTo>
                  <a:pt x="9454440" y="5315597"/>
                  <a:pt x="9458726" y="5319630"/>
                  <a:pt x="9463965" y="5316393"/>
                </a:cubicBezTo>
                <a:cubicBezTo>
                  <a:pt x="9469204" y="5313155"/>
                  <a:pt x="9473490" y="5315045"/>
                  <a:pt x="9473490" y="5320593"/>
                </a:cubicBezTo>
                <a:cubicBezTo>
                  <a:pt x="9473490" y="5331058"/>
                  <a:pt x="9470434" y="5331406"/>
                  <a:pt x="9442534" y="5324114"/>
                </a:cubicBezTo>
                <a:close/>
                <a:moveTo>
                  <a:pt x="9821248" y="5321000"/>
                </a:moveTo>
                <a:cubicBezTo>
                  <a:pt x="9824539" y="5315676"/>
                  <a:pt x="9831221" y="5313785"/>
                  <a:pt x="9836098" y="5316800"/>
                </a:cubicBezTo>
                <a:cubicBezTo>
                  <a:pt x="9849309" y="5324965"/>
                  <a:pt x="9846845" y="5330680"/>
                  <a:pt x="9830115" y="5330680"/>
                </a:cubicBezTo>
                <a:cubicBezTo>
                  <a:pt x="9821948" y="5330680"/>
                  <a:pt x="9817958" y="5326324"/>
                  <a:pt x="9821248" y="5321000"/>
                </a:cubicBezTo>
                <a:close/>
                <a:moveTo>
                  <a:pt x="1605840" y="5249718"/>
                </a:moveTo>
                <a:cubicBezTo>
                  <a:pt x="1605840" y="5241859"/>
                  <a:pt x="1612270" y="5235430"/>
                  <a:pt x="1620128" y="5235430"/>
                </a:cubicBezTo>
                <a:cubicBezTo>
                  <a:pt x="1627986" y="5235430"/>
                  <a:pt x="1634415" y="5241859"/>
                  <a:pt x="1634415" y="5249718"/>
                </a:cubicBezTo>
                <a:cubicBezTo>
                  <a:pt x="1634415" y="5257576"/>
                  <a:pt x="1627986" y="5264005"/>
                  <a:pt x="1620128" y="5264005"/>
                </a:cubicBezTo>
                <a:cubicBezTo>
                  <a:pt x="1612270" y="5264005"/>
                  <a:pt x="1605840" y="5257576"/>
                  <a:pt x="1605840" y="5249718"/>
                </a:cubicBezTo>
                <a:close/>
                <a:moveTo>
                  <a:pt x="9816389" y="5212411"/>
                </a:moveTo>
                <a:cubicBezTo>
                  <a:pt x="9816389" y="5199751"/>
                  <a:pt x="9812716" y="5187964"/>
                  <a:pt x="9808227" y="5186217"/>
                </a:cubicBezTo>
                <a:cubicBezTo>
                  <a:pt x="9797045" y="5181869"/>
                  <a:pt x="9784667" y="5063980"/>
                  <a:pt x="9795390" y="5063980"/>
                </a:cubicBezTo>
                <a:cubicBezTo>
                  <a:pt x="9818840" y="5063980"/>
                  <a:pt x="9836676" y="5103608"/>
                  <a:pt x="9842043" y="5167632"/>
                </a:cubicBezTo>
                <a:cubicBezTo>
                  <a:pt x="9846979" y="5226507"/>
                  <a:pt x="9845665" y="5235430"/>
                  <a:pt x="9832058" y="5235430"/>
                </a:cubicBezTo>
                <a:cubicBezTo>
                  <a:pt x="9821839" y="5235430"/>
                  <a:pt x="9816389" y="5227425"/>
                  <a:pt x="9816389" y="5212411"/>
                </a:cubicBezTo>
                <a:close/>
                <a:moveTo>
                  <a:pt x="9656584" y="5182503"/>
                </a:moveTo>
                <a:cubicBezTo>
                  <a:pt x="9626876" y="5161694"/>
                  <a:pt x="9628459" y="5130655"/>
                  <a:pt x="9659227" y="5130655"/>
                </a:cubicBezTo>
                <a:cubicBezTo>
                  <a:pt x="9676351" y="5130655"/>
                  <a:pt x="9683040" y="5135787"/>
                  <a:pt x="9683040" y="5148926"/>
                </a:cubicBezTo>
                <a:cubicBezTo>
                  <a:pt x="9683040" y="5158975"/>
                  <a:pt x="9685641" y="5173977"/>
                  <a:pt x="9688821" y="5182264"/>
                </a:cubicBezTo>
                <a:cubicBezTo>
                  <a:pt x="9696162" y="5201395"/>
                  <a:pt x="9683689" y="5201487"/>
                  <a:pt x="9656584" y="5182503"/>
                </a:cubicBezTo>
                <a:close/>
                <a:moveTo>
                  <a:pt x="6342146" y="5105297"/>
                </a:moveTo>
                <a:cubicBezTo>
                  <a:pt x="6325310" y="5098504"/>
                  <a:pt x="6327300" y="5063980"/>
                  <a:pt x="6344528" y="5063980"/>
                </a:cubicBezTo>
                <a:cubicBezTo>
                  <a:pt x="6353418" y="5063980"/>
                  <a:pt x="6358815" y="5072976"/>
                  <a:pt x="6358815" y="5087793"/>
                </a:cubicBezTo>
                <a:cubicBezTo>
                  <a:pt x="6358815" y="5100889"/>
                  <a:pt x="6357744" y="5111267"/>
                  <a:pt x="6356434" y="5110853"/>
                </a:cubicBezTo>
                <a:cubicBezTo>
                  <a:pt x="6355125" y="5110440"/>
                  <a:pt x="6348695" y="5107939"/>
                  <a:pt x="6342146" y="5105297"/>
                </a:cubicBezTo>
                <a:close/>
                <a:moveTo>
                  <a:pt x="519990" y="4249593"/>
                </a:moveTo>
                <a:cubicBezTo>
                  <a:pt x="513468" y="4241735"/>
                  <a:pt x="502228" y="4235305"/>
                  <a:pt x="495011" y="4235305"/>
                </a:cubicBezTo>
                <a:cubicBezTo>
                  <a:pt x="479985" y="4235305"/>
                  <a:pt x="477208" y="4210748"/>
                  <a:pt x="491253" y="4202068"/>
                </a:cubicBezTo>
                <a:cubicBezTo>
                  <a:pt x="496403" y="4198885"/>
                  <a:pt x="515691" y="4199109"/>
                  <a:pt x="534116" y="4202566"/>
                </a:cubicBezTo>
                <a:cubicBezTo>
                  <a:pt x="563250" y="4208031"/>
                  <a:pt x="567615" y="4212436"/>
                  <a:pt x="567615" y="4236365"/>
                </a:cubicBezTo>
                <a:cubicBezTo>
                  <a:pt x="567615" y="4256932"/>
                  <a:pt x="563099" y="4263880"/>
                  <a:pt x="549731" y="4263880"/>
                </a:cubicBezTo>
                <a:cubicBezTo>
                  <a:pt x="539895" y="4263880"/>
                  <a:pt x="526512" y="4257451"/>
                  <a:pt x="519990" y="4249593"/>
                </a:cubicBezTo>
                <a:close/>
                <a:moveTo>
                  <a:pt x="396165" y="4239769"/>
                </a:moveTo>
                <a:cubicBezTo>
                  <a:pt x="396165" y="4219151"/>
                  <a:pt x="416859" y="4213731"/>
                  <a:pt x="448969" y="4225938"/>
                </a:cubicBezTo>
                <a:cubicBezTo>
                  <a:pt x="470906" y="4234279"/>
                  <a:pt x="473652" y="4238189"/>
                  <a:pt x="462517" y="4245231"/>
                </a:cubicBezTo>
                <a:cubicBezTo>
                  <a:pt x="439473" y="4259806"/>
                  <a:pt x="396165" y="4256241"/>
                  <a:pt x="396165" y="4239769"/>
                </a:cubicBezTo>
                <a:close/>
                <a:moveTo>
                  <a:pt x="9626489" y="4236425"/>
                </a:moveTo>
                <a:cubicBezTo>
                  <a:pt x="9621054" y="4226269"/>
                  <a:pt x="9613777" y="4181143"/>
                  <a:pt x="9610318" y="4136145"/>
                </a:cubicBezTo>
                <a:cubicBezTo>
                  <a:pt x="9605172" y="4069195"/>
                  <a:pt x="9606464" y="4054330"/>
                  <a:pt x="9617430" y="4054330"/>
                </a:cubicBezTo>
                <a:cubicBezTo>
                  <a:pt x="9643732" y="4054330"/>
                  <a:pt x="9655472" y="4091732"/>
                  <a:pt x="9653597" y="4169540"/>
                </a:cubicBezTo>
                <a:cubicBezTo>
                  <a:pt x="9651706" y="4248034"/>
                  <a:pt x="9643516" y="4268240"/>
                  <a:pt x="9626489" y="4236425"/>
                </a:cubicBezTo>
                <a:close/>
                <a:moveTo>
                  <a:pt x="9810688" y="4227832"/>
                </a:moveTo>
                <a:cubicBezTo>
                  <a:pt x="9800727" y="4218845"/>
                  <a:pt x="9787219" y="4211064"/>
                  <a:pt x="9780670" y="4210540"/>
                </a:cubicBezTo>
                <a:cubicBezTo>
                  <a:pt x="9774122" y="4210016"/>
                  <a:pt x="9762336" y="4208945"/>
                  <a:pt x="9754477" y="4208159"/>
                </a:cubicBezTo>
                <a:cubicBezTo>
                  <a:pt x="9745968" y="4207308"/>
                  <a:pt x="9740190" y="4197099"/>
                  <a:pt x="9740190" y="4182917"/>
                </a:cubicBezTo>
                <a:cubicBezTo>
                  <a:pt x="9740190" y="4169821"/>
                  <a:pt x="9735903" y="4159105"/>
                  <a:pt x="9730665" y="4159105"/>
                </a:cubicBezTo>
                <a:cubicBezTo>
                  <a:pt x="9725426" y="4159105"/>
                  <a:pt x="9721140" y="4150786"/>
                  <a:pt x="9721140" y="4140617"/>
                </a:cubicBezTo>
                <a:cubicBezTo>
                  <a:pt x="9721140" y="4130449"/>
                  <a:pt x="9725426" y="4119480"/>
                  <a:pt x="9730665" y="4116242"/>
                </a:cubicBezTo>
                <a:cubicBezTo>
                  <a:pt x="9743722" y="4108173"/>
                  <a:pt x="9742756" y="4054330"/>
                  <a:pt x="9729554" y="4054330"/>
                </a:cubicBezTo>
                <a:cubicBezTo>
                  <a:pt x="9723608" y="4054330"/>
                  <a:pt x="9721114" y="4045931"/>
                  <a:pt x="9723899" y="4035280"/>
                </a:cubicBezTo>
                <a:cubicBezTo>
                  <a:pt x="9726639" y="4024803"/>
                  <a:pt x="9724997" y="4016230"/>
                  <a:pt x="9720248" y="4016230"/>
                </a:cubicBezTo>
                <a:cubicBezTo>
                  <a:pt x="9715500" y="4016230"/>
                  <a:pt x="9711615" y="3992156"/>
                  <a:pt x="9711615" y="3962732"/>
                </a:cubicBezTo>
                <a:cubicBezTo>
                  <a:pt x="9711615" y="3912589"/>
                  <a:pt x="9712907" y="3909571"/>
                  <a:pt x="9732205" y="3914618"/>
                </a:cubicBezTo>
                <a:cubicBezTo>
                  <a:pt x="9777073" y="3926351"/>
                  <a:pt x="9806161" y="3880815"/>
                  <a:pt x="9774207" y="3848862"/>
                </a:cubicBezTo>
                <a:cubicBezTo>
                  <a:pt x="9756985" y="3831640"/>
                  <a:pt x="9750286" y="3831785"/>
                  <a:pt x="9730366" y="3849814"/>
                </a:cubicBezTo>
                <a:cubicBezTo>
                  <a:pt x="9708531" y="3869574"/>
                  <a:pt x="9679435" y="3857367"/>
                  <a:pt x="9628271" y="3806981"/>
                </a:cubicBezTo>
                <a:cubicBezTo>
                  <a:pt x="9602347" y="3781450"/>
                  <a:pt x="9587790" y="3758660"/>
                  <a:pt x="9587790" y="3743603"/>
                </a:cubicBezTo>
                <a:cubicBezTo>
                  <a:pt x="9587790" y="3721892"/>
                  <a:pt x="9590343" y="3720571"/>
                  <a:pt x="9621127" y="3726347"/>
                </a:cubicBezTo>
                <a:cubicBezTo>
                  <a:pt x="9642979" y="3730446"/>
                  <a:pt x="9654465" y="3728954"/>
                  <a:pt x="9654465" y="3722016"/>
                </a:cubicBezTo>
                <a:cubicBezTo>
                  <a:pt x="9654465" y="3704477"/>
                  <a:pt x="9684411" y="3710096"/>
                  <a:pt x="9702579" y="3731045"/>
                </a:cubicBezTo>
                <a:cubicBezTo>
                  <a:pt x="9717320" y="3748041"/>
                  <a:pt x="9722237" y="3749006"/>
                  <a:pt x="9739415" y="3738279"/>
                </a:cubicBezTo>
                <a:cubicBezTo>
                  <a:pt x="9750319" y="3731469"/>
                  <a:pt x="9759240" y="3720418"/>
                  <a:pt x="9759240" y="3713720"/>
                </a:cubicBezTo>
                <a:cubicBezTo>
                  <a:pt x="9759240" y="3705268"/>
                  <a:pt x="9767253" y="3703458"/>
                  <a:pt x="9785433" y="3707803"/>
                </a:cubicBezTo>
                <a:cubicBezTo>
                  <a:pt x="9824045" y="3717032"/>
                  <a:pt x="9825914" y="3719170"/>
                  <a:pt x="9825914" y="3754061"/>
                </a:cubicBezTo>
                <a:cubicBezTo>
                  <a:pt x="9825914" y="3771651"/>
                  <a:pt x="9830972" y="3787729"/>
                  <a:pt x="9837153" y="3789789"/>
                </a:cubicBezTo>
                <a:cubicBezTo>
                  <a:pt x="9844486" y="3792234"/>
                  <a:pt x="9845616" y="3799957"/>
                  <a:pt x="9840404" y="3812014"/>
                </a:cubicBezTo>
                <a:cubicBezTo>
                  <a:pt x="9836010" y="3822178"/>
                  <a:pt x="9833187" y="3833982"/>
                  <a:pt x="9834131" y="3838246"/>
                </a:cubicBezTo>
                <a:cubicBezTo>
                  <a:pt x="9835074" y="3842510"/>
                  <a:pt x="9831130" y="3863510"/>
                  <a:pt x="9825368" y="3884912"/>
                </a:cubicBezTo>
                <a:cubicBezTo>
                  <a:pt x="9815729" y="3920707"/>
                  <a:pt x="9816707" y="3925428"/>
                  <a:pt x="9837576" y="3943834"/>
                </a:cubicBezTo>
                <a:cubicBezTo>
                  <a:pt x="9850053" y="3954839"/>
                  <a:pt x="9868352" y="3968436"/>
                  <a:pt x="9878240" y="3974049"/>
                </a:cubicBezTo>
                <a:cubicBezTo>
                  <a:pt x="9888128" y="3979662"/>
                  <a:pt x="9900195" y="3996181"/>
                  <a:pt x="9905054" y="4010759"/>
                </a:cubicBezTo>
                <a:cubicBezTo>
                  <a:pt x="9912198" y="4032195"/>
                  <a:pt x="9910214" y="4040940"/>
                  <a:pt x="9894675" y="4056479"/>
                </a:cubicBezTo>
                <a:cubicBezTo>
                  <a:pt x="9873102" y="4078052"/>
                  <a:pt x="9854489" y="4072247"/>
                  <a:pt x="9854489" y="4043945"/>
                </a:cubicBezTo>
                <a:cubicBezTo>
                  <a:pt x="9854489" y="4033612"/>
                  <a:pt x="9848061" y="4022691"/>
                  <a:pt x="9840202" y="4019675"/>
                </a:cubicBezTo>
                <a:cubicBezTo>
                  <a:pt x="9832344" y="4016660"/>
                  <a:pt x="9825914" y="4004286"/>
                  <a:pt x="9825914" y="3992178"/>
                </a:cubicBezTo>
                <a:cubicBezTo>
                  <a:pt x="9825914" y="3938009"/>
                  <a:pt x="9791440" y="3921953"/>
                  <a:pt x="9757976" y="3960538"/>
                </a:cubicBezTo>
                <a:cubicBezTo>
                  <a:pt x="9738365" y="3983149"/>
                  <a:pt x="9735962" y="3993443"/>
                  <a:pt x="9748484" y="4001183"/>
                </a:cubicBezTo>
                <a:cubicBezTo>
                  <a:pt x="9753047" y="4004002"/>
                  <a:pt x="9759246" y="4018642"/>
                  <a:pt x="9762260" y="4033715"/>
                </a:cubicBezTo>
                <a:cubicBezTo>
                  <a:pt x="9768406" y="4064444"/>
                  <a:pt x="9812087" y="4088744"/>
                  <a:pt x="9845480" y="4080011"/>
                </a:cubicBezTo>
                <a:cubicBezTo>
                  <a:pt x="9871464" y="4073216"/>
                  <a:pt x="9880571" y="4097449"/>
                  <a:pt x="9860407" y="4119729"/>
                </a:cubicBezTo>
                <a:cubicBezTo>
                  <a:pt x="9850407" y="4130780"/>
                  <a:pt x="9844964" y="4153951"/>
                  <a:pt x="9844964" y="4185487"/>
                </a:cubicBezTo>
                <a:cubicBezTo>
                  <a:pt x="9844964" y="4240918"/>
                  <a:pt x="9836619" y="4251227"/>
                  <a:pt x="9810688" y="4227833"/>
                </a:cubicBezTo>
                <a:close/>
                <a:moveTo>
                  <a:pt x="415215" y="4117036"/>
                </a:moveTo>
                <a:cubicBezTo>
                  <a:pt x="415215" y="4093774"/>
                  <a:pt x="410313" y="4073334"/>
                  <a:pt x="404250" y="4071313"/>
                </a:cubicBezTo>
                <a:cubicBezTo>
                  <a:pt x="398219" y="4069302"/>
                  <a:pt x="391253" y="4043149"/>
                  <a:pt x="388769" y="4013193"/>
                </a:cubicBezTo>
                <a:cubicBezTo>
                  <a:pt x="386284" y="3983238"/>
                  <a:pt x="380503" y="3956412"/>
                  <a:pt x="375921" y="3953580"/>
                </a:cubicBezTo>
                <a:cubicBezTo>
                  <a:pt x="371339" y="3950748"/>
                  <a:pt x="367590" y="3935825"/>
                  <a:pt x="367590" y="3920418"/>
                </a:cubicBezTo>
                <a:cubicBezTo>
                  <a:pt x="367590" y="3897068"/>
                  <a:pt x="371460" y="3892405"/>
                  <a:pt x="390840" y="3892405"/>
                </a:cubicBezTo>
                <a:cubicBezTo>
                  <a:pt x="421658" y="3892405"/>
                  <a:pt x="428304" y="3879300"/>
                  <a:pt x="429306" y="3816550"/>
                </a:cubicBezTo>
                <a:cubicBezTo>
                  <a:pt x="429987" y="3773900"/>
                  <a:pt x="433384" y="3763331"/>
                  <a:pt x="447267" y="3760657"/>
                </a:cubicBezTo>
                <a:cubicBezTo>
                  <a:pt x="460442" y="3758120"/>
                  <a:pt x="463658" y="3762495"/>
                  <a:pt x="461223" y="3779639"/>
                </a:cubicBezTo>
                <a:cubicBezTo>
                  <a:pt x="459189" y="3793960"/>
                  <a:pt x="465717" y="3808118"/>
                  <a:pt x="479499" y="3819278"/>
                </a:cubicBezTo>
                <a:cubicBezTo>
                  <a:pt x="491292" y="3828826"/>
                  <a:pt x="500940" y="3844042"/>
                  <a:pt x="500940" y="3853091"/>
                </a:cubicBezTo>
                <a:cubicBezTo>
                  <a:pt x="500940" y="3862141"/>
                  <a:pt x="505735" y="3874340"/>
                  <a:pt x="511595" y="3880200"/>
                </a:cubicBezTo>
                <a:cubicBezTo>
                  <a:pt x="519452" y="3888057"/>
                  <a:pt x="516951" y="3907740"/>
                  <a:pt x="502070" y="3955147"/>
                </a:cubicBezTo>
                <a:cubicBezTo>
                  <a:pt x="477923" y="4032077"/>
                  <a:pt x="477172" y="4048082"/>
                  <a:pt x="496941" y="4064489"/>
                </a:cubicBezTo>
                <a:cubicBezTo>
                  <a:pt x="508527" y="4074104"/>
                  <a:pt x="518396" y="4074563"/>
                  <a:pt x="539804" y="4066482"/>
                </a:cubicBezTo>
                <a:cubicBezTo>
                  <a:pt x="565752" y="4056688"/>
                  <a:pt x="567615" y="4057524"/>
                  <a:pt x="567615" y="4078970"/>
                </a:cubicBezTo>
                <a:cubicBezTo>
                  <a:pt x="567615" y="4098591"/>
                  <a:pt x="563046" y="4101955"/>
                  <a:pt x="536400" y="4101955"/>
                </a:cubicBezTo>
                <a:cubicBezTo>
                  <a:pt x="515020" y="4101955"/>
                  <a:pt x="495329" y="4110958"/>
                  <a:pt x="473900" y="4130530"/>
                </a:cubicBezTo>
                <a:cubicBezTo>
                  <a:pt x="429180" y="4171375"/>
                  <a:pt x="415215" y="4168164"/>
                  <a:pt x="415215" y="4117036"/>
                </a:cubicBezTo>
                <a:close/>
                <a:moveTo>
                  <a:pt x="262815" y="3986993"/>
                </a:moveTo>
                <a:cubicBezTo>
                  <a:pt x="262815" y="3952243"/>
                  <a:pt x="265034" y="3948545"/>
                  <a:pt x="284246" y="3951274"/>
                </a:cubicBezTo>
                <a:cubicBezTo>
                  <a:pt x="324764" y="3957028"/>
                  <a:pt x="316041" y="4025103"/>
                  <a:pt x="274721" y="4025609"/>
                </a:cubicBezTo>
                <a:cubicBezTo>
                  <a:pt x="267123" y="4025704"/>
                  <a:pt x="262815" y="4011730"/>
                  <a:pt x="262815" y="3986993"/>
                </a:cubicBezTo>
                <a:close/>
                <a:moveTo>
                  <a:pt x="312821" y="3854008"/>
                </a:moveTo>
                <a:cubicBezTo>
                  <a:pt x="286224" y="3843318"/>
                  <a:pt x="285619" y="3830852"/>
                  <a:pt x="310841" y="3813186"/>
                </a:cubicBezTo>
                <a:cubicBezTo>
                  <a:pt x="321539" y="3805693"/>
                  <a:pt x="329604" y="3795806"/>
                  <a:pt x="328763" y="3791215"/>
                </a:cubicBezTo>
                <a:cubicBezTo>
                  <a:pt x="324588" y="3768424"/>
                  <a:pt x="330854" y="3749530"/>
                  <a:pt x="342587" y="3749530"/>
                </a:cubicBezTo>
                <a:cubicBezTo>
                  <a:pt x="356195" y="3749530"/>
                  <a:pt x="367590" y="3789140"/>
                  <a:pt x="367590" y="3836446"/>
                </a:cubicBezTo>
                <a:cubicBezTo>
                  <a:pt x="367590" y="3865881"/>
                  <a:pt x="353556" y="3870382"/>
                  <a:pt x="312821" y="3854008"/>
                </a:cubicBezTo>
                <a:close/>
                <a:moveTo>
                  <a:pt x="15035" y="3762230"/>
                </a:moveTo>
                <a:cubicBezTo>
                  <a:pt x="14959" y="3736910"/>
                  <a:pt x="12320" y="3706549"/>
                  <a:pt x="9162" y="3694761"/>
                </a:cubicBezTo>
                <a:cubicBezTo>
                  <a:pt x="4502" y="3677373"/>
                  <a:pt x="7304" y="3673330"/>
                  <a:pt x="24014" y="3673330"/>
                </a:cubicBezTo>
                <a:cubicBezTo>
                  <a:pt x="43349" y="3673330"/>
                  <a:pt x="44438" y="3677222"/>
                  <a:pt x="41794" y="3736865"/>
                </a:cubicBezTo>
                <a:cubicBezTo>
                  <a:pt x="40011" y="3777091"/>
                  <a:pt x="34609" y="3801843"/>
                  <a:pt x="27071" y="3804334"/>
                </a:cubicBezTo>
                <a:cubicBezTo>
                  <a:pt x="18657" y="3807114"/>
                  <a:pt x="15127" y="3794766"/>
                  <a:pt x="15035" y="3762230"/>
                </a:cubicBezTo>
                <a:close/>
                <a:moveTo>
                  <a:pt x="236621" y="3714065"/>
                </a:moveTo>
                <a:cubicBezTo>
                  <a:pt x="209596" y="3710711"/>
                  <a:pt x="205665" y="3706671"/>
                  <a:pt x="205665" y="3682252"/>
                </a:cubicBezTo>
                <a:cubicBezTo>
                  <a:pt x="205665" y="3666867"/>
                  <a:pt x="201040" y="3654280"/>
                  <a:pt x="195388" y="3654280"/>
                </a:cubicBezTo>
                <a:cubicBezTo>
                  <a:pt x="188669" y="3654280"/>
                  <a:pt x="186195" y="3629534"/>
                  <a:pt x="188244" y="3582820"/>
                </a:cubicBezTo>
                <a:cubicBezTo>
                  <a:pt x="189967" y="3543518"/>
                  <a:pt x="188158" y="3511371"/>
                  <a:pt x="184234" y="3511383"/>
                </a:cubicBezTo>
                <a:cubicBezTo>
                  <a:pt x="180305" y="3511392"/>
                  <a:pt x="177090" y="3480078"/>
                  <a:pt x="177090" y="3441788"/>
                </a:cubicBezTo>
                <a:cubicBezTo>
                  <a:pt x="177090" y="3367571"/>
                  <a:pt x="168430" y="3346846"/>
                  <a:pt x="129303" y="3327420"/>
                </a:cubicBezTo>
                <a:cubicBezTo>
                  <a:pt x="108041" y="3316864"/>
                  <a:pt x="105172" y="3308487"/>
                  <a:pt x="100890" y="3244473"/>
                </a:cubicBezTo>
                <a:cubicBezTo>
                  <a:pt x="96550" y="3179579"/>
                  <a:pt x="94228" y="3172998"/>
                  <a:pt x="74696" y="3170224"/>
                </a:cubicBezTo>
                <a:cubicBezTo>
                  <a:pt x="59185" y="3168021"/>
                  <a:pt x="53265" y="3160786"/>
                  <a:pt x="53265" y="3144030"/>
                </a:cubicBezTo>
                <a:cubicBezTo>
                  <a:pt x="53265" y="3124538"/>
                  <a:pt x="57888" y="3120880"/>
                  <a:pt x="82520" y="3120880"/>
                </a:cubicBezTo>
                <a:cubicBezTo>
                  <a:pt x="98611" y="3120880"/>
                  <a:pt x="117374" y="3126238"/>
                  <a:pt x="124216" y="3132786"/>
                </a:cubicBezTo>
                <a:cubicBezTo>
                  <a:pt x="131058" y="3139335"/>
                  <a:pt x="145754" y="3150997"/>
                  <a:pt x="156873" y="3158702"/>
                </a:cubicBezTo>
                <a:cubicBezTo>
                  <a:pt x="167992" y="3166407"/>
                  <a:pt x="177226" y="3179265"/>
                  <a:pt x="177393" y="3187277"/>
                </a:cubicBezTo>
                <a:cubicBezTo>
                  <a:pt x="177560" y="3195288"/>
                  <a:pt x="183989" y="3210163"/>
                  <a:pt x="191680" y="3220332"/>
                </a:cubicBezTo>
                <a:cubicBezTo>
                  <a:pt x="199372" y="3230501"/>
                  <a:pt x="205665" y="3246361"/>
                  <a:pt x="205665" y="3255577"/>
                </a:cubicBezTo>
                <a:cubicBezTo>
                  <a:pt x="205665" y="3264793"/>
                  <a:pt x="213023" y="3276451"/>
                  <a:pt x="222016" y="3281484"/>
                </a:cubicBezTo>
                <a:cubicBezTo>
                  <a:pt x="235956" y="3289285"/>
                  <a:pt x="236608" y="3293921"/>
                  <a:pt x="226435" y="3312928"/>
                </a:cubicBezTo>
                <a:cubicBezTo>
                  <a:pt x="219873" y="3325190"/>
                  <a:pt x="213587" y="3354466"/>
                  <a:pt x="212466" y="3377987"/>
                </a:cubicBezTo>
                <a:cubicBezTo>
                  <a:pt x="210735" y="3414291"/>
                  <a:pt x="213686" y="3422194"/>
                  <a:pt x="231990" y="3430294"/>
                </a:cubicBezTo>
                <a:cubicBezTo>
                  <a:pt x="243849" y="3435541"/>
                  <a:pt x="251620" y="3444868"/>
                  <a:pt x="249260" y="3451019"/>
                </a:cubicBezTo>
                <a:cubicBezTo>
                  <a:pt x="246899" y="3457170"/>
                  <a:pt x="250817" y="3464448"/>
                  <a:pt x="257967" y="3467192"/>
                </a:cubicBezTo>
                <a:cubicBezTo>
                  <a:pt x="267128" y="3470707"/>
                  <a:pt x="270141" y="3486405"/>
                  <a:pt x="268171" y="3520368"/>
                </a:cubicBezTo>
                <a:cubicBezTo>
                  <a:pt x="266634" y="3546871"/>
                  <a:pt x="268015" y="3568588"/>
                  <a:pt x="271239" y="3568629"/>
                </a:cubicBezTo>
                <a:cubicBezTo>
                  <a:pt x="284922" y="3568803"/>
                  <a:pt x="300915" y="3623687"/>
                  <a:pt x="300915" y="3670466"/>
                </a:cubicBezTo>
                <a:cubicBezTo>
                  <a:pt x="300915" y="3725131"/>
                  <a:pt x="304764" y="3722521"/>
                  <a:pt x="236621" y="3714065"/>
                </a:cubicBezTo>
                <a:close/>
                <a:moveTo>
                  <a:pt x="9675896" y="3466997"/>
                </a:moveTo>
                <a:cubicBezTo>
                  <a:pt x="9660706" y="3460868"/>
                  <a:pt x="9660361" y="3404544"/>
                  <a:pt x="9675420" y="3389485"/>
                </a:cubicBezTo>
                <a:cubicBezTo>
                  <a:pt x="9684309" y="3380595"/>
                  <a:pt x="9684309" y="3378055"/>
                  <a:pt x="9675420" y="3378055"/>
                </a:cubicBezTo>
                <a:cubicBezTo>
                  <a:pt x="9669133" y="3378055"/>
                  <a:pt x="9663990" y="3369483"/>
                  <a:pt x="9663990" y="3359005"/>
                </a:cubicBezTo>
                <a:cubicBezTo>
                  <a:pt x="9663990" y="3348528"/>
                  <a:pt x="9668276" y="3339955"/>
                  <a:pt x="9673515" y="3339955"/>
                </a:cubicBezTo>
                <a:cubicBezTo>
                  <a:pt x="9678753" y="3339955"/>
                  <a:pt x="9683040" y="3333526"/>
                  <a:pt x="9683040" y="3325667"/>
                </a:cubicBezTo>
                <a:cubicBezTo>
                  <a:pt x="9683040" y="3317810"/>
                  <a:pt x="9687580" y="3311380"/>
                  <a:pt x="9693127" y="3311380"/>
                </a:cubicBezTo>
                <a:cubicBezTo>
                  <a:pt x="9698675" y="3311380"/>
                  <a:pt x="9700747" y="3307390"/>
                  <a:pt x="9697734" y="3302513"/>
                </a:cubicBezTo>
                <a:cubicBezTo>
                  <a:pt x="9688938" y="3288281"/>
                  <a:pt x="9712180" y="3279490"/>
                  <a:pt x="9724351" y="3292446"/>
                </a:cubicBezTo>
                <a:cubicBezTo>
                  <a:pt x="9732790" y="3301428"/>
                  <a:pt x="9732591" y="3305276"/>
                  <a:pt x="9723522" y="3308602"/>
                </a:cubicBezTo>
                <a:cubicBezTo>
                  <a:pt x="9716974" y="3311003"/>
                  <a:pt x="9711616" y="3327612"/>
                  <a:pt x="9711616" y="3345511"/>
                </a:cubicBezTo>
                <a:cubicBezTo>
                  <a:pt x="9711616" y="3363411"/>
                  <a:pt x="9707330" y="3378055"/>
                  <a:pt x="9702091" y="3378055"/>
                </a:cubicBezTo>
                <a:cubicBezTo>
                  <a:pt x="9687395" y="3378055"/>
                  <a:pt x="9690828" y="3412380"/>
                  <a:pt x="9706853" y="3425680"/>
                </a:cubicBezTo>
                <a:cubicBezTo>
                  <a:pt x="9725431" y="3441099"/>
                  <a:pt x="9725074" y="3460232"/>
                  <a:pt x="9706072" y="3467524"/>
                </a:cubicBezTo>
                <a:cubicBezTo>
                  <a:pt x="9697785" y="3470703"/>
                  <a:pt x="9690285" y="3472967"/>
                  <a:pt x="9689403" y="3472553"/>
                </a:cubicBezTo>
                <a:cubicBezTo>
                  <a:pt x="9688527" y="3472140"/>
                  <a:pt x="9682443" y="3469639"/>
                  <a:pt x="9675895" y="3466997"/>
                </a:cubicBezTo>
                <a:close/>
                <a:moveTo>
                  <a:pt x="9654465" y="3182792"/>
                </a:moveTo>
                <a:cubicBezTo>
                  <a:pt x="9654465" y="3174935"/>
                  <a:pt x="9650178" y="3168505"/>
                  <a:pt x="9644940" y="3168505"/>
                </a:cubicBezTo>
                <a:cubicBezTo>
                  <a:pt x="9639701" y="3168505"/>
                  <a:pt x="9635415" y="3162433"/>
                  <a:pt x="9635415" y="3155011"/>
                </a:cubicBezTo>
                <a:cubicBezTo>
                  <a:pt x="9635415" y="3147590"/>
                  <a:pt x="9630357" y="3139832"/>
                  <a:pt x="9624176" y="3137771"/>
                </a:cubicBezTo>
                <a:cubicBezTo>
                  <a:pt x="9601944" y="3130361"/>
                  <a:pt x="9624824" y="3101830"/>
                  <a:pt x="9653000" y="3101830"/>
                </a:cubicBezTo>
                <a:cubicBezTo>
                  <a:pt x="9668239" y="3101830"/>
                  <a:pt x="9686043" y="3095401"/>
                  <a:pt x="9692565" y="3087542"/>
                </a:cubicBezTo>
                <a:cubicBezTo>
                  <a:pt x="9699086" y="3079685"/>
                  <a:pt x="9712846" y="3073255"/>
                  <a:pt x="9723143" y="3073255"/>
                </a:cubicBezTo>
                <a:cubicBezTo>
                  <a:pt x="9739869" y="3073255"/>
                  <a:pt x="9741150" y="3077570"/>
                  <a:pt x="9735165" y="3113736"/>
                </a:cubicBezTo>
                <a:cubicBezTo>
                  <a:pt x="9727173" y="3162042"/>
                  <a:pt x="9723903" y="3168505"/>
                  <a:pt x="9707456" y="3168505"/>
                </a:cubicBezTo>
                <a:cubicBezTo>
                  <a:pt x="9700549" y="3168505"/>
                  <a:pt x="9689561" y="3174935"/>
                  <a:pt x="9683040" y="3182792"/>
                </a:cubicBezTo>
                <a:cubicBezTo>
                  <a:pt x="9676518" y="3190651"/>
                  <a:pt x="9667420" y="3197080"/>
                  <a:pt x="9662824" y="3197080"/>
                </a:cubicBezTo>
                <a:cubicBezTo>
                  <a:pt x="9658226" y="3197080"/>
                  <a:pt x="9654465" y="3190651"/>
                  <a:pt x="9654465" y="3182792"/>
                </a:cubicBezTo>
                <a:close/>
                <a:moveTo>
                  <a:pt x="224715" y="3030955"/>
                </a:moveTo>
                <a:cubicBezTo>
                  <a:pt x="224715" y="3023406"/>
                  <a:pt x="228552" y="3014858"/>
                  <a:pt x="233242" y="3011959"/>
                </a:cubicBezTo>
                <a:cubicBezTo>
                  <a:pt x="243047" y="3005899"/>
                  <a:pt x="254870" y="3030400"/>
                  <a:pt x="246284" y="3038986"/>
                </a:cubicBezTo>
                <a:cubicBezTo>
                  <a:pt x="236063" y="3049207"/>
                  <a:pt x="224715" y="3044981"/>
                  <a:pt x="224715" y="3030955"/>
                </a:cubicBezTo>
                <a:close/>
                <a:moveTo>
                  <a:pt x="9613190" y="2971655"/>
                </a:moveTo>
                <a:cubicBezTo>
                  <a:pt x="9609697" y="2968163"/>
                  <a:pt x="9606840" y="2953467"/>
                  <a:pt x="9606840" y="2938998"/>
                </a:cubicBezTo>
                <a:cubicBezTo>
                  <a:pt x="9606840" y="2924529"/>
                  <a:pt x="9600411" y="2906261"/>
                  <a:pt x="9592552" y="2898403"/>
                </a:cubicBezTo>
                <a:cubicBezTo>
                  <a:pt x="9576642" y="2882493"/>
                  <a:pt x="9572704" y="2806555"/>
                  <a:pt x="9587790" y="2806555"/>
                </a:cubicBezTo>
                <a:cubicBezTo>
                  <a:pt x="9593028" y="2806555"/>
                  <a:pt x="9596243" y="2801197"/>
                  <a:pt x="9594934" y="2794649"/>
                </a:cubicBezTo>
                <a:cubicBezTo>
                  <a:pt x="9591737" y="2778668"/>
                  <a:pt x="9661073" y="2773227"/>
                  <a:pt x="9678942" y="2788057"/>
                </a:cubicBezTo>
                <a:cubicBezTo>
                  <a:pt x="9688135" y="2795687"/>
                  <a:pt x="9692565" y="2819006"/>
                  <a:pt x="9692565" y="2859781"/>
                </a:cubicBezTo>
                <a:cubicBezTo>
                  <a:pt x="9692565" y="2913913"/>
                  <a:pt x="9689625" y="2923205"/>
                  <a:pt x="9664311" y="2949102"/>
                </a:cubicBezTo>
                <a:cubicBezTo>
                  <a:pt x="9635736" y="2978334"/>
                  <a:pt x="9624726" y="2983191"/>
                  <a:pt x="9613190" y="2971655"/>
                </a:cubicBezTo>
                <a:close/>
                <a:moveTo>
                  <a:pt x="9454440" y="2454130"/>
                </a:moveTo>
                <a:cubicBezTo>
                  <a:pt x="9454440" y="2439784"/>
                  <a:pt x="9459413" y="2434641"/>
                  <a:pt x="9471109" y="2436893"/>
                </a:cubicBezTo>
                <a:cubicBezTo>
                  <a:pt x="9480277" y="2438659"/>
                  <a:pt x="9487777" y="2446415"/>
                  <a:pt x="9487777" y="2454130"/>
                </a:cubicBezTo>
                <a:cubicBezTo>
                  <a:pt x="9487777" y="2461845"/>
                  <a:pt x="9480277" y="2469601"/>
                  <a:pt x="9471109" y="2471367"/>
                </a:cubicBezTo>
                <a:cubicBezTo>
                  <a:pt x="9459413" y="2473619"/>
                  <a:pt x="9454440" y="2468476"/>
                  <a:pt x="9454440" y="2454130"/>
                </a:cubicBezTo>
                <a:close/>
                <a:moveTo>
                  <a:pt x="9433552" y="2289824"/>
                </a:moveTo>
                <a:cubicBezTo>
                  <a:pt x="9421406" y="2280185"/>
                  <a:pt x="9402992" y="2225530"/>
                  <a:pt x="9411891" y="2225530"/>
                </a:cubicBezTo>
                <a:cubicBezTo>
                  <a:pt x="9419977" y="2225530"/>
                  <a:pt x="9473490" y="2282635"/>
                  <a:pt x="9473490" y="2291264"/>
                </a:cubicBezTo>
                <a:cubicBezTo>
                  <a:pt x="9473490" y="2305302"/>
                  <a:pt x="9452084" y="2304530"/>
                  <a:pt x="9433552" y="2289824"/>
                </a:cubicBezTo>
                <a:close/>
                <a:moveTo>
                  <a:pt x="9597315" y="2258868"/>
                </a:moveTo>
                <a:cubicBezTo>
                  <a:pt x="9597315" y="2251010"/>
                  <a:pt x="9601601" y="2244580"/>
                  <a:pt x="9606840" y="2244580"/>
                </a:cubicBezTo>
                <a:cubicBezTo>
                  <a:pt x="9612078" y="2244580"/>
                  <a:pt x="9616365" y="2251010"/>
                  <a:pt x="9616365" y="2258868"/>
                </a:cubicBezTo>
                <a:cubicBezTo>
                  <a:pt x="9616365" y="2266726"/>
                  <a:pt x="9612078" y="2273155"/>
                  <a:pt x="9606840" y="2273155"/>
                </a:cubicBezTo>
                <a:cubicBezTo>
                  <a:pt x="9601601" y="2273155"/>
                  <a:pt x="9597315" y="2266726"/>
                  <a:pt x="9597315" y="2258868"/>
                </a:cubicBezTo>
                <a:close/>
                <a:moveTo>
                  <a:pt x="9374367" y="2088077"/>
                </a:moveTo>
                <a:cubicBezTo>
                  <a:pt x="9364627" y="2064765"/>
                  <a:pt x="9354022" y="2054080"/>
                  <a:pt x="9340626" y="2054080"/>
                </a:cubicBezTo>
                <a:cubicBezTo>
                  <a:pt x="9317775" y="2054080"/>
                  <a:pt x="9314871" y="2032999"/>
                  <a:pt x="9335377" y="2015980"/>
                </a:cubicBezTo>
                <a:cubicBezTo>
                  <a:pt x="9343236" y="2009458"/>
                  <a:pt x="9349665" y="1998471"/>
                  <a:pt x="9349665" y="1991563"/>
                </a:cubicBezTo>
                <a:cubicBezTo>
                  <a:pt x="9349665" y="1972424"/>
                  <a:pt x="9367415" y="1965611"/>
                  <a:pt x="9380694" y="1979654"/>
                </a:cubicBezTo>
                <a:cubicBezTo>
                  <a:pt x="9404840" y="2005189"/>
                  <a:pt x="9417611" y="2042113"/>
                  <a:pt x="9414638" y="2077798"/>
                </a:cubicBezTo>
                <a:cubicBezTo>
                  <a:pt x="9410627" y="2125924"/>
                  <a:pt x="9392151" y="2130640"/>
                  <a:pt x="9374367" y="2088077"/>
                </a:cubicBezTo>
                <a:close/>
                <a:moveTo>
                  <a:pt x="9473490" y="1839768"/>
                </a:moveTo>
                <a:cubicBezTo>
                  <a:pt x="9473490" y="1831909"/>
                  <a:pt x="9469204" y="1825480"/>
                  <a:pt x="9463965" y="1825480"/>
                </a:cubicBezTo>
                <a:cubicBezTo>
                  <a:pt x="9458726" y="1825480"/>
                  <a:pt x="9454440" y="1814764"/>
                  <a:pt x="9454440" y="1801668"/>
                </a:cubicBezTo>
                <a:cubicBezTo>
                  <a:pt x="9454440" y="1784963"/>
                  <a:pt x="9459631" y="1777855"/>
                  <a:pt x="9471830" y="1777855"/>
                </a:cubicBezTo>
                <a:cubicBezTo>
                  <a:pt x="9495581" y="1777855"/>
                  <a:pt x="9534458" y="1820843"/>
                  <a:pt x="9527381" y="1839283"/>
                </a:cubicBezTo>
                <a:cubicBezTo>
                  <a:pt x="9519966" y="1858608"/>
                  <a:pt x="9473490" y="1859025"/>
                  <a:pt x="9473490" y="1839768"/>
                </a:cubicBezTo>
                <a:close/>
                <a:moveTo>
                  <a:pt x="9340140" y="1797467"/>
                </a:moveTo>
                <a:cubicBezTo>
                  <a:pt x="9340140" y="1792538"/>
                  <a:pt x="9344426" y="1785855"/>
                  <a:pt x="9349665" y="1782618"/>
                </a:cubicBezTo>
                <a:cubicBezTo>
                  <a:pt x="9354904" y="1779380"/>
                  <a:pt x="9359190" y="1783413"/>
                  <a:pt x="9359190" y="1791580"/>
                </a:cubicBezTo>
                <a:cubicBezTo>
                  <a:pt x="9359190" y="1799748"/>
                  <a:pt x="9354904" y="1806430"/>
                  <a:pt x="9349665" y="1806430"/>
                </a:cubicBezTo>
                <a:cubicBezTo>
                  <a:pt x="9344426" y="1806430"/>
                  <a:pt x="9340140" y="1802397"/>
                  <a:pt x="9340140" y="1797467"/>
                </a:cubicBezTo>
                <a:close/>
                <a:moveTo>
                  <a:pt x="8762973" y="1747888"/>
                </a:moveTo>
                <a:cubicBezTo>
                  <a:pt x="8749922" y="1733186"/>
                  <a:pt x="8748170" y="1726278"/>
                  <a:pt x="8756734" y="1723282"/>
                </a:cubicBezTo>
                <a:cubicBezTo>
                  <a:pt x="8763282" y="1720992"/>
                  <a:pt x="8768640" y="1713045"/>
                  <a:pt x="8768640" y="1705624"/>
                </a:cubicBezTo>
                <a:cubicBezTo>
                  <a:pt x="8768640" y="1698202"/>
                  <a:pt x="8775070" y="1692130"/>
                  <a:pt x="8782927" y="1692130"/>
                </a:cubicBezTo>
                <a:cubicBezTo>
                  <a:pt x="8790786" y="1692130"/>
                  <a:pt x="8797215" y="1687844"/>
                  <a:pt x="8797215" y="1682605"/>
                </a:cubicBezTo>
                <a:cubicBezTo>
                  <a:pt x="8797215" y="1677366"/>
                  <a:pt x="8801501" y="1673080"/>
                  <a:pt x="8806740" y="1673080"/>
                </a:cubicBezTo>
                <a:cubicBezTo>
                  <a:pt x="8820209" y="1673080"/>
                  <a:pt x="8818618" y="1743118"/>
                  <a:pt x="8804835" y="1756900"/>
                </a:cubicBezTo>
                <a:cubicBezTo>
                  <a:pt x="8789148" y="1772587"/>
                  <a:pt x="8783892" y="1771456"/>
                  <a:pt x="8762973" y="1747888"/>
                </a:cubicBezTo>
                <a:close/>
                <a:moveTo>
                  <a:pt x="9241743" y="1675461"/>
                </a:moveTo>
                <a:cubicBezTo>
                  <a:pt x="9238662" y="1650577"/>
                  <a:pt x="9237509" y="1615216"/>
                  <a:pt x="9239181" y="1596880"/>
                </a:cubicBezTo>
                <a:cubicBezTo>
                  <a:pt x="9240852" y="1578544"/>
                  <a:pt x="9239114" y="1531396"/>
                  <a:pt x="9235321" y="1492105"/>
                </a:cubicBezTo>
                <a:cubicBezTo>
                  <a:pt x="9231527" y="1452814"/>
                  <a:pt x="9232128" y="1416596"/>
                  <a:pt x="9236657" y="1411619"/>
                </a:cubicBezTo>
                <a:cubicBezTo>
                  <a:pt x="9241185" y="1406642"/>
                  <a:pt x="9244890" y="1394855"/>
                  <a:pt x="9244890" y="1385425"/>
                </a:cubicBezTo>
                <a:cubicBezTo>
                  <a:pt x="9244890" y="1375995"/>
                  <a:pt x="9249176" y="1368280"/>
                  <a:pt x="9254415" y="1368280"/>
                </a:cubicBezTo>
                <a:cubicBezTo>
                  <a:pt x="9259654" y="1368280"/>
                  <a:pt x="9263940" y="1347307"/>
                  <a:pt x="9263940" y="1321674"/>
                </a:cubicBezTo>
                <a:cubicBezTo>
                  <a:pt x="9263940" y="1287962"/>
                  <a:pt x="9268108" y="1273469"/>
                  <a:pt x="9279007" y="1269287"/>
                </a:cubicBezTo>
                <a:cubicBezTo>
                  <a:pt x="9304740" y="1259412"/>
                  <a:pt x="9310201" y="1262648"/>
                  <a:pt x="9313314" y="1289617"/>
                </a:cubicBezTo>
                <a:cubicBezTo>
                  <a:pt x="9317263" y="1323837"/>
                  <a:pt x="9347275" y="1330028"/>
                  <a:pt x="9369080" y="1301122"/>
                </a:cubicBezTo>
                <a:cubicBezTo>
                  <a:pt x="9397353" y="1263640"/>
                  <a:pt x="9416340" y="1282622"/>
                  <a:pt x="9416340" y="1348369"/>
                </a:cubicBezTo>
                <a:cubicBezTo>
                  <a:pt x="9416340" y="1379657"/>
                  <a:pt x="9411705" y="1408120"/>
                  <a:pt x="9406041" y="1411621"/>
                </a:cubicBezTo>
                <a:cubicBezTo>
                  <a:pt x="9400377" y="1415122"/>
                  <a:pt x="9382570" y="1405731"/>
                  <a:pt x="9366472" y="1390752"/>
                </a:cubicBezTo>
                <a:cubicBezTo>
                  <a:pt x="9346891" y="1372533"/>
                  <a:pt x="9339156" y="1369012"/>
                  <a:pt x="9343107" y="1380115"/>
                </a:cubicBezTo>
                <a:cubicBezTo>
                  <a:pt x="9346355" y="1389244"/>
                  <a:pt x="9343491" y="1401871"/>
                  <a:pt x="9336742" y="1408175"/>
                </a:cubicBezTo>
                <a:cubicBezTo>
                  <a:pt x="9326766" y="1417496"/>
                  <a:pt x="9327222" y="1422849"/>
                  <a:pt x="9339186" y="1436821"/>
                </a:cubicBezTo>
                <a:cubicBezTo>
                  <a:pt x="9357060" y="1457696"/>
                  <a:pt x="9386351" y="1459248"/>
                  <a:pt x="9393846" y="1439718"/>
                </a:cubicBezTo>
                <a:cubicBezTo>
                  <a:pt x="9399623" y="1424660"/>
                  <a:pt x="9425865" y="1419628"/>
                  <a:pt x="9425865" y="1433577"/>
                </a:cubicBezTo>
                <a:cubicBezTo>
                  <a:pt x="9425865" y="1438058"/>
                  <a:pt x="9439795" y="1445702"/>
                  <a:pt x="9456821" y="1450564"/>
                </a:cubicBezTo>
                <a:cubicBezTo>
                  <a:pt x="9477608" y="1456499"/>
                  <a:pt x="9488748" y="1466112"/>
                  <a:pt x="9490731" y="1479825"/>
                </a:cubicBezTo>
                <a:cubicBezTo>
                  <a:pt x="9492355" y="1491057"/>
                  <a:pt x="9499856" y="1505369"/>
                  <a:pt x="9507399" y="1511630"/>
                </a:cubicBezTo>
                <a:cubicBezTo>
                  <a:pt x="9514943" y="1517890"/>
                  <a:pt x="9521115" y="1530754"/>
                  <a:pt x="9521115" y="1540216"/>
                </a:cubicBezTo>
                <a:cubicBezTo>
                  <a:pt x="9521115" y="1549678"/>
                  <a:pt x="9527235" y="1563539"/>
                  <a:pt x="9534713" y="1571018"/>
                </a:cubicBezTo>
                <a:cubicBezTo>
                  <a:pt x="9552043" y="1588348"/>
                  <a:pt x="9565177" y="1654030"/>
                  <a:pt x="9551312" y="1654030"/>
                </a:cubicBezTo>
                <a:cubicBezTo>
                  <a:pt x="9545800" y="1654030"/>
                  <a:pt x="9538546" y="1649591"/>
                  <a:pt x="9535192" y="1644165"/>
                </a:cubicBezTo>
                <a:cubicBezTo>
                  <a:pt x="9531839" y="1638739"/>
                  <a:pt x="9513369" y="1634978"/>
                  <a:pt x="9494149" y="1635808"/>
                </a:cubicBezTo>
                <a:cubicBezTo>
                  <a:pt x="9474929" y="1636638"/>
                  <a:pt x="9424997" y="1633968"/>
                  <a:pt x="9383191" y="1629874"/>
                </a:cubicBezTo>
                <a:cubicBezTo>
                  <a:pt x="9311130" y="1622817"/>
                  <a:pt x="9308036" y="1623287"/>
                  <a:pt x="9323660" y="1638910"/>
                </a:cubicBezTo>
                <a:cubicBezTo>
                  <a:pt x="9332724" y="1647975"/>
                  <a:pt x="9340140" y="1660105"/>
                  <a:pt x="9340140" y="1665867"/>
                </a:cubicBezTo>
                <a:cubicBezTo>
                  <a:pt x="9340140" y="1671628"/>
                  <a:pt x="9347257" y="1684207"/>
                  <a:pt x="9355957" y="1693820"/>
                </a:cubicBezTo>
                <a:cubicBezTo>
                  <a:pt x="9376957" y="1717025"/>
                  <a:pt x="9369457" y="1722320"/>
                  <a:pt x="9331149" y="1711333"/>
                </a:cubicBezTo>
                <a:cubicBezTo>
                  <a:pt x="9311052" y="1705569"/>
                  <a:pt x="9293363" y="1705629"/>
                  <a:pt x="9282400" y="1711496"/>
                </a:cubicBezTo>
                <a:cubicBezTo>
                  <a:pt x="9253122" y="1727165"/>
                  <a:pt x="9247530" y="1722209"/>
                  <a:pt x="9241743" y="1675461"/>
                </a:cubicBezTo>
                <a:close/>
                <a:moveTo>
                  <a:pt x="9011934" y="1607063"/>
                </a:moveTo>
                <a:cubicBezTo>
                  <a:pt x="9004890" y="1595666"/>
                  <a:pt x="9022809" y="1584372"/>
                  <a:pt x="9035496" y="1592213"/>
                </a:cubicBezTo>
                <a:cubicBezTo>
                  <a:pt x="9046148" y="1598797"/>
                  <a:pt x="9039155" y="1615930"/>
                  <a:pt x="9025815" y="1615930"/>
                </a:cubicBezTo>
                <a:cubicBezTo>
                  <a:pt x="9021195" y="1615930"/>
                  <a:pt x="9014949" y="1611940"/>
                  <a:pt x="9011934" y="1607063"/>
                </a:cubicBezTo>
                <a:close/>
                <a:moveTo>
                  <a:pt x="9076962" y="1403999"/>
                </a:moveTo>
                <a:cubicBezTo>
                  <a:pt x="9080120" y="1392212"/>
                  <a:pt x="9082764" y="1375067"/>
                  <a:pt x="9082835" y="1365899"/>
                </a:cubicBezTo>
                <a:cubicBezTo>
                  <a:pt x="9083033" y="1340535"/>
                  <a:pt x="9110369" y="1346012"/>
                  <a:pt x="9117083" y="1372761"/>
                </a:cubicBezTo>
                <a:cubicBezTo>
                  <a:pt x="9120868" y="1387843"/>
                  <a:pt x="9117757" y="1401523"/>
                  <a:pt x="9108420" y="1410861"/>
                </a:cubicBezTo>
                <a:cubicBezTo>
                  <a:pt x="9086586" y="1432694"/>
                  <a:pt x="9070228" y="1429126"/>
                  <a:pt x="9076962" y="1403999"/>
                </a:cubicBezTo>
                <a:close/>
                <a:moveTo>
                  <a:pt x="9161456" y="1211327"/>
                </a:moveTo>
                <a:cubicBezTo>
                  <a:pt x="9164729" y="1194205"/>
                  <a:pt x="9161111" y="1186183"/>
                  <a:pt x="9148279" y="1182111"/>
                </a:cubicBezTo>
                <a:cubicBezTo>
                  <a:pt x="9138550" y="1179023"/>
                  <a:pt x="9130590" y="1168213"/>
                  <a:pt x="9130590" y="1158088"/>
                </a:cubicBezTo>
                <a:cubicBezTo>
                  <a:pt x="9130590" y="1117412"/>
                  <a:pt x="9177093" y="1153958"/>
                  <a:pt x="9184658" y="1200579"/>
                </a:cubicBezTo>
                <a:cubicBezTo>
                  <a:pt x="9189279" y="1229052"/>
                  <a:pt x="9187385" y="1234930"/>
                  <a:pt x="9173588" y="1234930"/>
                </a:cubicBezTo>
                <a:cubicBezTo>
                  <a:pt x="9161010" y="1234930"/>
                  <a:pt x="9158046" y="1229164"/>
                  <a:pt x="9161456" y="1211327"/>
                </a:cubicBezTo>
                <a:close/>
                <a:moveTo>
                  <a:pt x="8798934" y="1165874"/>
                </a:moveTo>
                <a:cubicBezTo>
                  <a:pt x="8800608" y="1154087"/>
                  <a:pt x="8808407" y="1144443"/>
                  <a:pt x="8816265" y="1144443"/>
                </a:cubicBezTo>
                <a:cubicBezTo>
                  <a:pt x="8824123" y="1144443"/>
                  <a:pt x="8831922" y="1154087"/>
                  <a:pt x="8833596" y="1165874"/>
                </a:cubicBezTo>
                <a:cubicBezTo>
                  <a:pt x="8835939" y="1182368"/>
                  <a:pt x="8831946" y="1187305"/>
                  <a:pt x="8816265" y="1187305"/>
                </a:cubicBezTo>
                <a:cubicBezTo>
                  <a:pt x="8800584" y="1187305"/>
                  <a:pt x="8796591" y="1182368"/>
                  <a:pt x="8798934" y="1165874"/>
                </a:cubicBezTo>
                <a:close/>
                <a:moveTo>
                  <a:pt x="9299266" y="1169973"/>
                </a:moveTo>
                <a:cubicBezTo>
                  <a:pt x="9284922" y="1161269"/>
                  <a:pt x="9275257" y="1148750"/>
                  <a:pt x="9277789" y="1142151"/>
                </a:cubicBezTo>
                <a:cubicBezTo>
                  <a:pt x="9280321" y="1135553"/>
                  <a:pt x="9278240" y="1130155"/>
                  <a:pt x="9273166" y="1130155"/>
                </a:cubicBezTo>
                <a:cubicBezTo>
                  <a:pt x="9268092" y="1130155"/>
                  <a:pt x="9263940" y="1119305"/>
                  <a:pt x="9263940" y="1106044"/>
                </a:cubicBezTo>
                <a:cubicBezTo>
                  <a:pt x="9263940" y="1091671"/>
                  <a:pt x="9257207" y="1079556"/>
                  <a:pt x="9247271" y="1076049"/>
                </a:cubicBezTo>
                <a:cubicBezTo>
                  <a:pt x="9220056" y="1066444"/>
                  <a:pt x="9187740" y="1032867"/>
                  <a:pt x="9187740" y="1014195"/>
                </a:cubicBezTo>
                <a:cubicBezTo>
                  <a:pt x="9187740" y="1004630"/>
                  <a:pt x="9191562" y="996805"/>
                  <a:pt x="9196232" y="996805"/>
                </a:cubicBezTo>
                <a:cubicBezTo>
                  <a:pt x="9200904" y="996805"/>
                  <a:pt x="9207414" y="986089"/>
                  <a:pt x="9210701" y="972993"/>
                </a:cubicBezTo>
                <a:cubicBezTo>
                  <a:pt x="9213989" y="959896"/>
                  <a:pt x="9222069" y="949180"/>
                  <a:pt x="9228658" y="949180"/>
                </a:cubicBezTo>
                <a:cubicBezTo>
                  <a:pt x="9243427" y="949180"/>
                  <a:pt x="9368715" y="1074161"/>
                  <a:pt x="9368715" y="1088894"/>
                </a:cubicBezTo>
                <a:cubicBezTo>
                  <a:pt x="9368715" y="1094750"/>
                  <a:pt x="9362286" y="1102009"/>
                  <a:pt x="9354427" y="1105025"/>
                </a:cubicBezTo>
                <a:cubicBezTo>
                  <a:pt x="9345523" y="1108441"/>
                  <a:pt x="9340140" y="1122969"/>
                  <a:pt x="9340140" y="1143581"/>
                </a:cubicBezTo>
                <a:cubicBezTo>
                  <a:pt x="9340140" y="1184886"/>
                  <a:pt x="9332245" y="1189983"/>
                  <a:pt x="9299266" y="1169973"/>
                </a:cubicBezTo>
                <a:close/>
                <a:moveTo>
                  <a:pt x="8797215" y="1096818"/>
                </a:moveTo>
                <a:cubicBezTo>
                  <a:pt x="8797215" y="1088959"/>
                  <a:pt x="8801501" y="1082530"/>
                  <a:pt x="8806740" y="1082530"/>
                </a:cubicBezTo>
                <a:cubicBezTo>
                  <a:pt x="8819724" y="1082530"/>
                  <a:pt x="8818789" y="1038688"/>
                  <a:pt x="8805347" y="1017163"/>
                </a:cubicBezTo>
                <a:cubicBezTo>
                  <a:pt x="8793341" y="997939"/>
                  <a:pt x="8802044" y="945153"/>
                  <a:pt x="8815816" y="953665"/>
                </a:cubicBezTo>
                <a:cubicBezTo>
                  <a:pt x="8820501" y="956560"/>
                  <a:pt x="8833306" y="946328"/>
                  <a:pt x="8844272" y="930928"/>
                </a:cubicBezTo>
                <a:cubicBezTo>
                  <a:pt x="8855238" y="915527"/>
                  <a:pt x="8879467" y="897892"/>
                  <a:pt x="8898114" y="891737"/>
                </a:cubicBezTo>
                <a:cubicBezTo>
                  <a:pt x="8928288" y="881779"/>
                  <a:pt x="8934362" y="882752"/>
                  <a:pt x="8953336" y="900577"/>
                </a:cubicBezTo>
                <a:cubicBezTo>
                  <a:pt x="8965062" y="911592"/>
                  <a:pt x="8985815" y="920605"/>
                  <a:pt x="8999456" y="920605"/>
                </a:cubicBezTo>
                <a:cubicBezTo>
                  <a:pt x="9038913" y="920605"/>
                  <a:pt x="9054390" y="930443"/>
                  <a:pt x="9054390" y="955524"/>
                </a:cubicBezTo>
                <a:cubicBezTo>
                  <a:pt x="9054390" y="968935"/>
                  <a:pt x="9050264" y="976329"/>
                  <a:pt x="9044699" y="972890"/>
                </a:cubicBezTo>
                <a:cubicBezTo>
                  <a:pt x="9039369" y="969596"/>
                  <a:pt x="9011321" y="969860"/>
                  <a:pt x="8982370" y="973478"/>
                </a:cubicBezTo>
                <a:cubicBezTo>
                  <a:pt x="8922101" y="981008"/>
                  <a:pt x="8876451" y="1017342"/>
                  <a:pt x="8866832" y="1065439"/>
                </a:cubicBezTo>
                <a:cubicBezTo>
                  <a:pt x="8859521" y="1101992"/>
                  <a:pt x="8797215" y="1130076"/>
                  <a:pt x="8797215" y="1096818"/>
                </a:cubicBezTo>
                <a:close/>
                <a:moveTo>
                  <a:pt x="8282865" y="1039538"/>
                </a:moveTo>
                <a:cubicBezTo>
                  <a:pt x="8282865" y="1031609"/>
                  <a:pt x="8278892" y="1017679"/>
                  <a:pt x="8274035" y="1008582"/>
                </a:cubicBezTo>
                <a:cubicBezTo>
                  <a:pt x="8269179" y="999485"/>
                  <a:pt x="8262860" y="984477"/>
                  <a:pt x="8259992" y="975231"/>
                </a:cubicBezTo>
                <a:cubicBezTo>
                  <a:pt x="8257125" y="965984"/>
                  <a:pt x="8244610" y="954553"/>
                  <a:pt x="8232183" y="949828"/>
                </a:cubicBezTo>
                <a:cubicBezTo>
                  <a:pt x="8219755" y="945103"/>
                  <a:pt x="8201866" y="924808"/>
                  <a:pt x="8192430" y="904727"/>
                </a:cubicBezTo>
                <a:cubicBezTo>
                  <a:pt x="8182994" y="884647"/>
                  <a:pt x="8170997" y="865435"/>
                  <a:pt x="8165769" y="862035"/>
                </a:cubicBezTo>
                <a:cubicBezTo>
                  <a:pt x="8152350" y="853307"/>
                  <a:pt x="8165044" y="825355"/>
                  <a:pt x="8182426" y="825355"/>
                </a:cubicBezTo>
                <a:cubicBezTo>
                  <a:pt x="8199196" y="825355"/>
                  <a:pt x="8263176" y="891080"/>
                  <a:pt x="8263557" y="908699"/>
                </a:cubicBezTo>
                <a:cubicBezTo>
                  <a:pt x="8263699" y="915247"/>
                  <a:pt x="8267907" y="920605"/>
                  <a:pt x="8272909" y="920605"/>
                </a:cubicBezTo>
                <a:cubicBezTo>
                  <a:pt x="8281421" y="920605"/>
                  <a:pt x="8298555" y="983493"/>
                  <a:pt x="8294319" y="999186"/>
                </a:cubicBezTo>
                <a:cubicBezTo>
                  <a:pt x="8293258" y="1003115"/>
                  <a:pt x="8296676" y="1006330"/>
                  <a:pt x="8301915" y="1006330"/>
                </a:cubicBezTo>
                <a:cubicBezTo>
                  <a:pt x="8307154" y="1006330"/>
                  <a:pt x="8311440" y="1017046"/>
                  <a:pt x="8311440" y="1030143"/>
                </a:cubicBezTo>
                <a:cubicBezTo>
                  <a:pt x="8311440" y="1044959"/>
                  <a:pt x="8306043" y="1053955"/>
                  <a:pt x="8297153" y="1053955"/>
                </a:cubicBezTo>
                <a:cubicBezTo>
                  <a:pt x="8289295" y="1053955"/>
                  <a:pt x="8282865" y="1047467"/>
                  <a:pt x="8282865" y="1039538"/>
                </a:cubicBezTo>
                <a:close/>
                <a:moveTo>
                  <a:pt x="3351098" y="995019"/>
                </a:moveTo>
                <a:cubicBezTo>
                  <a:pt x="3356985" y="977358"/>
                  <a:pt x="3377490" y="974428"/>
                  <a:pt x="3377490" y="991249"/>
                </a:cubicBezTo>
                <a:cubicBezTo>
                  <a:pt x="3377490" y="999543"/>
                  <a:pt x="3370704" y="1006330"/>
                  <a:pt x="3362409" y="1006330"/>
                </a:cubicBezTo>
                <a:cubicBezTo>
                  <a:pt x="3354114" y="1006330"/>
                  <a:pt x="3349024" y="1001240"/>
                  <a:pt x="3351098" y="995019"/>
                </a:cubicBezTo>
                <a:close/>
                <a:moveTo>
                  <a:pt x="4583990" y="961880"/>
                </a:moveTo>
                <a:cubicBezTo>
                  <a:pt x="4580498" y="958388"/>
                  <a:pt x="4577640" y="947383"/>
                  <a:pt x="4577640" y="937426"/>
                </a:cubicBezTo>
                <a:cubicBezTo>
                  <a:pt x="4577640" y="923082"/>
                  <a:pt x="4582092" y="920666"/>
                  <a:pt x="4599072" y="925796"/>
                </a:cubicBezTo>
                <a:cubicBezTo>
                  <a:pt x="4627665" y="934435"/>
                  <a:pt x="4638317" y="945293"/>
                  <a:pt x="4630541" y="957875"/>
                </a:cubicBezTo>
                <a:cubicBezTo>
                  <a:pt x="4623474" y="969309"/>
                  <a:pt x="4593959" y="971848"/>
                  <a:pt x="4583990" y="961880"/>
                </a:cubicBezTo>
                <a:close/>
                <a:moveTo>
                  <a:pt x="8730540" y="934893"/>
                </a:moveTo>
                <a:cubicBezTo>
                  <a:pt x="8730540" y="926161"/>
                  <a:pt x="8735148" y="920553"/>
                  <a:pt x="8740779" y="922431"/>
                </a:cubicBezTo>
                <a:cubicBezTo>
                  <a:pt x="8746411" y="924308"/>
                  <a:pt x="8751019" y="929916"/>
                  <a:pt x="8751019" y="934893"/>
                </a:cubicBezTo>
                <a:cubicBezTo>
                  <a:pt x="8751019" y="939869"/>
                  <a:pt x="8746411" y="945477"/>
                  <a:pt x="8740779" y="947354"/>
                </a:cubicBezTo>
                <a:cubicBezTo>
                  <a:pt x="8735148" y="949232"/>
                  <a:pt x="8730540" y="943624"/>
                  <a:pt x="8730540" y="934893"/>
                </a:cubicBezTo>
                <a:close/>
                <a:moveTo>
                  <a:pt x="8275721" y="744432"/>
                </a:moveTo>
                <a:cubicBezTo>
                  <a:pt x="8269173" y="736994"/>
                  <a:pt x="8263815" y="726967"/>
                  <a:pt x="8263815" y="722148"/>
                </a:cubicBezTo>
                <a:cubicBezTo>
                  <a:pt x="8263815" y="717330"/>
                  <a:pt x="8257641" y="708263"/>
                  <a:pt x="8250094" y="702000"/>
                </a:cubicBezTo>
                <a:cubicBezTo>
                  <a:pt x="8234273" y="688869"/>
                  <a:pt x="8240632" y="663430"/>
                  <a:pt x="8259737" y="663430"/>
                </a:cubicBezTo>
                <a:cubicBezTo>
                  <a:pt x="8266850" y="663430"/>
                  <a:pt x="8277780" y="673074"/>
                  <a:pt x="8284025" y="684861"/>
                </a:cubicBezTo>
                <a:cubicBezTo>
                  <a:pt x="8290271" y="696648"/>
                  <a:pt x="8303674" y="713566"/>
                  <a:pt x="8313810" y="722456"/>
                </a:cubicBezTo>
                <a:cubicBezTo>
                  <a:pt x="8323946" y="731346"/>
                  <a:pt x="8329450" y="743133"/>
                  <a:pt x="8326040" y="748649"/>
                </a:cubicBezTo>
                <a:cubicBezTo>
                  <a:pt x="8317309" y="762777"/>
                  <a:pt x="8289846" y="760475"/>
                  <a:pt x="8275721" y="744432"/>
                </a:cubicBezTo>
                <a:close/>
                <a:moveTo>
                  <a:pt x="5255598" y="618976"/>
                </a:moveTo>
                <a:cubicBezTo>
                  <a:pt x="5260233" y="595080"/>
                  <a:pt x="5282490" y="591798"/>
                  <a:pt x="5282490" y="615011"/>
                </a:cubicBezTo>
                <a:cubicBezTo>
                  <a:pt x="5282490" y="626711"/>
                  <a:pt x="5276340" y="634855"/>
                  <a:pt x="5267504" y="634855"/>
                </a:cubicBezTo>
                <a:cubicBezTo>
                  <a:pt x="5258635" y="634855"/>
                  <a:pt x="5253775" y="628374"/>
                  <a:pt x="5255598" y="618976"/>
                </a:cubicBezTo>
                <a:close/>
                <a:moveTo>
                  <a:pt x="8145858" y="503886"/>
                </a:moveTo>
                <a:cubicBezTo>
                  <a:pt x="8142624" y="494718"/>
                  <a:pt x="8137480" y="481860"/>
                  <a:pt x="8134428" y="475311"/>
                </a:cubicBezTo>
                <a:cubicBezTo>
                  <a:pt x="8131235" y="468462"/>
                  <a:pt x="8135284" y="463405"/>
                  <a:pt x="8143959" y="463405"/>
                </a:cubicBezTo>
                <a:cubicBezTo>
                  <a:pt x="8152254" y="463405"/>
                  <a:pt x="8159040" y="469477"/>
                  <a:pt x="8159040" y="476899"/>
                </a:cubicBezTo>
                <a:cubicBezTo>
                  <a:pt x="8159040" y="484320"/>
                  <a:pt x="8164086" y="492074"/>
                  <a:pt x="8170252" y="494130"/>
                </a:cubicBezTo>
                <a:cubicBezTo>
                  <a:pt x="8176418" y="496185"/>
                  <a:pt x="8178308" y="502972"/>
                  <a:pt x="8174452" y="509211"/>
                </a:cubicBezTo>
                <a:cubicBezTo>
                  <a:pt x="8164438" y="525414"/>
                  <a:pt x="8152679" y="523225"/>
                  <a:pt x="8145858" y="503886"/>
                </a:cubicBezTo>
                <a:close/>
                <a:moveTo>
                  <a:pt x="5387265" y="377587"/>
                </a:moveTo>
                <a:cubicBezTo>
                  <a:pt x="5387265" y="367058"/>
                  <a:pt x="5378693" y="351104"/>
                  <a:pt x="5368215" y="342132"/>
                </a:cubicBezTo>
                <a:cubicBezTo>
                  <a:pt x="5357738" y="333161"/>
                  <a:pt x="5349165" y="318201"/>
                  <a:pt x="5349165" y="308888"/>
                </a:cubicBezTo>
                <a:cubicBezTo>
                  <a:pt x="5349165" y="290201"/>
                  <a:pt x="5372821" y="285814"/>
                  <a:pt x="5383182" y="302579"/>
                </a:cubicBezTo>
                <a:cubicBezTo>
                  <a:pt x="5387134" y="308973"/>
                  <a:pt x="5405977" y="311373"/>
                  <a:pt x="5430514" y="308608"/>
                </a:cubicBezTo>
                <a:cubicBezTo>
                  <a:pt x="5467092" y="304485"/>
                  <a:pt x="5473405" y="306886"/>
                  <a:pt x="5491953" y="331975"/>
                </a:cubicBezTo>
                <a:cubicBezTo>
                  <a:pt x="5503324" y="347354"/>
                  <a:pt x="5510273" y="366072"/>
                  <a:pt x="5507395" y="373571"/>
                </a:cubicBezTo>
                <a:cubicBezTo>
                  <a:pt x="5499823" y="393303"/>
                  <a:pt x="5488409" y="390334"/>
                  <a:pt x="5477630" y="365829"/>
                </a:cubicBezTo>
                <a:cubicBezTo>
                  <a:pt x="5462710" y="331910"/>
                  <a:pt x="5435770" y="332798"/>
                  <a:pt x="5428842" y="367438"/>
                </a:cubicBezTo>
                <a:cubicBezTo>
                  <a:pt x="5421995" y="401673"/>
                  <a:pt x="5387265" y="410150"/>
                  <a:pt x="5387265" y="377587"/>
                </a:cubicBezTo>
                <a:close/>
                <a:moveTo>
                  <a:pt x="5227523" y="356844"/>
                </a:moveTo>
                <a:cubicBezTo>
                  <a:pt x="5233410" y="339183"/>
                  <a:pt x="5253915" y="336253"/>
                  <a:pt x="5253915" y="353074"/>
                </a:cubicBezTo>
                <a:cubicBezTo>
                  <a:pt x="5253915" y="361368"/>
                  <a:pt x="5247129" y="368155"/>
                  <a:pt x="5238834" y="368155"/>
                </a:cubicBezTo>
                <a:cubicBezTo>
                  <a:pt x="5230539" y="368155"/>
                  <a:pt x="5225449" y="363065"/>
                  <a:pt x="5227523" y="356844"/>
                </a:cubicBezTo>
                <a:close/>
                <a:moveTo>
                  <a:pt x="7968540" y="349105"/>
                </a:moveTo>
                <a:cubicBezTo>
                  <a:pt x="7968540" y="338522"/>
                  <a:pt x="7974890" y="330055"/>
                  <a:pt x="7982828" y="330055"/>
                </a:cubicBezTo>
                <a:cubicBezTo>
                  <a:pt x="7990765" y="330055"/>
                  <a:pt x="7997115" y="338522"/>
                  <a:pt x="7997115" y="349105"/>
                </a:cubicBezTo>
                <a:cubicBezTo>
                  <a:pt x="7997115" y="359688"/>
                  <a:pt x="7990765" y="368155"/>
                  <a:pt x="7982828" y="368155"/>
                </a:cubicBezTo>
                <a:cubicBezTo>
                  <a:pt x="7974890" y="368155"/>
                  <a:pt x="7968540" y="359688"/>
                  <a:pt x="7968540" y="349105"/>
                </a:cubicBezTo>
                <a:close/>
                <a:moveTo>
                  <a:pt x="5738562" y="351486"/>
                </a:moveTo>
                <a:cubicBezTo>
                  <a:pt x="5737942" y="347557"/>
                  <a:pt x="5737942" y="341128"/>
                  <a:pt x="5738562" y="337199"/>
                </a:cubicBezTo>
                <a:cubicBezTo>
                  <a:pt x="5739182" y="333270"/>
                  <a:pt x="5735404" y="330055"/>
                  <a:pt x="5730165" y="330055"/>
                </a:cubicBezTo>
                <a:cubicBezTo>
                  <a:pt x="5714596" y="330055"/>
                  <a:pt x="5719922" y="298339"/>
                  <a:pt x="5739419" y="274957"/>
                </a:cubicBezTo>
                <a:cubicBezTo>
                  <a:pt x="5763718" y="245818"/>
                  <a:pt x="5806365" y="254270"/>
                  <a:pt x="5806365" y="288225"/>
                </a:cubicBezTo>
                <a:cubicBezTo>
                  <a:pt x="5806365" y="300754"/>
                  <a:pt x="5802161" y="311005"/>
                  <a:pt x="5797022" y="311005"/>
                </a:cubicBezTo>
                <a:cubicBezTo>
                  <a:pt x="5791883" y="311005"/>
                  <a:pt x="5784989" y="321721"/>
                  <a:pt x="5781701" y="334817"/>
                </a:cubicBezTo>
                <a:cubicBezTo>
                  <a:pt x="5776213" y="356686"/>
                  <a:pt x="5741501" y="370098"/>
                  <a:pt x="5738562" y="351486"/>
                </a:cubicBezTo>
                <a:close/>
                <a:moveTo>
                  <a:pt x="7028698" y="332746"/>
                </a:moveTo>
                <a:cubicBezTo>
                  <a:pt x="6985052" y="327276"/>
                  <a:pt x="6946280" y="285611"/>
                  <a:pt x="6953351" y="251780"/>
                </a:cubicBezTo>
                <a:cubicBezTo>
                  <a:pt x="6956398" y="237205"/>
                  <a:pt x="6961656" y="211492"/>
                  <a:pt x="6965037" y="194641"/>
                </a:cubicBezTo>
                <a:cubicBezTo>
                  <a:pt x="6976813" y="135936"/>
                  <a:pt x="7016040" y="126249"/>
                  <a:pt x="7016040" y="182045"/>
                </a:cubicBezTo>
                <a:cubicBezTo>
                  <a:pt x="7016040" y="199303"/>
                  <a:pt x="7022470" y="218758"/>
                  <a:pt x="7030328" y="225280"/>
                </a:cubicBezTo>
                <a:cubicBezTo>
                  <a:pt x="7038186" y="231802"/>
                  <a:pt x="7044615" y="247634"/>
                  <a:pt x="7044615" y="260464"/>
                </a:cubicBezTo>
                <a:cubicBezTo>
                  <a:pt x="7044615" y="273294"/>
                  <a:pt x="7051045" y="290220"/>
                  <a:pt x="7058903" y="298078"/>
                </a:cubicBezTo>
                <a:cubicBezTo>
                  <a:pt x="7073670" y="312846"/>
                  <a:pt x="7078656" y="340746"/>
                  <a:pt x="7066046" y="338056"/>
                </a:cubicBezTo>
                <a:cubicBezTo>
                  <a:pt x="7062117" y="337217"/>
                  <a:pt x="7045310" y="334828"/>
                  <a:pt x="7028698" y="332746"/>
                </a:cubicBezTo>
                <a:close/>
                <a:moveTo>
                  <a:pt x="5573003" y="301480"/>
                </a:moveTo>
                <a:cubicBezTo>
                  <a:pt x="5569765" y="296241"/>
                  <a:pt x="5558796" y="291955"/>
                  <a:pt x="5548628" y="291955"/>
                </a:cubicBezTo>
                <a:cubicBezTo>
                  <a:pt x="5538460" y="291955"/>
                  <a:pt x="5530140" y="286458"/>
                  <a:pt x="5530140" y="279739"/>
                </a:cubicBezTo>
                <a:cubicBezTo>
                  <a:pt x="5530140" y="263819"/>
                  <a:pt x="5614148" y="259622"/>
                  <a:pt x="5632241" y="274638"/>
                </a:cubicBezTo>
                <a:cubicBezTo>
                  <a:pt x="5643051" y="283609"/>
                  <a:pt x="5639946" y="287946"/>
                  <a:pt x="5615289" y="298313"/>
                </a:cubicBezTo>
                <a:cubicBezTo>
                  <a:pt x="5579164" y="313502"/>
                  <a:pt x="5580376" y="313411"/>
                  <a:pt x="5573003" y="301480"/>
                </a:cubicBezTo>
                <a:close/>
                <a:moveTo>
                  <a:pt x="5468228" y="282430"/>
                </a:moveTo>
                <a:cubicBezTo>
                  <a:pt x="5464990" y="277191"/>
                  <a:pt x="5469023" y="272905"/>
                  <a:pt x="5477190" y="272905"/>
                </a:cubicBezTo>
                <a:cubicBezTo>
                  <a:pt x="5485358" y="272905"/>
                  <a:pt x="5492040" y="277191"/>
                  <a:pt x="5492040" y="282430"/>
                </a:cubicBezTo>
                <a:cubicBezTo>
                  <a:pt x="5492040" y="287669"/>
                  <a:pt x="5488007" y="291955"/>
                  <a:pt x="5483077" y="291955"/>
                </a:cubicBezTo>
                <a:cubicBezTo>
                  <a:pt x="5478148" y="291955"/>
                  <a:pt x="5471466" y="287669"/>
                  <a:pt x="5468228" y="282430"/>
                </a:cubicBezTo>
                <a:close/>
                <a:moveTo>
                  <a:pt x="7168440" y="268936"/>
                </a:moveTo>
                <a:cubicBezTo>
                  <a:pt x="7168440" y="260642"/>
                  <a:pt x="7175227" y="253855"/>
                  <a:pt x="7183522" y="253855"/>
                </a:cubicBezTo>
                <a:cubicBezTo>
                  <a:pt x="7200342" y="253855"/>
                  <a:pt x="7197413" y="274360"/>
                  <a:pt x="7179751" y="280247"/>
                </a:cubicBezTo>
                <a:cubicBezTo>
                  <a:pt x="7173530" y="282321"/>
                  <a:pt x="7168440" y="277231"/>
                  <a:pt x="7168440" y="268936"/>
                </a:cubicBezTo>
                <a:close/>
                <a:moveTo>
                  <a:pt x="7818323" y="252069"/>
                </a:moveTo>
                <a:cubicBezTo>
                  <a:pt x="7824210" y="234408"/>
                  <a:pt x="7844715" y="231478"/>
                  <a:pt x="7844715" y="248299"/>
                </a:cubicBezTo>
                <a:cubicBezTo>
                  <a:pt x="7844715" y="256593"/>
                  <a:pt x="7837929" y="263380"/>
                  <a:pt x="7829634" y="263380"/>
                </a:cubicBezTo>
                <a:cubicBezTo>
                  <a:pt x="7821339" y="263380"/>
                  <a:pt x="7816249" y="258290"/>
                  <a:pt x="7818323" y="252069"/>
                </a:cubicBezTo>
                <a:close/>
                <a:moveTo>
                  <a:pt x="5314264" y="219877"/>
                </a:moveTo>
                <a:cubicBezTo>
                  <a:pt x="5307390" y="201963"/>
                  <a:pt x="5324246" y="182428"/>
                  <a:pt x="5338810" y="191430"/>
                </a:cubicBezTo>
                <a:cubicBezTo>
                  <a:pt x="5354511" y="201133"/>
                  <a:pt x="5351225" y="234805"/>
                  <a:pt x="5334579" y="234805"/>
                </a:cubicBezTo>
                <a:cubicBezTo>
                  <a:pt x="5326557" y="234805"/>
                  <a:pt x="5317415" y="228087"/>
                  <a:pt x="5314264" y="219877"/>
                </a:cubicBezTo>
                <a:close/>
                <a:moveTo>
                  <a:pt x="7485087" y="189844"/>
                </a:moveTo>
                <a:cubicBezTo>
                  <a:pt x="7478506" y="187484"/>
                  <a:pt x="7475545" y="181633"/>
                  <a:pt x="7478505" y="176841"/>
                </a:cubicBezTo>
                <a:cubicBezTo>
                  <a:pt x="7481467" y="172050"/>
                  <a:pt x="7479351" y="168130"/>
                  <a:pt x="7473802" y="168130"/>
                </a:cubicBezTo>
                <a:cubicBezTo>
                  <a:pt x="7468254" y="168130"/>
                  <a:pt x="7463715" y="159557"/>
                  <a:pt x="7463715" y="149080"/>
                </a:cubicBezTo>
                <a:cubicBezTo>
                  <a:pt x="7463715" y="138602"/>
                  <a:pt x="7459429" y="130030"/>
                  <a:pt x="7454190" y="130030"/>
                </a:cubicBezTo>
                <a:cubicBezTo>
                  <a:pt x="7448951" y="130030"/>
                  <a:pt x="7444665" y="123601"/>
                  <a:pt x="7444665" y="115742"/>
                </a:cubicBezTo>
                <a:cubicBezTo>
                  <a:pt x="7444665" y="107884"/>
                  <a:pt x="7451095" y="101455"/>
                  <a:pt x="7458953" y="101455"/>
                </a:cubicBezTo>
                <a:cubicBezTo>
                  <a:pt x="7466811" y="101455"/>
                  <a:pt x="7473240" y="107884"/>
                  <a:pt x="7473240" y="115742"/>
                </a:cubicBezTo>
                <a:cubicBezTo>
                  <a:pt x="7473240" y="123601"/>
                  <a:pt x="7476587" y="130030"/>
                  <a:pt x="7480677" y="130030"/>
                </a:cubicBezTo>
                <a:cubicBezTo>
                  <a:pt x="7490499" y="130030"/>
                  <a:pt x="7511478" y="186079"/>
                  <a:pt x="7503353" y="190616"/>
                </a:cubicBezTo>
                <a:cubicBezTo>
                  <a:pt x="7499888" y="192551"/>
                  <a:pt x="7491669" y="192203"/>
                  <a:pt x="7485087" y="189844"/>
                </a:cubicBezTo>
                <a:close/>
                <a:moveTo>
                  <a:pt x="6841745" y="171634"/>
                </a:moveTo>
                <a:cubicBezTo>
                  <a:pt x="6831522" y="161412"/>
                  <a:pt x="6833806" y="130030"/>
                  <a:pt x="6844772" y="130030"/>
                </a:cubicBezTo>
                <a:cubicBezTo>
                  <a:pt x="6850359" y="130030"/>
                  <a:pt x="6851952" y="119963"/>
                  <a:pt x="6848524" y="106306"/>
                </a:cubicBezTo>
                <a:cubicBezTo>
                  <a:pt x="6844011" y="88324"/>
                  <a:pt x="6846849" y="81240"/>
                  <a:pt x="6860249" y="77036"/>
                </a:cubicBezTo>
                <a:cubicBezTo>
                  <a:pt x="6869972" y="73985"/>
                  <a:pt x="6885371" y="67516"/>
                  <a:pt x="6894467" y="62660"/>
                </a:cubicBezTo>
                <a:cubicBezTo>
                  <a:pt x="6903564" y="57803"/>
                  <a:pt x="6917494" y="53830"/>
                  <a:pt x="6925423" y="53830"/>
                </a:cubicBezTo>
                <a:cubicBezTo>
                  <a:pt x="6933490" y="53830"/>
                  <a:pt x="6939840" y="45439"/>
                  <a:pt x="6939840" y="34780"/>
                </a:cubicBezTo>
                <a:cubicBezTo>
                  <a:pt x="6939840" y="19659"/>
                  <a:pt x="6946225" y="15708"/>
                  <a:pt x="6970796" y="15625"/>
                </a:cubicBezTo>
                <a:cubicBezTo>
                  <a:pt x="6987823" y="15567"/>
                  <a:pt x="7017123" y="12978"/>
                  <a:pt x="7035910" y="9870"/>
                </a:cubicBezTo>
                <a:cubicBezTo>
                  <a:pt x="7063718" y="5270"/>
                  <a:pt x="7074782" y="8590"/>
                  <a:pt x="7095441" y="27736"/>
                </a:cubicBezTo>
                <a:cubicBezTo>
                  <a:pt x="7109397" y="40670"/>
                  <a:pt x="7120815" y="54120"/>
                  <a:pt x="7120815" y="57624"/>
                </a:cubicBezTo>
                <a:cubicBezTo>
                  <a:pt x="7120815" y="61129"/>
                  <a:pt x="7108460" y="76075"/>
                  <a:pt x="7093359" y="90837"/>
                </a:cubicBezTo>
                <a:cubicBezTo>
                  <a:pt x="7059754" y="123686"/>
                  <a:pt x="7008639" y="136461"/>
                  <a:pt x="6993296" y="115846"/>
                </a:cubicBezTo>
                <a:cubicBezTo>
                  <a:pt x="6982741" y="101664"/>
                  <a:pt x="6898088" y="92407"/>
                  <a:pt x="6886345" y="104151"/>
                </a:cubicBezTo>
                <a:cubicBezTo>
                  <a:pt x="6883162" y="107334"/>
                  <a:pt x="6879451" y="124103"/>
                  <a:pt x="6878098" y="141415"/>
                </a:cubicBezTo>
                <a:cubicBezTo>
                  <a:pt x="6875770" y="171219"/>
                  <a:pt x="6856963" y="186852"/>
                  <a:pt x="6841745" y="171634"/>
                </a:cubicBezTo>
                <a:close/>
                <a:moveTo>
                  <a:pt x="7287503" y="158605"/>
                </a:moveTo>
                <a:cubicBezTo>
                  <a:pt x="7284265" y="153366"/>
                  <a:pt x="7271678" y="149080"/>
                  <a:pt x="7259532" y="149080"/>
                </a:cubicBezTo>
                <a:cubicBezTo>
                  <a:pt x="7247386" y="149080"/>
                  <a:pt x="7232112" y="142651"/>
                  <a:pt x="7225590" y="134792"/>
                </a:cubicBezTo>
                <a:cubicBezTo>
                  <a:pt x="7219068" y="126934"/>
                  <a:pt x="7205685" y="120505"/>
                  <a:pt x="7195849" y="120505"/>
                </a:cubicBezTo>
                <a:cubicBezTo>
                  <a:pt x="7186013" y="120505"/>
                  <a:pt x="7177965" y="117235"/>
                  <a:pt x="7177965" y="113239"/>
                </a:cubicBezTo>
                <a:cubicBezTo>
                  <a:pt x="7177965" y="109242"/>
                  <a:pt x="7168321" y="101741"/>
                  <a:pt x="7156534" y="96570"/>
                </a:cubicBezTo>
                <a:cubicBezTo>
                  <a:pt x="7117792" y="79573"/>
                  <a:pt x="7130863" y="59388"/>
                  <a:pt x="7187490" y="48764"/>
                </a:cubicBezTo>
                <a:cubicBezTo>
                  <a:pt x="7216303" y="43359"/>
                  <a:pt x="7256475" y="31572"/>
                  <a:pt x="7276760" y="22571"/>
                </a:cubicBezTo>
                <a:cubicBezTo>
                  <a:pt x="7336647" y="-4003"/>
                  <a:pt x="7338706" y="-2158"/>
                  <a:pt x="7336117" y="75768"/>
                </a:cubicBezTo>
                <a:cubicBezTo>
                  <a:pt x="7334846" y="114028"/>
                  <a:pt x="7330636" y="150461"/>
                  <a:pt x="7326761" y="156731"/>
                </a:cubicBezTo>
                <a:cubicBezTo>
                  <a:pt x="7318197" y="170588"/>
                  <a:pt x="7295576" y="171668"/>
                  <a:pt x="7287503" y="158605"/>
                </a:cubicBezTo>
                <a:close/>
                <a:moveTo>
                  <a:pt x="6812027" y="85749"/>
                </a:moveTo>
                <a:cubicBezTo>
                  <a:pt x="6803948" y="64698"/>
                  <a:pt x="6810712" y="59775"/>
                  <a:pt x="6824645" y="76564"/>
                </a:cubicBezTo>
                <a:cubicBezTo>
                  <a:pt x="6831409" y="84714"/>
                  <a:pt x="6832361" y="92477"/>
                  <a:pt x="6827001" y="95790"/>
                </a:cubicBezTo>
                <a:cubicBezTo>
                  <a:pt x="6822057" y="98845"/>
                  <a:pt x="6815318" y="94327"/>
                  <a:pt x="6812027" y="85749"/>
                </a:cubicBezTo>
                <a:close/>
              </a:path>
            </a:pathLst>
          </a:custGeom>
          <a:ln w="8025" cap="flat">
            <a:noFill/>
            <a:prstDash val="solid"/>
            <a:miter/>
          </a:ln>
          <a:effectLst>
            <a:outerShdw blurRad="762000" dist="254000" dir="18000000" algn="tl" rotWithShape="0">
              <a:schemeClr val="bg1">
                <a:alpha val="6000"/>
              </a:scheme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 useBgFill="1">
        <p:nvSpPr>
          <p:cNvPr id="9" name="Graphic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878A77BA-54C7-41DE-B9F2-15E4E96F0C3C}"/>
              </a:ext>
            </a:extLst>
          </p:cNvPr>
          <p:cNvSpPr/>
          <p:nvPr/>
        </p:nvSpPr>
        <p:spPr>
          <a:xfrm rot="10800000">
            <a:off x="3840855" y="3047732"/>
            <a:ext cx="6988305" cy="3514720"/>
          </a:xfrm>
          <a:custGeom>
            <a:avLst/>
            <a:gdLst>
              <a:gd name="connsiteX0" fmla="*/ 2739315 w 9915525"/>
              <a:gd name="connsiteY0" fmla="*/ 6807055 h 6819900"/>
              <a:gd name="connsiteX1" fmla="*/ 2753603 w 9915525"/>
              <a:gd name="connsiteY1" fmla="*/ 6797530 h 6819900"/>
              <a:gd name="connsiteX2" fmla="*/ 2767890 w 9915525"/>
              <a:gd name="connsiteY2" fmla="*/ 6807055 h 6819900"/>
              <a:gd name="connsiteX3" fmla="*/ 2753603 w 9915525"/>
              <a:gd name="connsiteY3" fmla="*/ 6816580 h 6819900"/>
              <a:gd name="connsiteX4" fmla="*/ 2739315 w 9915525"/>
              <a:gd name="connsiteY4" fmla="*/ 6807055 h 6819900"/>
              <a:gd name="connsiteX5" fmla="*/ 2574310 w 9915525"/>
              <a:gd name="connsiteY5" fmla="*/ 6666561 h 6819900"/>
              <a:gd name="connsiteX6" fmla="*/ 2563466 w 9915525"/>
              <a:gd name="connsiteY6" fmla="*/ 6628461 h 6819900"/>
              <a:gd name="connsiteX7" fmla="*/ 2550224 w 9915525"/>
              <a:gd name="connsiteY7" fmla="*/ 6597505 h 6819900"/>
              <a:gd name="connsiteX8" fmla="*/ 2525816 w 9915525"/>
              <a:gd name="connsiteY8" fmla="*/ 6564441 h 6819900"/>
              <a:gd name="connsiteX9" fmla="*/ 2499838 w 9915525"/>
              <a:gd name="connsiteY9" fmla="*/ 6536429 h 6819900"/>
              <a:gd name="connsiteX10" fmla="*/ 2491665 w 9915525"/>
              <a:gd name="connsiteY10" fmla="*/ 6531970 h 6819900"/>
              <a:gd name="connsiteX11" fmla="*/ 2451184 w 9915525"/>
              <a:gd name="connsiteY11" fmla="*/ 6524264 h 6819900"/>
              <a:gd name="connsiteX12" fmla="*/ 2410703 w 9915525"/>
              <a:gd name="connsiteY12" fmla="*/ 6511780 h 6819900"/>
              <a:gd name="connsiteX13" fmla="*/ 2435926 w 9915525"/>
              <a:gd name="connsiteY13" fmla="*/ 6494572 h 6819900"/>
              <a:gd name="connsiteX14" fmla="*/ 2457344 w 9915525"/>
              <a:gd name="connsiteY14" fmla="*/ 6444289 h 6819900"/>
              <a:gd name="connsiteX15" fmla="*/ 2444040 w 9915525"/>
              <a:gd name="connsiteY15" fmla="*/ 6420126 h 6819900"/>
              <a:gd name="connsiteX16" fmla="*/ 2434515 w 9915525"/>
              <a:gd name="connsiteY16" fmla="*/ 6407005 h 6819900"/>
              <a:gd name="connsiteX17" fmla="*/ 2424990 w 9915525"/>
              <a:gd name="connsiteY17" fmla="*/ 6393737 h 6819900"/>
              <a:gd name="connsiteX18" fmla="*/ 2410208 w 9915525"/>
              <a:gd name="connsiteY18" fmla="*/ 6374796 h 6819900"/>
              <a:gd name="connsiteX19" fmla="*/ 2402172 w 9915525"/>
              <a:gd name="connsiteY19" fmla="*/ 6380040 h 6819900"/>
              <a:gd name="connsiteX20" fmla="*/ 2387438 w 9915525"/>
              <a:gd name="connsiteY20" fmla="*/ 6385338 h 6819900"/>
              <a:gd name="connsiteX21" fmla="*/ 2372350 w 9915525"/>
              <a:gd name="connsiteY21" fmla="*/ 6400507 h 6819900"/>
              <a:gd name="connsiteX22" fmla="*/ 2371681 w 9915525"/>
              <a:gd name="connsiteY22" fmla="*/ 6471299 h 6819900"/>
              <a:gd name="connsiteX23" fmla="*/ 2358323 w 9915525"/>
              <a:gd name="connsiteY23" fmla="*/ 6502255 h 6819900"/>
              <a:gd name="connsiteX24" fmla="*/ 2244015 w 9915525"/>
              <a:gd name="connsiteY24" fmla="*/ 6412076 h 6819900"/>
              <a:gd name="connsiteX25" fmla="*/ 2227346 w 9915525"/>
              <a:gd name="connsiteY25" fmla="*/ 6390029 h 6819900"/>
              <a:gd name="connsiteX26" fmla="*/ 2209340 w 9915525"/>
              <a:gd name="connsiteY26" fmla="*/ 6373668 h 6819900"/>
              <a:gd name="connsiteX27" fmla="*/ 2201440 w 9915525"/>
              <a:gd name="connsiteY27" fmla="*/ 6333186 h 6819900"/>
              <a:gd name="connsiteX28" fmla="*/ 2204139 w 9915525"/>
              <a:gd name="connsiteY28" fmla="*/ 6302230 h 6819900"/>
              <a:gd name="connsiteX29" fmla="*/ 2203594 w 9915525"/>
              <a:gd name="connsiteY29" fmla="*/ 6246527 h 6819900"/>
              <a:gd name="connsiteX30" fmla="*/ 2157116 w 9915525"/>
              <a:gd name="connsiteY30" fmla="*/ 6224165 h 6819900"/>
              <a:gd name="connsiteX31" fmla="*/ 2133154 w 9915525"/>
              <a:gd name="connsiteY31" fmla="*/ 6188006 h 6819900"/>
              <a:gd name="connsiteX32" fmla="*/ 2123176 w 9915525"/>
              <a:gd name="connsiteY32" fmla="*/ 6142151 h 6819900"/>
              <a:gd name="connsiteX33" fmla="*/ 2105625 w 9915525"/>
              <a:gd name="connsiteY33" fmla="*/ 6109254 h 6819900"/>
              <a:gd name="connsiteX34" fmla="*/ 2092908 w 9915525"/>
              <a:gd name="connsiteY34" fmla="*/ 6083155 h 6819900"/>
              <a:gd name="connsiteX35" fmla="*/ 2073802 w 9915525"/>
              <a:gd name="connsiteY35" fmla="*/ 6053924 h 6819900"/>
              <a:gd name="connsiteX36" fmla="*/ 2038139 w 9915525"/>
              <a:gd name="connsiteY36" fmla="*/ 6001970 h 6819900"/>
              <a:gd name="connsiteX37" fmla="*/ 2015561 w 9915525"/>
              <a:gd name="connsiteY37" fmla="*/ 5966907 h 6819900"/>
              <a:gd name="connsiteX38" fmla="*/ 2024940 w 9915525"/>
              <a:gd name="connsiteY38" fmla="*/ 5968855 h 6819900"/>
              <a:gd name="connsiteX39" fmla="*/ 2034319 w 9915525"/>
              <a:gd name="connsiteY39" fmla="*/ 5972403 h 6819900"/>
              <a:gd name="connsiteX40" fmla="*/ 2020178 w 9915525"/>
              <a:gd name="connsiteY40" fmla="*/ 5949805 h 6819900"/>
              <a:gd name="connsiteX41" fmla="*/ 2005890 w 9915525"/>
              <a:gd name="connsiteY41" fmla="*/ 5921540 h 6819900"/>
              <a:gd name="connsiteX42" fmla="*/ 1986840 w 9915525"/>
              <a:gd name="connsiteY42" fmla="*/ 5887893 h 6819900"/>
              <a:gd name="connsiteX43" fmla="*/ 1967790 w 9915525"/>
              <a:gd name="connsiteY43" fmla="*/ 5838094 h 6819900"/>
              <a:gd name="connsiteX44" fmla="*/ 1929690 w 9915525"/>
              <a:gd name="connsiteY44" fmla="*/ 5771333 h 6819900"/>
              <a:gd name="connsiteX45" fmla="*/ 1891590 w 9915525"/>
              <a:gd name="connsiteY45" fmla="*/ 5701612 h 6819900"/>
              <a:gd name="connsiteX46" fmla="*/ 1877303 w 9915525"/>
              <a:gd name="connsiteY46" fmla="*/ 5660611 h 6819900"/>
              <a:gd name="connsiteX47" fmla="*/ 1863015 w 9915525"/>
              <a:gd name="connsiteY47" fmla="*/ 5599796 h 6819900"/>
              <a:gd name="connsiteX48" fmla="*/ 1843965 w 9915525"/>
              <a:gd name="connsiteY48" fmla="*/ 5528153 h 6819900"/>
              <a:gd name="connsiteX49" fmla="*/ 1824915 w 9915525"/>
              <a:gd name="connsiteY49" fmla="*/ 5496899 h 6819900"/>
              <a:gd name="connsiteX50" fmla="*/ 1816766 w 9915525"/>
              <a:gd name="connsiteY50" fmla="*/ 5486992 h 6819900"/>
              <a:gd name="connsiteX51" fmla="*/ 1813080 w 9915525"/>
              <a:gd name="connsiteY51" fmla="*/ 5468680 h 6819900"/>
              <a:gd name="connsiteX52" fmla="*/ 1757647 w 9915525"/>
              <a:gd name="connsiteY52" fmla="*/ 5417514 h 6819900"/>
              <a:gd name="connsiteX53" fmla="*/ 1700162 w 9915525"/>
              <a:gd name="connsiteY53" fmla="*/ 5391678 h 6819900"/>
              <a:gd name="connsiteX54" fmla="*/ 1653465 w 9915525"/>
              <a:gd name="connsiteY54" fmla="*/ 5333419 h 6819900"/>
              <a:gd name="connsiteX55" fmla="*/ 1643940 w 9915525"/>
              <a:gd name="connsiteY55" fmla="*/ 5321155 h 6819900"/>
              <a:gd name="connsiteX56" fmla="*/ 1634415 w 9915525"/>
              <a:gd name="connsiteY56" fmla="*/ 5297343 h 6819900"/>
              <a:gd name="connsiteX57" fmla="*/ 1667621 w 9915525"/>
              <a:gd name="connsiteY57" fmla="*/ 5288608 h 6819900"/>
              <a:gd name="connsiteX58" fmla="*/ 1727827 w 9915525"/>
              <a:gd name="connsiteY58" fmla="*/ 5260810 h 6819900"/>
              <a:gd name="connsiteX59" fmla="*/ 1693946 w 9915525"/>
              <a:gd name="connsiteY59" fmla="*/ 5221554 h 6819900"/>
              <a:gd name="connsiteX60" fmla="*/ 1662990 w 9915525"/>
              <a:gd name="connsiteY60" fmla="*/ 5190598 h 6819900"/>
              <a:gd name="connsiteX61" fmla="*/ 1675668 w 9915525"/>
              <a:gd name="connsiteY61" fmla="*/ 5168755 h 6819900"/>
              <a:gd name="connsiteX62" fmla="*/ 1701345 w 9915525"/>
              <a:gd name="connsiteY62" fmla="*/ 5144466 h 6819900"/>
              <a:gd name="connsiteX63" fmla="*/ 1687369 w 9915525"/>
              <a:gd name="connsiteY63" fmla="*/ 5097000 h 6819900"/>
              <a:gd name="connsiteX64" fmla="*/ 1671949 w 9915525"/>
              <a:gd name="connsiteY64" fmla="*/ 5059900 h 6819900"/>
              <a:gd name="connsiteX65" fmla="*/ 1680390 w 9915525"/>
              <a:gd name="connsiteY65" fmla="*/ 5024023 h 6819900"/>
              <a:gd name="connsiteX66" fmla="*/ 1626311 w 9915525"/>
              <a:gd name="connsiteY66" fmla="*/ 5025880 h 6819900"/>
              <a:gd name="connsiteX67" fmla="*/ 1574884 w 9915525"/>
              <a:gd name="connsiteY67" fmla="*/ 5063834 h 6819900"/>
              <a:gd name="connsiteX68" fmla="*/ 1548690 w 9915525"/>
              <a:gd name="connsiteY68" fmla="*/ 5087112 h 6819900"/>
              <a:gd name="connsiteX69" fmla="*/ 1593424 w 9915525"/>
              <a:gd name="connsiteY69" fmla="*/ 5140180 h 6819900"/>
              <a:gd name="connsiteX70" fmla="*/ 1602268 w 9915525"/>
              <a:gd name="connsiteY70" fmla="*/ 5169946 h 6819900"/>
              <a:gd name="connsiteX71" fmla="*/ 1596315 w 9915525"/>
              <a:gd name="connsiteY71" fmla="*/ 5208046 h 6819900"/>
              <a:gd name="connsiteX72" fmla="*/ 1578022 w 9915525"/>
              <a:gd name="connsiteY72" fmla="*/ 5216380 h 6819900"/>
              <a:gd name="connsiteX73" fmla="*/ 1553453 w 9915525"/>
              <a:gd name="connsiteY73" fmla="*/ 5187805 h 6819900"/>
              <a:gd name="connsiteX74" fmla="*/ 1539441 w 9915525"/>
              <a:gd name="connsiteY74" fmla="*/ 5159230 h 6819900"/>
              <a:gd name="connsiteX75" fmla="*/ 1526138 w 9915525"/>
              <a:gd name="connsiteY75" fmla="*/ 5137051 h 6819900"/>
              <a:gd name="connsiteX76" fmla="*/ 1469385 w 9915525"/>
              <a:gd name="connsiteY76" fmla="*/ 5100058 h 6819900"/>
              <a:gd name="connsiteX77" fmla="*/ 1460951 w 9915525"/>
              <a:gd name="connsiteY77" fmla="*/ 5159230 h 6819900"/>
              <a:gd name="connsiteX78" fmla="*/ 1485634 w 9915525"/>
              <a:gd name="connsiteY78" fmla="*/ 5197330 h 6819900"/>
              <a:gd name="connsiteX79" fmla="*/ 1510182 w 9915525"/>
              <a:gd name="connsiteY79" fmla="*/ 5235430 h 6819900"/>
              <a:gd name="connsiteX80" fmla="*/ 1524382 w 9915525"/>
              <a:gd name="connsiteY80" fmla="*/ 5287151 h 6819900"/>
              <a:gd name="connsiteX81" fmla="*/ 1544530 w 9915525"/>
              <a:gd name="connsiteY81" fmla="*/ 5350230 h 6819900"/>
              <a:gd name="connsiteX82" fmla="*/ 1530502 w 9915525"/>
              <a:gd name="connsiteY82" fmla="*/ 5375144 h 6819900"/>
              <a:gd name="connsiteX83" fmla="*/ 1497463 w 9915525"/>
              <a:gd name="connsiteY83" fmla="*/ 5383478 h 6819900"/>
              <a:gd name="connsiteX84" fmla="*/ 1468668 w 9915525"/>
              <a:gd name="connsiteY84" fmla="*/ 5397355 h 6819900"/>
              <a:gd name="connsiteX85" fmla="*/ 1453746 w 9915525"/>
              <a:gd name="connsiteY85" fmla="*/ 5335117 h 6819900"/>
              <a:gd name="connsiteX86" fmla="*/ 1469739 w 9915525"/>
              <a:gd name="connsiteY86" fmla="*/ 5299149 h 6819900"/>
              <a:gd name="connsiteX87" fmla="*/ 1424865 w 9915525"/>
              <a:gd name="connsiteY87" fmla="*/ 5284120 h 6819900"/>
              <a:gd name="connsiteX88" fmla="*/ 1384384 w 9915525"/>
              <a:gd name="connsiteY88" fmla="*/ 5290372 h 6819900"/>
              <a:gd name="connsiteX89" fmla="*/ 1340756 w 9915525"/>
              <a:gd name="connsiteY89" fmla="*/ 5310034 h 6819900"/>
              <a:gd name="connsiteX90" fmla="*/ 1350820 w 9915525"/>
              <a:gd name="connsiteY90" fmla="*/ 5348134 h 6819900"/>
              <a:gd name="connsiteX91" fmla="*/ 1324059 w 9915525"/>
              <a:gd name="connsiteY91" fmla="*/ 5397620 h 6819900"/>
              <a:gd name="connsiteX92" fmla="*/ 1267703 w 9915525"/>
              <a:gd name="connsiteY92" fmla="*/ 5368742 h 6819900"/>
              <a:gd name="connsiteX93" fmla="*/ 1205790 w 9915525"/>
              <a:gd name="connsiteY93" fmla="*/ 5294931 h 6819900"/>
              <a:gd name="connsiteX94" fmla="*/ 1191503 w 9915525"/>
              <a:gd name="connsiteY94" fmla="*/ 5241511 h 6819900"/>
              <a:gd name="connsiteX95" fmla="*/ 1177215 w 9915525"/>
              <a:gd name="connsiteY95" fmla="*/ 5211916 h 6819900"/>
              <a:gd name="connsiteX96" fmla="*/ 1167690 w 9915525"/>
              <a:gd name="connsiteY96" fmla="*/ 5187805 h 6819900"/>
              <a:gd name="connsiteX97" fmla="*/ 1158165 w 9915525"/>
              <a:gd name="connsiteY97" fmla="*/ 5170921 h 6819900"/>
              <a:gd name="connsiteX98" fmla="*/ 1120065 w 9915525"/>
              <a:gd name="connsiteY98" fmla="*/ 5121130 h 6819900"/>
              <a:gd name="connsiteX99" fmla="*/ 1081965 w 9915525"/>
              <a:gd name="connsiteY99" fmla="*/ 5072506 h 6819900"/>
              <a:gd name="connsiteX100" fmla="*/ 1067875 w 9915525"/>
              <a:gd name="connsiteY100" fmla="*/ 5045094 h 6819900"/>
              <a:gd name="connsiteX101" fmla="*/ 1024815 w 9915525"/>
              <a:gd name="connsiteY101" fmla="*/ 4958304 h 6819900"/>
              <a:gd name="connsiteX102" fmla="*/ 1015135 w 9915525"/>
              <a:gd name="connsiteY102" fmla="*/ 4935297 h 6819900"/>
              <a:gd name="connsiteX103" fmla="*/ 1010148 w 9915525"/>
              <a:gd name="connsiteY103" fmla="*/ 4921720 h 6819900"/>
              <a:gd name="connsiteX104" fmla="*/ 995871 w 9915525"/>
              <a:gd name="connsiteY104" fmla="*/ 4896959 h 6819900"/>
              <a:gd name="connsiteX105" fmla="*/ 970962 w 9915525"/>
              <a:gd name="connsiteY105" fmla="*/ 4842653 h 6819900"/>
              <a:gd name="connsiteX106" fmla="*/ 942532 w 9915525"/>
              <a:gd name="connsiteY106" fmla="*/ 4790776 h 6819900"/>
              <a:gd name="connsiteX107" fmla="*/ 920040 w 9915525"/>
              <a:gd name="connsiteY107" fmla="*/ 4715784 h 6819900"/>
              <a:gd name="connsiteX108" fmla="*/ 910515 w 9915525"/>
              <a:gd name="connsiteY108" fmla="*/ 4649643 h 6819900"/>
              <a:gd name="connsiteX109" fmla="*/ 912019 w 9915525"/>
              <a:gd name="connsiteY109" fmla="*/ 4604691 h 6819900"/>
              <a:gd name="connsiteX110" fmla="*/ 863182 w 9915525"/>
              <a:gd name="connsiteY110" fmla="*/ 4521946 h 6819900"/>
              <a:gd name="connsiteX111" fmla="*/ 815265 w 9915525"/>
              <a:gd name="connsiteY111" fmla="*/ 4439768 h 6819900"/>
              <a:gd name="connsiteX112" fmla="*/ 800978 w 9915525"/>
              <a:gd name="connsiteY112" fmla="*/ 4378180 h 6819900"/>
              <a:gd name="connsiteX113" fmla="*/ 786690 w 9915525"/>
              <a:gd name="connsiteY113" fmla="*/ 4338914 h 6819900"/>
              <a:gd name="connsiteX114" fmla="*/ 776532 w 9915525"/>
              <a:gd name="connsiteY114" fmla="*/ 4311505 h 6819900"/>
              <a:gd name="connsiteX115" fmla="*/ 769389 w 9915525"/>
              <a:gd name="connsiteY115" fmla="*/ 4285311 h 6819900"/>
              <a:gd name="connsiteX116" fmla="*/ 748747 w 9915525"/>
              <a:gd name="connsiteY116" fmla="*/ 4237853 h 6819900"/>
              <a:gd name="connsiteX117" fmla="*/ 726211 w 9915525"/>
              <a:gd name="connsiteY117" fmla="*/ 4175941 h 6819900"/>
              <a:gd name="connsiteX118" fmla="*/ 721292 w 9915525"/>
              <a:gd name="connsiteY118" fmla="*/ 4130530 h 6819900"/>
              <a:gd name="connsiteX119" fmla="*/ 672390 w 9915525"/>
              <a:gd name="connsiteY119" fmla="*/ 4011213 h 6819900"/>
              <a:gd name="connsiteX120" fmla="*/ 662865 w 9915525"/>
              <a:gd name="connsiteY120" fmla="*/ 3987655 h 6819900"/>
              <a:gd name="connsiteX121" fmla="*/ 653340 w 9915525"/>
              <a:gd name="connsiteY121" fmla="*/ 3937064 h 6819900"/>
              <a:gd name="connsiteX122" fmla="*/ 631909 w 9915525"/>
              <a:gd name="connsiteY122" fmla="*/ 3863496 h 6819900"/>
              <a:gd name="connsiteX123" fmla="*/ 608725 w 9915525"/>
              <a:gd name="connsiteY123" fmla="*/ 3825981 h 6819900"/>
              <a:gd name="connsiteX124" fmla="*/ 580306 w 9915525"/>
              <a:gd name="connsiteY124" fmla="*/ 3694185 h 6819900"/>
              <a:gd name="connsiteX125" fmla="*/ 567615 w 9915525"/>
              <a:gd name="connsiteY125" fmla="*/ 3667887 h 6819900"/>
              <a:gd name="connsiteX126" fmla="*/ 558090 w 9915525"/>
              <a:gd name="connsiteY126" fmla="*/ 3654280 h 6819900"/>
              <a:gd name="connsiteX127" fmla="*/ 548565 w 9915525"/>
              <a:gd name="connsiteY127" fmla="*/ 3611417 h 6819900"/>
              <a:gd name="connsiteX128" fmla="*/ 538021 w 9915525"/>
              <a:gd name="connsiteY128" fmla="*/ 3568555 h 6819900"/>
              <a:gd name="connsiteX129" fmla="*/ 532616 w 9915525"/>
              <a:gd name="connsiteY129" fmla="*/ 3555162 h 6819900"/>
              <a:gd name="connsiteX130" fmla="*/ 519348 w 9915525"/>
              <a:gd name="connsiteY130" fmla="*/ 3525111 h 6819900"/>
              <a:gd name="connsiteX131" fmla="*/ 500940 w 9915525"/>
              <a:gd name="connsiteY131" fmla="*/ 3478711 h 6819900"/>
              <a:gd name="connsiteX132" fmla="*/ 487440 w 9915525"/>
              <a:gd name="connsiteY132" fmla="*/ 3429694 h 6819900"/>
              <a:gd name="connsiteX133" fmla="*/ 467463 w 9915525"/>
              <a:gd name="connsiteY133" fmla="*/ 3372806 h 6819900"/>
              <a:gd name="connsiteX134" fmla="*/ 430898 w 9915525"/>
              <a:gd name="connsiteY134" fmla="*/ 3282805 h 6819900"/>
              <a:gd name="connsiteX135" fmla="*/ 426548 w 9915525"/>
              <a:gd name="connsiteY135" fmla="*/ 3249467 h 6819900"/>
              <a:gd name="connsiteX136" fmla="*/ 422827 w 9915525"/>
              <a:gd name="connsiteY136" fmla="*/ 3216130 h 6819900"/>
              <a:gd name="connsiteX137" fmla="*/ 415215 w 9915525"/>
              <a:gd name="connsiteY137" fmla="*/ 3197080 h 6819900"/>
              <a:gd name="connsiteX138" fmla="*/ 406122 w 9915525"/>
              <a:gd name="connsiteY138" fmla="*/ 3178030 h 6819900"/>
              <a:gd name="connsiteX139" fmla="*/ 390774 w 9915525"/>
              <a:gd name="connsiteY139" fmla="*/ 3144692 h 6819900"/>
              <a:gd name="connsiteX140" fmla="*/ 376055 w 9915525"/>
              <a:gd name="connsiteY140" fmla="*/ 3111355 h 6819900"/>
              <a:gd name="connsiteX141" fmla="*/ 367590 w 9915525"/>
              <a:gd name="connsiteY141" fmla="*/ 3092006 h 6819900"/>
              <a:gd name="connsiteX142" fmla="*/ 353303 w 9915525"/>
              <a:gd name="connsiteY142" fmla="*/ 3067175 h 6819900"/>
              <a:gd name="connsiteX143" fmla="*/ 339015 w 9915525"/>
              <a:gd name="connsiteY143" fmla="*/ 3035527 h 6819900"/>
              <a:gd name="connsiteX144" fmla="*/ 272795 w 9915525"/>
              <a:gd name="connsiteY144" fmla="*/ 2958955 h 6819900"/>
              <a:gd name="connsiteX145" fmla="*/ 253290 w 9915525"/>
              <a:gd name="connsiteY145" fmla="*/ 2945461 h 6819900"/>
              <a:gd name="connsiteX146" fmla="*/ 242051 w 9915525"/>
              <a:gd name="connsiteY146" fmla="*/ 2928221 h 6819900"/>
              <a:gd name="connsiteX147" fmla="*/ 236857 w 9915525"/>
              <a:gd name="connsiteY147" fmla="*/ 2908723 h 6819900"/>
              <a:gd name="connsiteX148" fmla="*/ 272731 w 9915525"/>
              <a:gd name="connsiteY148" fmla="*/ 2903369 h 6819900"/>
              <a:gd name="connsiteX149" fmla="*/ 318220 w 9915525"/>
              <a:gd name="connsiteY149" fmla="*/ 2898107 h 6819900"/>
              <a:gd name="connsiteX150" fmla="*/ 322160 w 9915525"/>
              <a:gd name="connsiteY150" fmla="*/ 2863680 h 6819900"/>
              <a:gd name="connsiteX151" fmla="*/ 310440 w 9915525"/>
              <a:gd name="connsiteY151" fmla="*/ 2822877 h 6819900"/>
              <a:gd name="connsiteX152" fmla="*/ 301649 w 9915525"/>
              <a:gd name="connsiteY152" fmla="*/ 2791791 h 6819900"/>
              <a:gd name="connsiteX153" fmla="*/ 283040 w 9915525"/>
              <a:gd name="connsiteY153" fmla="*/ 2692255 h 6819900"/>
              <a:gd name="connsiteX154" fmla="*/ 243022 w 9915525"/>
              <a:gd name="connsiteY154" fmla="*/ 2511280 h 6819900"/>
              <a:gd name="connsiteX155" fmla="*/ 231411 w 9915525"/>
              <a:gd name="connsiteY155" fmla="*/ 2469949 h 6819900"/>
              <a:gd name="connsiteX156" fmla="*/ 213419 w 9915525"/>
              <a:gd name="connsiteY156" fmla="*/ 2418659 h 6819900"/>
              <a:gd name="connsiteX157" fmla="*/ 220881 w 9915525"/>
              <a:gd name="connsiteY157" fmla="*/ 2194101 h 6819900"/>
              <a:gd name="connsiteX158" fmla="*/ 234240 w 9915525"/>
              <a:gd name="connsiteY158" fmla="*/ 2154638 h 6819900"/>
              <a:gd name="connsiteX159" fmla="*/ 248528 w 9915525"/>
              <a:gd name="connsiteY159" fmla="*/ 2117311 h 6819900"/>
              <a:gd name="connsiteX160" fmla="*/ 262815 w 9915525"/>
              <a:gd name="connsiteY160" fmla="*/ 2093645 h 6819900"/>
              <a:gd name="connsiteX161" fmla="*/ 277103 w 9915525"/>
              <a:gd name="connsiteY161" fmla="*/ 2063605 h 6819900"/>
              <a:gd name="connsiteX162" fmla="*/ 291390 w 9915525"/>
              <a:gd name="connsiteY162" fmla="*/ 2025505 h 6819900"/>
              <a:gd name="connsiteX163" fmla="*/ 363180 w 9915525"/>
              <a:gd name="connsiteY163" fmla="*/ 1976025 h 6819900"/>
              <a:gd name="connsiteX164" fmla="*/ 440011 w 9915525"/>
              <a:gd name="connsiteY164" fmla="*/ 1892795 h 6819900"/>
              <a:gd name="connsiteX165" fmla="*/ 453009 w 9915525"/>
              <a:gd name="connsiteY165" fmla="*/ 1828294 h 6819900"/>
              <a:gd name="connsiteX166" fmla="*/ 472365 w 9915525"/>
              <a:gd name="connsiteY166" fmla="*/ 1801211 h 6819900"/>
              <a:gd name="connsiteX167" fmla="*/ 496178 w 9915525"/>
              <a:gd name="connsiteY167" fmla="*/ 1768330 h 6819900"/>
              <a:gd name="connsiteX168" fmla="*/ 519990 w 9915525"/>
              <a:gd name="connsiteY168" fmla="*/ 1729736 h 6819900"/>
              <a:gd name="connsiteX169" fmla="*/ 534278 w 9915525"/>
              <a:gd name="connsiteY169" fmla="*/ 1701655 h 6819900"/>
              <a:gd name="connsiteX170" fmla="*/ 548565 w 9915525"/>
              <a:gd name="connsiteY170" fmla="*/ 1676676 h 6819900"/>
              <a:gd name="connsiteX171" fmla="*/ 557235 w 9915525"/>
              <a:gd name="connsiteY171" fmla="*/ 1663555 h 6819900"/>
              <a:gd name="connsiteX172" fmla="*/ 572649 w 9915525"/>
              <a:gd name="connsiteY172" fmla="*/ 1582593 h 6819900"/>
              <a:gd name="connsiteX173" fmla="*/ 587792 w 9915525"/>
              <a:gd name="connsiteY173" fmla="*/ 1501630 h 6819900"/>
              <a:gd name="connsiteX174" fmla="*/ 596190 w 9915525"/>
              <a:gd name="connsiteY174" fmla="*/ 1489464 h 6819900"/>
              <a:gd name="connsiteX175" fmla="*/ 663845 w 9915525"/>
              <a:gd name="connsiteY175" fmla="*/ 1425430 h 6819900"/>
              <a:gd name="connsiteX176" fmla="*/ 672390 w 9915525"/>
              <a:gd name="connsiteY176" fmla="*/ 1415497 h 6819900"/>
              <a:gd name="connsiteX177" fmla="*/ 715253 w 9915525"/>
              <a:gd name="connsiteY177" fmla="*/ 1359740 h 6819900"/>
              <a:gd name="connsiteX178" fmla="*/ 758115 w 9915525"/>
              <a:gd name="connsiteY178" fmla="*/ 1307289 h 6819900"/>
              <a:gd name="connsiteX179" fmla="*/ 827154 w 9915525"/>
              <a:gd name="connsiteY179" fmla="*/ 1234930 h 6819900"/>
              <a:gd name="connsiteX180" fmla="*/ 891465 w 9915525"/>
              <a:gd name="connsiteY180" fmla="*/ 1177225 h 6819900"/>
              <a:gd name="connsiteX181" fmla="*/ 1024058 w 9915525"/>
              <a:gd name="connsiteY181" fmla="*/ 1053955 h 6819900"/>
              <a:gd name="connsiteX182" fmla="*/ 1043865 w 9915525"/>
              <a:gd name="connsiteY182" fmla="*/ 1045072 h 6819900"/>
              <a:gd name="connsiteX183" fmla="*/ 1064852 w 9915525"/>
              <a:gd name="connsiteY183" fmla="*/ 1029528 h 6819900"/>
              <a:gd name="connsiteX184" fmla="*/ 1098870 w 9915525"/>
              <a:gd name="connsiteY184" fmla="*/ 1009836 h 6819900"/>
              <a:gd name="connsiteX185" fmla="*/ 1144558 w 9915525"/>
              <a:gd name="connsiteY185" fmla="*/ 996805 h 6819900"/>
              <a:gd name="connsiteX186" fmla="*/ 1177215 w 9915525"/>
              <a:gd name="connsiteY186" fmla="*/ 987280 h 6819900"/>
              <a:gd name="connsiteX187" fmla="*/ 1199693 w 9915525"/>
              <a:gd name="connsiteY187" fmla="*/ 977755 h 6819900"/>
              <a:gd name="connsiteX188" fmla="*/ 1240054 w 9915525"/>
              <a:gd name="connsiteY188" fmla="*/ 953943 h 6819900"/>
              <a:gd name="connsiteX189" fmla="*/ 1274046 w 9915525"/>
              <a:gd name="connsiteY189" fmla="*/ 930130 h 6819900"/>
              <a:gd name="connsiteX190" fmla="*/ 1304442 w 9915525"/>
              <a:gd name="connsiteY190" fmla="*/ 915843 h 6819900"/>
              <a:gd name="connsiteX191" fmla="*/ 1325114 w 9915525"/>
              <a:gd name="connsiteY191" fmla="*/ 901555 h 6819900"/>
              <a:gd name="connsiteX192" fmla="*/ 1361513 w 9915525"/>
              <a:gd name="connsiteY192" fmla="*/ 887465 h 6819900"/>
              <a:gd name="connsiteX193" fmla="*/ 1659197 w 9915525"/>
              <a:gd name="connsiteY193" fmla="*/ 845632 h 6819900"/>
              <a:gd name="connsiteX194" fmla="*/ 1808720 w 9915525"/>
              <a:gd name="connsiteY194" fmla="*/ 799161 h 6819900"/>
              <a:gd name="connsiteX195" fmla="*/ 1828369 w 9915525"/>
              <a:gd name="connsiteY195" fmla="*/ 787255 h 6819900"/>
              <a:gd name="connsiteX196" fmla="*/ 1867778 w 9915525"/>
              <a:gd name="connsiteY196" fmla="*/ 758680 h 6819900"/>
              <a:gd name="connsiteX197" fmla="*/ 1911860 w 9915525"/>
              <a:gd name="connsiteY197" fmla="*/ 730105 h 6819900"/>
              <a:gd name="connsiteX198" fmla="*/ 1934453 w 9915525"/>
              <a:gd name="connsiteY198" fmla="*/ 720580 h 6819900"/>
              <a:gd name="connsiteX199" fmla="*/ 1958033 w 9915525"/>
              <a:gd name="connsiteY199" fmla="*/ 711055 h 6819900"/>
              <a:gd name="connsiteX200" fmla="*/ 1994932 w 9915525"/>
              <a:gd name="connsiteY200" fmla="*/ 684861 h 6819900"/>
              <a:gd name="connsiteX201" fmla="*/ 2026206 w 9915525"/>
              <a:gd name="connsiteY201" fmla="*/ 670574 h 6819900"/>
              <a:gd name="connsiteX202" fmla="*/ 2054254 w 9915525"/>
              <a:gd name="connsiteY202" fmla="*/ 682480 h 6819900"/>
              <a:gd name="connsiteX203" fmla="*/ 2081859 w 9915525"/>
              <a:gd name="connsiteY203" fmla="*/ 696489 h 6819900"/>
              <a:gd name="connsiteX204" fmla="*/ 2182143 w 9915525"/>
              <a:gd name="connsiteY204" fmla="*/ 708395 h 6819900"/>
              <a:gd name="connsiteX205" fmla="*/ 2266370 w 9915525"/>
              <a:gd name="connsiteY205" fmla="*/ 713436 h 6819900"/>
              <a:gd name="connsiteX206" fmla="*/ 2277353 w 9915525"/>
              <a:gd name="connsiteY206" fmla="*/ 720580 h 6819900"/>
              <a:gd name="connsiteX207" fmla="*/ 2286878 w 9915525"/>
              <a:gd name="connsiteY207" fmla="*/ 711055 h 6819900"/>
              <a:gd name="connsiteX208" fmla="*/ 2318434 w 9915525"/>
              <a:gd name="connsiteY208" fmla="*/ 725343 h 6819900"/>
              <a:gd name="connsiteX209" fmla="*/ 2374605 w 9915525"/>
              <a:gd name="connsiteY209" fmla="*/ 730105 h 6819900"/>
              <a:gd name="connsiteX210" fmla="*/ 2423563 w 9915525"/>
              <a:gd name="connsiteY210" fmla="*/ 739630 h 6819900"/>
              <a:gd name="connsiteX211" fmla="*/ 2443545 w 9915525"/>
              <a:gd name="connsiteY211" fmla="*/ 768205 h 6819900"/>
              <a:gd name="connsiteX212" fmla="*/ 2453565 w 9915525"/>
              <a:gd name="connsiteY212" fmla="*/ 782925 h 6819900"/>
              <a:gd name="connsiteX213" fmla="*/ 2477378 w 9915525"/>
              <a:gd name="connsiteY213" fmla="*/ 821458 h 6819900"/>
              <a:gd name="connsiteX214" fmla="*/ 2501190 w 9915525"/>
              <a:gd name="connsiteY214" fmla="*/ 859125 h 6819900"/>
              <a:gd name="connsiteX215" fmla="*/ 2510715 w 9915525"/>
              <a:gd name="connsiteY215" fmla="*/ 872980 h 6819900"/>
              <a:gd name="connsiteX216" fmla="*/ 2520240 w 9915525"/>
              <a:gd name="connsiteY216" fmla="*/ 886366 h 6819900"/>
              <a:gd name="connsiteX217" fmla="*/ 2594072 w 9915525"/>
              <a:gd name="connsiteY217" fmla="*/ 989028 h 6819900"/>
              <a:gd name="connsiteX218" fmla="*/ 2739315 w 9915525"/>
              <a:gd name="connsiteY218" fmla="*/ 1134819 h 6819900"/>
              <a:gd name="connsiteX219" fmla="*/ 2817616 w 9915525"/>
              <a:gd name="connsiteY219" fmla="*/ 1202259 h 6819900"/>
              <a:gd name="connsiteX220" fmla="*/ 2852589 w 9915525"/>
              <a:gd name="connsiteY220" fmla="*/ 1188488 h 6819900"/>
              <a:gd name="connsiteX221" fmla="*/ 2907177 w 9915525"/>
              <a:gd name="connsiteY221" fmla="*/ 1162961 h 6819900"/>
              <a:gd name="connsiteX222" fmla="*/ 2963406 w 9915525"/>
              <a:gd name="connsiteY222" fmla="*/ 1181646 h 6819900"/>
              <a:gd name="connsiteX223" fmla="*/ 2993988 w 9915525"/>
              <a:gd name="connsiteY223" fmla="*/ 1206355 h 6819900"/>
              <a:gd name="connsiteX224" fmla="*/ 3006015 w 9915525"/>
              <a:gd name="connsiteY224" fmla="*/ 1223929 h 6819900"/>
              <a:gd name="connsiteX225" fmla="*/ 3052009 w 9915525"/>
              <a:gd name="connsiteY225" fmla="*/ 1273030 h 6819900"/>
              <a:gd name="connsiteX226" fmla="*/ 3064356 w 9915525"/>
              <a:gd name="connsiteY226" fmla="*/ 1292080 h 6819900"/>
              <a:gd name="connsiteX227" fmla="*/ 3086575 w 9915525"/>
              <a:gd name="connsiteY227" fmla="*/ 1343429 h 6819900"/>
              <a:gd name="connsiteX228" fmla="*/ 3131356 w 9915525"/>
              <a:gd name="connsiteY228" fmla="*/ 1397691 h 6819900"/>
              <a:gd name="connsiteX229" fmla="*/ 3177328 w 9915525"/>
              <a:gd name="connsiteY229" fmla="*/ 1406380 h 6819900"/>
              <a:gd name="connsiteX230" fmla="*/ 3195787 w 9915525"/>
              <a:gd name="connsiteY230" fmla="*/ 1369586 h 6819900"/>
              <a:gd name="connsiteX231" fmla="*/ 3182980 w 9915525"/>
              <a:gd name="connsiteY231" fmla="*/ 1321440 h 6819900"/>
              <a:gd name="connsiteX232" fmla="*/ 3158415 w 9915525"/>
              <a:gd name="connsiteY232" fmla="*/ 1279653 h 6819900"/>
              <a:gd name="connsiteX233" fmla="*/ 3149523 w 9915525"/>
              <a:gd name="connsiteY233" fmla="*/ 1263505 h 6819900"/>
              <a:gd name="connsiteX234" fmla="*/ 3137616 w 9915525"/>
              <a:gd name="connsiteY234" fmla="*/ 1237311 h 6819900"/>
              <a:gd name="connsiteX235" fmla="*/ 3112615 w 9915525"/>
              <a:gd name="connsiteY235" fmla="*/ 1208001 h 6819900"/>
              <a:gd name="connsiteX236" fmla="*/ 3124918 w 9915525"/>
              <a:gd name="connsiteY236" fmla="*/ 1158814 h 6819900"/>
              <a:gd name="connsiteX237" fmla="*/ 3162015 w 9915525"/>
              <a:gd name="connsiteY237" fmla="*/ 1112800 h 6819900"/>
              <a:gd name="connsiteX238" fmla="*/ 3191226 w 9915525"/>
              <a:gd name="connsiteY238" fmla="*/ 1082530 h 6819900"/>
              <a:gd name="connsiteX239" fmla="*/ 3220804 w 9915525"/>
              <a:gd name="connsiteY239" fmla="*/ 1073746 h 6819900"/>
              <a:gd name="connsiteX240" fmla="*/ 3263313 w 9915525"/>
              <a:gd name="connsiteY240" fmla="*/ 1058822 h 6819900"/>
              <a:gd name="connsiteX241" fmla="*/ 3319742 w 9915525"/>
              <a:gd name="connsiteY241" fmla="*/ 1077131 h 6819900"/>
              <a:gd name="connsiteX242" fmla="*/ 3367965 w 9915525"/>
              <a:gd name="connsiteY242" fmla="*/ 1092055 h 6819900"/>
              <a:gd name="connsiteX243" fmla="*/ 3379350 w 9915525"/>
              <a:gd name="connsiteY243" fmla="*/ 1082530 h 6819900"/>
              <a:gd name="connsiteX244" fmla="*/ 3417169 w 9915525"/>
              <a:gd name="connsiteY244" fmla="*/ 1057205 h 6819900"/>
              <a:gd name="connsiteX245" fmla="*/ 3449898 w 9915525"/>
              <a:gd name="connsiteY245" fmla="*/ 1048287 h 6819900"/>
              <a:gd name="connsiteX246" fmla="*/ 3446662 w 9915525"/>
              <a:gd name="connsiteY246" fmla="*/ 1085617 h 6819900"/>
              <a:gd name="connsiteX247" fmla="*/ 3478207 w 9915525"/>
              <a:gd name="connsiteY247" fmla="*/ 1126440 h 6819900"/>
              <a:gd name="connsiteX248" fmla="*/ 3493504 w 9915525"/>
              <a:gd name="connsiteY248" fmla="*/ 1084689 h 6819900"/>
              <a:gd name="connsiteX249" fmla="*/ 3501099 w 9915525"/>
              <a:gd name="connsiteY249" fmla="*/ 1025596 h 6819900"/>
              <a:gd name="connsiteX250" fmla="*/ 3514737 w 9915525"/>
              <a:gd name="connsiteY250" fmla="*/ 993222 h 6819900"/>
              <a:gd name="connsiteX251" fmla="*/ 3551198 w 9915525"/>
              <a:gd name="connsiteY251" fmla="*/ 987353 h 6819900"/>
              <a:gd name="connsiteX252" fmla="*/ 3617955 w 9915525"/>
              <a:gd name="connsiteY252" fmla="*/ 1001238 h 6819900"/>
              <a:gd name="connsiteX253" fmla="*/ 3668496 w 9915525"/>
              <a:gd name="connsiteY253" fmla="*/ 1008944 h 6819900"/>
              <a:gd name="connsiteX254" fmla="*/ 3735941 w 9915525"/>
              <a:gd name="connsiteY254" fmla="*/ 1029222 h 6819900"/>
              <a:gd name="connsiteX255" fmla="*/ 3835229 w 9915525"/>
              <a:gd name="connsiteY255" fmla="*/ 1059057 h 6819900"/>
              <a:gd name="connsiteX256" fmla="*/ 3886888 w 9915525"/>
              <a:gd name="connsiteY256" fmla="*/ 1082530 h 6819900"/>
              <a:gd name="connsiteX257" fmla="*/ 3901365 w 9915525"/>
              <a:gd name="connsiteY257" fmla="*/ 1091121 h 6819900"/>
              <a:gd name="connsiteX258" fmla="*/ 3936861 w 9915525"/>
              <a:gd name="connsiteY258" fmla="*/ 1118133 h 6819900"/>
              <a:gd name="connsiteX259" fmla="*/ 3978491 w 9915525"/>
              <a:gd name="connsiteY259" fmla="*/ 1166548 h 6819900"/>
              <a:gd name="connsiteX260" fmla="*/ 4047518 w 9915525"/>
              <a:gd name="connsiteY260" fmla="*/ 1223651 h 6819900"/>
              <a:gd name="connsiteX261" fmla="*/ 4090974 w 9915525"/>
              <a:gd name="connsiteY261" fmla="*/ 1238839 h 6819900"/>
              <a:gd name="connsiteX262" fmla="*/ 4123933 w 9915525"/>
              <a:gd name="connsiteY262" fmla="*/ 1263505 h 6819900"/>
              <a:gd name="connsiteX263" fmla="*/ 4198015 w 9915525"/>
              <a:gd name="connsiteY263" fmla="*/ 1330906 h 6819900"/>
              <a:gd name="connsiteX264" fmla="*/ 4299818 w 9915525"/>
              <a:gd name="connsiteY264" fmla="*/ 1403665 h 6819900"/>
              <a:gd name="connsiteX265" fmla="*/ 4346538 w 9915525"/>
              <a:gd name="connsiteY265" fmla="*/ 1418292 h 6819900"/>
              <a:gd name="connsiteX266" fmla="*/ 4373400 w 9915525"/>
              <a:gd name="connsiteY266" fmla="*/ 1421776 h 6819900"/>
              <a:gd name="connsiteX267" fmla="*/ 4364001 w 9915525"/>
              <a:gd name="connsiteY267" fmla="*/ 1369731 h 6819900"/>
              <a:gd name="connsiteX268" fmla="*/ 4320465 w 9915525"/>
              <a:gd name="connsiteY268" fmla="*/ 1330860 h 6819900"/>
              <a:gd name="connsiteX269" fmla="*/ 4364933 w 9915525"/>
              <a:gd name="connsiteY269" fmla="*/ 1332058 h 6819900"/>
              <a:gd name="connsiteX270" fmla="*/ 4425141 w 9915525"/>
              <a:gd name="connsiteY270" fmla="*/ 1315988 h 6819900"/>
              <a:gd name="connsiteX271" fmla="*/ 4453815 w 9915525"/>
              <a:gd name="connsiteY271" fmla="*/ 1266486 h 6819900"/>
              <a:gd name="connsiteX272" fmla="*/ 4468103 w 9915525"/>
              <a:gd name="connsiteY272" fmla="*/ 1244455 h 6819900"/>
              <a:gd name="connsiteX273" fmla="*/ 4482390 w 9915525"/>
              <a:gd name="connsiteY273" fmla="*/ 1254043 h 6819900"/>
              <a:gd name="connsiteX274" fmla="*/ 4505626 w 9915525"/>
              <a:gd name="connsiteY274" fmla="*/ 1283834 h 6819900"/>
              <a:gd name="connsiteX275" fmla="*/ 4514858 w 9915525"/>
              <a:gd name="connsiteY275" fmla="*/ 1325409 h 6819900"/>
              <a:gd name="connsiteX276" fmla="*/ 4534485 w 9915525"/>
              <a:gd name="connsiteY276" fmla="*/ 1362740 h 6819900"/>
              <a:gd name="connsiteX277" fmla="*/ 4568115 w 9915525"/>
              <a:gd name="connsiteY277" fmla="*/ 1387777 h 6819900"/>
              <a:gd name="connsiteX278" fmla="*/ 4582403 w 9915525"/>
              <a:gd name="connsiteY278" fmla="*/ 1396855 h 6819900"/>
              <a:gd name="connsiteX279" fmla="*/ 4589401 w 9915525"/>
              <a:gd name="connsiteY279" fmla="*/ 1431076 h 6819900"/>
              <a:gd name="connsiteX280" fmla="*/ 4550894 w 9915525"/>
              <a:gd name="connsiteY280" fmla="*/ 1447617 h 6819900"/>
              <a:gd name="connsiteX281" fmla="*/ 4502159 w 9915525"/>
              <a:gd name="connsiteY281" fmla="*/ 1492941 h 6819900"/>
              <a:gd name="connsiteX282" fmla="*/ 4510819 w 9915525"/>
              <a:gd name="connsiteY282" fmla="*/ 1554282 h 6819900"/>
              <a:gd name="connsiteX283" fmla="*/ 4568224 w 9915525"/>
              <a:gd name="connsiteY283" fmla="*/ 1634980 h 6819900"/>
              <a:gd name="connsiteX284" fmla="*/ 4587165 w 9915525"/>
              <a:gd name="connsiteY284" fmla="*/ 1662389 h 6819900"/>
              <a:gd name="connsiteX285" fmla="*/ 4632887 w 9915525"/>
              <a:gd name="connsiteY285" fmla="*/ 1698078 h 6819900"/>
              <a:gd name="connsiteX286" fmla="*/ 4646639 w 9915525"/>
              <a:gd name="connsiteY286" fmla="*/ 1618353 h 6819900"/>
              <a:gd name="connsiteX287" fmla="*/ 4634733 w 9915525"/>
              <a:gd name="connsiteY287" fmla="*/ 1545388 h 6819900"/>
              <a:gd name="connsiteX288" fmla="*/ 4639553 w 9915525"/>
              <a:gd name="connsiteY288" fmla="*/ 1482580 h 6819900"/>
              <a:gd name="connsiteX289" fmla="*/ 4644023 w 9915525"/>
              <a:gd name="connsiteY289" fmla="*/ 1430012 h 6819900"/>
              <a:gd name="connsiteX290" fmla="*/ 4640165 w 9915525"/>
              <a:gd name="connsiteY290" fmla="*/ 1392178 h 6819900"/>
              <a:gd name="connsiteX291" fmla="*/ 4639498 w 9915525"/>
              <a:gd name="connsiteY291" fmla="*/ 1339534 h 6819900"/>
              <a:gd name="connsiteX292" fmla="*/ 4605626 w 9915525"/>
              <a:gd name="connsiteY292" fmla="*/ 1324107 h 6819900"/>
              <a:gd name="connsiteX293" fmla="*/ 4577485 w 9915525"/>
              <a:gd name="connsiteY293" fmla="*/ 1306463 h 6819900"/>
              <a:gd name="connsiteX294" fmla="*/ 4577640 w 9915525"/>
              <a:gd name="connsiteY294" fmla="*/ 1244455 h 6819900"/>
              <a:gd name="connsiteX295" fmla="*/ 4568115 w 9915525"/>
              <a:gd name="connsiteY295" fmla="*/ 1215880 h 6819900"/>
              <a:gd name="connsiteX296" fmla="*/ 4578397 w 9915525"/>
              <a:gd name="connsiteY296" fmla="*/ 1187305 h 6819900"/>
              <a:gd name="connsiteX297" fmla="*/ 4582798 w 9915525"/>
              <a:gd name="connsiteY297" fmla="*/ 1160533 h 6819900"/>
              <a:gd name="connsiteX298" fmla="*/ 4598711 w 9915525"/>
              <a:gd name="connsiteY298" fmla="*/ 1122829 h 6819900"/>
              <a:gd name="connsiteX299" fmla="*/ 4644315 w 9915525"/>
              <a:gd name="connsiteY299" fmla="*/ 1109120 h 6819900"/>
              <a:gd name="connsiteX300" fmla="*/ 4671142 w 9915525"/>
              <a:gd name="connsiteY300" fmla="*/ 1080149 h 6819900"/>
              <a:gd name="connsiteX301" fmla="*/ 4697961 w 9915525"/>
              <a:gd name="connsiteY301" fmla="*/ 1053955 h 6819900"/>
              <a:gd name="connsiteX302" fmla="*/ 4738323 w 9915525"/>
              <a:gd name="connsiteY302" fmla="*/ 1045095 h 6819900"/>
              <a:gd name="connsiteX303" fmla="*/ 4768607 w 9915525"/>
              <a:gd name="connsiteY303" fmla="*/ 1044718 h 6819900"/>
              <a:gd name="connsiteX304" fmla="*/ 4763331 w 9915525"/>
              <a:gd name="connsiteY304" fmla="*/ 1067563 h 6819900"/>
              <a:gd name="connsiteX305" fmla="*/ 4758705 w 9915525"/>
              <a:gd name="connsiteY305" fmla="*/ 1082227 h 6819900"/>
              <a:gd name="connsiteX306" fmla="*/ 4784472 w 9915525"/>
              <a:gd name="connsiteY306" fmla="*/ 1064292 h 6819900"/>
              <a:gd name="connsiteX307" fmla="*/ 4753853 w 9915525"/>
              <a:gd name="connsiteY307" fmla="*/ 1023968 h 6819900"/>
              <a:gd name="connsiteX308" fmla="*/ 4725400 w 9915525"/>
              <a:gd name="connsiteY308" fmla="*/ 999131 h 6819900"/>
              <a:gd name="connsiteX309" fmla="*/ 4708731 w 9915525"/>
              <a:gd name="connsiteY309" fmla="*/ 977755 h 6819900"/>
              <a:gd name="connsiteX310" fmla="*/ 4701465 w 9915525"/>
              <a:gd name="connsiteY310" fmla="*/ 963468 h 6819900"/>
              <a:gd name="connsiteX311" fmla="*/ 4764383 w 9915525"/>
              <a:gd name="connsiteY311" fmla="*/ 974978 h 6819900"/>
              <a:gd name="connsiteX312" fmla="*/ 4804410 w 9915525"/>
              <a:gd name="connsiteY312" fmla="*/ 990674 h 6819900"/>
              <a:gd name="connsiteX313" fmla="*/ 4806650 w 9915525"/>
              <a:gd name="connsiteY313" fmla="*/ 921077 h 6819900"/>
              <a:gd name="connsiteX314" fmla="*/ 4800458 w 9915525"/>
              <a:gd name="connsiteY314" fmla="*/ 882505 h 6819900"/>
              <a:gd name="connsiteX315" fmla="*/ 4819508 w 9915525"/>
              <a:gd name="connsiteY315" fmla="*/ 867439 h 6819900"/>
              <a:gd name="connsiteX316" fmla="*/ 4815765 w 9915525"/>
              <a:gd name="connsiteY316" fmla="*/ 815830 h 6819900"/>
              <a:gd name="connsiteX317" fmla="*/ 4824780 w 9915525"/>
              <a:gd name="connsiteY317" fmla="*/ 778098 h 6819900"/>
              <a:gd name="connsiteX318" fmla="*/ 4839292 w 9915525"/>
              <a:gd name="connsiteY318" fmla="*/ 758218 h 6819900"/>
              <a:gd name="connsiteX319" fmla="*/ 4897950 w 9915525"/>
              <a:gd name="connsiteY319" fmla="*/ 716375 h 6819900"/>
              <a:gd name="connsiteX320" fmla="*/ 4933814 w 9915525"/>
              <a:gd name="connsiteY320" fmla="*/ 734220 h 6819900"/>
              <a:gd name="connsiteX321" fmla="*/ 5001653 w 9915525"/>
              <a:gd name="connsiteY321" fmla="*/ 755322 h 6819900"/>
              <a:gd name="connsiteX322" fmla="*/ 5068783 w 9915525"/>
              <a:gd name="connsiteY322" fmla="*/ 767225 h 6819900"/>
              <a:gd name="connsiteX323" fmla="*/ 5090812 w 9915525"/>
              <a:gd name="connsiteY323" fmla="*/ 815830 h 6819900"/>
              <a:gd name="connsiteX324" fmla="*/ 5125889 w 9915525"/>
              <a:gd name="connsiteY324" fmla="*/ 801845 h 6819900"/>
              <a:gd name="connsiteX325" fmla="*/ 5165809 w 9915525"/>
              <a:gd name="connsiteY325" fmla="*/ 787558 h 6819900"/>
              <a:gd name="connsiteX326" fmla="*/ 5187240 w 9915525"/>
              <a:gd name="connsiteY326" fmla="*/ 777730 h 6819900"/>
              <a:gd name="connsiteX327" fmla="*/ 5201528 w 9915525"/>
              <a:gd name="connsiteY327" fmla="*/ 768205 h 6819900"/>
              <a:gd name="connsiteX328" fmla="*/ 5215815 w 9915525"/>
              <a:gd name="connsiteY328" fmla="*/ 758680 h 6819900"/>
              <a:gd name="connsiteX329" fmla="*/ 5230103 w 9915525"/>
              <a:gd name="connsiteY329" fmla="*/ 749155 h 6819900"/>
              <a:gd name="connsiteX330" fmla="*/ 5244390 w 9915525"/>
              <a:gd name="connsiteY330" fmla="*/ 767643 h 6819900"/>
              <a:gd name="connsiteX331" fmla="*/ 5282575 w 9915525"/>
              <a:gd name="connsiteY331" fmla="*/ 791990 h 6819900"/>
              <a:gd name="connsiteX332" fmla="*/ 5301540 w 9915525"/>
              <a:gd name="connsiteY332" fmla="*/ 762801 h 6819900"/>
              <a:gd name="connsiteX333" fmla="*/ 5332274 w 9915525"/>
              <a:gd name="connsiteY333" fmla="*/ 750869 h 6819900"/>
              <a:gd name="connsiteX334" fmla="*/ 5374815 w 9915525"/>
              <a:gd name="connsiteY334" fmla="*/ 732702 h 6819900"/>
              <a:gd name="connsiteX335" fmla="*/ 5398411 w 9915525"/>
              <a:gd name="connsiteY335" fmla="*/ 693102 h 6819900"/>
              <a:gd name="connsiteX336" fmla="*/ 5401553 w 9915525"/>
              <a:gd name="connsiteY336" fmla="*/ 628775 h 6819900"/>
              <a:gd name="connsiteX337" fmla="*/ 5387265 w 9915525"/>
              <a:gd name="connsiteY337" fmla="*/ 590674 h 6819900"/>
              <a:gd name="connsiteX338" fmla="*/ 5372978 w 9915525"/>
              <a:gd name="connsiteY338" fmla="*/ 552574 h 6819900"/>
              <a:gd name="connsiteX339" fmla="*/ 5358764 w 9915525"/>
              <a:gd name="connsiteY339" fmla="*/ 521917 h 6819900"/>
              <a:gd name="connsiteX340" fmla="*/ 5436789 w 9915525"/>
              <a:gd name="connsiteY340" fmla="*/ 472930 h 6819900"/>
              <a:gd name="connsiteX341" fmla="*/ 5463465 w 9915525"/>
              <a:gd name="connsiteY341" fmla="*/ 463405 h 6819900"/>
              <a:gd name="connsiteX342" fmla="*/ 5498956 w 9915525"/>
              <a:gd name="connsiteY342" fmla="*/ 472293 h 6819900"/>
              <a:gd name="connsiteX343" fmla="*/ 5494104 w 9915525"/>
              <a:gd name="connsiteY343" fmla="*/ 494145 h 6819900"/>
              <a:gd name="connsiteX344" fmla="*/ 5528437 w 9915525"/>
              <a:gd name="connsiteY344" fmla="*/ 499021 h 6819900"/>
              <a:gd name="connsiteX345" fmla="*/ 5588900 w 9915525"/>
              <a:gd name="connsiteY345" fmla="*/ 472405 h 6819900"/>
              <a:gd name="connsiteX346" fmla="*/ 5662658 w 9915525"/>
              <a:gd name="connsiteY346" fmla="*/ 461024 h 6819900"/>
              <a:gd name="connsiteX347" fmla="*/ 5692005 w 9915525"/>
              <a:gd name="connsiteY347" fmla="*/ 498562 h 6819900"/>
              <a:gd name="connsiteX348" fmla="*/ 5734490 w 9915525"/>
              <a:gd name="connsiteY348" fmla="*/ 524576 h 6819900"/>
              <a:gd name="connsiteX349" fmla="*/ 5758740 w 9915525"/>
              <a:gd name="connsiteY349" fmla="*/ 476995 h 6819900"/>
              <a:gd name="connsiteX350" fmla="*/ 5777790 w 9915525"/>
              <a:gd name="connsiteY350" fmla="*/ 425305 h 6819900"/>
              <a:gd name="connsiteX351" fmla="*/ 5796840 w 9915525"/>
              <a:gd name="connsiteY351" fmla="*/ 390613 h 6819900"/>
              <a:gd name="connsiteX352" fmla="*/ 5812335 w 9915525"/>
              <a:gd name="connsiteY352" fmla="*/ 372063 h 6819900"/>
              <a:gd name="connsiteX353" fmla="*/ 5840910 w 9915525"/>
              <a:gd name="connsiteY353" fmla="*/ 367153 h 6819900"/>
              <a:gd name="connsiteX354" fmla="*/ 5844465 w 9915525"/>
              <a:gd name="connsiteY354" fmla="*/ 311005 h 6819900"/>
              <a:gd name="connsiteX355" fmla="*/ 5850086 w 9915525"/>
              <a:gd name="connsiteY355" fmla="*/ 262431 h 6819900"/>
              <a:gd name="connsiteX356" fmla="*/ 5824773 w 9915525"/>
              <a:gd name="connsiteY356" fmla="*/ 206230 h 6819900"/>
              <a:gd name="connsiteX357" fmla="*/ 5825415 w 9915525"/>
              <a:gd name="connsiteY357" fmla="*/ 168130 h 6819900"/>
              <a:gd name="connsiteX358" fmla="*/ 5853990 w 9915525"/>
              <a:gd name="connsiteY358" fmla="*/ 139432 h 6819900"/>
              <a:gd name="connsiteX359" fmla="*/ 5877803 w 9915525"/>
              <a:gd name="connsiteY359" fmla="*/ 116594 h 6819900"/>
              <a:gd name="connsiteX360" fmla="*/ 5901615 w 9915525"/>
              <a:gd name="connsiteY360" fmla="*/ 102594 h 6819900"/>
              <a:gd name="connsiteX361" fmla="*/ 5959641 w 9915525"/>
              <a:gd name="connsiteY361" fmla="*/ 116797 h 6819900"/>
              <a:gd name="connsiteX362" fmla="*/ 5992250 w 9915525"/>
              <a:gd name="connsiteY362" fmla="*/ 130030 h 6819900"/>
              <a:gd name="connsiteX363" fmla="*/ 6019360 w 9915525"/>
              <a:gd name="connsiteY363" fmla="*/ 144317 h 6819900"/>
              <a:gd name="connsiteX364" fmla="*/ 6048954 w 9915525"/>
              <a:gd name="connsiteY364" fmla="*/ 158605 h 6819900"/>
              <a:gd name="connsiteX365" fmla="*/ 6073065 w 9915525"/>
              <a:gd name="connsiteY365" fmla="*/ 177954 h 6819900"/>
              <a:gd name="connsiteX366" fmla="*/ 6119487 w 9915525"/>
              <a:gd name="connsiteY366" fmla="*/ 199638 h 6819900"/>
              <a:gd name="connsiteX367" fmla="*/ 6131750 w 9915525"/>
              <a:gd name="connsiteY367" fmla="*/ 155259 h 6819900"/>
              <a:gd name="connsiteX368" fmla="*/ 6139652 w 9915525"/>
              <a:gd name="connsiteY368" fmla="*/ 120505 h 6819900"/>
              <a:gd name="connsiteX369" fmla="*/ 6145163 w 9915525"/>
              <a:gd name="connsiteY369" fmla="*/ 103536 h 6819900"/>
              <a:gd name="connsiteX370" fmla="*/ 6166765 w 9915525"/>
              <a:gd name="connsiteY370" fmla="*/ 76381 h 6819900"/>
              <a:gd name="connsiteX371" fmla="*/ 6254040 w 9915525"/>
              <a:gd name="connsiteY371" fmla="*/ 88249 h 6819900"/>
              <a:gd name="connsiteX372" fmla="*/ 6263565 w 9915525"/>
              <a:gd name="connsiteY372" fmla="*/ 101455 h 6819900"/>
              <a:gd name="connsiteX373" fmla="*/ 6273090 w 9915525"/>
              <a:gd name="connsiteY373" fmla="*/ 115444 h 6819900"/>
              <a:gd name="connsiteX374" fmla="*/ 6287135 w 9915525"/>
              <a:gd name="connsiteY374" fmla="*/ 124043 h 6819900"/>
              <a:gd name="connsiteX375" fmla="*/ 6358288 w 9915525"/>
              <a:gd name="connsiteY375" fmla="*/ 178507 h 6819900"/>
              <a:gd name="connsiteX376" fmla="*/ 6334554 w 9915525"/>
              <a:gd name="connsiteY376" fmla="*/ 204701 h 6819900"/>
              <a:gd name="connsiteX377" fmla="*/ 6301665 w 9915525"/>
              <a:gd name="connsiteY377" fmla="*/ 202925 h 6819900"/>
              <a:gd name="connsiteX378" fmla="*/ 6255797 w 9915525"/>
              <a:gd name="connsiteY378" fmla="*/ 152757 h 6819900"/>
              <a:gd name="connsiteX379" fmla="*/ 6241058 w 9915525"/>
              <a:gd name="connsiteY379" fmla="*/ 195454 h 6819900"/>
              <a:gd name="connsiteX380" fmla="*/ 6220757 w 9915525"/>
              <a:gd name="connsiteY380" fmla="*/ 238229 h 6819900"/>
              <a:gd name="connsiteX381" fmla="*/ 6246467 w 9915525"/>
              <a:gd name="connsiteY381" fmla="*/ 354624 h 6819900"/>
              <a:gd name="connsiteX382" fmla="*/ 6275838 w 9915525"/>
              <a:gd name="connsiteY382" fmla="*/ 415890 h 6819900"/>
              <a:gd name="connsiteX383" fmla="*/ 6316184 w 9915525"/>
              <a:gd name="connsiteY383" fmla="*/ 473968 h 6819900"/>
              <a:gd name="connsiteX384" fmla="*/ 6390560 w 9915525"/>
              <a:gd name="connsiteY384" fmla="*/ 467413 h 6819900"/>
              <a:gd name="connsiteX385" fmla="*/ 6363522 w 9915525"/>
              <a:gd name="connsiteY385" fmla="*/ 415780 h 6819900"/>
              <a:gd name="connsiteX386" fmla="*/ 6336244 w 9915525"/>
              <a:gd name="connsiteY386" fmla="*/ 394349 h 6819900"/>
              <a:gd name="connsiteX387" fmla="*/ 6353718 w 9915525"/>
              <a:gd name="connsiteY387" fmla="*/ 358630 h 6819900"/>
              <a:gd name="connsiteX388" fmla="*/ 6389931 w 9915525"/>
              <a:gd name="connsiteY388" fmla="*/ 294336 h 6819900"/>
              <a:gd name="connsiteX389" fmla="*/ 6399578 w 9915525"/>
              <a:gd name="connsiteY389" fmla="*/ 263380 h 6819900"/>
              <a:gd name="connsiteX390" fmla="*/ 6413980 w 9915525"/>
              <a:gd name="connsiteY390" fmla="*/ 299655 h 6819900"/>
              <a:gd name="connsiteX391" fmla="*/ 6438918 w 9915525"/>
              <a:gd name="connsiteY391" fmla="*/ 316235 h 6819900"/>
              <a:gd name="connsiteX392" fmla="*/ 6492546 w 9915525"/>
              <a:gd name="connsiteY392" fmla="*/ 305898 h 6819900"/>
              <a:gd name="connsiteX393" fmla="*/ 6471644 w 9915525"/>
              <a:gd name="connsiteY393" fmla="*/ 207027 h 6819900"/>
              <a:gd name="connsiteX394" fmla="*/ 6459383 w 9915525"/>
              <a:gd name="connsiteY394" fmla="*/ 139555 h 6819900"/>
              <a:gd name="connsiteX395" fmla="*/ 6510898 w 9915525"/>
              <a:gd name="connsiteY395" fmla="*/ 84786 h 6819900"/>
              <a:gd name="connsiteX396" fmla="*/ 6542990 w 9915525"/>
              <a:gd name="connsiteY396" fmla="*/ 72880 h 6819900"/>
              <a:gd name="connsiteX397" fmla="*/ 6609619 w 9915525"/>
              <a:gd name="connsiteY397" fmla="*/ 111706 h 6819900"/>
              <a:gd name="connsiteX398" fmla="*/ 6658807 w 9915525"/>
              <a:gd name="connsiteY398" fmla="*/ 136199 h 6819900"/>
              <a:gd name="connsiteX399" fmla="*/ 6661710 w 9915525"/>
              <a:gd name="connsiteY399" fmla="*/ 84310 h 6819900"/>
              <a:gd name="connsiteX400" fmla="*/ 6662303 w 9915525"/>
              <a:gd name="connsiteY400" fmla="*/ 60974 h 6819900"/>
              <a:gd name="connsiteX401" fmla="*/ 6682879 w 9915525"/>
              <a:gd name="connsiteY401" fmla="*/ 64212 h 6819900"/>
              <a:gd name="connsiteX402" fmla="*/ 6748854 w 9915525"/>
              <a:gd name="connsiteY402" fmla="*/ 123683 h 6819900"/>
              <a:gd name="connsiteX403" fmla="*/ 6775134 w 9915525"/>
              <a:gd name="connsiteY403" fmla="*/ 175466 h 6819900"/>
              <a:gd name="connsiteX404" fmla="*/ 6768390 w 9915525"/>
              <a:gd name="connsiteY404" fmla="*/ 225280 h 6819900"/>
              <a:gd name="connsiteX405" fmla="*/ 6777915 w 9915525"/>
              <a:gd name="connsiteY405" fmla="*/ 248530 h 6819900"/>
              <a:gd name="connsiteX406" fmla="*/ 6787440 w 9915525"/>
              <a:gd name="connsiteY406" fmla="*/ 277667 h 6819900"/>
              <a:gd name="connsiteX407" fmla="*/ 6796965 w 9915525"/>
              <a:gd name="connsiteY407" fmla="*/ 316802 h 6819900"/>
              <a:gd name="connsiteX408" fmla="*/ 6828883 w 9915525"/>
              <a:gd name="connsiteY408" fmla="*/ 382915 h 6819900"/>
              <a:gd name="connsiteX409" fmla="*/ 6872870 w 9915525"/>
              <a:gd name="connsiteY409" fmla="*/ 415780 h 6819900"/>
              <a:gd name="connsiteX410" fmla="*/ 6917483 w 9915525"/>
              <a:gd name="connsiteY410" fmla="*/ 444355 h 6819900"/>
              <a:gd name="connsiteX411" fmla="*/ 7003117 w 9915525"/>
              <a:gd name="connsiteY411" fmla="*/ 458521 h 6819900"/>
              <a:gd name="connsiteX412" fmla="*/ 6996555 w 9915525"/>
              <a:gd name="connsiteY412" fmla="*/ 429542 h 6819900"/>
              <a:gd name="connsiteX413" fmla="*/ 7017945 w 9915525"/>
              <a:gd name="connsiteY413" fmla="*/ 404350 h 6819900"/>
              <a:gd name="connsiteX414" fmla="*/ 7097479 w 9915525"/>
              <a:gd name="connsiteY414" fmla="*/ 406934 h 6819900"/>
              <a:gd name="connsiteX415" fmla="*/ 7139865 w 9915525"/>
              <a:gd name="connsiteY415" fmla="*/ 395028 h 6819900"/>
              <a:gd name="connsiteX416" fmla="*/ 7176216 w 9915525"/>
              <a:gd name="connsiteY416" fmla="*/ 365774 h 6819900"/>
              <a:gd name="connsiteX417" fmla="*/ 7197947 w 9915525"/>
              <a:gd name="connsiteY417" fmla="*/ 339580 h 6819900"/>
              <a:gd name="connsiteX418" fmla="*/ 7218157 w 9915525"/>
              <a:gd name="connsiteY418" fmla="*/ 291766 h 6819900"/>
              <a:gd name="connsiteX419" fmla="*/ 7236895 w 9915525"/>
              <a:gd name="connsiteY419" fmla="*/ 269215 h 6819900"/>
              <a:gd name="connsiteX420" fmla="*/ 7358940 w 9915525"/>
              <a:gd name="connsiteY420" fmla="*/ 315203 h 6819900"/>
              <a:gd name="connsiteX421" fmla="*/ 7382753 w 9915525"/>
              <a:gd name="connsiteY421" fmla="*/ 358630 h 6819900"/>
              <a:gd name="connsiteX422" fmla="*/ 7406565 w 9915525"/>
              <a:gd name="connsiteY422" fmla="*/ 396803 h 6819900"/>
              <a:gd name="connsiteX423" fmla="*/ 7432515 w 9915525"/>
              <a:gd name="connsiteY423" fmla="*/ 410241 h 6819900"/>
              <a:gd name="connsiteX424" fmla="*/ 7490702 w 9915525"/>
              <a:gd name="connsiteY424" fmla="*/ 417039 h 6819900"/>
              <a:gd name="connsiteX425" fmla="*/ 7516334 w 9915525"/>
              <a:gd name="connsiteY425" fmla="*/ 425305 h 6819900"/>
              <a:gd name="connsiteX426" fmla="*/ 7544678 w 9915525"/>
              <a:gd name="connsiteY426" fmla="*/ 434830 h 6819900"/>
              <a:gd name="connsiteX427" fmla="*/ 7573843 w 9915525"/>
              <a:gd name="connsiteY427" fmla="*/ 444355 h 6819900"/>
              <a:gd name="connsiteX428" fmla="*/ 7613628 w 9915525"/>
              <a:gd name="connsiteY428" fmla="*/ 406255 h 6819900"/>
              <a:gd name="connsiteX429" fmla="*/ 7637208 w 9915525"/>
              <a:gd name="connsiteY429" fmla="*/ 368155 h 6819900"/>
              <a:gd name="connsiteX430" fmla="*/ 7633121 w 9915525"/>
              <a:gd name="connsiteY430" fmla="*/ 343660 h 6819900"/>
              <a:gd name="connsiteX431" fmla="*/ 7632041 w 9915525"/>
              <a:gd name="connsiteY431" fmla="*/ 312704 h 6819900"/>
              <a:gd name="connsiteX432" fmla="*/ 7640584 w 9915525"/>
              <a:gd name="connsiteY432" fmla="*/ 257551 h 6819900"/>
              <a:gd name="connsiteX433" fmla="*/ 7625640 w 9915525"/>
              <a:gd name="connsiteY433" fmla="*/ 230190 h 6819900"/>
              <a:gd name="connsiteX434" fmla="*/ 7611353 w 9915525"/>
              <a:gd name="connsiteY434" fmla="*/ 196705 h 6819900"/>
              <a:gd name="connsiteX435" fmla="*/ 7597065 w 9915525"/>
              <a:gd name="connsiteY435" fmla="*/ 162763 h 6819900"/>
              <a:gd name="connsiteX436" fmla="*/ 7587540 w 9915525"/>
              <a:gd name="connsiteY436" fmla="*/ 134792 h 6819900"/>
              <a:gd name="connsiteX437" fmla="*/ 7578015 w 9915525"/>
              <a:gd name="connsiteY437" fmla="*/ 78099 h 6819900"/>
              <a:gd name="connsiteX438" fmla="*/ 7593082 w 9915525"/>
              <a:gd name="connsiteY438" fmla="*/ 21512 h 6819900"/>
              <a:gd name="connsiteX439" fmla="*/ 7635165 w 9915525"/>
              <a:gd name="connsiteY439" fmla="*/ 34780 h 6819900"/>
              <a:gd name="connsiteX440" fmla="*/ 7669960 w 9915525"/>
              <a:gd name="connsiteY440" fmla="*/ 53830 h 6819900"/>
              <a:gd name="connsiteX441" fmla="*/ 7682790 w 9915525"/>
              <a:gd name="connsiteY441" fmla="*/ 63355 h 6819900"/>
              <a:gd name="connsiteX442" fmla="*/ 7697078 w 9915525"/>
              <a:gd name="connsiteY442" fmla="*/ 72880 h 6819900"/>
              <a:gd name="connsiteX443" fmla="*/ 7711365 w 9915525"/>
              <a:gd name="connsiteY443" fmla="*/ 92416 h 6819900"/>
              <a:gd name="connsiteX444" fmla="*/ 7789946 w 9915525"/>
              <a:gd name="connsiteY444" fmla="*/ 177609 h 6819900"/>
              <a:gd name="connsiteX445" fmla="*/ 7797090 w 9915525"/>
              <a:gd name="connsiteY445" fmla="*/ 192975 h 6819900"/>
              <a:gd name="connsiteX446" fmla="*/ 7774311 w 9915525"/>
              <a:gd name="connsiteY446" fmla="*/ 202578 h 6819900"/>
              <a:gd name="connsiteX447" fmla="*/ 7747527 w 9915525"/>
              <a:gd name="connsiteY447" fmla="*/ 231158 h 6819900"/>
              <a:gd name="connsiteX448" fmla="*/ 7760782 w 9915525"/>
              <a:gd name="connsiteY448" fmla="*/ 276234 h 6819900"/>
              <a:gd name="connsiteX449" fmla="*/ 7767251 w 9915525"/>
              <a:gd name="connsiteY449" fmla="*/ 327510 h 6819900"/>
              <a:gd name="connsiteX450" fmla="*/ 7784135 w 9915525"/>
              <a:gd name="connsiteY450" fmla="*/ 368155 h 6819900"/>
              <a:gd name="connsiteX451" fmla="*/ 7818353 w 9915525"/>
              <a:gd name="connsiteY451" fmla="*/ 351865 h 6819900"/>
              <a:gd name="connsiteX452" fmla="*/ 7844668 w 9915525"/>
              <a:gd name="connsiteY452" fmla="*/ 349029 h 6819900"/>
              <a:gd name="connsiteX453" fmla="*/ 7847629 w 9915525"/>
              <a:gd name="connsiteY453" fmla="*/ 371146 h 6819900"/>
              <a:gd name="connsiteX454" fmla="*/ 7889160 w 9915525"/>
              <a:gd name="connsiteY454" fmla="*/ 396584 h 6819900"/>
              <a:gd name="connsiteX455" fmla="*/ 7990933 w 9915525"/>
              <a:gd name="connsiteY455" fmla="*/ 487217 h 6819900"/>
              <a:gd name="connsiteX456" fmla="*/ 7988299 w 9915525"/>
              <a:gd name="connsiteY456" fmla="*/ 541986 h 6819900"/>
              <a:gd name="connsiteX457" fmla="*/ 7988593 w 9915525"/>
              <a:gd name="connsiteY457" fmla="*/ 577705 h 6819900"/>
              <a:gd name="connsiteX458" fmla="*/ 7997116 w 9915525"/>
              <a:gd name="connsiteY458" fmla="*/ 591992 h 6819900"/>
              <a:gd name="connsiteX459" fmla="*/ 8006641 w 9915525"/>
              <a:gd name="connsiteY459" fmla="*/ 606280 h 6819900"/>
              <a:gd name="connsiteX460" fmla="*/ 8016166 w 9915525"/>
              <a:gd name="connsiteY460" fmla="*/ 641249 h 6819900"/>
              <a:gd name="connsiteX461" fmla="*/ 8029393 w 9915525"/>
              <a:gd name="connsiteY461" fmla="*/ 691255 h 6819900"/>
              <a:gd name="connsiteX462" fmla="*/ 8049200 w 9915525"/>
              <a:gd name="connsiteY462" fmla="*/ 737249 h 6819900"/>
              <a:gd name="connsiteX463" fmla="*/ 8040734 w 9915525"/>
              <a:gd name="connsiteY463" fmla="*/ 768205 h 6819900"/>
              <a:gd name="connsiteX464" fmla="*/ 8028072 w 9915525"/>
              <a:gd name="connsiteY464" fmla="*/ 757794 h 6819900"/>
              <a:gd name="connsiteX465" fmla="*/ 7980447 w 9915525"/>
              <a:gd name="connsiteY465" fmla="*/ 735937 h 6819900"/>
              <a:gd name="connsiteX466" fmla="*/ 7972605 w 9915525"/>
              <a:gd name="connsiteY466" fmla="*/ 807767 h 6819900"/>
              <a:gd name="connsiteX467" fmla="*/ 7987591 w 9915525"/>
              <a:gd name="connsiteY467" fmla="*/ 861035 h 6819900"/>
              <a:gd name="connsiteX468" fmla="*/ 8006641 w 9915525"/>
              <a:gd name="connsiteY468" fmla="*/ 908481 h 6819900"/>
              <a:gd name="connsiteX469" fmla="*/ 8025691 w 9915525"/>
              <a:gd name="connsiteY469" fmla="*/ 949902 h 6819900"/>
              <a:gd name="connsiteX470" fmla="*/ 8035216 w 9915525"/>
              <a:gd name="connsiteY470" fmla="*/ 972993 h 6819900"/>
              <a:gd name="connsiteX471" fmla="*/ 8044741 w 9915525"/>
              <a:gd name="connsiteY471" fmla="*/ 1000653 h 6819900"/>
              <a:gd name="connsiteX472" fmla="*/ 8098801 w 9915525"/>
              <a:gd name="connsiteY472" fmla="*/ 1052353 h 6819900"/>
              <a:gd name="connsiteX473" fmla="*/ 8125580 w 9915525"/>
              <a:gd name="connsiteY473" fmla="*/ 1027706 h 6819900"/>
              <a:gd name="connsiteX474" fmla="*/ 8156537 w 9915525"/>
              <a:gd name="connsiteY474" fmla="*/ 1006330 h 6819900"/>
              <a:gd name="connsiteX475" fmla="*/ 8145380 w 9915525"/>
              <a:gd name="connsiteY475" fmla="*/ 1065697 h 6819900"/>
              <a:gd name="connsiteX476" fmla="*/ 8113104 w 9915525"/>
              <a:gd name="connsiteY476" fmla="*/ 1159975 h 6819900"/>
              <a:gd name="connsiteX477" fmla="*/ 8182292 w 9915525"/>
              <a:gd name="connsiteY477" fmla="*/ 1153665 h 6819900"/>
              <a:gd name="connsiteX478" fmla="*/ 8268139 w 9915525"/>
              <a:gd name="connsiteY478" fmla="*/ 1185923 h 6819900"/>
              <a:gd name="connsiteX479" fmla="*/ 8319249 w 9915525"/>
              <a:gd name="connsiteY479" fmla="*/ 1180138 h 6819900"/>
              <a:gd name="connsiteX480" fmla="*/ 8354968 w 9915525"/>
              <a:gd name="connsiteY480" fmla="*/ 1133764 h 6819900"/>
              <a:gd name="connsiteX481" fmla="*/ 8387510 w 9915525"/>
              <a:gd name="connsiteY481" fmla="*/ 1074256 h 6819900"/>
              <a:gd name="connsiteX482" fmla="*/ 8369468 w 9915525"/>
              <a:gd name="connsiteY482" fmla="*/ 1001025 h 6819900"/>
              <a:gd name="connsiteX483" fmla="*/ 8377848 w 9915525"/>
              <a:gd name="connsiteY483" fmla="*/ 859912 h 6819900"/>
              <a:gd name="connsiteX484" fmla="*/ 8387640 w 9915525"/>
              <a:gd name="connsiteY484" fmla="*/ 834141 h 6819900"/>
              <a:gd name="connsiteX485" fmla="*/ 8400780 w 9915525"/>
              <a:gd name="connsiteY485" fmla="*/ 807258 h 6819900"/>
              <a:gd name="connsiteX486" fmla="*/ 8418107 w 9915525"/>
              <a:gd name="connsiteY486" fmla="*/ 717887 h 6819900"/>
              <a:gd name="connsiteX487" fmla="*/ 8376345 w 9915525"/>
              <a:gd name="connsiteY487" fmla="*/ 654627 h 6819900"/>
              <a:gd name="connsiteX488" fmla="*/ 8334502 w 9915525"/>
              <a:gd name="connsiteY488" fmla="*/ 594279 h 6819900"/>
              <a:gd name="connsiteX489" fmla="*/ 8310077 w 9915525"/>
              <a:gd name="connsiteY489" fmla="*/ 557538 h 6819900"/>
              <a:gd name="connsiteX490" fmla="*/ 8292390 w 9915525"/>
              <a:gd name="connsiteY490" fmla="*/ 527262 h 6819900"/>
              <a:gd name="connsiteX491" fmla="*/ 8280484 w 9915525"/>
              <a:gd name="connsiteY491" fmla="*/ 499436 h 6819900"/>
              <a:gd name="connsiteX492" fmla="*/ 8249326 w 9915525"/>
              <a:gd name="connsiteY492" fmla="*/ 415467 h 6819900"/>
              <a:gd name="connsiteX493" fmla="*/ 8275404 w 9915525"/>
              <a:gd name="connsiteY493" fmla="*/ 385459 h 6819900"/>
              <a:gd name="connsiteX494" fmla="*/ 8309437 w 9915525"/>
              <a:gd name="connsiteY494" fmla="*/ 396730 h 6819900"/>
              <a:gd name="connsiteX495" fmla="*/ 8368273 w 9915525"/>
              <a:gd name="connsiteY495" fmla="*/ 456261 h 6819900"/>
              <a:gd name="connsiteX496" fmla="*/ 8378115 w 9915525"/>
              <a:gd name="connsiteY496" fmla="*/ 472930 h 6819900"/>
              <a:gd name="connsiteX497" fmla="*/ 8387640 w 9915525"/>
              <a:gd name="connsiteY497" fmla="*/ 487564 h 6819900"/>
              <a:gd name="connsiteX498" fmla="*/ 8459524 w 9915525"/>
              <a:gd name="connsiteY498" fmla="*/ 572468 h 6819900"/>
              <a:gd name="connsiteX499" fmla="*/ 8531408 w 9915525"/>
              <a:gd name="connsiteY499" fmla="*/ 642738 h 6819900"/>
              <a:gd name="connsiteX500" fmla="*/ 8528581 w 9915525"/>
              <a:gd name="connsiteY500" fmla="*/ 703090 h 6819900"/>
              <a:gd name="connsiteX501" fmla="*/ 8525752 w 9915525"/>
              <a:gd name="connsiteY501" fmla="*/ 763443 h 6819900"/>
              <a:gd name="connsiteX502" fmla="*/ 8554327 w 9915525"/>
              <a:gd name="connsiteY502" fmla="*/ 766667 h 6819900"/>
              <a:gd name="connsiteX503" fmla="*/ 8606715 w 9915525"/>
              <a:gd name="connsiteY503" fmla="*/ 829488 h 6819900"/>
              <a:gd name="connsiteX504" fmla="*/ 8626732 w 9915525"/>
              <a:gd name="connsiteY504" fmla="*/ 890874 h 6819900"/>
              <a:gd name="connsiteX505" fmla="*/ 8642932 w 9915525"/>
              <a:gd name="connsiteY505" fmla="*/ 945058 h 6819900"/>
              <a:gd name="connsiteX506" fmla="*/ 8646727 w 9915525"/>
              <a:gd name="connsiteY506" fmla="*/ 977755 h 6819900"/>
              <a:gd name="connsiteX507" fmla="*/ 8654340 w 9915525"/>
              <a:gd name="connsiteY507" fmla="*/ 1006330 h 6819900"/>
              <a:gd name="connsiteX508" fmla="*/ 8634983 w 9915525"/>
              <a:gd name="connsiteY508" fmla="*/ 1034905 h 6819900"/>
              <a:gd name="connsiteX509" fmla="*/ 8613928 w 9915525"/>
              <a:gd name="connsiteY509" fmla="*/ 1106343 h 6819900"/>
              <a:gd name="connsiteX510" fmla="*/ 8635222 w 9915525"/>
              <a:gd name="connsiteY510" fmla="*/ 1149205 h 6819900"/>
              <a:gd name="connsiteX511" fmla="*/ 8667103 w 9915525"/>
              <a:gd name="connsiteY511" fmla="*/ 1166496 h 6819900"/>
              <a:gd name="connsiteX512" fmla="*/ 8705862 w 9915525"/>
              <a:gd name="connsiteY512" fmla="*/ 1188960 h 6819900"/>
              <a:gd name="connsiteX513" fmla="*/ 8729779 w 9915525"/>
              <a:gd name="connsiteY513" fmla="*/ 1202063 h 6819900"/>
              <a:gd name="connsiteX514" fmla="*/ 8744318 w 9915525"/>
              <a:gd name="connsiteY514" fmla="*/ 1233228 h 6819900"/>
              <a:gd name="connsiteX515" fmla="*/ 8739168 w 9915525"/>
              <a:gd name="connsiteY515" fmla="*/ 1284960 h 6819900"/>
              <a:gd name="connsiteX516" fmla="*/ 8809761 w 9915525"/>
              <a:gd name="connsiteY516" fmla="*/ 1279466 h 6819900"/>
              <a:gd name="connsiteX517" fmla="*/ 8856746 w 9915525"/>
              <a:gd name="connsiteY517" fmla="*/ 1241665 h 6819900"/>
              <a:gd name="connsiteX518" fmla="*/ 8873415 w 9915525"/>
              <a:gd name="connsiteY518" fmla="*/ 1216741 h 6819900"/>
              <a:gd name="connsiteX519" fmla="*/ 8883357 w 9915525"/>
              <a:gd name="connsiteY519" fmla="*/ 1191810 h 6819900"/>
              <a:gd name="connsiteX520" fmla="*/ 8921040 w 9915525"/>
              <a:gd name="connsiteY520" fmla="*/ 1236096 h 6819900"/>
              <a:gd name="connsiteX521" fmla="*/ 8930565 w 9915525"/>
              <a:gd name="connsiteY521" fmla="*/ 1263505 h 6819900"/>
              <a:gd name="connsiteX522" fmla="*/ 8940090 w 9915525"/>
              <a:gd name="connsiteY522" fmla="*/ 1276626 h 6819900"/>
              <a:gd name="connsiteX523" fmla="*/ 8953765 w 9915525"/>
              <a:gd name="connsiteY523" fmla="*/ 1301097 h 6819900"/>
              <a:gd name="connsiteX524" fmla="*/ 8973572 w 9915525"/>
              <a:gd name="connsiteY524" fmla="*/ 1340363 h 6819900"/>
              <a:gd name="connsiteX525" fmla="*/ 8987453 w 9915525"/>
              <a:gd name="connsiteY525" fmla="*/ 1368280 h 6819900"/>
              <a:gd name="connsiteX526" fmla="*/ 8995377 w 9915525"/>
              <a:gd name="connsiteY526" fmla="*/ 1410891 h 6819900"/>
              <a:gd name="connsiteX527" fmla="*/ 8979908 w 9915525"/>
              <a:gd name="connsiteY527" fmla="*/ 1458768 h 6819900"/>
              <a:gd name="connsiteX528" fmla="*/ 8958477 w 9915525"/>
              <a:gd name="connsiteY528" fmla="*/ 1516531 h 6819900"/>
              <a:gd name="connsiteX529" fmla="*/ 8941217 w 9915525"/>
              <a:gd name="connsiteY529" fmla="*/ 1597494 h 6819900"/>
              <a:gd name="connsiteX530" fmla="*/ 8980536 w 9915525"/>
              <a:gd name="connsiteY530" fmla="*/ 1721572 h 6819900"/>
              <a:gd name="connsiteX531" fmla="*/ 9024769 w 9915525"/>
              <a:gd name="connsiteY531" fmla="*/ 1705584 h 6819900"/>
              <a:gd name="connsiteX532" fmla="*/ 9080188 w 9915525"/>
              <a:gd name="connsiteY532" fmla="*/ 1699274 h 6819900"/>
              <a:gd name="connsiteX533" fmla="*/ 9092803 w 9915525"/>
              <a:gd name="connsiteY533" fmla="*/ 1720705 h 6819900"/>
              <a:gd name="connsiteX534" fmla="*/ 9105709 w 9915525"/>
              <a:gd name="connsiteY534" fmla="*/ 1760517 h 6819900"/>
              <a:gd name="connsiteX535" fmla="*/ 9085724 w 9915525"/>
              <a:gd name="connsiteY535" fmla="*/ 1820072 h 6819900"/>
              <a:gd name="connsiteX536" fmla="*/ 9050058 w 9915525"/>
              <a:gd name="connsiteY536" fmla="*/ 1790031 h 6819900"/>
              <a:gd name="connsiteX537" fmla="*/ 8971363 w 9915525"/>
              <a:gd name="connsiteY537" fmla="*/ 1775258 h 6819900"/>
              <a:gd name="connsiteX538" fmla="*/ 8932264 w 9915525"/>
              <a:gd name="connsiteY538" fmla="*/ 1815955 h 6819900"/>
              <a:gd name="connsiteX539" fmla="*/ 8917923 w 9915525"/>
              <a:gd name="connsiteY539" fmla="*/ 1755275 h 6819900"/>
              <a:gd name="connsiteX540" fmla="*/ 8903125 w 9915525"/>
              <a:gd name="connsiteY540" fmla="*/ 1693724 h 6819900"/>
              <a:gd name="connsiteX541" fmla="*/ 8882940 w 9915525"/>
              <a:gd name="connsiteY541" fmla="*/ 1654705 h 6819900"/>
              <a:gd name="connsiteX542" fmla="*/ 8858092 w 9915525"/>
              <a:gd name="connsiteY542" fmla="*/ 1634586 h 6819900"/>
              <a:gd name="connsiteX543" fmla="*/ 8843756 w 9915525"/>
              <a:gd name="connsiteY543" fmla="*/ 1612473 h 6819900"/>
              <a:gd name="connsiteX544" fmla="*/ 8845158 w 9915525"/>
              <a:gd name="connsiteY544" fmla="*/ 1527948 h 6819900"/>
              <a:gd name="connsiteX545" fmla="*/ 8844458 w 9915525"/>
              <a:gd name="connsiteY545" fmla="*/ 1426759 h 6819900"/>
              <a:gd name="connsiteX546" fmla="*/ 8845835 w 9915525"/>
              <a:gd name="connsiteY546" fmla="*/ 1371123 h 6819900"/>
              <a:gd name="connsiteX547" fmla="*/ 8797645 w 9915525"/>
              <a:gd name="connsiteY547" fmla="*/ 1336679 h 6819900"/>
              <a:gd name="connsiteX548" fmla="*/ 8740210 w 9915525"/>
              <a:gd name="connsiteY548" fmla="*/ 1371118 h 6819900"/>
              <a:gd name="connsiteX549" fmla="*/ 8714875 w 9915525"/>
              <a:gd name="connsiteY549" fmla="*/ 1409911 h 6819900"/>
              <a:gd name="connsiteX550" fmla="*/ 8697417 w 9915525"/>
              <a:gd name="connsiteY550" fmla="*/ 1468985 h 6819900"/>
              <a:gd name="connsiteX551" fmla="*/ 8702933 w 9915525"/>
              <a:gd name="connsiteY551" fmla="*/ 1519192 h 6819900"/>
              <a:gd name="connsiteX552" fmla="*/ 8729917 w 9915525"/>
              <a:gd name="connsiteY552" fmla="*/ 1525579 h 6819900"/>
              <a:gd name="connsiteX553" fmla="*/ 8759114 w 9915525"/>
              <a:gd name="connsiteY553" fmla="*/ 1533044 h 6819900"/>
              <a:gd name="connsiteX554" fmla="*/ 8773402 w 9915525"/>
              <a:gd name="connsiteY554" fmla="*/ 1558780 h 6819900"/>
              <a:gd name="connsiteX555" fmla="*/ 8787689 w 9915525"/>
              <a:gd name="connsiteY555" fmla="*/ 1593284 h 6819900"/>
              <a:gd name="connsiteX556" fmla="*/ 8797214 w 9915525"/>
              <a:gd name="connsiteY556" fmla="*/ 1615930 h 6819900"/>
              <a:gd name="connsiteX557" fmla="*/ 8806885 w 9915525"/>
              <a:gd name="connsiteY557" fmla="*/ 1632599 h 6819900"/>
              <a:gd name="connsiteX558" fmla="*/ 8816264 w 9915525"/>
              <a:gd name="connsiteY558" fmla="*/ 1634980 h 6819900"/>
              <a:gd name="connsiteX559" fmla="*/ 8825498 w 9915525"/>
              <a:gd name="connsiteY559" fmla="*/ 1630218 h 6819900"/>
              <a:gd name="connsiteX560" fmla="*/ 8816932 w 9915525"/>
              <a:gd name="connsiteY560" fmla="*/ 1653277 h 6819900"/>
              <a:gd name="connsiteX561" fmla="*/ 8784075 w 9915525"/>
              <a:gd name="connsiteY561" fmla="*/ 1650896 h 6819900"/>
              <a:gd name="connsiteX562" fmla="*/ 8721014 w 9915525"/>
              <a:gd name="connsiteY562" fmla="*/ 1649268 h 6819900"/>
              <a:gd name="connsiteX563" fmla="*/ 8722211 w 9915525"/>
              <a:gd name="connsiteY563" fmla="*/ 1679285 h 6819900"/>
              <a:gd name="connsiteX564" fmla="*/ 8732224 w 9915525"/>
              <a:gd name="connsiteY564" fmla="*/ 1781679 h 6819900"/>
              <a:gd name="connsiteX565" fmla="*/ 8743845 w 9915525"/>
              <a:gd name="connsiteY565" fmla="*/ 1887393 h 6819900"/>
              <a:gd name="connsiteX566" fmla="*/ 8758811 w 9915525"/>
              <a:gd name="connsiteY566" fmla="*/ 1931994 h 6819900"/>
              <a:gd name="connsiteX567" fmla="*/ 8810634 w 9915525"/>
              <a:gd name="connsiteY567" fmla="*/ 1953643 h 6819900"/>
              <a:gd name="connsiteX568" fmla="*/ 8805602 w 9915525"/>
              <a:gd name="connsiteY568" fmla="*/ 1886690 h 6819900"/>
              <a:gd name="connsiteX569" fmla="*/ 8797215 w 9915525"/>
              <a:gd name="connsiteY569" fmla="*/ 1848730 h 6819900"/>
              <a:gd name="connsiteX570" fmla="*/ 8818736 w 9915525"/>
              <a:gd name="connsiteY570" fmla="*/ 1815955 h 6819900"/>
              <a:gd name="connsiteX571" fmla="*/ 8869421 w 9915525"/>
              <a:gd name="connsiteY571" fmla="*/ 1888143 h 6819900"/>
              <a:gd name="connsiteX572" fmla="*/ 8886238 w 9915525"/>
              <a:gd name="connsiteY572" fmla="*/ 1935261 h 6819900"/>
              <a:gd name="connsiteX573" fmla="*/ 8934672 w 9915525"/>
              <a:gd name="connsiteY573" fmla="*/ 1929195 h 6819900"/>
              <a:gd name="connsiteX574" fmla="*/ 8956214 w 9915525"/>
              <a:gd name="connsiteY574" fmla="*/ 1930566 h 6819900"/>
              <a:gd name="connsiteX575" fmla="*/ 8995931 w 9915525"/>
              <a:gd name="connsiteY575" fmla="*/ 1944938 h 6819900"/>
              <a:gd name="connsiteX576" fmla="*/ 8998229 w 9915525"/>
              <a:gd name="connsiteY576" fmla="*/ 1962400 h 6819900"/>
              <a:gd name="connsiteX577" fmla="*/ 9011444 w 9915525"/>
              <a:gd name="connsiteY577" fmla="*/ 1970702 h 6819900"/>
              <a:gd name="connsiteX578" fmla="*/ 9035340 w 9915525"/>
              <a:gd name="connsiteY578" fmla="*/ 1938670 h 6819900"/>
              <a:gd name="connsiteX579" fmla="*/ 9053728 w 9915525"/>
              <a:gd name="connsiteY579" fmla="*/ 1911205 h 6819900"/>
              <a:gd name="connsiteX580" fmla="*/ 9075159 w 9915525"/>
              <a:gd name="connsiteY580" fmla="*/ 1932539 h 6819900"/>
              <a:gd name="connsiteX581" fmla="*/ 9095648 w 9915525"/>
              <a:gd name="connsiteY581" fmla="*/ 1957199 h 6819900"/>
              <a:gd name="connsiteX582" fmla="*/ 9141845 w 9915525"/>
              <a:gd name="connsiteY582" fmla="*/ 1899624 h 6819900"/>
              <a:gd name="connsiteX583" fmla="*/ 9148559 w 9915525"/>
              <a:gd name="connsiteY583" fmla="*/ 1873105 h 6819900"/>
              <a:gd name="connsiteX584" fmla="*/ 9159165 w 9915525"/>
              <a:gd name="connsiteY584" fmla="*/ 1858818 h 6819900"/>
              <a:gd name="connsiteX585" fmla="*/ 9181787 w 9915525"/>
              <a:gd name="connsiteY585" fmla="*/ 1844530 h 6819900"/>
              <a:gd name="connsiteX586" fmla="*/ 9210362 w 9915525"/>
              <a:gd name="connsiteY586" fmla="*/ 1874296 h 6819900"/>
              <a:gd name="connsiteX587" fmla="*/ 9216315 w 9915525"/>
              <a:gd name="connsiteY587" fmla="*/ 1922775 h 6819900"/>
              <a:gd name="connsiteX588" fmla="*/ 9234891 w 9915525"/>
              <a:gd name="connsiteY588" fmla="*/ 1957303 h 6819900"/>
              <a:gd name="connsiteX589" fmla="*/ 9282143 w 9915525"/>
              <a:gd name="connsiteY589" fmla="*/ 2140593 h 6819900"/>
              <a:gd name="connsiteX590" fmla="*/ 9295327 w 9915525"/>
              <a:gd name="connsiteY590" fmla="*/ 2212850 h 6819900"/>
              <a:gd name="connsiteX591" fmla="*/ 9353827 w 9915525"/>
              <a:gd name="connsiteY591" fmla="*/ 2201101 h 6819900"/>
              <a:gd name="connsiteX592" fmla="*/ 9378864 w 9915525"/>
              <a:gd name="connsiteY592" fmla="*/ 2193934 h 6819900"/>
              <a:gd name="connsiteX593" fmla="*/ 9347732 w 9915525"/>
              <a:gd name="connsiteY593" fmla="*/ 2242546 h 6819900"/>
              <a:gd name="connsiteX594" fmla="*/ 9316327 w 9915525"/>
              <a:gd name="connsiteY594" fmla="*/ 2250814 h 6819900"/>
              <a:gd name="connsiteX595" fmla="*/ 9318123 w 9915525"/>
              <a:gd name="connsiteY595" fmla="*/ 2378470 h 6819900"/>
              <a:gd name="connsiteX596" fmla="*/ 9330029 w 9915525"/>
              <a:gd name="connsiteY596" fmla="*/ 2509498 h 6819900"/>
              <a:gd name="connsiteX597" fmla="*/ 9340180 w 9915525"/>
              <a:gd name="connsiteY597" fmla="*/ 2552555 h 6819900"/>
              <a:gd name="connsiteX598" fmla="*/ 9364246 w 9915525"/>
              <a:gd name="connsiteY598" fmla="*/ 2639602 h 6819900"/>
              <a:gd name="connsiteX599" fmla="*/ 9394208 w 9915525"/>
              <a:gd name="connsiteY599" fmla="*/ 2770571 h 6819900"/>
              <a:gd name="connsiteX600" fmla="*/ 9408673 w 9915525"/>
              <a:gd name="connsiteY600" fmla="*/ 2854180 h 6819900"/>
              <a:gd name="connsiteX601" fmla="*/ 9395313 w 9915525"/>
              <a:gd name="connsiteY601" fmla="*/ 2952055 h 6819900"/>
              <a:gd name="connsiteX602" fmla="*/ 9400054 w 9915525"/>
              <a:gd name="connsiteY602" fmla="*/ 2994917 h 6819900"/>
              <a:gd name="connsiteX603" fmla="*/ 9421393 w 9915525"/>
              <a:gd name="connsiteY603" fmla="*/ 3037536 h 6819900"/>
              <a:gd name="connsiteX604" fmla="*/ 9436422 w 9915525"/>
              <a:gd name="connsiteY604" fmla="*/ 3063730 h 6819900"/>
              <a:gd name="connsiteX605" fmla="*/ 9444915 w 9915525"/>
              <a:gd name="connsiteY605" fmla="*/ 3081614 h 6819900"/>
              <a:gd name="connsiteX606" fmla="*/ 9490159 w 9915525"/>
              <a:gd name="connsiteY606" fmla="*/ 3101859 h 6819900"/>
              <a:gd name="connsiteX607" fmla="*/ 9511590 w 9915525"/>
              <a:gd name="connsiteY607" fmla="*/ 3069048 h 6819900"/>
              <a:gd name="connsiteX608" fmla="*/ 9544075 w 9915525"/>
              <a:gd name="connsiteY608" fmla="*/ 3045885 h 6819900"/>
              <a:gd name="connsiteX609" fmla="*/ 9549823 w 9915525"/>
              <a:gd name="connsiteY609" fmla="*/ 3130405 h 6819900"/>
              <a:gd name="connsiteX610" fmla="*/ 9521782 w 9915525"/>
              <a:gd name="connsiteY610" fmla="*/ 3132941 h 6819900"/>
              <a:gd name="connsiteX611" fmla="*/ 9487056 w 9915525"/>
              <a:gd name="connsiteY611" fmla="*/ 3127237 h 6819900"/>
              <a:gd name="connsiteX612" fmla="*/ 9478156 w 9915525"/>
              <a:gd name="connsiteY612" fmla="*/ 3177089 h 6819900"/>
              <a:gd name="connsiteX613" fmla="*/ 9484608 w 9915525"/>
              <a:gd name="connsiteY613" fmla="*/ 3237561 h 6819900"/>
              <a:gd name="connsiteX614" fmla="*/ 9493132 w 9915525"/>
              <a:gd name="connsiteY614" fmla="*/ 3254230 h 6819900"/>
              <a:gd name="connsiteX615" fmla="*/ 9502065 w 9915525"/>
              <a:gd name="connsiteY615" fmla="*/ 3268517 h 6819900"/>
              <a:gd name="connsiteX616" fmla="*/ 9511590 w 9915525"/>
              <a:gd name="connsiteY616" fmla="*/ 3282805 h 6819900"/>
              <a:gd name="connsiteX617" fmla="*/ 9510355 w 9915525"/>
              <a:gd name="connsiteY617" fmla="*/ 3337380 h 6819900"/>
              <a:gd name="connsiteX618" fmla="*/ 9493686 w 9915525"/>
              <a:gd name="connsiteY618" fmla="*/ 3457550 h 6819900"/>
              <a:gd name="connsiteX619" fmla="*/ 9504795 w 9915525"/>
              <a:gd name="connsiteY619" fmla="*/ 3577581 h 6819900"/>
              <a:gd name="connsiteX620" fmla="*/ 9528928 w 9915525"/>
              <a:gd name="connsiteY620" fmla="*/ 3669717 h 6819900"/>
              <a:gd name="connsiteX621" fmla="*/ 9509677 w 9915525"/>
              <a:gd name="connsiteY621" fmla="*/ 3701905 h 6819900"/>
              <a:gd name="connsiteX622" fmla="*/ 9511384 w 9915525"/>
              <a:gd name="connsiteY622" fmla="*/ 3764564 h 6819900"/>
              <a:gd name="connsiteX623" fmla="*/ 9525734 w 9915525"/>
              <a:gd name="connsiteY623" fmla="*/ 3920727 h 6819900"/>
              <a:gd name="connsiteX624" fmla="*/ 9539486 w 9915525"/>
              <a:gd name="connsiteY624" fmla="*/ 4072961 h 6819900"/>
              <a:gd name="connsiteX625" fmla="*/ 9555015 w 9915525"/>
              <a:gd name="connsiteY625" fmla="*/ 4171115 h 6819900"/>
              <a:gd name="connsiteX626" fmla="*/ 9570045 w 9915525"/>
              <a:gd name="connsiteY626" fmla="*/ 4263880 h 6819900"/>
              <a:gd name="connsiteX627" fmla="*/ 9578265 w 9915525"/>
              <a:gd name="connsiteY627" fmla="*/ 4301507 h 6819900"/>
              <a:gd name="connsiteX628" fmla="*/ 9594011 w 9915525"/>
              <a:gd name="connsiteY628" fmla="*/ 4347946 h 6819900"/>
              <a:gd name="connsiteX629" fmla="*/ 9599250 w 9915525"/>
              <a:gd name="connsiteY629" fmla="*/ 4398158 h 6819900"/>
              <a:gd name="connsiteX630" fmla="*/ 9595501 w 9915525"/>
              <a:gd name="connsiteY630" fmla="*/ 4444587 h 6819900"/>
              <a:gd name="connsiteX631" fmla="*/ 9621003 w 9915525"/>
              <a:gd name="connsiteY631" fmla="*/ 4485336 h 6819900"/>
              <a:gd name="connsiteX632" fmla="*/ 9671610 w 9915525"/>
              <a:gd name="connsiteY632" fmla="*/ 4509625 h 6819900"/>
              <a:gd name="connsiteX633" fmla="*/ 9674761 w 9915525"/>
              <a:gd name="connsiteY633" fmla="*/ 4463905 h 6819900"/>
              <a:gd name="connsiteX634" fmla="*/ 9661121 w 9915525"/>
              <a:gd name="connsiteY634" fmla="*/ 4430864 h 6819900"/>
              <a:gd name="connsiteX635" fmla="*/ 9635940 w 9915525"/>
              <a:gd name="connsiteY635" fmla="*/ 4376550 h 6819900"/>
              <a:gd name="connsiteX636" fmla="*/ 9616122 w 9915525"/>
              <a:gd name="connsiteY636" fmla="*/ 4355277 h 6819900"/>
              <a:gd name="connsiteX637" fmla="*/ 9642436 w 9915525"/>
              <a:gd name="connsiteY637" fmla="*/ 4333734 h 6819900"/>
              <a:gd name="connsiteX638" fmla="*/ 9720540 w 9915525"/>
              <a:gd name="connsiteY638" fmla="*/ 4325071 h 6819900"/>
              <a:gd name="connsiteX639" fmla="*/ 9705390 w 9915525"/>
              <a:gd name="connsiteY639" fmla="*/ 4423865 h 6819900"/>
              <a:gd name="connsiteX640" fmla="*/ 9700036 w 9915525"/>
              <a:gd name="connsiteY640" fmla="*/ 4463905 h 6819900"/>
              <a:gd name="connsiteX641" fmla="*/ 9724758 w 9915525"/>
              <a:gd name="connsiteY641" fmla="*/ 4493107 h 6819900"/>
              <a:gd name="connsiteX642" fmla="*/ 9726811 w 9915525"/>
              <a:gd name="connsiteY642" fmla="*/ 4539101 h 6819900"/>
              <a:gd name="connsiteX643" fmla="*/ 9718635 w 9915525"/>
              <a:gd name="connsiteY643" fmla="*/ 4591576 h 6819900"/>
              <a:gd name="connsiteX644" fmla="*/ 9737013 w 9915525"/>
              <a:gd name="connsiteY644" fmla="*/ 4666005 h 6819900"/>
              <a:gd name="connsiteX645" fmla="*/ 9758219 w 9915525"/>
              <a:gd name="connsiteY645" fmla="*/ 4739499 h 6819900"/>
              <a:gd name="connsiteX646" fmla="*/ 9769963 w 9915525"/>
              <a:gd name="connsiteY646" fmla="*/ 4835726 h 6819900"/>
              <a:gd name="connsiteX647" fmla="*/ 9790291 w 9915525"/>
              <a:gd name="connsiteY647" fmla="*/ 4946519 h 6819900"/>
              <a:gd name="connsiteX648" fmla="*/ 9802274 w 9915525"/>
              <a:gd name="connsiteY648" fmla="*/ 4996526 h 6819900"/>
              <a:gd name="connsiteX649" fmla="*/ 9764328 w 9915525"/>
              <a:gd name="connsiteY649" fmla="*/ 4999686 h 6819900"/>
              <a:gd name="connsiteX650" fmla="*/ 9706211 w 9915525"/>
              <a:gd name="connsiteY650" fmla="*/ 4930630 h 6819900"/>
              <a:gd name="connsiteX651" fmla="*/ 9683040 w 9915525"/>
              <a:gd name="connsiteY651" fmla="*/ 4989240 h 6819900"/>
              <a:gd name="connsiteX652" fmla="*/ 9668430 w 9915525"/>
              <a:gd name="connsiteY652" fmla="*/ 5032327 h 6819900"/>
              <a:gd name="connsiteX653" fmla="*/ 9659521 w 9915525"/>
              <a:gd name="connsiteY653" fmla="*/ 5064905 h 6819900"/>
              <a:gd name="connsiteX654" fmla="*/ 9643176 w 9915525"/>
              <a:gd name="connsiteY654" fmla="*/ 5074775 h 6819900"/>
              <a:gd name="connsiteX655" fmla="*/ 9616365 w 9915525"/>
              <a:gd name="connsiteY655" fmla="*/ 5020718 h 6819900"/>
              <a:gd name="connsiteX656" fmla="*/ 9586532 w 9915525"/>
              <a:gd name="connsiteY656" fmla="*/ 4968106 h 6819900"/>
              <a:gd name="connsiteX657" fmla="*/ 9550261 w 9915525"/>
              <a:gd name="connsiteY657" fmla="*/ 4968377 h 6819900"/>
              <a:gd name="connsiteX658" fmla="*/ 9564912 w 9915525"/>
              <a:gd name="connsiteY658" fmla="*/ 5036181 h 6819900"/>
              <a:gd name="connsiteX659" fmla="*/ 9568740 w 9915525"/>
              <a:gd name="connsiteY659" fmla="*/ 5140180 h 6819900"/>
              <a:gd name="connsiteX660" fmla="*/ 9559215 w 9915525"/>
              <a:gd name="connsiteY660" fmla="*/ 5178280 h 6819900"/>
              <a:gd name="connsiteX661" fmla="*/ 9568740 w 9915525"/>
              <a:gd name="connsiteY661" fmla="*/ 5216380 h 6819900"/>
              <a:gd name="connsiteX662" fmla="*/ 9578265 w 9915525"/>
              <a:gd name="connsiteY662" fmla="*/ 5239653 h 6819900"/>
              <a:gd name="connsiteX663" fmla="*/ 9597943 w 9915525"/>
              <a:gd name="connsiteY663" fmla="*/ 5276708 h 6819900"/>
              <a:gd name="connsiteX664" fmla="*/ 9611374 w 9915525"/>
              <a:gd name="connsiteY664" fmla="*/ 5323782 h 6819900"/>
              <a:gd name="connsiteX665" fmla="*/ 9615802 w 9915525"/>
              <a:gd name="connsiteY665" fmla="*/ 5363669 h 6819900"/>
              <a:gd name="connsiteX666" fmla="*/ 9620359 w 9915525"/>
              <a:gd name="connsiteY666" fmla="*/ 5402860 h 6819900"/>
              <a:gd name="connsiteX667" fmla="*/ 9628701 w 9915525"/>
              <a:gd name="connsiteY667" fmla="*/ 5435455 h 6819900"/>
              <a:gd name="connsiteX668" fmla="*/ 9638174 w 9915525"/>
              <a:gd name="connsiteY668" fmla="*/ 5454505 h 6819900"/>
              <a:gd name="connsiteX669" fmla="*/ 9619717 w 9915525"/>
              <a:gd name="connsiteY669" fmla="*/ 5473555 h 6819900"/>
              <a:gd name="connsiteX670" fmla="*/ 9600759 w 9915525"/>
              <a:gd name="connsiteY670" fmla="*/ 5487843 h 6819900"/>
              <a:gd name="connsiteX671" fmla="*/ 9577246 w 9915525"/>
              <a:gd name="connsiteY671" fmla="*/ 5502130 h 6819900"/>
              <a:gd name="connsiteX672" fmla="*/ 9559215 w 9915525"/>
              <a:gd name="connsiteY672" fmla="*/ 5468494 h 6819900"/>
              <a:gd name="connsiteX673" fmla="*/ 9573502 w 9915525"/>
              <a:gd name="connsiteY673" fmla="*/ 5429375 h 6819900"/>
              <a:gd name="connsiteX674" fmla="*/ 9587790 w 9915525"/>
              <a:gd name="connsiteY674" fmla="*/ 5401433 h 6819900"/>
              <a:gd name="connsiteX675" fmla="*/ 9532456 w 9915525"/>
              <a:gd name="connsiteY675" fmla="*/ 5359255 h 6819900"/>
              <a:gd name="connsiteX676" fmla="*/ 9510393 w 9915525"/>
              <a:gd name="connsiteY676" fmla="*/ 5285532 h 6819900"/>
              <a:gd name="connsiteX677" fmla="*/ 9503462 w 9915525"/>
              <a:gd name="connsiteY677" fmla="*/ 5253131 h 6819900"/>
              <a:gd name="connsiteX678" fmla="*/ 9443008 w 9915525"/>
              <a:gd name="connsiteY678" fmla="*/ 5251443 h 6819900"/>
              <a:gd name="connsiteX679" fmla="*/ 9410762 w 9915525"/>
              <a:gd name="connsiteY679" fmla="*/ 5246681 h 6819900"/>
              <a:gd name="connsiteX680" fmla="*/ 9359782 w 9915525"/>
              <a:gd name="connsiteY680" fmla="*/ 5243849 h 6819900"/>
              <a:gd name="connsiteX681" fmla="*/ 9373695 w 9915525"/>
              <a:gd name="connsiteY681" fmla="*/ 5308143 h 6819900"/>
              <a:gd name="connsiteX682" fmla="*/ 9397250 w 9915525"/>
              <a:gd name="connsiteY682" fmla="*/ 5375362 h 6819900"/>
              <a:gd name="connsiteX683" fmla="*/ 9406970 w 9915525"/>
              <a:gd name="connsiteY683" fmla="*/ 5402214 h 6819900"/>
              <a:gd name="connsiteX684" fmla="*/ 9378773 w 9915525"/>
              <a:gd name="connsiteY684" fmla="*/ 5425930 h 6819900"/>
              <a:gd name="connsiteX685" fmla="*/ 9311565 w 9915525"/>
              <a:gd name="connsiteY685" fmla="*/ 5345954 h 6819900"/>
              <a:gd name="connsiteX686" fmla="*/ 9266684 w 9915525"/>
              <a:gd name="connsiteY686" fmla="*/ 5309249 h 6819900"/>
              <a:gd name="connsiteX687" fmla="*/ 9235365 w 9915525"/>
              <a:gd name="connsiteY687" fmla="*/ 5294344 h 6819900"/>
              <a:gd name="connsiteX688" fmla="*/ 9202027 w 9915525"/>
              <a:gd name="connsiteY688" fmla="*/ 5251636 h 6819900"/>
              <a:gd name="connsiteX689" fmla="*/ 9168690 w 9915525"/>
              <a:gd name="connsiteY689" fmla="*/ 5222188 h 6819900"/>
              <a:gd name="connsiteX690" fmla="*/ 9149589 w 9915525"/>
              <a:gd name="connsiteY690" fmla="*/ 5213633 h 6819900"/>
              <a:gd name="connsiteX691" fmla="*/ 9116252 w 9915525"/>
              <a:gd name="connsiteY691" fmla="*/ 5206813 h 6819900"/>
              <a:gd name="connsiteX692" fmla="*/ 9102015 w 9915525"/>
              <a:gd name="connsiteY692" fmla="*/ 5223151 h 6819900"/>
              <a:gd name="connsiteX693" fmla="*/ 9067516 w 9915525"/>
              <a:gd name="connsiteY693" fmla="*/ 5248081 h 6819900"/>
              <a:gd name="connsiteX694" fmla="*/ 9006347 w 9915525"/>
              <a:gd name="connsiteY694" fmla="*/ 5242890 h 6819900"/>
              <a:gd name="connsiteX695" fmla="*/ 8974453 w 9915525"/>
              <a:gd name="connsiteY695" fmla="*/ 5232199 h 6819900"/>
              <a:gd name="connsiteX696" fmla="*/ 8965277 w 9915525"/>
              <a:gd name="connsiteY696" fmla="*/ 5224765 h 6819900"/>
              <a:gd name="connsiteX697" fmla="*/ 8959140 w 9915525"/>
              <a:gd name="connsiteY697" fmla="*/ 5264005 h 6819900"/>
              <a:gd name="connsiteX698" fmla="*/ 8954827 w 9915525"/>
              <a:gd name="connsiteY698" fmla="*/ 5324107 h 6819900"/>
              <a:gd name="connsiteX699" fmla="*/ 8963258 w 9915525"/>
              <a:gd name="connsiteY699" fmla="*/ 5506643 h 6819900"/>
              <a:gd name="connsiteX700" fmla="*/ 8972132 w 9915525"/>
              <a:gd name="connsiteY700" fmla="*/ 5570901 h 6819900"/>
              <a:gd name="connsiteX701" fmla="*/ 8939451 w 9915525"/>
              <a:gd name="connsiteY701" fmla="*/ 5563712 h 6819900"/>
              <a:gd name="connsiteX702" fmla="*/ 8913798 w 9915525"/>
              <a:gd name="connsiteY702" fmla="*/ 5561366 h 6819900"/>
              <a:gd name="connsiteX703" fmla="*/ 8899609 w 9915525"/>
              <a:gd name="connsiteY703" fmla="*/ 5572245 h 6819900"/>
              <a:gd name="connsiteX704" fmla="*/ 8894734 w 9915525"/>
              <a:gd name="connsiteY704" fmla="*/ 5590199 h 6819900"/>
              <a:gd name="connsiteX705" fmla="*/ 8894938 w 9915525"/>
              <a:gd name="connsiteY705" fmla="*/ 5619568 h 6819900"/>
              <a:gd name="connsiteX706" fmla="*/ 8863890 w 9915525"/>
              <a:gd name="connsiteY706" fmla="*/ 5616766 h 6819900"/>
              <a:gd name="connsiteX707" fmla="*/ 8844573 w 9915525"/>
              <a:gd name="connsiteY707" fmla="*/ 5578188 h 6819900"/>
              <a:gd name="connsiteX708" fmla="*/ 8830848 w 9915525"/>
              <a:gd name="connsiteY708" fmla="*/ 5558802 h 6819900"/>
              <a:gd name="connsiteX709" fmla="*/ 8828677 w 9915525"/>
              <a:gd name="connsiteY709" fmla="*/ 5549755 h 6819900"/>
              <a:gd name="connsiteX710" fmla="*/ 8807451 w 9915525"/>
              <a:gd name="connsiteY710" fmla="*/ 5519337 h 6819900"/>
              <a:gd name="connsiteX711" fmla="*/ 8805126 w 9915525"/>
              <a:gd name="connsiteY711" fmla="*/ 5485206 h 6819900"/>
              <a:gd name="connsiteX712" fmla="*/ 8790306 w 9915525"/>
              <a:gd name="connsiteY712" fmla="*/ 5429703 h 6819900"/>
              <a:gd name="connsiteX713" fmla="*/ 8766792 w 9915525"/>
              <a:gd name="connsiteY713" fmla="*/ 5394081 h 6819900"/>
              <a:gd name="connsiteX714" fmla="*/ 8757122 w 9915525"/>
              <a:gd name="connsiteY714" fmla="*/ 5390082 h 6819900"/>
              <a:gd name="connsiteX715" fmla="*/ 8734534 w 9915525"/>
              <a:gd name="connsiteY715" fmla="*/ 5431456 h 6819900"/>
              <a:gd name="connsiteX716" fmla="*/ 8712050 w 9915525"/>
              <a:gd name="connsiteY716" fmla="*/ 5468793 h 6819900"/>
              <a:gd name="connsiteX717" fmla="*/ 8669592 w 9915525"/>
              <a:gd name="connsiteY717" fmla="*/ 5359880 h 6819900"/>
              <a:gd name="connsiteX718" fmla="*/ 8647988 w 9915525"/>
              <a:gd name="connsiteY718" fmla="*/ 5309874 h 6819900"/>
              <a:gd name="connsiteX719" fmla="*/ 8581571 w 9915525"/>
              <a:gd name="connsiteY719" fmla="*/ 5306902 h 6819900"/>
              <a:gd name="connsiteX720" fmla="*/ 8625814 w 9915525"/>
              <a:gd name="connsiteY720" fmla="*/ 5406880 h 6819900"/>
              <a:gd name="connsiteX721" fmla="*/ 8635290 w 9915525"/>
              <a:gd name="connsiteY721" fmla="*/ 5429229 h 6819900"/>
              <a:gd name="connsiteX722" fmla="*/ 8671796 w 9915525"/>
              <a:gd name="connsiteY722" fmla="*/ 5511655 h 6819900"/>
              <a:gd name="connsiteX723" fmla="*/ 8697041 w 9915525"/>
              <a:gd name="connsiteY723" fmla="*/ 5588809 h 6819900"/>
              <a:gd name="connsiteX724" fmla="*/ 8673390 w 9915525"/>
              <a:gd name="connsiteY724" fmla="*/ 5607684 h 6819900"/>
              <a:gd name="connsiteX725" fmla="*/ 8639033 w 9915525"/>
              <a:gd name="connsiteY725" fmla="*/ 5559280 h 6819900"/>
              <a:gd name="connsiteX726" fmla="*/ 8616240 w 9915525"/>
              <a:gd name="connsiteY726" fmla="*/ 5549936 h 6819900"/>
              <a:gd name="connsiteX727" fmla="*/ 8593690 w 9915525"/>
              <a:gd name="connsiteY727" fmla="*/ 5534933 h 6819900"/>
              <a:gd name="connsiteX728" fmla="*/ 8545877 w 9915525"/>
              <a:gd name="connsiteY728" fmla="*/ 5552687 h 6819900"/>
              <a:gd name="connsiteX729" fmla="*/ 8531790 w 9915525"/>
              <a:gd name="connsiteY729" fmla="*/ 5603409 h 6819900"/>
              <a:gd name="connsiteX730" fmla="*/ 8545788 w 9915525"/>
              <a:gd name="connsiteY730" fmla="*/ 5640243 h 6819900"/>
              <a:gd name="connsiteX731" fmla="*/ 8554960 w 9915525"/>
              <a:gd name="connsiteY731" fmla="*/ 5671199 h 6819900"/>
              <a:gd name="connsiteX732" fmla="*/ 8542232 w 9915525"/>
              <a:gd name="connsiteY732" fmla="*/ 5692630 h 6819900"/>
              <a:gd name="connsiteX733" fmla="*/ 8516639 w 9915525"/>
              <a:gd name="connsiteY733" fmla="*/ 5649193 h 6819900"/>
              <a:gd name="connsiteX734" fmla="*/ 8489364 w 9915525"/>
              <a:gd name="connsiteY734" fmla="*/ 5608712 h 6819900"/>
              <a:gd name="connsiteX735" fmla="*/ 8465482 w 9915525"/>
              <a:gd name="connsiteY735" fmla="*/ 5633681 h 6819900"/>
              <a:gd name="connsiteX736" fmla="*/ 8448881 w 9915525"/>
              <a:gd name="connsiteY736" fmla="*/ 5660868 h 6819900"/>
              <a:gd name="connsiteX737" fmla="*/ 8441128 w 9915525"/>
              <a:gd name="connsiteY737" fmla="*/ 5688861 h 6819900"/>
              <a:gd name="connsiteX738" fmla="*/ 8423043 w 9915525"/>
              <a:gd name="connsiteY738" fmla="*/ 5699774 h 6819900"/>
              <a:gd name="connsiteX739" fmla="*/ 8421183 w 9915525"/>
              <a:gd name="connsiteY739" fmla="*/ 5702155 h 6819900"/>
              <a:gd name="connsiteX740" fmla="*/ 8445659 w 9915525"/>
              <a:gd name="connsiteY740" fmla="*/ 5759305 h 6819900"/>
              <a:gd name="connsiteX741" fmla="*/ 8465508 w 9915525"/>
              <a:gd name="connsiteY741" fmla="*/ 5873605 h 6819900"/>
              <a:gd name="connsiteX742" fmla="*/ 8420562 w 9915525"/>
              <a:gd name="connsiteY742" fmla="*/ 5793193 h 6819900"/>
              <a:gd name="connsiteX743" fmla="*/ 8402487 w 9915525"/>
              <a:gd name="connsiteY743" fmla="*/ 5742492 h 6819900"/>
              <a:gd name="connsiteX744" fmla="*/ 8384756 w 9915525"/>
              <a:gd name="connsiteY744" fmla="*/ 5718608 h 6819900"/>
              <a:gd name="connsiteX745" fmla="*/ 8326325 w 9915525"/>
              <a:gd name="connsiteY745" fmla="*/ 5732611 h 6819900"/>
              <a:gd name="connsiteX746" fmla="*/ 8306999 w 9915525"/>
              <a:gd name="connsiteY746" fmla="*/ 5774129 h 6819900"/>
              <a:gd name="connsiteX747" fmla="*/ 8259615 w 9915525"/>
              <a:gd name="connsiteY747" fmla="*/ 5772442 h 6819900"/>
              <a:gd name="connsiteX748" fmla="*/ 8214489 w 9915525"/>
              <a:gd name="connsiteY748" fmla="*/ 5721178 h 6819900"/>
              <a:gd name="connsiteX749" fmla="*/ 8166619 w 9915525"/>
              <a:gd name="connsiteY749" fmla="*/ 5652733 h 6819900"/>
              <a:gd name="connsiteX750" fmla="*/ 8091947 w 9915525"/>
              <a:gd name="connsiteY750" fmla="*/ 5578330 h 6819900"/>
              <a:gd name="connsiteX751" fmla="*/ 8069332 w 9915525"/>
              <a:gd name="connsiteY751" fmla="*/ 5584112 h 6819900"/>
              <a:gd name="connsiteX752" fmla="*/ 8063790 w 9915525"/>
              <a:gd name="connsiteY752" fmla="*/ 5616430 h 6819900"/>
              <a:gd name="connsiteX753" fmla="*/ 8073315 w 9915525"/>
              <a:gd name="connsiteY753" fmla="*/ 5645005 h 6819900"/>
              <a:gd name="connsiteX754" fmla="*/ 8082840 w 9915525"/>
              <a:gd name="connsiteY754" fmla="*/ 5673580 h 6819900"/>
              <a:gd name="connsiteX755" fmla="*/ 8092365 w 9915525"/>
              <a:gd name="connsiteY755" fmla="*/ 5688430 h 6819900"/>
              <a:gd name="connsiteX756" fmla="*/ 8101919 w 9915525"/>
              <a:gd name="connsiteY756" fmla="*/ 5697375 h 6819900"/>
              <a:gd name="connsiteX757" fmla="*/ 8107389 w 9915525"/>
              <a:gd name="connsiteY757" fmla="*/ 5713482 h 6819900"/>
              <a:gd name="connsiteX758" fmla="*/ 8102598 w 9915525"/>
              <a:gd name="connsiteY758" fmla="*/ 5747399 h 6819900"/>
              <a:gd name="connsiteX759" fmla="*/ 8086015 w 9915525"/>
              <a:gd name="connsiteY759" fmla="*/ 5759305 h 6819900"/>
              <a:gd name="connsiteX760" fmla="*/ 8076524 w 9915525"/>
              <a:gd name="connsiteY760" fmla="*/ 5765688 h 6819900"/>
              <a:gd name="connsiteX761" fmla="*/ 8068470 w 9915525"/>
              <a:gd name="connsiteY761" fmla="*/ 5794105 h 6819900"/>
              <a:gd name="connsiteX762" fmla="*/ 8046724 w 9915525"/>
              <a:gd name="connsiteY762" fmla="*/ 5851316 h 6819900"/>
              <a:gd name="connsiteX763" fmla="*/ 8006934 w 9915525"/>
              <a:gd name="connsiteY763" fmla="*/ 5869617 h 6819900"/>
              <a:gd name="connsiteX764" fmla="*/ 7988935 w 9915525"/>
              <a:gd name="connsiteY764" fmla="*/ 5845030 h 6819900"/>
              <a:gd name="connsiteX765" fmla="*/ 7973654 w 9915525"/>
              <a:gd name="connsiteY765" fmla="*/ 5783118 h 6819900"/>
              <a:gd name="connsiteX766" fmla="*/ 7958257 w 9915525"/>
              <a:gd name="connsiteY766" fmla="*/ 5721205 h 6819900"/>
              <a:gd name="connsiteX767" fmla="*/ 7949490 w 9915525"/>
              <a:gd name="connsiteY767" fmla="*/ 5694290 h 6819900"/>
              <a:gd name="connsiteX768" fmla="*/ 7927445 w 9915525"/>
              <a:gd name="connsiteY768" fmla="*/ 5646665 h 6819900"/>
              <a:gd name="connsiteX769" fmla="*/ 7897103 w 9915525"/>
              <a:gd name="connsiteY769" fmla="*/ 5635480 h 6819900"/>
              <a:gd name="connsiteX770" fmla="*/ 7892902 w 9915525"/>
              <a:gd name="connsiteY770" fmla="*/ 5645005 h 6819900"/>
              <a:gd name="connsiteX771" fmla="*/ 7882815 w 9915525"/>
              <a:gd name="connsiteY771" fmla="*/ 5633439 h 6819900"/>
              <a:gd name="connsiteX772" fmla="*/ 7868690 w 9915525"/>
              <a:gd name="connsiteY772" fmla="*/ 5635998 h 6819900"/>
              <a:gd name="connsiteX773" fmla="*/ 7863869 w 9915525"/>
              <a:gd name="connsiteY773" fmla="*/ 5849918 h 6819900"/>
              <a:gd name="connsiteX774" fmla="*/ 7894249 w 9915525"/>
              <a:gd name="connsiteY774" fmla="*/ 5914928 h 6819900"/>
              <a:gd name="connsiteX775" fmla="*/ 7925721 w 9915525"/>
              <a:gd name="connsiteY775" fmla="*/ 5974668 h 6819900"/>
              <a:gd name="connsiteX776" fmla="*/ 7939965 w 9915525"/>
              <a:gd name="connsiteY776" fmla="*/ 5999471 h 6819900"/>
              <a:gd name="connsiteX777" fmla="*/ 7964544 w 9915525"/>
              <a:gd name="connsiteY777" fmla="*/ 6040219 h 6819900"/>
              <a:gd name="connsiteX778" fmla="*/ 7982759 w 9915525"/>
              <a:gd name="connsiteY778" fmla="*/ 6086854 h 6819900"/>
              <a:gd name="connsiteX779" fmla="*/ 7999542 w 9915525"/>
              <a:gd name="connsiteY779" fmla="*/ 6157190 h 6819900"/>
              <a:gd name="connsiteX780" fmla="*/ 8019584 w 9915525"/>
              <a:gd name="connsiteY780" fmla="*/ 6194655 h 6819900"/>
              <a:gd name="connsiteX781" fmla="*/ 8026682 w 9915525"/>
              <a:gd name="connsiteY781" fmla="*/ 6211526 h 6819900"/>
              <a:gd name="connsiteX782" fmla="*/ 8024049 w 9915525"/>
              <a:gd name="connsiteY782" fmla="*/ 6222012 h 6819900"/>
              <a:gd name="connsiteX783" fmla="*/ 8018511 w 9915525"/>
              <a:gd name="connsiteY783" fmla="*/ 6285561 h 6819900"/>
              <a:gd name="connsiteX784" fmla="*/ 8036820 w 9915525"/>
              <a:gd name="connsiteY784" fmla="*/ 6330805 h 6819900"/>
              <a:gd name="connsiteX785" fmla="*/ 8039046 w 9915525"/>
              <a:gd name="connsiteY785" fmla="*/ 6390474 h 6819900"/>
              <a:gd name="connsiteX786" fmla="*/ 8011613 w 9915525"/>
              <a:gd name="connsiteY786" fmla="*/ 6378090 h 6819900"/>
              <a:gd name="connsiteX787" fmla="*/ 8006795 w 9915525"/>
              <a:gd name="connsiteY787" fmla="*/ 6364239 h 6819900"/>
              <a:gd name="connsiteX788" fmla="*/ 7997115 w 9915525"/>
              <a:gd name="connsiteY788" fmla="*/ 6340934 h 6819900"/>
              <a:gd name="connsiteX789" fmla="*/ 7982828 w 9915525"/>
              <a:gd name="connsiteY789" fmla="*/ 6311755 h 6819900"/>
              <a:gd name="connsiteX790" fmla="*/ 7968540 w 9915525"/>
              <a:gd name="connsiteY790" fmla="*/ 6272489 h 6819900"/>
              <a:gd name="connsiteX791" fmla="*/ 7959015 w 9915525"/>
              <a:gd name="connsiteY791" fmla="*/ 6245080 h 6819900"/>
              <a:gd name="connsiteX792" fmla="*/ 7949490 w 9915525"/>
              <a:gd name="connsiteY792" fmla="*/ 6217671 h 6819900"/>
              <a:gd name="connsiteX793" fmla="*/ 7936168 w 9915525"/>
              <a:gd name="connsiteY793" fmla="*/ 6179207 h 6819900"/>
              <a:gd name="connsiteX794" fmla="*/ 7910813 w 9915525"/>
              <a:gd name="connsiteY794" fmla="*/ 6071368 h 6819900"/>
              <a:gd name="connsiteX795" fmla="*/ 7890706 w 9915525"/>
              <a:gd name="connsiteY795" fmla="*/ 6041173 h 6819900"/>
              <a:gd name="connsiteX796" fmla="*/ 7877079 w 9915525"/>
              <a:gd name="connsiteY796" fmla="*/ 6018055 h 6819900"/>
              <a:gd name="connsiteX797" fmla="*/ 7873935 w 9915525"/>
              <a:gd name="connsiteY797" fmla="*/ 6005388 h 6819900"/>
              <a:gd name="connsiteX798" fmla="*/ 7861728 w 9915525"/>
              <a:gd name="connsiteY798" fmla="*/ 5978380 h 6819900"/>
              <a:gd name="connsiteX799" fmla="*/ 7825103 w 9915525"/>
              <a:gd name="connsiteY799" fmla="*/ 5930755 h 6819900"/>
              <a:gd name="connsiteX800" fmla="*/ 7806615 w 9915525"/>
              <a:gd name="connsiteY800" fmla="*/ 5912267 h 6819900"/>
              <a:gd name="connsiteX801" fmla="*/ 7798320 w 9915525"/>
              <a:gd name="connsiteY801" fmla="*/ 5888653 h 6819900"/>
              <a:gd name="connsiteX802" fmla="*/ 7784544 w 9915525"/>
              <a:gd name="connsiteY802" fmla="*/ 5857135 h 6819900"/>
              <a:gd name="connsiteX803" fmla="*/ 7750435 w 9915525"/>
              <a:gd name="connsiteY803" fmla="*/ 5811923 h 6819900"/>
              <a:gd name="connsiteX804" fmla="*/ 7714568 w 9915525"/>
              <a:gd name="connsiteY804" fmla="*/ 5732454 h 6819900"/>
              <a:gd name="connsiteX805" fmla="*/ 7704221 w 9915525"/>
              <a:gd name="connsiteY805" fmla="*/ 5675488 h 6819900"/>
              <a:gd name="connsiteX806" fmla="*/ 7680052 w 9915525"/>
              <a:gd name="connsiteY806" fmla="*/ 5605757 h 6819900"/>
              <a:gd name="connsiteX807" fmla="*/ 7659503 w 9915525"/>
              <a:gd name="connsiteY807" fmla="*/ 5549955 h 6819900"/>
              <a:gd name="connsiteX808" fmla="*/ 7630526 w 9915525"/>
              <a:gd name="connsiteY808" fmla="*/ 5512217 h 6819900"/>
              <a:gd name="connsiteX809" fmla="*/ 7563749 w 9915525"/>
              <a:gd name="connsiteY809" fmla="*/ 5476992 h 6819900"/>
              <a:gd name="connsiteX810" fmla="*/ 7558965 w 9915525"/>
              <a:gd name="connsiteY810" fmla="*/ 5554518 h 6819900"/>
              <a:gd name="connsiteX811" fmla="*/ 7568490 w 9915525"/>
              <a:gd name="connsiteY811" fmla="*/ 5583182 h 6819900"/>
              <a:gd name="connsiteX812" fmla="*/ 7580597 w 9915525"/>
              <a:gd name="connsiteY812" fmla="*/ 5613576 h 6819900"/>
              <a:gd name="connsiteX813" fmla="*/ 7610911 w 9915525"/>
              <a:gd name="connsiteY813" fmla="*/ 5683819 h 6819900"/>
              <a:gd name="connsiteX814" fmla="*/ 7615553 w 9915525"/>
              <a:gd name="connsiteY814" fmla="*/ 5692630 h 6819900"/>
              <a:gd name="connsiteX815" fmla="*/ 7625640 w 9915525"/>
              <a:gd name="connsiteY815" fmla="*/ 5715276 h 6819900"/>
              <a:gd name="connsiteX816" fmla="*/ 7640655 w 9915525"/>
              <a:gd name="connsiteY816" fmla="*/ 5750384 h 6819900"/>
              <a:gd name="connsiteX817" fmla="*/ 7649827 w 9915525"/>
              <a:gd name="connsiteY817" fmla="*/ 5796794 h 6819900"/>
              <a:gd name="connsiteX818" fmla="*/ 7653716 w 9915525"/>
              <a:gd name="connsiteY818" fmla="*/ 5816455 h 6819900"/>
              <a:gd name="connsiteX819" fmla="*/ 7664868 w 9915525"/>
              <a:gd name="connsiteY819" fmla="*/ 5828361 h 6819900"/>
              <a:gd name="connsiteX820" fmla="*/ 7673265 w 9915525"/>
              <a:gd name="connsiteY820" fmla="*/ 5835505 h 6819900"/>
              <a:gd name="connsiteX821" fmla="*/ 7682790 w 9915525"/>
              <a:gd name="connsiteY821" fmla="*/ 5850191 h 6819900"/>
              <a:gd name="connsiteX822" fmla="*/ 7701366 w 9915525"/>
              <a:gd name="connsiteY822" fmla="*/ 5884815 h 6819900"/>
              <a:gd name="connsiteX823" fmla="*/ 7725676 w 9915525"/>
              <a:gd name="connsiteY823" fmla="*/ 5934423 h 6819900"/>
              <a:gd name="connsiteX824" fmla="*/ 7789301 w 9915525"/>
              <a:gd name="connsiteY824" fmla="*/ 6102571 h 6819900"/>
              <a:gd name="connsiteX825" fmla="*/ 7816140 w 9915525"/>
              <a:gd name="connsiteY825" fmla="*/ 6150418 h 6819900"/>
              <a:gd name="connsiteX826" fmla="*/ 7823284 w 9915525"/>
              <a:gd name="connsiteY826" fmla="*/ 6168955 h 6819900"/>
              <a:gd name="connsiteX827" fmla="*/ 7848635 w 9915525"/>
              <a:gd name="connsiteY827" fmla="*/ 6227394 h 6819900"/>
              <a:gd name="connsiteX828" fmla="*/ 7806615 w 9915525"/>
              <a:gd name="connsiteY828" fmla="*/ 6192358 h 6819900"/>
              <a:gd name="connsiteX829" fmla="*/ 7798150 w 9915525"/>
              <a:gd name="connsiteY829" fmla="*/ 6168880 h 6819900"/>
              <a:gd name="connsiteX830" fmla="*/ 7783611 w 9915525"/>
              <a:gd name="connsiteY830" fmla="*/ 6136500 h 6819900"/>
              <a:gd name="connsiteX831" fmla="*/ 7724485 w 9915525"/>
              <a:gd name="connsiteY831" fmla="*/ 6087359 h 6819900"/>
              <a:gd name="connsiteX832" fmla="*/ 7705073 w 9915525"/>
              <a:gd name="connsiteY832" fmla="*/ 6064611 h 6819900"/>
              <a:gd name="connsiteX833" fmla="*/ 7696840 w 9915525"/>
              <a:gd name="connsiteY833" fmla="*/ 6035530 h 6819900"/>
              <a:gd name="connsiteX834" fmla="*/ 7694260 w 9915525"/>
              <a:gd name="connsiteY834" fmla="*/ 5992202 h 6819900"/>
              <a:gd name="connsiteX835" fmla="*/ 7689498 w 9915525"/>
              <a:gd name="connsiteY835" fmla="*/ 5957943 h 6819900"/>
              <a:gd name="connsiteX836" fmla="*/ 7673265 w 9915525"/>
              <a:gd name="connsiteY836" fmla="*/ 5929271 h 6819900"/>
              <a:gd name="connsiteX837" fmla="*/ 7649453 w 9915525"/>
              <a:gd name="connsiteY837" fmla="*/ 5890953 h 6819900"/>
              <a:gd name="connsiteX838" fmla="*/ 7625640 w 9915525"/>
              <a:gd name="connsiteY838" fmla="*/ 5860102 h 6819900"/>
              <a:gd name="connsiteX839" fmla="*/ 7570121 w 9915525"/>
              <a:gd name="connsiteY839" fmla="*/ 5816455 h 6819900"/>
              <a:gd name="connsiteX840" fmla="*/ 7549440 w 9915525"/>
              <a:gd name="connsiteY840" fmla="*/ 5797967 h 6819900"/>
              <a:gd name="connsiteX841" fmla="*/ 7539915 w 9915525"/>
              <a:gd name="connsiteY841" fmla="*/ 5773593 h 6819900"/>
              <a:gd name="connsiteX842" fmla="*/ 7530390 w 9915525"/>
              <a:gd name="connsiteY842" fmla="*/ 5746361 h 6819900"/>
              <a:gd name="connsiteX843" fmla="*/ 7522016 w 9915525"/>
              <a:gd name="connsiteY843" fmla="*/ 5715966 h 6819900"/>
              <a:gd name="connsiteX844" fmla="*/ 7502227 w 9915525"/>
              <a:gd name="connsiteY844" fmla="*/ 5671199 h 6819900"/>
              <a:gd name="connsiteX845" fmla="*/ 7482027 w 9915525"/>
              <a:gd name="connsiteY845" fmla="*/ 5635480 h 6819900"/>
              <a:gd name="connsiteX846" fmla="*/ 7473240 w 9915525"/>
              <a:gd name="connsiteY846" fmla="*/ 5612834 h 6819900"/>
              <a:gd name="connsiteX847" fmla="*/ 7457169 w 9915525"/>
              <a:gd name="connsiteY847" fmla="*/ 5577115 h 6819900"/>
              <a:gd name="connsiteX848" fmla="*/ 7448147 w 9915525"/>
              <a:gd name="connsiteY848" fmla="*/ 5582803 h 6819900"/>
              <a:gd name="connsiteX849" fmla="*/ 7448951 w 9915525"/>
              <a:gd name="connsiteY849" fmla="*/ 5595317 h 6819900"/>
              <a:gd name="connsiteX850" fmla="*/ 7418786 w 9915525"/>
              <a:gd name="connsiteY850" fmla="*/ 5598166 h 6819900"/>
              <a:gd name="connsiteX851" fmla="*/ 7399728 w 9915525"/>
              <a:gd name="connsiteY851" fmla="*/ 5594589 h 6819900"/>
              <a:gd name="connsiteX852" fmla="*/ 7386739 w 9915525"/>
              <a:gd name="connsiteY852" fmla="*/ 5558693 h 6819900"/>
              <a:gd name="connsiteX853" fmla="*/ 7368531 w 9915525"/>
              <a:gd name="connsiteY853" fmla="*/ 5492605 h 6819900"/>
              <a:gd name="connsiteX854" fmla="*/ 7334431 w 9915525"/>
              <a:gd name="connsiteY854" fmla="*/ 5427419 h 6819900"/>
              <a:gd name="connsiteX855" fmla="*/ 7305551 w 9915525"/>
              <a:gd name="connsiteY855" fmla="*/ 5473600 h 6819900"/>
              <a:gd name="connsiteX856" fmla="*/ 7293200 w 9915525"/>
              <a:gd name="connsiteY856" fmla="*/ 5499749 h 6819900"/>
              <a:gd name="connsiteX857" fmla="*/ 7258954 w 9915525"/>
              <a:gd name="connsiteY857" fmla="*/ 5502045 h 6819900"/>
              <a:gd name="connsiteX858" fmla="*/ 7284194 w 9915525"/>
              <a:gd name="connsiteY858" fmla="*/ 5540230 h 6819900"/>
              <a:gd name="connsiteX859" fmla="*/ 7308555 w 9915525"/>
              <a:gd name="connsiteY859" fmla="*/ 5559280 h 6819900"/>
              <a:gd name="connsiteX860" fmla="*/ 7320760 w 9915525"/>
              <a:gd name="connsiteY860" fmla="*/ 5578330 h 6819900"/>
              <a:gd name="connsiteX861" fmla="*/ 7333699 w 9915525"/>
              <a:gd name="connsiteY861" fmla="*/ 5606905 h 6819900"/>
              <a:gd name="connsiteX862" fmla="*/ 7353939 w 9915525"/>
              <a:gd name="connsiteY862" fmla="*/ 5635480 h 6819900"/>
              <a:gd name="connsiteX863" fmla="*/ 7359982 w 9915525"/>
              <a:gd name="connsiteY863" fmla="*/ 5677516 h 6819900"/>
              <a:gd name="connsiteX864" fmla="*/ 7254165 w 9915525"/>
              <a:gd name="connsiteY864" fmla="*/ 5682019 h 6819900"/>
              <a:gd name="connsiteX865" fmla="*/ 7228509 w 9915525"/>
              <a:gd name="connsiteY865" fmla="*/ 5641037 h 6819900"/>
              <a:gd name="connsiteX866" fmla="*/ 7219532 w 9915525"/>
              <a:gd name="connsiteY866" fmla="*/ 5610847 h 6819900"/>
              <a:gd name="connsiteX867" fmla="*/ 7231385 w 9915525"/>
              <a:gd name="connsiteY867" fmla="*/ 5591873 h 6819900"/>
              <a:gd name="connsiteX868" fmla="*/ 7240362 w 9915525"/>
              <a:gd name="connsiteY868" fmla="*/ 5584597 h 6819900"/>
              <a:gd name="connsiteX869" fmla="*/ 7254165 w 9915525"/>
              <a:gd name="connsiteY869" fmla="*/ 5574349 h 6819900"/>
              <a:gd name="connsiteX870" fmla="*/ 7225590 w 9915525"/>
              <a:gd name="connsiteY870" fmla="*/ 5553089 h 6819900"/>
              <a:gd name="connsiteX871" fmla="*/ 7197015 w 9915525"/>
              <a:gd name="connsiteY871" fmla="*/ 5535576 h 6819900"/>
              <a:gd name="connsiteX872" fmla="*/ 7171290 w 9915525"/>
              <a:gd name="connsiteY872" fmla="*/ 5498052 h 6819900"/>
              <a:gd name="connsiteX873" fmla="*/ 7150233 w 9915525"/>
              <a:gd name="connsiteY873" fmla="*/ 5444980 h 6819900"/>
              <a:gd name="connsiteX874" fmla="*/ 7158598 w 9915525"/>
              <a:gd name="connsiteY874" fmla="*/ 5433074 h 6819900"/>
              <a:gd name="connsiteX875" fmla="*/ 7139310 w 9915525"/>
              <a:gd name="connsiteY875" fmla="*/ 5443948 h 6819900"/>
              <a:gd name="connsiteX876" fmla="*/ 7109190 w 9915525"/>
              <a:gd name="connsiteY876" fmla="*/ 5433955 h 6819900"/>
              <a:gd name="connsiteX877" fmla="*/ 7092359 w 9915525"/>
              <a:gd name="connsiteY877" fmla="*/ 5391265 h 6819900"/>
              <a:gd name="connsiteX878" fmla="*/ 7091478 w 9915525"/>
              <a:gd name="connsiteY878" fmla="*/ 5384705 h 6819900"/>
              <a:gd name="connsiteX879" fmla="*/ 7117213 w 9915525"/>
              <a:gd name="connsiteY879" fmla="*/ 5390829 h 6819900"/>
              <a:gd name="connsiteX880" fmla="*/ 7131296 w 9915525"/>
              <a:gd name="connsiteY880" fmla="*/ 5403480 h 6819900"/>
              <a:gd name="connsiteX881" fmla="*/ 7141049 w 9915525"/>
              <a:gd name="connsiteY881" fmla="*/ 5383636 h 6819900"/>
              <a:gd name="connsiteX882" fmla="*/ 7135611 w 9915525"/>
              <a:gd name="connsiteY882" fmla="*/ 5331870 h 6819900"/>
              <a:gd name="connsiteX883" fmla="*/ 7097608 w 9915525"/>
              <a:gd name="connsiteY883" fmla="*/ 5330356 h 6819900"/>
              <a:gd name="connsiteX884" fmla="*/ 7059348 w 9915525"/>
              <a:gd name="connsiteY884" fmla="*/ 5331050 h 6819900"/>
              <a:gd name="connsiteX885" fmla="*/ 7010577 w 9915525"/>
              <a:gd name="connsiteY885" fmla="*/ 5387328 h 6819900"/>
              <a:gd name="connsiteX886" fmla="*/ 6986235 w 9915525"/>
              <a:gd name="connsiteY886" fmla="*/ 5444980 h 6819900"/>
              <a:gd name="connsiteX887" fmla="*/ 6968415 w 9915525"/>
              <a:gd name="connsiteY887" fmla="*/ 5426985 h 6819900"/>
              <a:gd name="connsiteX888" fmla="*/ 6949962 w 9915525"/>
              <a:gd name="connsiteY888" fmla="*/ 5386504 h 6819900"/>
              <a:gd name="connsiteX889" fmla="*/ 6914243 w 9915525"/>
              <a:gd name="connsiteY889" fmla="*/ 5374515 h 6819900"/>
              <a:gd name="connsiteX890" fmla="*/ 6900934 w 9915525"/>
              <a:gd name="connsiteY890" fmla="*/ 5438459 h 6819900"/>
              <a:gd name="connsiteX891" fmla="*/ 6896978 w 9915525"/>
              <a:gd name="connsiteY891" fmla="*/ 5473555 h 6819900"/>
              <a:gd name="connsiteX892" fmla="*/ 6882690 w 9915525"/>
              <a:gd name="connsiteY892" fmla="*/ 5464036 h 6819900"/>
              <a:gd name="connsiteX893" fmla="*/ 6804369 w 9915525"/>
              <a:gd name="connsiteY893" fmla="*/ 5468793 h 6819900"/>
              <a:gd name="connsiteX894" fmla="*/ 6816242 w 9915525"/>
              <a:gd name="connsiteY894" fmla="*/ 5587855 h 6819900"/>
              <a:gd name="connsiteX895" fmla="*/ 6853628 w 9915525"/>
              <a:gd name="connsiteY895" fmla="*/ 5754543 h 6819900"/>
              <a:gd name="connsiteX896" fmla="*/ 6853402 w 9915525"/>
              <a:gd name="connsiteY896" fmla="*/ 5847411 h 6819900"/>
              <a:gd name="connsiteX897" fmla="*/ 6830511 w 9915525"/>
              <a:gd name="connsiteY897" fmla="*/ 5921230 h 6819900"/>
              <a:gd name="connsiteX898" fmla="*/ 6806490 w 9915525"/>
              <a:gd name="connsiteY898" fmla="*/ 5887893 h 6819900"/>
              <a:gd name="connsiteX899" fmla="*/ 6798025 w 9915525"/>
              <a:gd name="connsiteY899" fmla="*/ 5854555 h 6819900"/>
              <a:gd name="connsiteX900" fmla="*/ 6783306 w 9915525"/>
              <a:gd name="connsiteY900" fmla="*/ 5821218 h 6819900"/>
              <a:gd name="connsiteX901" fmla="*/ 6769171 w 9915525"/>
              <a:gd name="connsiteY901" fmla="*/ 5787880 h 6819900"/>
              <a:gd name="connsiteX902" fmla="*/ 6756523 w 9915525"/>
              <a:gd name="connsiteY902" fmla="*/ 5738277 h 6819900"/>
              <a:gd name="connsiteX903" fmla="*/ 6741023 w 9915525"/>
              <a:gd name="connsiteY903" fmla="*/ 5685095 h 6819900"/>
              <a:gd name="connsiteX904" fmla="*/ 6730290 w 9915525"/>
              <a:gd name="connsiteY904" fmla="*/ 5630486 h 6819900"/>
              <a:gd name="connsiteX905" fmla="*/ 6720610 w 9915525"/>
              <a:gd name="connsiteY905" fmla="*/ 5573472 h 6819900"/>
              <a:gd name="connsiteX906" fmla="*/ 6716409 w 9915525"/>
              <a:gd name="connsiteY906" fmla="*/ 5558622 h 6819900"/>
              <a:gd name="connsiteX907" fmla="*/ 6711802 w 9915525"/>
              <a:gd name="connsiteY907" fmla="*/ 5549755 h 6819900"/>
              <a:gd name="connsiteX908" fmla="*/ 6701715 w 9915525"/>
              <a:gd name="connsiteY908" fmla="*/ 5502924 h 6819900"/>
              <a:gd name="connsiteX909" fmla="*/ 6690198 w 9915525"/>
              <a:gd name="connsiteY909" fmla="*/ 5452254 h 6819900"/>
              <a:gd name="connsiteX910" fmla="*/ 6677136 w 9915525"/>
              <a:gd name="connsiteY910" fmla="*/ 5425266 h 6819900"/>
              <a:gd name="connsiteX911" fmla="*/ 6668583 w 9915525"/>
              <a:gd name="connsiteY911" fmla="*/ 5385449 h 6819900"/>
              <a:gd name="connsiteX912" fmla="*/ 6666943 w 9915525"/>
              <a:gd name="connsiteY912" fmla="*/ 5354798 h 6819900"/>
              <a:gd name="connsiteX913" fmla="*/ 6663946 w 9915525"/>
              <a:gd name="connsiteY913" fmla="*/ 5335647 h 6819900"/>
              <a:gd name="connsiteX914" fmla="*/ 6648938 w 9915525"/>
              <a:gd name="connsiteY914" fmla="*/ 5268411 h 6819900"/>
              <a:gd name="connsiteX915" fmla="*/ 6580234 w 9915525"/>
              <a:gd name="connsiteY915" fmla="*/ 5178280 h 6819900"/>
              <a:gd name="connsiteX916" fmla="*/ 6563432 w 9915525"/>
              <a:gd name="connsiteY916" fmla="*/ 5238315 h 6819900"/>
              <a:gd name="connsiteX917" fmla="*/ 6558968 w 9915525"/>
              <a:gd name="connsiteY917" fmla="*/ 5273530 h 6819900"/>
              <a:gd name="connsiteX918" fmla="*/ 6539790 w 9915525"/>
              <a:gd name="connsiteY918" fmla="*/ 5290675 h 6819900"/>
              <a:gd name="connsiteX919" fmla="*/ 6529082 w 9915525"/>
              <a:gd name="connsiteY919" fmla="*/ 5318529 h 6819900"/>
              <a:gd name="connsiteX920" fmla="*/ 6529082 w 9915525"/>
              <a:gd name="connsiteY920" fmla="*/ 5359955 h 6819900"/>
              <a:gd name="connsiteX921" fmla="*/ 6501690 w 9915525"/>
              <a:gd name="connsiteY921" fmla="*/ 5411643 h 6819900"/>
              <a:gd name="connsiteX922" fmla="*/ 6481798 w 9915525"/>
              <a:gd name="connsiteY922" fmla="*/ 5378305 h 6819900"/>
              <a:gd name="connsiteX923" fmla="*/ 6468351 w 9915525"/>
              <a:gd name="connsiteY923" fmla="*/ 5321138 h 6819900"/>
              <a:gd name="connsiteX924" fmla="*/ 6453128 w 9915525"/>
              <a:gd name="connsiteY924" fmla="*/ 5258664 h 6819900"/>
              <a:gd name="connsiteX925" fmla="*/ 6444540 w 9915525"/>
              <a:gd name="connsiteY925" fmla="*/ 5193463 h 6819900"/>
              <a:gd name="connsiteX926" fmla="*/ 6425633 w 9915525"/>
              <a:gd name="connsiteY926" fmla="*/ 5111770 h 6819900"/>
              <a:gd name="connsiteX927" fmla="*/ 6412155 w 9915525"/>
              <a:gd name="connsiteY927" fmla="*/ 5068337 h 6819900"/>
              <a:gd name="connsiteX928" fmla="*/ 6385969 w 9915525"/>
              <a:gd name="connsiteY928" fmla="*/ 5017450 h 6819900"/>
              <a:gd name="connsiteX929" fmla="*/ 6378970 w 9915525"/>
              <a:gd name="connsiteY929" fmla="*/ 5016355 h 6819900"/>
              <a:gd name="connsiteX930" fmla="*/ 6373217 w 9915525"/>
              <a:gd name="connsiteY930" fmla="*/ 4984438 h 6819900"/>
              <a:gd name="connsiteX931" fmla="*/ 6378105 w 9915525"/>
              <a:gd name="connsiteY931" fmla="*/ 4959057 h 6819900"/>
              <a:gd name="connsiteX932" fmla="*/ 6340187 w 9915525"/>
              <a:gd name="connsiteY932" fmla="*/ 4902055 h 6819900"/>
              <a:gd name="connsiteX933" fmla="*/ 6329030 w 9915525"/>
              <a:gd name="connsiteY933" fmla="*/ 4960141 h 6819900"/>
              <a:gd name="connsiteX934" fmla="*/ 6299163 w 9915525"/>
              <a:gd name="connsiteY934" fmla="*/ 4983660 h 6819900"/>
              <a:gd name="connsiteX935" fmla="*/ 6257138 w 9915525"/>
              <a:gd name="connsiteY935" fmla="*/ 5053142 h 6819900"/>
              <a:gd name="connsiteX936" fmla="*/ 6251587 w 9915525"/>
              <a:gd name="connsiteY936" fmla="*/ 5093912 h 6819900"/>
              <a:gd name="connsiteX937" fmla="*/ 6205887 w 9915525"/>
              <a:gd name="connsiteY937" fmla="*/ 5139194 h 6819900"/>
              <a:gd name="connsiteX938" fmla="*/ 6196890 w 9915525"/>
              <a:gd name="connsiteY938" fmla="*/ 5187805 h 6819900"/>
              <a:gd name="connsiteX939" fmla="*/ 6177840 w 9915525"/>
              <a:gd name="connsiteY939" fmla="*/ 5174684 h 6819900"/>
              <a:gd name="connsiteX940" fmla="*/ 6162825 w 9915525"/>
              <a:gd name="connsiteY940" fmla="*/ 5149101 h 6819900"/>
              <a:gd name="connsiteX941" fmla="*/ 6153911 w 9915525"/>
              <a:gd name="connsiteY941" fmla="*/ 5104116 h 6819900"/>
              <a:gd name="connsiteX942" fmla="*/ 6143637 w 9915525"/>
              <a:gd name="connsiteY942" fmla="*/ 5053499 h 6819900"/>
              <a:gd name="connsiteX943" fmla="*/ 6134959 w 9915525"/>
              <a:gd name="connsiteY943" fmla="*/ 5035405 h 6819900"/>
              <a:gd name="connsiteX944" fmla="*/ 6123671 w 9915525"/>
              <a:gd name="connsiteY944" fmla="*/ 5018736 h 6819900"/>
              <a:gd name="connsiteX945" fmla="*/ 6098219 w 9915525"/>
              <a:gd name="connsiteY945" fmla="*/ 4975874 h 6819900"/>
              <a:gd name="connsiteX946" fmla="*/ 6075265 w 9915525"/>
              <a:gd name="connsiteY946" fmla="*/ 4949970 h 6819900"/>
              <a:gd name="connsiteX947" fmla="*/ 6075446 w 9915525"/>
              <a:gd name="connsiteY947" fmla="*/ 4959968 h 6819900"/>
              <a:gd name="connsiteX948" fmla="*/ 6084971 w 9915525"/>
              <a:gd name="connsiteY948" fmla="*/ 5006684 h 6819900"/>
              <a:gd name="connsiteX949" fmla="*/ 6053062 w 9915525"/>
              <a:gd name="connsiteY949" fmla="*/ 4980917 h 6819900"/>
              <a:gd name="connsiteX950" fmla="*/ 6026055 w 9915525"/>
              <a:gd name="connsiteY950" fmla="*/ 4980917 h 6819900"/>
              <a:gd name="connsiteX951" fmla="*/ 6005355 w 9915525"/>
              <a:gd name="connsiteY951" fmla="*/ 5053485 h 6819900"/>
              <a:gd name="connsiteX952" fmla="*/ 6020851 w 9915525"/>
              <a:gd name="connsiteY952" fmla="*/ 5127427 h 6819900"/>
              <a:gd name="connsiteX953" fmla="*/ 6032026 w 9915525"/>
              <a:gd name="connsiteY953" fmla="*/ 5199054 h 6819900"/>
              <a:gd name="connsiteX954" fmla="*/ 5997159 w 9915525"/>
              <a:gd name="connsiteY954" fmla="*/ 5240967 h 6819900"/>
              <a:gd name="connsiteX955" fmla="*/ 5973289 w 9915525"/>
              <a:gd name="connsiteY955" fmla="*/ 5216380 h 6819900"/>
              <a:gd name="connsiteX956" fmla="*/ 5958765 w 9915525"/>
              <a:gd name="connsiteY956" fmla="*/ 5203112 h 6819900"/>
              <a:gd name="connsiteX957" fmla="*/ 5915123 w 9915525"/>
              <a:gd name="connsiteY957" fmla="*/ 5178280 h 6819900"/>
              <a:gd name="connsiteX958" fmla="*/ 5901615 w 9915525"/>
              <a:gd name="connsiteY958" fmla="*/ 5209359 h 6819900"/>
              <a:gd name="connsiteX959" fmla="*/ 5880184 w 9915525"/>
              <a:gd name="connsiteY959" fmla="*/ 5249840 h 6819900"/>
              <a:gd name="connsiteX960" fmla="*/ 5861792 w 9915525"/>
              <a:gd name="connsiteY960" fmla="*/ 5287818 h 6819900"/>
              <a:gd name="connsiteX961" fmla="*/ 5866555 w 9915525"/>
              <a:gd name="connsiteY961" fmla="*/ 5359255 h 6819900"/>
              <a:gd name="connsiteX962" fmla="*/ 5876496 w 9915525"/>
              <a:gd name="connsiteY962" fmla="*/ 5414854 h 6819900"/>
              <a:gd name="connsiteX963" fmla="*/ 5849228 w 9915525"/>
              <a:gd name="connsiteY963" fmla="*/ 5446534 h 6819900"/>
              <a:gd name="connsiteX964" fmla="*/ 5834134 w 9915525"/>
              <a:gd name="connsiteY964" fmla="*/ 5505134 h 6819900"/>
              <a:gd name="connsiteX965" fmla="*/ 5845592 w 9915525"/>
              <a:gd name="connsiteY965" fmla="*/ 5554041 h 6819900"/>
              <a:gd name="connsiteX966" fmla="*/ 5852781 w 9915525"/>
              <a:gd name="connsiteY966" fmla="*/ 5564043 h 6819900"/>
              <a:gd name="connsiteX967" fmla="*/ 5886335 w 9915525"/>
              <a:gd name="connsiteY967" fmla="*/ 5532324 h 6819900"/>
              <a:gd name="connsiteX968" fmla="*/ 5908379 w 9915525"/>
              <a:gd name="connsiteY968" fmla="*/ 5556415 h 6819900"/>
              <a:gd name="connsiteX969" fmla="*/ 5930993 w 9915525"/>
              <a:gd name="connsiteY969" fmla="*/ 5605989 h 6819900"/>
              <a:gd name="connsiteX970" fmla="*/ 5957408 w 9915525"/>
              <a:gd name="connsiteY970" fmla="*/ 5639049 h 6819900"/>
              <a:gd name="connsiteX971" fmla="*/ 5963290 w 9915525"/>
              <a:gd name="connsiteY971" fmla="*/ 5667077 h 6819900"/>
              <a:gd name="connsiteX972" fmla="*/ 5961213 w 9915525"/>
              <a:gd name="connsiteY972" fmla="*/ 5693992 h 6819900"/>
              <a:gd name="connsiteX973" fmla="*/ 5941146 w 9915525"/>
              <a:gd name="connsiteY973" fmla="*/ 5673589 h 6819900"/>
              <a:gd name="connsiteX974" fmla="*/ 5908256 w 9915525"/>
              <a:gd name="connsiteY974" fmla="*/ 5616926 h 6819900"/>
              <a:gd name="connsiteX975" fmla="*/ 5885829 w 9915525"/>
              <a:gd name="connsiteY975" fmla="*/ 5590272 h 6819900"/>
              <a:gd name="connsiteX976" fmla="*/ 5876897 w 9915525"/>
              <a:gd name="connsiteY976" fmla="*/ 5615258 h 6819900"/>
              <a:gd name="connsiteX977" fmla="*/ 5896186 w 9915525"/>
              <a:gd name="connsiteY977" fmla="*/ 5752304 h 6819900"/>
              <a:gd name="connsiteX978" fmla="*/ 5898820 w 9915525"/>
              <a:gd name="connsiteY978" fmla="*/ 5788013 h 6819900"/>
              <a:gd name="connsiteX979" fmla="*/ 5902509 w 9915525"/>
              <a:gd name="connsiteY979" fmla="*/ 5812245 h 6819900"/>
              <a:gd name="connsiteX980" fmla="*/ 5896853 w 9915525"/>
              <a:gd name="connsiteY980" fmla="*/ 5864080 h 6819900"/>
              <a:gd name="connsiteX981" fmla="*/ 5882565 w 9915525"/>
              <a:gd name="connsiteY981" fmla="*/ 5851698 h 6819900"/>
              <a:gd name="connsiteX982" fmla="*/ 5872008 w 9915525"/>
              <a:gd name="connsiteY982" fmla="*/ 5828758 h 6819900"/>
              <a:gd name="connsiteX983" fmla="*/ 5857535 w 9915525"/>
              <a:gd name="connsiteY983" fmla="*/ 5768074 h 6819900"/>
              <a:gd name="connsiteX984" fmla="*/ 5845593 w 9915525"/>
              <a:gd name="connsiteY984" fmla="*/ 5707670 h 6819900"/>
              <a:gd name="connsiteX985" fmla="*/ 5830749 w 9915525"/>
              <a:gd name="connsiteY985" fmla="*/ 5668818 h 6819900"/>
              <a:gd name="connsiteX986" fmla="*/ 5811665 w 9915525"/>
              <a:gd name="connsiteY986" fmla="*/ 5625955 h 6819900"/>
              <a:gd name="connsiteX987" fmla="*/ 5793073 w 9915525"/>
              <a:gd name="connsiteY987" fmla="*/ 5585066 h 6819900"/>
              <a:gd name="connsiteX988" fmla="*/ 5744434 w 9915525"/>
              <a:gd name="connsiteY988" fmla="*/ 5565229 h 6819900"/>
              <a:gd name="connsiteX989" fmla="*/ 5744891 w 9915525"/>
              <a:gd name="connsiteY989" fmla="*/ 5593668 h 6819900"/>
              <a:gd name="connsiteX990" fmla="*/ 5758739 w 9915525"/>
              <a:gd name="connsiteY990" fmla="*/ 5630553 h 6819900"/>
              <a:gd name="connsiteX991" fmla="*/ 5744452 w 9915525"/>
              <a:gd name="connsiteY991" fmla="*/ 5645005 h 6819900"/>
              <a:gd name="connsiteX992" fmla="*/ 5730164 w 9915525"/>
              <a:gd name="connsiteY992" fmla="*/ 5620325 h 6819900"/>
              <a:gd name="connsiteX993" fmla="*/ 5716886 w 9915525"/>
              <a:gd name="connsiteY993" fmla="*/ 5612599 h 6819900"/>
              <a:gd name="connsiteX994" fmla="*/ 5696901 w 9915525"/>
              <a:gd name="connsiteY994" fmla="*/ 5559912 h 6819900"/>
              <a:gd name="connsiteX995" fmla="*/ 5681605 w 9915525"/>
              <a:gd name="connsiteY995" fmla="*/ 5502130 h 6819900"/>
              <a:gd name="connsiteX996" fmla="*/ 5672803 w 9915525"/>
              <a:gd name="connsiteY996" fmla="*/ 5475936 h 6819900"/>
              <a:gd name="connsiteX997" fmla="*/ 5621630 w 9915525"/>
              <a:gd name="connsiteY997" fmla="*/ 5409940 h 6819900"/>
              <a:gd name="connsiteX998" fmla="*/ 5609947 w 9915525"/>
              <a:gd name="connsiteY998" fmla="*/ 5462754 h 6819900"/>
              <a:gd name="connsiteX999" fmla="*/ 5612579 w 9915525"/>
              <a:gd name="connsiteY999" fmla="*/ 5521180 h 6819900"/>
              <a:gd name="connsiteX1000" fmla="*/ 5568240 w 9915525"/>
              <a:gd name="connsiteY1000" fmla="*/ 5470117 h 6819900"/>
              <a:gd name="connsiteX1001" fmla="*/ 5546809 w 9915525"/>
              <a:gd name="connsiteY1001" fmla="*/ 5445832 h 6819900"/>
              <a:gd name="connsiteX1002" fmla="*/ 5519283 w 9915525"/>
              <a:gd name="connsiteY1002" fmla="*/ 5484486 h 6819900"/>
              <a:gd name="connsiteX1003" fmla="*/ 5509877 w 9915525"/>
              <a:gd name="connsiteY1003" fmla="*/ 5586402 h 6819900"/>
              <a:gd name="connsiteX1004" fmla="*/ 5495646 w 9915525"/>
              <a:gd name="connsiteY1004" fmla="*/ 5650379 h 6819900"/>
              <a:gd name="connsiteX1005" fmla="*/ 5501678 w 9915525"/>
              <a:gd name="connsiteY1005" fmla="*/ 5701702 h 6819900"/>
              <a:gd name="connsiteX1006" fmla="*/ 5473766 w 9915525"/>
              <a:gd name="connsiteY1006" fmla="*/ 5696119 h 6819900"/>
              <a:gd name="connsiteX1007" fmla="*/ 5423943 w 9915525"/>
              <a:gd name="connsiteY1007" fmla="*/ 5755760 h 6819900"/>
              <a:gd name="connsiteX1008" fmla="*/ 5413203 w 9915525"/>
              <a:gd name="connsiteY1008" fmla="*/ 5797405 h 6819900"/>
              <a:gd name="connsiteX1009" fmla="*/ 5371843 w 9915525"/>
              <a:gd name="connsiteY1009" fmla="*/ 5741729 h 6819900"/>
              <a:gd name="connsiteX1010" fmla="*/ 5358431 w 9915525"/>
              <a:gd name="connsiteY1010" fmla="*/ 5711680 h 6819900"/>
              <a:gd name="connsiteX1011" fmla="*/ 5340808 w 9915525"/>
              <a:gd name="connsiteY1011" fmla="*/ 5682362 h 6819900"/>
              <a:gd name="connsiteX1012" fmla="*/ 5295475 w 9915525"/>
              <a:gd name="connsiteY1012" fmla="*/ 5676258 h 6819900"/>
              <a:gd name="connsiteX1013" fmla="*/ 5298445 w 9915525"/>
              <a:gd name="connsiteY1013" fmla="*/ 5678529 h 6819900"/>
              <a:gd name="connsiteX1014" fmla="*/ 5330115 w 9915525"/>
              <a:gd name="connsiteY1014" fmla="*/ 5673580 h 6819900"/>
              <a:gd name="connsiteX1015" fmla="*/ 5322971 w 9915525"/>
              <a:gd name="connsiteY1015" fmla="*/ 5683166 h 6819900"/>
              <a:gd name="connsiteX1016" fmla="*/ 5299159 w 9915525"/>
              <a:gd name="connsiteY1016" fmla="*/ 5712512 h 6819900"/>
              <a:gd name="connsiteX1017" fmla="*/ 5300767 w 9915525"/>
              <a:gd name="connsiteY1017" fmla="*/ 5834835 h 6819900"/>
              <a:gd name="connsiteX1018" fmla="*/ 5331407 w 9915525"/>
              <a:gd name="connsiteY1018" fmla="*/ 5912152 h 6819900"/>
              <a:gd name="connsiteX1019" fmla="*/ 5352235 w 9915525"/>
              <a:gd name="connsiteY1019" fmla="*/ 5979563 h 6819900"/>
              <a:gd name="connsiteX1020" fmla="*/ 5345697 w 9915525"/>
              <a:gd name="connsiteY1020" fmla="*/ 6008406 h 6819900"/>
              <a:gd name="connsiteX1021" fmla="*/ 5342407 w 9915525"/>
              <a:gd name="connsiteY1021" fmla="*/ 6165297 h 6819900"/>
              <a:gd name="connsiteX1022" fmla="*/ 5339223 w 9915525"/>
              <a:gd name="connsiteY1022" fmla="*/ 6240576 h 6819900"/>
              <a:gd name="connsiteX1023" fmla="*/ 5301540 w 9915525"/>
              <a:gd name="connsiteY1023" fmla="*/ 6202473 h 6819900"/>
              <a:gd name="connsiteX1024" fmla="*/ 5267271 w 9915525"/>
              <a:gd name="connsiteY1024" fmla="*/ 6121255 h 6819900"/>
              <a:gd name="connsiteX1025" fmla="*/ 5252724 w 9915525"/>
              <a:gd name="connsiteY1025" fmla="*/ 6111730 h 6819900"/>
              <a:gd name="connsiteX1026" fmla="*/ 5249153 w 9915525"/>
              <a:gd name="connsiteY1026" fmla="*/ 6092680 h 6819900"/>
              <a:gd name="connsiteX1027" fmla="*/ 5245581 w 9915525"/>
              <a:gd name="connsiteY1027" fmla="*/ 6012398 h 6819900"/>
              <a:gd name="connsiteX1028" fmla="*/ 5228083 w 9915525"/>
              <a:gd name="connsiteY1028" fmla="*/ 5925334 h 6819900"/>
              <a:gd name="connsiteX1029" fmla="*/ 5210349 w 9915525"/>
              <a:gd name="connsiteY1029" fmla="*/ 5898460 h 6819900"/>
              <a:gd name="connsiteX1030" fmla="*/ 5202014 w 9915525"/>
              <a:gd name="connsiteY1030" fmla="*/ 5806930 h 6819900"/>
              <a:gd name="connsiteX1031" fmla="*/ 5143553 w 9915525"/>
              <a:gd name="connsiteY1031" fmla="*/ 5691117 h 6819900"/>
              <a:gd name="connsiteX1032" fmla="*/ 5122131 w 9915525"/>
              <a:gd name="connsiteY1032" fmla="*/ 5668708 h 6819900"/>
              <a:gd name="connsiteX1033" fmla="*/ 5084614 w 9915525"/>
              <a:gd name="connsiteY1033" fmla="*/ 5639561 h 6819900"/>
              <a:gd name="connsiteX1034" fmla="*/ 5065655 w 9915525"/>
              <a:gd name="connsiteY1034" fmla="*/ 5709563 h 6819900"/>
              <a:gd name="connsiteX1035" fmla="*/ 5072673 w 9915525"/>
              <a:gd name="connsiteY1035" fmla="*/ 5783118 h 6819900"/>
              <a:gd name="connsiteX1036" fmla="*/ 5084502 w 9915525"/>
              <a:gd name="connsiteY1036" fmla="*/ 5886634 h 6819900"/>
              <a:gd name="connsiteX1037" fmla="*/ 5039998 w 9915525"/>
              <a:gd name="connsiteY1037" fmla="*/ 5840268 h 6819900"/>
              <a:gd name="connsiteX1038" fmla="*/ 5034388 w 9915525"/>
              <a:gd name="connsiteY1038" fmla="*/ 5755556 h 6819900"/>
              <a:gd name="connsiteX1039" fmla="*/ 4994487 w 9915525"/>
              <a:gd name="connsiteY1039" fmla="*/ 5683251 h 6819900"/>
              <a:gd name="connsiteX1040" fmla="*/ 4955412 w 9915525"/>
              <a:gd name="connsiteY1040" fmla="*/ 5761789 h 6819900"/>
              <a:gd name="connsiteX1041" fmla="*/ 4950587 w 9915525"/>
              <a:gd name="connsiteY1041" fmla="*/ 5764977 h 6819900"/>
              <a:gd name="connsiteX1042" fmla="*/ 4939590 w 9915525"/>
              <a:gd name="connsiteY1042" fmla="*/ 5773030 h 6819900"/>
              <a:gd name="connsiteX1043" fmla="*/ 4929308 w 9915525"/>
              <a:gd name="connsiteY1043" fmla="*/ 5787880 h 6819900"/>
              <a:gd name="connsiteX1044" fmla="*/ 4925303 w 9915525"/>
              <a:gd name="connsiteY1044" fmla="*/ 5759305 h 6819900"/>
              <a:gd name="connsiteX1045" fmla="*/ 4920617 w 9915525"/>
              <a:gd name="connsiteY1045" fmla="*/ 5730730 h 6819900"/>
              <a:gd name="connsiteX1046" fmla="*/ 4894141 w 9915525"/>
              <a:gd name="connsiteY1046" fmla="*/ 5715217 h 6819900"/>
              <a:gd name="connsiteX1047" fmla="*/ 4900452 w 9915525"/>
              <a:gd name="connsiteY1047" fmla="*/ 5682031 h 6819900"/>
              <a:gd name="connsiteX1048" fmla="*/ 4916661 w 9915525"/>
              <a:gd name="connsiteY1048" fmla="*/ 5624218 h 6819900"/>
              <a:gd name="connsiteX1049" fmla="*/ 4901506 w 9915525"/>
              <a:gd name="connsiteY1049" fmla="*/ 5574536 h 6819900"/>
              <a:gd name="connsiteX1050" fmla="*/ 4891965 w 9915525"/>
              <a:gd name="connsiteY1050" fmla="*/ 5549646 h 6819900"/>
              <a:gd name="connsiteX1051" fmla="*/ 4872915 w 9915525"/>
              <a:gd name="connsiteY1051" fmla="*/ 5513850 h 6819900"/>
              <a:gd name="connsiteX1052" fmla="*/ 4853865 w 9915525"/>
              <a:gd name="connsiteY1052" fmla="*/ 5473953 h 6819900"/>
              <a:gd name="connsiteX1053" fmla="*/ 4846721 w 9915525"/>
              <a:gd name="connsiteY1053" fmla="*/ 5453668 h 6819900"/>
              <a:gd name="connsiteX1054" fmla="*/ 4806240 w 9915525"/>
              <a:gd name="connsiteY1054" fmla="*/ 5451287 h 6819900"/>
              <a:gd name="connsiteX1055" fmla="*/ 4775604 w 9915525"/>
              <a:gd name="connsiteY1055" fmla="*/ 5484718 h 6819900"/>
              <a:gd name="connsiteX1056" fmla="*/ 4758246 w 9915525"/>
              <a:gd name="connsiteY1056" fmla="*/ 5526060 h 6819900"/>
              <a:gd name="connsiteX1057" fmla="*/ 4743747 w 9915525"/>
              <a:gd name="connsiteY1057" fmla="*/ 5546914 h 6819900"/>
              <a:gd name="connsiteX1058" fmla="*/ 4733063 w 9915525"/>
              <a:gd name="connsiteY1058" fmla="*/ 5555168 h 6819900"/>
              <a:gd name="connsiteX1059" fmla="*/ 4735284 w 9915525"/>
              <a:gd name="connsiteY1059" fmla="*/ 5569337 h 6819900"/>
              <a:gd name="connsiteX1060" fmla="*/ 4789519 w 9915525"/>
              <a:gd name="connsiteY1060" fmla="*/ 5584941 h 6819900"/>
              <a:gd name="connsiteX1061" fmla="*/ 4825290 w 9915525"/>
              <a:gd name="connsiteY1061" fmla="*/ 5610669 h 6819900"/>
              <a:gd name="connsiteX1062" fmla="*/ 4836156 w 9915525"/>
              <a:gd name="connsiteY1062" fmla="*/ 5652061 h 6819900"/>
              <a:gd name="connsiteX1063" fmla="*/ 4840023 w 9915525"/>
              <a:gd name="connsiteY1063" fmla="*/ 5778209 h 6819900"/>
              <a:gd name="connsiteX1064" fmla="*/ 4801908 w 9915525"/>
              <a:gd name="connsiteY1064" fmla="*/ 5716443 h 6819900"/>
              <a:gd name="connsiteX1065" fmla="*/ 4748759 w 9915525"/>
              <a:gd name="connsiteY1065" fmla="*/ 5657571 h 6819900"/>
              <a:gd name="connsiteX1066" fmla="*/ 4665224 w 9915525"/>
              <a:gd name="connsiteY1066" fmla="*/ 5588164 h 6819900"/>
              <a:gd name="connsiteX1067" fmla="*/ 4592968 w 9915525"/>
              <a:gd name="connsiteY1067" fmla="*/ 5533067 h 6819900"/>
              <a:gd name="connsiteX1068" fmla="*/ 4598439 w 9915525"/>
              <a:gd name="connsiteY1068" fmla="*/ 5578330 h 6819900"/>
              <a:gd name="connsiteX1069" fmla="*/ 4604726 w 9915525"/>
              <a:gd name="connsiteY1069" fmla="*/ 5612554 h 6819900"/>
              <a:gd name="connsiteX1070" fmla="*/ 4618284 w 9915525"/>
              <a:gd name="connsiteY1070" fmla="*/ 5658848 h 6819900"/>
              <a:gd name="connsiteX1071" fmla="*/ 4634790 w 9915525"/>
              <a:gd name="connsiteY1071" fmla="*/ 5691299 h 6819900"/>
              <a:gd name="connsiteX1072" fmla="*/ 4606396 w 9915525"/>
              <a:gd name="connsiteY1072" fmla="*/ 5711680 h 6819900"/>
              <a:gd name="connsiteX1073" fmla="*/ 4572158 w 9915525"/>
              <a:gd name="connsiteY1073" fmla="*/ 5734968 h 6819900"/>
              <a:gd name="connsiteX1074" fmla="*/ 4550545 w 9915525"/>
              <a:gd name="connsiteY1074" fmla="*/ 5762438 h 6819900"/>
              <a:gd name="connsiteX1075" fmla="*/ 4555567 w 9915525"/>
              <a:gd name="connsiteY1075" fmla="*/ 5767726 h 6819900"/>
              <a:gd name="connsiteX1076" fmla="*/ 4582132 w 9915525"/>
              <a:gd name="connsiteY1076" fmla="*/ 5787028 h 6819900"/>
              <a:gd name="connsiteX1077" fmla="*/ 4611869 w 9915525"/>
              <a:gd name="connsiteY1077" fmla="*/ 5820926 h 6819900"/>
              <a:gd name="connsiteX1078" fmla="*/ 4632929 w 9915525"/>
              <a:gd name="connsiteY1078" fmla="*/ 5876547 h 6819900"/>
              <a:gd name="connsiteX1079" fmla="*/ 4598540 w 9915525"/>
              <a:gd name="connsiteY1079" fmla="*/ 5892655 h 6819900"/>
              <a:gd name="connsiteX1080" fmla="*/ 4539016 w 9915525"/>
              <a:gd name="connsiteY1080" fmla="*/ 5799514 h 6819900"/>
              <a:gd name="connsiteX1081" fmla="*/ 4482390 w 9915525"/>
              <a:gd name="connsiteY1081" fmla="*/ 5812687 h 6819900"/>
              <a:gd name="connsiteX1082" fmla="*/ 4449153 w 9915525"/>
              <a:gd name="connsiteY1082" fmla="*/ 5820608 h 6819900"/>
              <a:gd name="connsiteX1083" fmla="*/ 4410034 w 9915525"/>
              <a:gd name="connsiteY1083" fmla="*/ 5829701 h 6819900"/>
              <a:gd name="connsiteX1084" fmla="*/ 4377615 w 9915525"/>
              <a:gd name="connsiteY1084" fmla="*/ 5826542 h 6819900"/>
              <a:gd name="connsiteX1085" fmla="*/ 4367935 w 9915525"/>
              <a:gd name="connsiteY1085" fmla="*/ 5802072 h 6819900"/>
              <a:gd name="connsiteX1086" fmla="*/ 4364205 w 9915525"/>
              <a:gd name="connsiteY1086" fmla="*/ 5786461 h 6819900"/>
              <a:gd name="connsiteX1087" fmla="*/ 4350073 w 9915525"/>
              <a:gd name="connsiteY1087" fmla="*/ 5762767 h 6819900"/>
              <a:gd name="connsiteX1088" fmla="*/ 4329990 w 9915525"/>
              <a:gd name="connsiteY1088" fmla="*/ 5717069 h 6819900"/>
              <a:gd name="connsiteX1089" fmla="*/ 4287128 w 9915525"/>
              <a:gd name="connsiteY1089" fmla="*/ 5673580 h 6819900"/>
              <a:gd name="connsiteX1090" fmla="*/ 4272840 w 9915525"/>
              <a:gd name="connsiteY1090" fmla="*/ 5698559 h 6819900"/>
              <a:gd name="connsiteX1091" fmla="*/ 4258553 w 9915525"/>
              <a:gd name="connsiteY1091" fmla="*/ 5711680 h 6819900"/>
              <a:gd name="connsiteX1092" fmla="*/ 4244265 w 9915525"/>
              <a:gd name="connsiteY1092" fmla="*/ 5702155 h 6819900"/>
              <a:gd name="connsiteX1093" fmla="*/ 4215690 w 9915525"/>
              <a:gd name="connsiteY1093" fmla="*/ 5692630 h 6819900"/>
              <a:gd name="connsiteX1094" fmla="*/ 4187115 w 9915525"/>
              <a:gd name="connsiteY1094" fmla="*/ 5669611 h 6819900"/>
              <a:gd name="connsiteX1095" fmla="*/ 4196837 w 9915525"/>
              <a:gd name="connsiteY1095" fmla="*/ 5643352 h 6819900"/>
              <a:gd name="connsiteX1096" fmla="*/ 4165001 w 9915525"/>
              <a:gd name="connsiteY1096" fmla="*/ 5582220 h 6819900"/>
              <a:gd name="connsiteX1097" fmla="*/ 4110915 w 9915525"/>
              <a:gd name="connsiteY1097" fmla="*/ 5628058 h 6819900"/>
              <a:gd name="connsiteX1098" fmla="*/ 4120775 w 9915525"/>
              <a:gd name="connsiteY1098" fmla="*/ 5664681 h 6819900"/>
              <a:gd name="connsiteX1099" fmla="*/ 4093373 w 9915525"/>
              <a:gd name="connsiteY1099" fmla="*/ 5671279 h 6819900"/>
              <a:gd name="connsiteX1100" fmla="*/ 4072564 w 9915525"/>
              <a:gd name="connsiteY1100" fmla="*/ 5673660 h 6819900"/>
              <a:gd name="connsiteX1101" fmla="*/ 4071782 w 9915525"/>
              <a:gd name="connsiteY1101" fmla="*/ 5721205 h 6819900"/>
              <a:gd name="connsiteX1102" fmla="*/ 4086251 w 9915525"/>
              <a:gd name="connsiteY1102" fmla="*/ 5745018 h 6819900"/>
              <a:gd name="connsiteX1103" fmla="*/ 4101571 w 9915525"/>
              <a:gd name="connsiteY1103" fmla="*/ 5768830 h 6819900"/>
              <a:gd name="connsiteX1104" fmla="*/ 4110915 w 9915525"/>
              <a:gd name="connsiteY1104" fmla="*/ 5792080 h 6819900"/>
              <a:gd name="connsiteX1105" fmla="*/ 4120942 w 9915525"/>
              <a:gd name="connsiteY1105" fmla="*/ 5821529 h 6819900"/>
              <a:gd name="connsiteX1106" fmla="*/ 4127445 w 9915525"/>
              <a:gd name="connsiteY1106" fmla="*/ 5838301 h 6819900"/>
              <a:gd name="connsiteX1107" fmla="*/ 4174944 w 9915525"/>
              <a:gd name="connsiteY1107" fmla="*/ 5883130 h 6819900"/>
              <a:gd name="connsiteX1108" fmla="*/ 4196640 w 9915525"/>
              <a:gd name="connsiteY1108" fmla="*/ 5897418 h 6819900"/>
              <a:gd name="connsiteX1109" fmla="*/ 4206165 w 9915525"/>
              <a:gd name="connsiteY1109" fmla="*/ 5911705 h 6819900"/>
              <a:gd name="connsiteX1110" fmla="*/ 4215690 w 9915525"/>
              <a:gd name="connsiteY1110" fmla="*/ 5930420 h 6819900"/>
              <a:gd name="connsiteX1111" fmla="*/ 4234740 w 9915525"/>
              <a:gd name="connsiteY1111" fmla="*/ 5959330 h 6819900"/>
              <a:gd name="connsiteX1112" fmla="*/ 4223307 w 9915525"/>
              <a:gd name="connsiteY1112" fmla="*/ 5984190 h 6819900"/>
              <a:gd name="connsiteX1113" fmla="*/ 4187588 w 9915525"/>
              <a:gd name="connsiteY1113" fmla="*/ 5970873 h 6819900"/>
              <a:gd name="connsiteX1114" fmla="*/ 4155733 w 9915525"/>
              <a:gd name="connsiteY1114" fmla="*/ 5946706 h 6819900"/>
              <a:gd name="connsiteX1115" fmla="*/ 4119978 w 9915525"/>
              <a:gd name="connsiteY1115" fmla="*/ 5905727 h 6819900"/>
              <a:gd name="connsiteX1116" fmla="*/ 4073495 w 9915525"/>
              <a:gd name="connsiteY1116" fmla="*/ 5854555 h 6819900"/>
              <a:gd name="connsiteX1117" fmla="*/ 4063290 w 9915525"/>
              <a:gd name="connsiteY1117" fmla="*/ 5836186 h 6819900"/>
              <a:gd name="connsiteX1118" fmla="*/ 4050851 w 9915525"/>
              <a:gd name="connsiteY1118" fmla="*/ 5805230 h 6819900"/>
              <a:gd name="connsiteX1119" fmla="*/ 4032100 w 9915525"/>
              <a:gd name="connsiteY1119" fmla="*/ 5775974 h 6819900"/>
              <a:gd name="connsiteX1120" fmla="*/ 3980525 w 9915525"/>
              <a:gd name="connsiteY1120" fmla="*/ 5774855 h 6819900"/>
              <a:gd name="connsiteX1121" fmla="*/ 3986247 w 9915525"/>
              <a:gd name="connsiteY1121" fmla="*/ 5809120 h 6819900"/>
              <a:gd name="connsiteX1122" fmla="*/ 3991995 w 9915525"/>
              <a:gd name="connsiteY1122" fmla="*/ 5833776 h 6819900"/>
              <a:gd name="connsiteX1123" fmla="*/ 3978112 w 9915525"/>
              <a:gd name="connsiteY1123" fmla="*/ 5826866 h 6819900"/>
              <a:gd name="connsiteX1124" fmla="*/ 3948990 w 9915525"/>
              <a:gd name="connsiteY1124" fmla="*/ 5846484 h 6819900"/>
              <a:gd name="connsiteX1125" fmla="*/ 3968040 w 9915525"/>
              <a:gd name="connsiteY1125" fmla="*/ 5870845 h 6819900"/>
              <a:gd name="connsiteX1126" fmla="*/ 3987090 w 9915525"/>
              <a:gd name="connsiteY1126" fmla="*/ 5898983 h 6819900"/>
              <a:gd name="connsiteX1127" fmla="*/ 4050393 w 9915525"/>
              <a:gd name="connsiteY1127" fmla="*/ 5968855 h 6819900"/>
              <a:gd name="connsiteX1128" fmla="*/ 4063290 w 9915525"/>
              <a:gd name="connsiteY1128" fmla="*/ 5987905 h 6819900"/>
              <a:gd name="connsiteX1129" fmla="*/ 4040644 w 9915525"/>
              <a:gd name="connsiteY1129" fmla="*/ 6006955 h 6819900"/>
              <a:gd name="connsiteX1130" fmla="*/ 4006140 w 9915525"/>
              <a:gd name="connsiteY1130" fmla="*/ 6021243 h 6819900"/>
              <a:gd name="connsiteX1131" fmla="*/ 3985924 w 9915525"/>
              <a:gd name="connsiteY1131" fmla="*/ 6035530 h 6819900"/>
              <a:gd name="connsiteX1132" fmla="*/ 3977565 w 9915525"/>
              <a:gd name="connsiteY1132" fmla="*/ 6021243 h 6819900"/>
              <a:gd name="connsiteX1133" fmla="*/ 3968040 w 9915525"/>
              <a:gd name="connsiteY1133" fmla="*/ 6006955 h 6819900"/>
              <a:gd name="connsiteX1134" fmla="*/ 3958515 w 9915525"/>
              <a:gd name="connsiteY1134" fmla="*/ 5991411 h 6819900"/>
              <a:gd name="connsiteX1135" fmla="*/ 3899474 w 9915525"/>
              <a:gd name="connsiteY1135" fmla="*/ 5891538 h 6819900"/>
              <a:gd name="connsiteX1136" fmla="*/ 3882315 w 9915525"/>
              <a:gd name="connsiteY1136" fmla="*/ 5855902 h 6819900"/>
              <a:gd name="connsiteX1137" fmla="*/ 3801405 w 9915525"/>
              <a:gd name="connsiteY1137" fmla="*/ 5733111 h 6819900"/>
              <a:gd name="connsiteX1138" fmla="*/ 3765898 w 9915525"/>
              <a:gd name="connsiteY1138" fmla="*/ 5711680 h 6819900"/>
              <a:gd name="connsiteX1139" fmla="*/ 3748965 w 9915525"/>
              <a:gd name="connsiteY1139" fmla="*/ 5696708 h 6819900"/>
              <a:gd name="connsiteX1140" fmla="*/ 3688500 w 9915525"/>
              <a:gd name="connsiteY1140" fmla="*/ 5590187 h 6819900"/>
              <a:gd name="connsiteX1141" fmla="*/ 3666982 w 9915525"/>
              <a:gd name="connsiteY1141" fmla="*/ 5564043 h 6819900"/>
              <a:gd name="connsiteX1142" fmla="*/ 3639923 w 9915525"/>
              <a:gd name="connsiteY1142" fmla="*/ 5541746 h 6819900"/>
              <a:gd name="connsiteX1143" fmla="*/ 3587040 w 9915525"/>
              <a:gd name="connsiteY1143" fmla="*/ 5493296 h 6819900"/>
              <a:gd name="connsiteX1144" fmla="*/ 3563227 w 9915525"/>
              <a:gd name="connsiteY1144" fmla="*/ 5465732 h 6819900"/>
              <a:gd name="connsiteX1145" fmla="*/ 3539415 w 9915525"/>
              <a:gd name="connsiteY1145" fmla="*/ 5422876 h 6819900"/>
              <a:gd name="connsiteX1146" fmla="*/ 3509413 w 9915525"/>
              <a:gd name="connsiteY1146" fmla="*/ 5383783 h 6819900"/>
              <a:gd name="connsiteX1147" fmla="*/ 3453690 w 9915525"/>
              <a:gd name="connsiteY1147" fmla="*/ 5408709 h 6819900"/>
              <a:gd name="connsiteX1148" fmla="*/ 3398491 w 9915525"/>
              <a:gd name="connsiteY1148" fmla="*/ 5394974 h 6819900"/>
              <a:gd name="connsiteX1149" fmla="*/ 3379351 w 9915525"/>
              <a:gd name="connsiteY1149" fmla="*/ 5367564 h 6819900"/>
              <a:gd name="connsiteX1150" fmla="*/ 3329865 w 9915525"/>
              <a:gd name="connsiteY1150" fmla="*/ 5370643 h 6819900"/>
              <a:gd name="connsiteX1151" fmla="*/ 3322063 w 9915525"/>
              <a:gd name="connsiteY1151" fmla="*/ 5374608 h 6819900"/>
              <a:gd name="connsiteX1152" fmla="*/ 3335664 w 9915525"/>
              <a:gd name="connsiteY1152" fmla="*/ 5436315 h 6819900"/>
              <a:gd name="connsiteX1153" fmla="*/ 3348915 w 9915525"/>
              <a:gd name="connsiteY1153" fmla="*/ 5465755 h 6819900"/>
              <a:gd name="connsiteX1154" fmla="*/ 3379081 w 9915525"/>
              <a:gd name="connsiteY1154" fmla="*/ 5521735 h 6819900"/>
              <a:gd name="connsiteX1155" fmla="*/ 3410959 w 9915525"/>
              <a:gd name="connsiteY1155" fmla="*/ 5575946 h 6819900"/>
              <a:gd name="connsiteX1156" fmla="*/ 3445190 w 9915525"/>
              <a:gd name="connsiteY1156" fmla="*/ 5666307 h 6819900"/>
              <a:gd name="connsiteX1157" fmla="*/ 3453690 w 9915525"/>
              <a:gd name="connsiteY1157" fmla="*/ 5702166 h 6819900"/>
              <a:gd name="connsiteX1158" fmla="*/ 3483218 w 9915525"/>
              <a:gd name="connsiteY1158" fmla="*/ 5739442 h 6819900"/>
              <a:gd name="connsiteX1159" fmla="*/ 3512746 w 9915525"/>
              <a:gd name="connsiteY1159" fmla="*/ 5757399 h 6819900"/>
              <a:gd name="connsiteX1160" fmla="*/ 3491751 w 9915525"/>
              <a:gd name="connsiteY1160" fmla="*/ 5778395 h 6819900"/>
              <a:gd name="connsiteX1161" fmla="*/ 3476473 w 9915525"/>
              <a:gd name="connsiteY1161" fmla="*/ 5827977 h 6819900"/>
              <a:gd name="connsiteX1162" fmla="*/ 3469040 w 9915525"/>
              <a:gd name="connsiteY1162" fmla="*/ 5851518 h 6819900"/>
              <a:gd name="connsiteX1163" fmla="*/ 3466403 w 9915525"/>
              <a:gd name="connsiteY1163" fmla="*/ 5874326 h 6819900"/>
              <a:gd name="connsiteX1164" fmla="*/ 3496820 w 9915525"/>
              <a:gd name="connsiteY1164" fmla="*/ 5902180 h 6819900"/>
              <a:gd name="connsiteX1165" fmla="*/ 3553629 w 9915525"/>
              <a:gd name="connsiteY1165" fmla="*/ 5950125 h 6819900"/>
              <a:gd name="connsiteX1166" fmla="*/ 3563788 w 9915525"/>
              <a:gd name="connsiteY1166" fmla="*/ 6009336 h 6819900"/>
              <a:gd name="connsiteX1167" fmla="*/ 3561831 w 9915525"/>
              <a:gd name="connsiteY1167" fmla="*/ 6045055 h 6819900"/>
              <a:gd name="connsiteX1168" fmla="*/ 3510840 w 9915525"/>
              <a:gd name="connsiteY1168" fmla="*/ 5992128 h 6819900"/>
              <a:gd name="connsiteX1169" fmla="*/ 3500753 w 9915525"/>
              <a:gd name="connsiteY1169" fmla="*/ 5968855 h 6819900"/>
              <a:gd name="connsiteX1170" fmla="*/ 3497480 w 9915525"/>
              <a:gd name="connsiteY1170" fmla="*/ 5957830 h 6819900"/>
              <a:gd name="connsiteX1171" fmla="*/ 3484191 w 9915525"/>
              <a:gd name="connsiteY1171" fmla="*/ 5952061 h 6819900"/>
              <a:gd name="connsiteX1172" fmla="*/ 3447864 w 9915525"/>
              <a:gd name="connsiteY1172" fmla="*/ 5932131 h 6819900"/>
              <a:gd name="connsiteX1173" fmla="*/ 3418853 w 9915525"/>
              <a:gd name="connsiteY1173" fmla="*/ 5899326 h 6819900"/>
              <a:gd name="connsiteX1174" fmla="*/ 3405764 w 9915525"/>
              <a:gd name="connsiteY1174" fmla="*/ 5865988 h 6819900"/>
              <a:gd name="connsiteX1175" fmla="*/ 3340389 w 9915525"/>
              <a:gd name="connsiteY1175" fmla="*/ 5794384 h 6819900"/>
              <a:gd name="connsiteX1176" fmla="*/ 3345891 w 9915525"/>
              <a:gd name="connsiteY1176" fmla="*/ 5755463 h 6819900"/>
              <a:gd name="connsiteX1177" fmla="*/ 3354969 w 9915525"/>
              <a:gd name="connsiteY1177" fmla="*/ 5698770 h 6819900"/>
              <a:gd name="connsiteX1178" fmla="*/ 3309784 w 9915525"/>
              <a:gd name="connsiteY1178" fmla="*/ 5664055 h 6819900"/>
              <a:gd name="connsiteX1179" fmla="*/ 3287225 w 9915525"/>
              <a:gd name="connsiteY1179" fmla="*/ 5623028 h 6819900"/>
              <a:gd name="connsiteX1180" fmla="*/ 3244590 w 9915525"/>
              <a:gd name="connsiteY1180" fmla="*/ 5563900 h 6819900"/>
              <a:gd name="connsiteX1181" fmla="*/ 3160003 w 9915525"/>
              <a:gd name="connsiteY1181" fmla="*/ 5519143 h 6819900"/>
              <a:gd name="connsiteX1182" fmla="*/ 3143334 w 9915525"/>
              <a:gd name="connsiteY1182" fmla="*/ 5511655 h 6819900"/>
              <a:gd name="connsiteX1183" fmla="*/ 3153652 w 9915525"/>
              <a:gd name="connsiteY1183" fmla="*/ 5483080 h 6819900"/>
              <a:gd name="connsiteX1184" fmla="*/ 3177465 w 9915525"/>
              <a:gd name="connsiteY1184" fmla="*/ 5458941 h 6819900"/>
              <a:gd name="connsiteX1185" fmla="*/ 3189371 w 9915525"/>
              <a:gd name="connsiteY1185" fmla="*/ 5449833 h 6819900"/>
              <a:gd name="connsiteX1186" fmla="*/ 3171676 w 9915525"/>
              <a:gd name="connsiteY1186" fmla="*/ 5428964 h 6819900"/>
              <a:gd name="connsiteX1187" fmla="*/ 3136721 w 9915525"/>
              <a:gd name="connsiteY1187" fmla="*/ 5360574 h 6819900"/>
              <a:gd name="connsiteX1188" fmla="*/ 3049897 w 9915525"/>
              <a:gd name="connsiteY1188" fmla="*/ 5279072 h 6819900"/>
              <a:gd name="connsiteX1189" fmla="*/ 3063552 w 9915525"/>
              <a:gd name="connsiteY1189" fmla="*/ 5340592 h 6819900"/>
              <a:gd name="connsiteX1190" fmla="*/ 3085427 w 9915525"/>
              <a:gd name="connsiteY1190" fmla="*/ 5422647 h 6819900"/>
              <a:gd name="connsiteX1191" fmla="*/ 3104090 w 9915525"/>
              <a:gd name="connsiteY1191" fmla="*/ 5497129 h 6819900"/>
              <a:gd name="connsiteX1192" fmla="*/ 3111614 w 9915525"/>
              <a:gd name="connsiteY1192" fmla="*/ 5530705 h 6819900"/>
              <a:gd name="connsiteX1193" fmla="*/ 3109874 w 9915525"/>
              <a:gd name="connsiteY1193" fmla="*/ 5556899 h 6819900"/>
              <a:gd name="connsiteX1194" fmla="*/ 3137625 w 9915525"/>
              <a:gd name="connsiteY1194" fmla="*/ 5586137 h 6819900"/>
              <a:gd name="connsiteX1195" fmla="*/ 3158415 w 9915525"/>
              <a:gd name="connsiteY1195" fmla="*/ 5621293 h 6819900"/>
              <a:gd name="connsiteX1196" fmla="*/ 3169063 w 9915525"/>
              <a:gd name="connsiteY1196" fmla="*/ 5659987 h 6819900"/>
              <a:gd name="connsiteX1197" fmla="*/ 3174003 w 9915525"/>
              <a:gd name="connsiteY1197" fmla="*/ 5708204 h 6819900"/>
              <a:gd name="connsiteX1198" fmla="*/ 3187168 w 9915525"/>
              <a:gd name="connsiteY1198" fmla="*/ 5761627 h 6819900"/>
              <a:gd name="connsiteX1199" fmla="*/ 3206040 w 9915525"/>
              <a:gd name="connsiteY1199" fmla="*/ 5784243 h 6819900"/>
              <a:gd name="connsiteX1200" fmla="*/ 3220990 w 9915525"/>
              <a:gd name="connsiteY1200" fmla="*/ 5807480 h 6819900"/>
              <a:gd name="connsiteX1201" fmla="*/ 3231955 w 9915525"/>
              <a:gd name="connsiteY1201" fmla="*/ 5835121 h 6819900"/>
              <a:gd name="connsiteX1202" fmla="*/ 3262788 w 9915525"/>
              <a:gd name="connsiteY1202" fmla="*/ 5873605 h 6819900"/>
              <a:gd name="connsiteX1203" fmla="*/ 3272715 w 9915525"/>
              <a:gd name="connsiteY1203" fmla="*/ 5906723 h 6819900"/>
              <a:gd name="connsiteX1204" fmla="*/ 3295337 w 9915525"/>
              <a:gd name="connsiteY1204" fmla="*/ 5954664 h 6819900"/>
              <a:gd name="connsiteX1205" fmla="*/ 3309624 w 9915525"/>
              <a:gd name="connsiteY1205" fmla="*/ 6021979 h 6819900"/>
              <a:gd name="connsiteX1206" fmla="*/ 3301290 w 9915525"/>
              <a:gd name="connsiteY1206" fmla="*/ 6017042 h 6819900"/>
              <a:gd name="connsiteX1207" fmla="*/ 3288035 w 9915525"/>
              <a:gd name="connsiteY1207" fmla="*/ 6006955 h 6819900"/>
              <a:gd name="connsiteX1208" fmla="*/ 3269298 w 9915525"/>
              <a:gd name="connsiteY1208" fmla="*/ 5985114 h 6819900"/>
              <a:gd name="connsiteX1209" fmla="*/ 3226965 w 9915525"/>
              <a:gd name="connsiteY1209" fmla="*/ 5947014 h 6819900"/>
              <a:gd name="connsiteX1210" fmla="*/ 3162754 w 9915525"/>
              <a:gd name="connsiteY1210" fmla="*/ 5951140 h 6819900"/>
              <a:gd name="connsiteX1211" fmla="*/ 3191217 w 9915525"/>
              <a:gd name="connsiteY1211" fmla="*/ 6003527 h 6819900"/>
              <a:gd name="connsiteX1212" fmla="*/ 3233979 w 9915525"/>
              <a:gd name="connsiteY1212" fmla="*/ 6035530 h 6819900"/>
              <a:gd name="connsiteX1213" fmla="*/ 3266785 w 9915525"/>
              <a:gd name="connsiteY1213" fmla="*/ 6087918 h 6819900"/>
              <a:gd name="connsiteX1214" fmla="*/ 3259784 w 9915525"/>
              <a:gd name="connsiteY1214" fmla="*/ 6099659 h 6819900"/>
              <a:gd name="connsiteX1215" fmla="*/ 3215565 w 9915525"/>
              <a:gd name="connsiteY1215" fmla="*/ 6146087 h 6819900"/>
              <a:gd name="connsiteX1216" fmla="*/ 3148298 w 9915525"/>
              <a:gd name="connsiteY1216" fmla="*/ 6198522 h 6819900"/>
              <a:gd name="connsiteX1217" fmla="*/ 3097325 w 9915525"/>
              <a:gd name="connsiteY1217" fmla="*/ 6221340 h 6819900"/>
              <a:gd name="connsiteX1218" fmla="*/ 3070755 w 9915525"/>
              <a:gd name="connsiteY1218" fmla="*/ 6245964 h 6819900"/>
              <a:gd name="connsiteX1219" fmla="*/ 3095535 w 9915525"/>
              <a:gd name="connsiteY1219" fmla="*/ 6267257 h 6819900"/>
              <a:gd name="connsiteX1220" fmla="*/ 3120315 w 9915525"/>
              <a:gd name="connsiteY1220" fmla="*/ 6297861 h 6819900"/>
              <a:gd name="connsiteX1221" fmla="*/ 3139365 w 9915525"/>
              <a:gd name="connsiteY1221" fmla="*/ 6319070 h 6819900"/>
              <a:gd name="connsiteX1222" fmla="*/ 3146509 w 9915525"/>
              <a:gd name="connsiteY1222" fmla="*/ 6359234 h 6819900"/>
              <a:gd name="connsiteX1223" fmla="*/ 3106669 w 9915525"/>
              <a:gd name="connsiteY1223" fmla="*/ 6323661 h 6819900"/>
              <a:gd name="connsiteX1224" fmla="*/ 3081573 w 9915525"/>
              <a:gd name="connsiteY1224" fmla="*/ 6302230 h 6819900"/>
              <a:gd name="connsiteX1225" fmla="*/ 3063165 w 9915525"/>
              <a:gd name="connsiteY1225" fmla="*/ 6285297 h 6819900"/>
              <a:gd name="connsiteX1226" fmla="*/ 3013159 w 9915525"/>
              <a:gd name="connsiteY1226" fmla="*/ 6233344 h 6819900"/>
              <a:gd name="connsiteX1227" fmla="*/ 3006015 w 9915525"/>
              <a:gd name="connsiteY1227" fmla="*/ 6221268 h 6819900"/>
              <a:gd name="connsiteX1228" fmla="*/ 2988574 w 9915525"/>
              <a:gd name="connsiteY1228" fmla="*/ 6206980 h 6819900"/>
              <a:gd name="connsiteX1229" fmla="*/ 2956491 w 9915525"/>
              <a:gd name="connsiteY1229" fmla="*/ 6132133 h 6819900"/>
              <a:gd name="connsiteX1230" fmla="*/ 2953386 w 9915525"/>
              <a:gd name="connsiteY1230" fmla="*/ 6092480 h 6819900"/>
              <a:gd name="connsiteX1231" fmla="*/ 2902989 w 9915525"/>
              <a:gd name="connsiteY1231" fmla="*/ 6114193 h 6819900"/>
              <a:gd name="connsiteX1232" fmla="*/ 2872018 w 9915525"/>
              <a:gd name="connsiteY1232" fmla="*/ 6142011 h 6819900"/>
              <a:gd name="connsiteX1233" fmla="*/ 2887989 w 9915525"/>
              <a:gd name="connsiteY1233" fmla="*/ 6207840 h 6819900"/>
              <a:gd name="connsiteX1234" fmla="*/ 2901240 w 9915525"/>
              <a:gd name="connsiteY1234" fmla="*/ 6235555 h 6819900"/>
              <a:gd name="connsiteX1235" fmla="*/ 2915527 w 9915525"/>
              <a:gd name="connsiteY1235" fmla="*/ 6264130 h 6819900"/>
              <a:gd name="connsiteX1236" fmla="*/ 2929815 w 9915525"/>
              <a:gd name="connsiteY1236" fmla="*/ 6298634 h 6819900"/>
              <a:gd name="connsiteX1237" fmla="*/ 2939340 w 9915525"/>
              <a:gd name="connsiteY1237" fmla="*/ 6321280 h 6819900"/>
              <a:gd name="connsiteX1238" fmla="*/ 2948865 w 9915525"/>
              <a:gd name="connsiteY1238" fmla="*/ 6335568 h 6819900"/>
              <a:gd name="connsiteX1239" fmla="*/ 2957079 w 9915525"/>
              <a:gd name="connsiteY1239" fmla="*/ 6349855 h 6819900"/>
              <a:gd name="connsiteX1240" fmla="*/ 2968502 w 9915525"/>
              <a:gd name="connsiteY1240" fmla="*/ 6467378 h 6819900"/>
              <a:gd name="connsiteX1241" fmla="*/ 2952277 w 9915525"/>
              <a:gd name="connsiteY1241" fmla="*/ 6458604 h 6819900"/>
              <a:gd name="connsiteX1242" fmla="*/ 2932914 w 9915525"/>
              <a:gd name="connsiteY1242" fmla="*/ 6432726 h 6819900"/>
              <a:gd name="connsiteX1243" fmla="*/ 2920290 w 9915525"/>
              <a:gd name="connsiteY1243" fmla="*/ 6407094 h 6819900"/>
              <a:gd name="connsiteX1244" fmla="*/ 2910765 w 9915525"/>
              <a:gd name="connsiteY1244" fmla="*/ 6383193 h 6819900"/>
              <a:gd name="connsiteX1245" fmla="*/ 2901240 w 9915525"/>
              <a:gd name="connsiteY1245" fmla="*/ 6360147 h 6819900"/>
              <a:gd name="connsiteX1246" fmla="*/ 2876880 w 9915525"/>
              <a:gd name="connsiteY1246" fmla="*/ 6307093 h 6819900"/>
              <a:gd name="connsiteX1247" fmla="*/ 2857531 w 9915525"/>
              <a:gd name="connsiteY1247" fmla="*/ 6258138 h 6819900"/>
              <a:gd name="connsiteX1248" fmla="*/ 2854005 w 9915525"/>
              <a:gd name="connsiteY1248" fmla="*/ 6245080 h 6819900"/>
              <a:gd name="connsiteX1249" fmla="*/ 2828659 w 9915525"/>
              <a:gd name="connsiteY1249" fmla="*/ 6206980 h 6819900"/>
              <a:gd name="connsiteX1250" fmla="*/ 2804157 w 9915525"/>
              <a:gd name="connsiteY1250" fmla="*/ 6168880 h 6819900"/>
              <a:gd name="connsiteX1251" fmla="*/ 2796465 w 9915525"/>
              <a:gd name="connsiteY1251" fmla="*/ 6155759 h 6819900"/>
              <a:gd name="connsiteX1252" fmla="*/ 2782177 w 9915525"/>
              <a:gd name="connsiteY1252" fmla="*/ 6130780 h 6819900"/>
              <a:gd name="connsiteX1253" fmla="*/ 2767725 w 9915525"/>
              <a:gd name="connsiteY1253" fmla="*/ 6093895 h 6819900"/>
              <a:gd name="connsiteX1254" fmla="*/ 2708359 w 9915525"/>
              <a:gd name="connsiteY1254" fmla="*/ 6023236 h 6819900"/>
              <a:gd name="connsiteX1255" fmla="*/ 2691690 w 9915525"/>
              <a:gd name="connsiteY1255" fmla="*/ 5998410 h 6819900"/>
              <a:gd name="connsiteX1256" fmla="*/ 2624335 w 9915525"/>
              <a:gd name="connsiteY1256" fmla="*/ 5949805 h 6819900"/>
              <a:gd name="connsiteX1257" fmla="*/ 2601357 w 9915525"/>
              <a:gd name="connsiteY1257" fmla="*/ 5911534 h 6819900"/>
              <a:gd name="connsiteX1258" fmla="*/ 2608127 w 9915525"/>
              <a:gd name="connsiteY1258" fmla="*/ 5858397 h 6819900"/>
              <a:gd name="connsiteX1259" fmla="*/ 2574635 w 9915525"/>
              <a:gd name="connsiteY1259" fmla="*/ 5818204 h 6819900"/>
              <a:gd name="connsiteX1260" fmla="*/ 2548815 w 9915525"/>
              <a:gd name="connsiteY1260" fmla="*/ 5848480 h 6819900"/>
              <a:gd name="connsiteX1261" fmla="*/ 2563102 w 9915525"/>
              <a:gd name="connsiteY1261" fmla="*/ 5896057 h 6819900"/>
              <a:gd name="connsiteX1262" fmla="*/ 2557703 w 9915525"/>
              <a:gd name="connsiteY1262" fmla="*/ 5940917 h 6819900"/>
              <a:gd name="connsiteX1263" fmla="*/ 2549344 w 9915525"/>
              <a:gd name="connsiteY1263" fmla="*/ 5974255 h 6819900"/>
              <a:gd name="connsiteX1264" fmla="*/ 2578083 w 9915525"/>
              <a:gd name="connsiteY1264" fmla="*/ 5987905 h 6819900"/>
              <a:gd name="connsiteX1265" fmla="*/ 2603110 w 9915525"/>
              <a:gd name="connsiteY1265" fmla="*/ 5999827 h 6819900"/>
              <a:gd name="connsiteX1266" fmla="*/ 2635408 w 9915525"/>
              <a:gd name="connsiteY1266" fmla="*/ 6024439 h 6819900"/>
              <a:gd name="connsiteX1267" fmla="*/ 2661399 w 9915525"/>
              <a:gd name="connsiteY1267" fmla="*/ 6071981 h 6819900"/>
              <a:gd name="connsiteX1268" fmla="*/ 2672607 w 9915525"/>
              <a:gd name="connsiteY1268" fmla="*/ 6110132 h 6819900"/>
              <a:gd name="connsiteX1269" fmla="*/ 2696622 w 9915525"/>
              <a:gd name="connsiteY1269" fmla="*/ 6127548 h 6819900"/>
              <a:gd name="connsiteX1270" fmla="*/ 2714709 w 9915525"/>
              <a:gd name="connsiteY1270" fmla="*/ 6214112 h 6819900"/>
              <a:gd name="connsiteX1271" fmla="*/ 2697523 w 9915525"/>
              <a:gd name="connsiteY1271" fmla="*/ 6230780 h 6819900"/>
              <a:gd name="connsiteX1272" fmla="*/ 2671647 w 9915525"/>
              <a:gd name="connsiteY1272" fmla="*/ 6272965 h 6819900"/>
              <a:gd name="connsiteX1273" fmla="*/ 2652196 w 9915525"/>
              <a:gd name="connsiteY1273" fmla="*/ 6306550 h 6819900"/>
              <a:gd name="connsiteX1274" fmla="*/ 2637752 w 9915525"/>
              <a:gd name="connsiteY1274" fmla="*/ 6315913 h 6819900"/>
              <a:gd name="connsiteX1275" fmla="*/ 2634431 w 9915525"/>
              <a:gd name="connsiteY1275" fmla="*/ 6325975 h 6819900"/>
              <a:gd name="connsiteX1276" fmla="*/ 2625015 w 9915525"/>
              <a:gd name="connsiteY1276" fmla="*/ 6335947 h 6819900"/>
              <a:gd name="connsiteX1277" fmla="*/ 2697877 w 9915525"/>
              <a:gd name="connsiteY1277" fmla="*/ 6407005 h 6819900"/>
              <a:gd name="connsiteX1278" fmla="*/ 2710029 w 9915525"/>
              <a:gd name="connsiteY1278" fmla="*/ 6418911 h 6819900"/>
              <a:gd name="connsiteX1279" fmla="*/ 2734552 w 9915525"/>
              <a:gd name="connsiteY1279" fmla="*/ 6454630 h 6819900"/>
              <a:gd name="connsiteX1280" fmla="*/ 2758365 w 9915525"/>
              <a:gd name="connsiteY1280" fmla="*/ 6469304 h 6819900"/>
              <a:gd name="connsiteX1281" fmla="*/ 2717884 w 9915525"/>
              <a:gd name="connsiteY1281" fmla="*/ 6481838 h 6819900"/>
              <a:gd name="connsiteX1282" fmla="*/ 2644065 w 9915525"/>
              <a:gd name="connsiteY1282" fmla="*/ 6446896 h 6819900"/>
              <a:gd name="connsiteX1283" fmla="*/ 2629690 w 9915525"/>
              <a:gd name="connsiteY1283" fmla="*/ 6419844 h 6819900"/>
              <a:gd name="connsiteX1284" fmla="*/ 2619891 w 9915525"/>
              <a:gd name="connsiteY1284" fmla="*/ 6398064 h 6819900"/>
              <a:gd name="connsiteX1285" fmla="*/ 2582730 w 9915525"/>
              <a:gd name="connsiteY1285" fmla="*/ 6345198 h 6819900"/>
              <a:gd name="connsiteX1286" fmla="*/ 2514043 w 9915525"/>
              <a:gd name="connsiteY1286" fmla="*/ 6306501 h 6819900"/>
              <a:gd name="connsiteX1287" fmla="*/ 2480000 w 9915525"/>
              <a:gd name="connsiteY1287" fmla="*/ 6324417 h 6819900"/>
              <a:gd name="connsiteX1288" fmla="*/ 2491086 w 9915525"/>
              <a:gd name="connsiteY1288" fmla="*/ 6399813 h 6819900"/>
              <a:gd name="connsiteX1289" fmla="*/ 2513039 w 9915525"/>
              <a:gd name="connsiteY1289" fmla="*/ 6438754 h 6819900"/>
              <a:gd name="connsiteX1290" fmla="*/ 2532668 w 9915525"/>
              <a:gd name="connsiteY1290" fmla="*/ 6483615 h 6819900"/>
              <a:gd name="connsiteX1291" fmla="*/ 2548815 w 9915525"/>
              <a:gd name="connsiteY1291" fmla="*/ 6515805 h 6819900"/>
              <a:gd name="connsiteX1292" fmla="*/ 2577390 w 9915525"/>
              <a:gd name="connsiteY1292" fmla="*/ 6553181 h 6819900"/>
              <a:gd name="connsiteX1293" fmla="*/ 2605965 w 9915525"/>
              <a:gd name="connsiteY1293" fmla="*/ 6584463 h 6819900"/>
              <a:gd name="connsiteX1294" fmla="*/ 2630818 w 9915525"/>
              <a:gd name="connsiteY1294" fmla="*/ 6617641 h 6819900"/>
              <a:gd name="connsiteX1295" fmla="*/ 2628814 w 9915525"/>
              <a:gd name="connsiteY1295" fmla="*/ 6660366 h 6819900"/>
              <a:gd name="connsiteX1296" fmla="*/ 2615490 w 9915525"/>
              <a:gd name="connsiteY1296" fmla="*/ 6664479 h 6819900"/>
              <a:gd name="connsiteX1297" fmla="*/ 2574310 w 9915525"/>
              <a:gd name="connsiteY1297" fmla="*/ 6666561 h 6819900"/>
              <a:gd name="connsiteX1298" fmla="*/ 2579528 w 9915525"/>
              <a:gd name="connsiteY1298" fmla="*/ 6201204 h 6819900"/>
              <a:gd name="connsiteX1299" fmla="*/ 2587992 w 9915525"/>
              <a:gd name="connsiteY1299" fmla="*/ 6168013 h 6819900"/>
              <a:gd name="connsiteX1300" fmla="*/ 2585644 w 9915525"/>
              <a:gd name="connsiteY1300" fmla="*/ 6159501 h 6819900"/>
              <a:gd name="connsiteX1301" fmla="*/ 2571185 w 9915525"/>
              <a:gd name="connsiteY1301" fmla="*/ 6216015 h 6819900"/>
              <a:gd name="connsiteX1302" fmla="*/ 2579528 w 9915525"/>
              <a:gd name="connsiteY1302" fmla="*/ 6201204 h 6819900"/>
              <a:gd name="connsiteX1303" fmla="*/ 2441659 w 9915525"/>
              <a:gd name="connsiteY1303" fmla="*/ 6190889 h 6819900"/>
              <a:gd name="connsiteX1304" fmla="*/ 2436896 w 9915525"/>
              <a:gd name="connsiteY1304" fmla="*/ 6137705 h 6819900"/>
              <a:gd name="connsiteX1305" fmla="*/ 2434624 w 9915525"/>
              <a:gd name="connsiteY1305" fmla="*/ 6134735 h 6819900"/>
              <a:gd name="connsiteX1306" fmla="*/ 2419123 w 9915525"/>
              <a:gd name="connsiteY1306" fmla="*/ 6183724 h 6819900"/>
              <a:gd name="connsiteX1307" fmla="*/ 2441360 w 9915525"/>
              <a:gd name="connsiteY1307" fmla="*/ 6196351 h 6819900"/>
              <a:gd name="connsiteX1308" fmla="*/ 2441659 w 9915525"/>
              <a:gd name="connsiteY1308" fmla="*/ 6190889 h 6819900"/>
              <a:gd name="connsiteX1309" fmla="*/ 3133711 w 9915525"/>
              <a:gd name="connsiteY1309" fmla="*/ 6157912 h 6819900"/>
              <a:gd name="connsiteX1310" fmla="*/ 3183791 w 9915525"/>
              <a:gd name="connsiteY1310" fmla="*/ 6153953 h 6819900"/>
              <a:gd name="connsiteX1311" fmla="*/ 3178730 w 9915525"/>
              <a:gd name="connsiteY1311" fmla="*/ 6128235 h 6819900"/>
              <a:gd name="connsiteX1312" fmla="*/ 3167940 w 9915525"/>
              <a:gd name="connsiteY1312" fmla="*/ 6100207 h 6819900"/>
              <a:gd name="connsiteX1313" fmla="*/ 3148890 w 9915525"/>
              <a:gd name="connsiteY1313" fmla="*/ 6066658 h 6819900"/>
              <a:gd name="connsiteX1314" fmla="*/ 3129840 w 9915525"/>
              <a:gd name="connsiteY1314" fmla="*/ 6038083 h 6819900"/>
              <a:gd name="connsiteX1315" fmla="*/ 3111278 w 9915525"/>
              <a:gd name="connsiteY1315" fmla="*/ 6009925 h 6819900"/>
              <a:gd name="connsiteX1316" fmla="*/ 3096927 w 9915525"/>
              <a:gd name="connsiteY1316" fmla="*/ 5987218 h 6819900"/>
              <a:gd name="connsiteX1317" fmla="*/ 3051397 w 9915525"/>
              <a:gd name="connsiteY1317" fmla="*/ 5897761 h 6819900"/>
              <a:gd name="connsiteX1318" fmla="*/ 3014014 w 9915525"/>
              <a:gd name="connsiteY1318" fmla="*/ 5901887 h 6819900"/>
              <a:gd name="connsiteX1319" fmla="*/ 2977440 w 9915525"/>
              <a:gd name="connsiteY1319" fmla="*/ 5911102 h 6819900"/>
              <a:gd name="connsiteX1320" fmla="*/ 2946484 w 9915525"/>
              <a:gd name="connsiteY1320" fmla="*/ 5903958 h 6819900"/>
              <a:gd name="connsiteX1321" fmla="*/ 2915528 w 9915525"/>
              <a:gd name="connsiteY1321" fmla="*/ 5930326 h 6819900"/>
              <a:gd name="connsiteX1322" fmla="*/ 2939340 w 9915525"/>
              <a:gd name="connsiteY1322" fmla="*/ 5959284 h 6819900"/>
              <a:gd name="connsiteX1323" fmla="*/ 2971947 w 9915525"/>
              <a:gd name="connsiteY1323" fmla="*/ 6000076 h 6819900"/>
              <a:gd name="connsiteX1324" fmla="*/ 3035436 w 9915525"/>
              <a:gd name="connsiteY1324" fmla="*/ 6024884 h 6819900"/>
              <a:gd name="connsiteX1325" fmla="*/ 3058173 w 9915525"/>
              <a:gd name="connsiteY1325" fmla="*/ 6042230 h 6819900"/>
              <a:gd name="connsiteX1326" fmla="*/ 3078958 w 9915525"/>
              <a:gd name="connsiteY1326" fmla="*/ 6157397 h 6819900"/>
              <a:gd name="connsiteX1327" fmla="*/ 3115121 w 9915525"/>
              <a:gd name="connsiteY1327" fmla="*/ 6163097 h 6819900"/>
              <a:gd name="connsiteX1328" fmla="*/ 3133711 w 9915525"/>
              <a:gd name="connsiteY1328" fmla="*/ 6157912 h 6819900"/>
              <a:gd name="connsiteX1329" fmla="*/ 2985179 w 9915525"/>
              <a:gd name="connsiteY1329" fmla="*/ 5933774 h 6819900"/>
              <a:gd name="connsiteX1330" fmla="*/ 3003435 w 9915525"/>
              <a:gd name="connsiteY1330" fmla="*/ 5934525 h 6819900"/>
              <a:gd name="connsiteX1331" fmla="*/ 2990934 w 9915525"/>
              <a:gd name="connsiteY1331" fmla="*/ 5939528 h 6819900"/>
              <a:gd name="connsiteX1332" fmla="*/ 2985179 w 9915525"/>
              <a:gd name="connsiteY1332" fmla="*/ 5933773 h 6819900"/>
              <a:gd name="connsiteX1333" fmla="*/ 2862877 w 9915525"/>
              <a:gd name="connsiteY1333" fmla="*/ 5787388 h 6819900"/>
              <a:gd name="connsiteX1334" fmla="*/ 2876104 w 9915525"/>
              <a:gd name="connsiteY1334" fmla="*/ 5770908 h 6819900"/>
              <a:gd name="connsiteX1335" fmla="*/ 2895627 w 9915525"/>
              <a:gd name="connsiteY1335" fmla="*/ 5767454 h 6819900"/>
              <a:gd name="connsiteX1336" fmla="*/ 2847488 w 9915525"/>
              <a:gd name="connsiteY1336" fmla="*/ 5773714 h 6819900"/>
              <a:gd name="connsiteX1337" fmla="*/ 2853907 w 9915525"/>
              <a:gd name="connsiteY1337" fmla="*/ 5802519 h 6819900"/>
              <a:gd name="connsiteX1338" fmla="*/ 2862877 w 9915525"/>
              <a:gd name="connsiteY1338" fmla="*/ 5787388 h 6819900"/>
              <a:gd name="connsiteX1339" fmla="*/ 3907688 w 9915525"/>
              <a:gd name="connsiteY1339" fmla="*/ 5721108 h 6819900"/>
              <a:gd name="connsiteX1340" fmla="*/ 3904721 w 9915525"/>
              <a:gd name="connsiteY1340" fmla="*/ 5718238 h 6819900"/>
              <a:gd name="connsiteX1341" fmla="*/ 3884111 w 9915525"/>
              <a:gd name="connsiteY1341" fmla="*/ 5743885 h 6819900"/>
              <a:gd name="connsiteX1342" fmla="*/ 3887078 w 9915525"/>
              <a:gd name="connsiteY1342" fmla="*/ 5746755 h 6819900"/>
              <a:gd name="connsiteX1343" fmla="*/ 3907688 w 9915525"/>
              <a:gd name="connsiteY1343" fmla="*/ 5721108 h 6819900"/>
              <a:gd name="connsiteX1344" fmla="*/ 4491915 w 9915525"/>
              <a:gd name="connsiteY1344" fmla="*/ 5742546 h 6819900"/>
              <a:gd name="connsiteX1345" fmla="*/ 4472865 w 9915525"/>
              <a:gd name="connsiteY1345" fmla="*/ 5723415 h 6819900"/>
              <a:gd name="connsiteX1346" fmla="*/ 4453815 w 9915525"/>
              <a:gd name="connsiteY1346" fmla="*/ 5726449 h 6819900"/>
              <a:gd name="connsiteX1347" fmla="*/ 4463340 w 9915525"/>
              <a:gd name="connsiteY1347" fmla="*/ 5735493 h 6819900"/>
              <a:gd name="connsiteX1348" fmla="*/ 4472865 w 9915525"/>
              <a:gd name="connsiteY1348" fmla="*/ 5739693 h 6819900"/>
              <a:gd name="connsiteX1349" fmla="*/ 4482390 w 9915525"/>
              <a:gd name="connsiteY1349" fmla="*/ 5749780 h 6819900"/>
              <a:gd name="connsiteX1350" fmla="*/ 4491915 w 9915525"/>
              <a:gd name="connsiteY1350" fmla="*/ 5742546 h 6819900"/>
              <a:gd name="connsiteX1351" fmla="*/ 4414361 w 9915525"/>
              <a:gd name="connsiteY1351" fmla="*/ 5716327 h 6819900"/>
              <a:gd name="connsiteX1352" fmla="*/ 4402455 w 9915525"/>
              <a:gd name="connsiteY1352" fmla="*/ 5714055 h 6819900"/>
              <a:gd name="connsiteX1353" fmla="*/ 4399047 w 9915525"/>
              <a:gd name="connsiteY1353" fmla="*/ 5737879 h 6819900"/>
              <a:gd name="connsiteX1354" fmla="*/ 4414361 w 9915525"/>
              <a:gd name="connsiteY1354" fmla="*/ 5716327 h 6819900"/>
              <a:gd name="connsiteX1355" fmla="*/ 4394869 w 9915525"/>
              <a:gd name="connsiteY1355" fmla="*/ 5689000 h 6819900"/>
              <a:gd name="connsiteX1356" fmla="*/ 4392012 w 9915525"/>
              <a:gd name="connsiteY1356" fmla="*/ 5686143 h 6819900"/>
              <a:gd name="connsiteX1357" fmla="*/ 4372045 w 9915525"/>
              <a:gd name="connsiteY1357" fmla="*/ 5702264 h 6819900"/>
              <a:gd name="connsiteX1358" fmla="*/ 4374902 w 9915525"/>
              <a:gd name="connsiteY1358" fmla="*/ 5705122 h 6819900"/>
              <a:gd name="connsiteX1359" fmla="*/ 4394869 w 9915525"/>
              <a:gd name="connsiteY1359" fmla="*/ 5689000 h 6819900"/>
              <a:gd name="connsiteX1360" fmla="*/ 3901365 w 9915525"/>
              <a:gd name="connsiteY1360" fmla="*/ 5670388 h 6819900"/>
              <a:gd name="connsiteX1361" fmla="*/ 3861360 w 9915525"/>
              <a:gd name="connsiteY1361" fmla="*/ 5635480 h 6819900"/>
              <a:gd name="connsiteX1362" fmla="*/ 3854140 w 9915525"/>
              <a:gd name="connsiteY1362" fmla="*/ 5683853 h 6819900"/>
              <a:gd name="connsiteX1363" fmla="*/ 3882715 w 9915525"/>
              <a:gd name="connsiteY1363" fmla="*/ 5692416 h 6819900"/>
              <a:gd name="connsiteX1364" fmla="*/ 3901365 w 9915525"/>
              <a:gd name="connsiteY1364" fmla="*/ 5670388 h 6819900"/>
              <a:gd name="connsiteX1365" fmla="*/ 4563341 w 9915525"/>
              <a:gd name="connsiteY1365" fmla="*/ 5690902 h 6819900"/>
              <a:gd name="connsiteX1366" fmla="*/ 4558590 w 9915525"/>
              <a:gd name="connsiteY1366" fmla="*/ 5636949 h 6819900"/>
              <a:gd name="connsiteX1367" fmla="*/ 4522393 w 9915525"/>
              <a:gd name="connsiteY1367" fmla="*/ 5623480 h 6819900"/>
              <a:gd name="connsiteX1368" fmla="*/ 4495221 w 9915525"/>
              <a:gd name="connsiteY1368" fmla="*/ 5628093 h 6819900"/>
              <a:gd name="connsiteX1369" fmla="*/ 4511607 w 9915525"/>
              <a:gd name="connsiteY1369" fmla="*/ 5683105 h 6819900"/>
              <a:gd name="connsiteX1370" fmla="*/ 4530015 w 9915525"/>
              <a:gd name="connsiteY1370" fmla="*/ 5692630 h 6819900"/>
              <a:gd name="connsiteX1371" fmla="*/ 4563341 w 9915525"/>
              <a:gd name="connsiteY1371" fmla="*/ 5690902 h 6819900"/>
              <a:gd name="connsiteX1372" fmla="*/ 8290395 w 9915525"/>
              <a:gd name="connsiteY1372" fmla="*/ 5639509 h 6819900"/>
              <a:gd name="connsiteX1373" fmla="*/ 8261324 w 9915525"/>
              <a:gd name="connsiteY1373" fmla="*/ 5526960 h 6819900"/>
              <a:gd name="connsiteX1374" fmla="*/ 8223623 w 9915525"/>
              <a:gd name="connsiteY1374" fmla="*/ 5538088 h 6819900"/>
              <a:gd name="connsiteX1375" fmla="*/ 8214289 w 9915525"/>
              <a:gd name="connsiteY1375" fmla="*/ 5578825 h 6819900"/>
              <a:gd name="connsiteX1376" fmla="*/ 8220714 w 9915525"/>
              <a:gd name="connsiteY1376" fmla="*/ 5607293 h 6819900"/>
              <a:gd name="connsiteX1377" fmla="*/ 8225153 w 9915525"/>
              <a:gd name="connsiteY1377" fmla="*/ 5616430 h 6819900"/>
              <a:gd name="connsiteX1378" fmla="*/ 8235240 w 9915525"/>
              <a:gd name="connsiteY1378" fmla="*/ 5627538 h 6819900"/>
              <a:gd name="connsiteX1379" fmla="*/ 8278103 w 9915525"/>
              <a:gd name="connsiteY1379" fmla="*/ 5669859 h 6819900"/>
              <a:gd name="connsiteX1380" fmla="*/ 8290395 w 9915525"/>
              <a:gd name="connsiteY1380" fmla="*/ 5639509 h 6819900"/>
              <a:gd name="connsiteX1381" fmla="*/ 4962275 w 9915525"/>
              <a:gd name="connsiteY1381" fmla="*/ 5639748 h 6819900"/>
              <a:gd name="connsiteX1382" fmla="*/ 4958531 w 9915525"/>
              <a:gd name="connsiteY1382" fmla="*/ 5630786 h 6819900"/>
              <a:gd name="connsiteX1383" fmla="*/ 4949115 w 9915525"/>
              <a:gd name="connsiteY1383" fmla="*/ 5645568 h 6819900"/>
              <a:gd name="connsiteX1384" fmla="*/ 4962275 w 9915525"/>
              <a:gd name="connsiteY1384" fmla="*/ 5639748 h 6819900"/>
              <a:gd name="connsiteX1385" fmla="*/ 4047294 w 9915525"/>
              <a:gd name="connsiteY1385" fmla="*/ 5586487 h 6819900"/>
              <a:gd name="connsiteX1386" fmla="*/ 4041171 w 9915525"/>
              <a:gd name="connsiteY1386" fmla="*/ 5554851 h 6819900"/>
              <a:gd name="connsiteX1387" fmla="*/ 4025190 w 9915525"/>
              <a:gd name="connsiteY1387" fmla="*/ 5525262 h 6819900"/>
              <a:gd name="connsiteX1388" fmla="*/ 4014646 w 9915525"/>
              <a:gd name="connsiteY1388" fmla="*/ 5511655 h 6819900"/>
              <a:gd name="connsiteX1389" fmla="*/ 4009723 w 9915525"/>
              <a:gd name="connsiteY1389" fmla="*/ 5497007 h 6819900"/>
              <a:gd name="connsiteX1390" fmla="*/ 4002340 w 9915525"/>
              <a:gd name="connsiteY1390" fmla="*/ 5477369 h 6819900"/>
              <a:gd name="connsiteX1391" fmla="*/ 3983595 w 9915525"/>
              <a:gd name="connsiteY1391" fmla="*/ 5436474 h 6819900"/>
              <a:gd name="connsiteX1392" fmla="*/ 3923505 w 9915525"/>
              <a:gd name="connsiteY1392" fmla="*/ 5370419 h 6819900"/>
              <a:gd name="connsiteX1393" fmla="*/ 3937451 w 9915525"/>
              <a:gd name="connsiteY1393" fmla="*/ 5559328 h 6819900"/>
              <a:gd name="connsiteX1394" fmla="*/ 3982328 w 9915525"/>
              <a:gd name="connsiteY1394" fmla="*/ 5582936 h 6819900"/>
              <a:gd name="connsiteX1395" fmla="*/ 4047294 w 9915525"/>
              <a:gd name="connsiteY1395" fmla="*/ 5586487 h 6819900"/>
              <a:gd name="connsiteX1396" fmla="*/ 4964600 w 9915525"/>
              <a:gd name="connsiteY1396" fmla="*/ 5573254 h 6819900"/>
              <a:gd name="connsiteX1397" fmla="*/ 4942271 w 9915525"/>
              <a:gd name="connsiteY1397" fmla="*/ 5559584 h 6819900"/>
              <a:gd name="connsiteX1398" fmla="*/ 4941971 w 9915525"/>
              <a:gd name="connsiteY1398" fmla="*/ 5572540 h 6819900"/>
              <a:gd name="connsiteX1399" fmla="*/ 4959392 w 9915525"/>
              <a:gd name="connsiteY1399" fmla="*/ 5598431 h 6819900"/>
              <a:gd name="connsiteX1400" fmla="*/ 4965053 w 9915525"/>
              <a:gd name="connsiteY1400" fmla="*/ 5599447 h 6819900"/>
              <a:gd name="connsiteX1401" fmla="*/ 4964600 w 9915525"/>
              <a:gd name="connsiteY1401" fmla="*/ 5573254 h 6819900"/>
              <a:gd name="connsiteX1402" fmla="*/ 4520490 w 9915525"/>
              <a:gd name="connsiteY1402" fmla="*/ 5496805 h 6819900"/>
              <a:gd name="connsiteX1403" fmla="*/ 4531251 w 9915525"/>
              <a:gd name="connsiteY1403" fmla="*/ 5488607 h 6819900"/>
              <a:gd name="connsiteX1404" fmla="*/ 4537714 w 9915525"/>
              <a:gd name="connsiteY1404" fmla="*/ 5486787 h 6819900"/>
              <a:gd name="connsiteX1405" fmla="*/ 4515807 w 9915525"/>
              <a:gd name="connsiteY1405" fmla="*/ 5437386 h 6819900"/>
              <a:gd name="connsiteX1406" fmla="*/ 4478387 w 9915525"/>
              <a:gd name="connsiteY1406" fmla="*/ 5399286 h 6819900"/>
              <a:gd name="connsiteX1407" fmla="*/ 4473844 w 9915525"/>
              <a:gd name="connsiteY1407" fmla="*/ 5488885 h 6819900"/>
              <a:gd name="connsiteX1408" fmla="*/ 4520490 w 9915525"/>
              <a:gd name="connsiteY1408" fmla="*/ 5496805 h 6819900"/>
              <a:gd name="connsiteX1409" fmla="*/ 3822029 w 9915525"/>
              <a:gd name="connsiteY1409" fmla="*/ 5487577 h 6819900"/>
              <a:gd name="connsiteX1410" fmla="*/ 3790661 w 9915525"/>
              <a:gd name="connsiteY1410" fmla="*/ 5444980 h 6819900"/>
              <a:gd name="connsiteX1411" fmla="*/ 3768015 w 9915525"/>
              <a:gd name="connsiteY1411" fmla="*/ 5467205 h 6819900"/>
              <a:gd name="connsiteX1412" fmla="*/ 3822029 w 9915525"/>
              <a:gd name="connsiteY1412" fmla="*/ 5487577 h 6819900"/>
              <a:gd name="connsiteX1413" fmla="*/ 4715753 w 9915525"/>
              <a:gd name="connsiteY1413" fmla="*/ 5436493 h 6819900"/>
              <a:gd name="connsiteX1414" fmla="*/ 4698813 w 9915525"/>
              <a:gd name="connsiteY1414" fmla="*/ 5384106 h 6819900"/>
              <a:gd name="connsiteX1415" fmla="*/ 4663511 w 9915525"/>
              <a:gd name="connsiteY1415" fmla="*/ 5436249 h 6819900"/>
              <a:gd name="connsiteX1416" fmla="*/ 4696311 w 9915525"/>
              <a:gd name="connsiteY1416" fmla="*/ 5481101 h 6819900"/>
              <a:gd name="connsiteX1417" fmla="*/ 4715753 w 9915525"/>
              <a:gd name="connsiteY1417" fmla="*/ 5436493 h 6819900"/>
              <a:gd name="connsiteX1418" fmla="*/ 4611823 w 9915525"/>
              <a:gd name="connsiteY1418" fmla="*/ 5449764 h 6819900"/>
              <a:gd name="connsiteX1419" fmla="*/ 4587165 w 9915525"/>
              <a:gd name="connsiteY1419" fmla="*/ 5397355 h 6819900"/>
              <a:gd name="connsiteX1420" fmla="*/ 4562507 w 9915525"/>
              <a:gd name="connsiteY1420" fmla="*/ 5449764 h 6819900"/>
              <a:gd name="connsiteX1421" fmla="*/ 4587165 w 9915525"/>
              <a:gd name="connsiteY1421" fmla="*/ 5473555 h 6819900"/>
              <a:gd name="connsiteX1422" fmla="*/ 4611823 w 9915525"/>
              <a:gd name="connsiteY1422" fmla="*/ 5449764 h 6819900"/>
              <a:gd name="connsiteX1423" fmla="*/ 7515084 w 9915525"/>
              <a:gd name="connsiteY1423" fmla="*/ 5439439 h 6819900"/>
              <a:gd name="connsiteX1424" fmla="*/ 7512571 w 9915525"/>
              <a:gd name="connsiteY1424" fmla="*/ 5378305 h 6819900"/>
              <a:gd name="connsiteX1425" fmla="*/ 7497810 w 9915525"/>
              <a:gd name="connsiteY1425" fmla="*/ 5321155 h 6819900"/>
              <a:gd name="connsiteX1426" fmla="*/ 7483284 w 9915525"/>
              <a:gd name="connsiteY1426" fmla="*/ 5264005 h 6819900"/>
              <a:gd name="connsiteX1427" fmla="*/ 7468478 w 9915525"/>
              <a:gd name="connsiteY1427" fmla="*/ 5187805 h 6819900"/>
              <a:gd name="connsiteX1428" fmla="*/ 7453199 w 9915525"/>
              <a:gd name="connsiteY1428" fmla="*/ 5111605 h 6819900"/>
              <a:gd name="connsiteX1429" fmla="*/ 7444665 w 9915525"/>
              <a:gd name="connsiteY1429" fmla="*/ 5084196 h 6819900"/>
              <a:gd name="connsiteX1430" fmla="*/ 7430848 w 9915525"/>
              <a:gd name="connsiteY1430" fmla="*/ 5045321 h 6819900"/>
              <a:gd name="connsiteX1431" fmla="*/ 7414180 w 9915525"/>
              <a:gd name="connsiteY1431" fmla="*/ 4985605 h 6819900"/>
              <a:gd name="connsiteX1432" fmla="*/ 7394388 w 9915525"/>
              <a:gd name="connsiteY1432" fmla="*/ 4926849 h 6819900"/>
              <a:gd name="connsiteX1433" fmla="*/ 7368340 w 9915525"/>
              <a:gd name="connsiteY1433" fmla="*/ 4930630 h 6819900"/>
              <a:gd name="connsiteX1434" fmla="*/ 7369211 w 9915525"/>
              <a:gd name="connsiteY1434" fmla="*/ 5056291 h 6819900"/>
              <a:gd name="connsiteX1435" fmla="*/ 7381117 w 9915525"/>
              <a:gd name="connsiteY1435" fmla="*/ 5092803 h 6819900"/>
              <a:gd name="connsiteX1436" fmla="*/ 7355322 w 9915525"/>
              <a:gd name="connsiteY1436" fmla="*/ 5129026 h 6819900"/>
              <a:gd name="connsiteX1437" fmla="*/ 7333528 w 9915525"/>
              <a:gd name="connsiteY1437" fmla="*/ 5179757 h 6819900"/>
              <a:gd name="connsiteX1438" fmla="*/ 7363340 w 9915525"/>
              <a:gd name="connsiteY1438" fmla="*/ 5246371 h 6819900"/>
              <a:gd name="connsiteX1439" fmla="*/ 7387516 w 9915525"/>
              <a:gd name="connsiteY1439" fmla="*/ 5283184 h 6819900"/>
              <a:gd name="connsiteX1440" fmla="*/ 7397041 w 9915525"/>
              <a:gd name="connsiteY1440" fmla="*/ 5306868 h 6819900"/>
              <a:gd name="connsiteX1441" fmla="*/ 7406566 w 9915525"/>
              <a:gd name="connsiteY1441" fmla="*/ 5330600 h 6819900"/>
              <a:gd name="connsiteX1442" fmla="*/ 7425616 w 9915525"/>
              <a:gd name="connsiteY1442" fmla="*/ 5354493 h 6819900"/>
              <a:gd name="connsiteX1443" fmla="*/ 7444666 w 9915525"/>
              <a:gd name="connsiteY1443" fmla="*/ 5378947 h 6819900"/>
              <a:gd name="connsiteX1444" fmla="*/ 7454191 w 9915525"/>
              <a:gd name="connsiteY1444" fmla="*/ 5397355 h 6819900"/>
              <a:gd name="connsiteX1445" fmla="*/ 7463716 w 9915525"/>
              <a:gd name="connsiteY1445" fmla="*/ 5419580 h 6819900"/>
              <a:gd name="connsiteX1446" fmla="*/ 7470066 w 9915525"/>
              <a:gd name="connsiteY1446" fmla="*/ 5448155 h 6819900"/>
              <a:gd name="connsiteX1447" fmla="*/ 7515084 w 9915525"/>
              <a:gd name="connsiteY1447" fmla="*/ 5439439 h 6819900"/>
              <a:gd name="connsiteX1448" fmla="*/ 4825290 w 9915525"/>
              <a:gd name="connsiteY1448" fmla="*/ 5435455 h 6819900"/>
              <a:gd name="connsiteX1449" fmla="*/ 4811003 w 9915525"/>
              <a:gd name="connsiteY1449" fmla="*/ 5425930 h 6819900"/>
              <a:gd name="connsiteX1450" fmla="*/ 4796715 w 9915525"/>
              <a:gd name="connsiteY1450" fmla="*/ 5435455 h 6819900"/>
              <a:gd name="connsiteX1451" fmla="*/ 4811003 w 9915525"/>
              <a:gd name="connsiteY1451" fmla="*/ 5444980 h 6819900"/>
              <a:gd name="connsiteX1452" fmla="*/ 4825290 w 9915525"/>
              <a:gd name="connsiteY1452" fmla="*/ 5435455 h 6819900"/>
              <a:gd name="connsiteX1453" fmla="*/ 5533833 w 9915525"/>
              <a:gd name="connsiteY1453" fmla="*/ 5375924 h 6819900"/>
              <a:gd name="connsiteX1454" fmla="*/ 5501565 w 9915525"/>
              <a:gd name="connsiteY1454" fmla="*/ 5325918 h 6819900"/>
              <a:gd name="connsiteX1455" fmla="*/ 5478780 w 9915525"/>
              <a:gd name="connsiteY1455" fmla="*/ 5376924 h 6819900"/>
              <a:gd name="connsiteX1456" fmla="*/ 5533833 w 9915525"/>
              <a:gd name="connsiteY1456" fmla="*/ 5375924 h 6819900"/>
              <a:gd name="connsiteX1457" fmla="*/ 3298272 w 9915525"/>
              <a:gd name="connsiteY1457" fmla="*/ 5347944 h 6819900"/>
              <a:gd name="connsiteX1458" fmla="*/ 3292517 w 9915525"/>
              <a:gd name="connsiteY1458" fmla="*/ 5353699 h 6819900"/>
              <a:gd name="connsiteX1459" fmla="*/ 3297520 w 9915525"/>
              <a:gd name="connsiteY1459" fmla="*/ 5366201 h 6819900"/>
              <a:gd name="connsiteX1460" fmla="*/ 3298271 w 9915525"/>
              <a:gd name="connsiteY1460" fmla="*/ 5347944 h 6819900"/>
              <a:gd name="connsiteX1461" fmla="*/ 3910890 w 9915525"/>
              <a:gd name="connsiteY1461" fmla="*/ 5335443 h 6819900"/>
              <a:gd name="connsiteX1462" fmla="*/ 3910890 w 9915525"/>
              <a:gd name="connsiteY1462" fmla="*/ 5306868 h 6819900"/>
              <a:gd name="connsiteX1463" fmla="*/ 3887078 w 9915525"/>
              <a:gd name="connsiteY1463" fmla="*/ 5292580 h 6819900"/>
              <a:gd name="connsiteX1464" fmla="*/ 3863265 w 9915525"/>
              <a:gd name="connsiteY1464" fmla="*/ 5306868 h 6819900"/>
              <a:gd name="connsiteX1465" fmla="*/ 3863265 w 9915525"/>
              <a:gd name="connsiteY1465" fmla="*/ 5335443 h 6819900"/>
              <a:gd name="connsiteX1466" fmla="*/ 3887078 w 9915525"/>
              <a:gd name="connsiteY1466" fmla="*/ 5349730 h 6819900"/>
              <a:gd name="connsiteX1467" fmla="*/ 3910890 w 9915525"/>
              <a:gd name="connsiteY1467" fmla="*/ 5335443 h 6819900"/>
              <a:gd name="connsiteX1468" fmla="*/ 3892592 w 9915525"/>
              <a:gd name="connsiteY1468" fmla="*/ 5325124 h 6819900"/>
              <a:gd name="connsiteX1469" fmla="*/ 3898347 w 9915525"/>
              <a:gd name="connsiteY1469" fmla="*/ 5319369 h 6819900"/>
              <a:gd name="connsiteX1470" fmla="*/ 3897595 w 9915525"/>
              <a:gd name="connsiteY1470" fmla="*/ 5337626 h 6819900"/>
              <a:gd name="connsiteX1471" fmla="*/ 3892592 w 9915525"/>
              <a:gd name="connsiteY1471" fmla="*/ 5325124 h 6819900"/>
              <a:gd name="connsiteX1472" fmla="*/ 9575685 w 9915525"/>
              <a:gd name="connsiteY1472" fmla="*/ 5343975 h 6819900"/>
              <a:gd name="connsiteX1473" fmla="*/ 9557429 w 9915525"/>
              <a:gd name="connsiteY1473" fmla="*/ 5343224 h 6819900"/>
              <a:gd name="connsiteX1474" fmla="*/ 9563184 w 9915525"/>
              <a:gd name="connsiteY1474" fmla="*/ 5348978 h 6819900"/>
              <a:gd name="connsiteX1475" fmla="*/ 9575685 w 9915525"/>
              <a:gd name="connsiteY1475" fmla="*/ 5343976 h 6819900"/>
              <a:gd name="connsiteX1476" fmla="*/ 6995085 w 9915525"/>
              <a:gd name="connsiteY1476" fmla="*/ 5290675 h 6819900"/>
              <a:gd name="connsiteX1477" fmla="*/ 6996990 w 9915525"/>
              <a:gd name="connsiteY1477" fmla="*/ 5244955 h 6819900"/>
              <a:gd name="connsiteX1478" fmla="*/ 7006515 w 9915525"/>
              <a:gd name="connsiteY1478" fmla="*/ 5213620 h 6819900"/>
              <a:gd name="connsiteX1479" fmla="*/ 7016185 w 9915525"/>
              <a:gd name="connsiteY1479" fmla="*/ 5168755 h 6819900"/>
              <a:gd name="connsiteX1480" fmla="*/ 6986480 w 9915525"/>
              <a:gd name="connsiteY1480" fmla="*/ 5167252 h 6819900"/>
              <a:gd name="connsiteX1481" fmla="*/ 6958853 w 9915525"/>
              <a:gd name="connsiteY1481" fmla="*/ 5168696 h 6819900"/>
              <a:gd name="connsiteX1482" fmla="*/ 6917437 w 9915525"/>
              <a:gd name="connsiteY1482" fmla="*/ 5188067 h 6819900"/>
              <a:gd name="connsiteX1483" fmla="*/ 6943679 w 9915525"/>
              <a:gd name="connsiteY1483" fmla="*/ 5285436 h 6819900"/>
              <a:gd name="connsiteX1484" fmla="*/ 6995085 w 9915525"/>
              <a:gd name="connsiteY1484" fmla="*/ 5290675 h 6819900"/>
              <a:gd name="connsiteX1485" fmla="*/ 9377735 w 9915525"/>
              <a:gd name="connsiteY1485" fmla="*/ 5193176 h 6819900"/>
              <a:gd name="connsiteX1486" fmla="*/ 9358855 w 9915525"/>
              <a:gd name="connsiteY1486" fmla="*/ 5140180 h 6819900"/>
              <a:gd name="connsiteX1487" fmla="*/ 9349665 w 9915525"/>
              <a:gd name="connsiteY1487" fmla="*/ 5112384 h 6819900"/>
              <a:gd name="connsiteX1488" fmla="*/ 9321090 w 9915525"/>
              <a:gd name="connsiteY1488" fmla="*/ 5054455 h 6819900"/>
              <a:gd name="connsiteX1489" fmla="*/ 9298296 w 9915525"/>
              <a:gd name="connsiteY1489" fmla="*/ 5069522 h 6819900"/>
              <a:gd name="connsiteX1490" fmla="*/ 9301673 w 9915525"/>
              <a:gd name="connsiteY1490" fmla="*/ 5130655 h 6819900"/>
              <a:gd name="connsiteX1491" fmla="*/ 9321090 w 9915525"/>
              <a:gd name="connsiteY1491" fmla="*/ 5168755 h 6819900"/>
              <a:gd name="connsiteX1492" fmla="*/ 9377735 w 9915525"/>
              <a:gd name="connsiteY1492" fmla="*/ 5193176 h 6819900"/>
              <a:gd name="connsiteX1493" fmla="*/ 9135528 w 9915525"/>
              <a:gd name="connsiteY1493" fmla="*/ 5168202 h 6819900"/>
              <a:gd name="connsiteX1494" fmla="*/ 9121204 w 9915525"/>
              <a:gd name="connsiteY1494" fmla="*/ 5054455 h 6819900"/>
              <a:gd name="connsiteX1495" fmla="*/ 9107629 w 9915525"/>
              <a:gd name="connsiteY1495" fmla="*/ 5030643 h 6819900"/>
              <a:gd name="connsiteX1496" fmla="*/ 9087510 w 9915525"/>
              <a:gd name="connsiteY1496" fmla="*/ 5006830 h 6819900"/>
              <a:gd name="connsiteX1497" fmla="*/ 9075785 w 9915525"/>
              <a:gd name="connsiteY1497" fmla="*/ 4975880 h 6819900"/>
              <a:gd name="connsiteX1498" fmla="*/ 9056729 w 9915525"/>
              <a:gd name="connsiteY1498" fmla="*/ 4941874 h 6819900"/>
              <a:gd name="connsiteX1499" fmla="*/ 9042563 w 9915525"/>
              <a:gd name="connsiteY1499" fmla="*/ 4987831 h 6819900"/>
              <a:gd name="connsiteX1500" fmla="*/ 9057184 w 9915525"/>
              <a:gd name="connsiteY1500" fmla="*/ 5043498 h 6819900"/>
              <a:gd name="connsiteX1501" fmla="*/ 9062661 w 9915525"/>
              <a:gd name="connsiteY1501" fmla="*/ 5083030 h 6819900"/>
              <a:gd name="connsiteX1502" fmla="*/ 9073440 w 9915525"/>
              <a:gd name="connsiteY1502" fmla="*/ 5113372 h 6819900"/>
              <a:gd name="connsiteX1503" fmla="*/ 9094150 w 9915525"/>
              <a:gd name="connsiteY1503" fmla="*/ 5165760 h 6819900"/>
              <a:gd name="connsiteX1504" fmla="*/ 9135528 w 9915525"/>
              <a:gd name="connsiteY1504" fmla="*/ 5168202 h 6819900"/>
              <a:gd name="connsiteX1505" fmla="*/ 1221575 w 9915525"/>
              <a:gd name="connsiteY1505" fmla="*/ 5162019 h 6819900"/>
              <a:gd name="connsiteX1506" fmla="*/ 1208777 w 9915525"/>
              <a:gd name="connsiteY1506" fmla="*/ 5139312 h 6819900"/>
              <a:gd name="connsiteX1507" fmla="*/ 1204898 w 9915525"/>
              <a:gd name="connsiteY1507" fmla="*/ 5121130 h 6819900"/>
              <a:gd name="connsiteX1508" fmla="*/ 1202615 w 9915525"/>
              <a:gd name="connsiteY1508" fmla="*/ 5162405 h 6819900"/>
              <a:gd name="connsiteX1509" fmla="*/ 1224046 w 9915525"/>
              <a:gd name="connsiteY1509" fmla="*/ 5167651 h 6819900"/>
              <a:gd name="connsiteX1510" fmla="*/ 1221575 w 9915525"/>
              <a:gd name="connsiteY1510" fmla="*/ 5162019 h 6819900"/>
              <a:gd name="connsiteX1511" fmla="*/ 5784120 w 9915525"/>
              <a:gd name="connsiteY1511" fmla="*/ 5128274 h 6819900"/>
              <a:gd name="connsiteX1512" fmla="*/ 5791826 w 9915525"/>
              <a:gd name="connsiteY1512" fmla="*/ 5102080 h 6819900"/>
              <a:gd name="connsiteX1513" fmla="*/ 5812818 w 9915525"/>
              <a:gd name="connsiteY1513" fmla="*/ 5084840 h 6819900"/>
              <a:gd name="connsiteX1514" fmla="*/ 5844465 w 9915525"/>
              <a:gd name="connsiteY1514" fmla="*/ 5040168 h 6819900"/>
              <a:gd name="connsiteX1515" fmla="*/ 5803945 w 9915525"/>
              <a:gd name="connsiteY1515" fmla="*/ 5037786 h 6819900"/>
              <a:gd name="connsiteX1516" fmla="*/ 5784559 w 9915525"/>
              <a:gd name="connsiteY1516" fmla="*/ 5037000 h 6819900"/>
              <a:gd name="connsiteX1517" fmla="*/ 5749673 w 9915525"/>
              <a:gd name="connsiteY1517" fmla="*/ 5030498 h 6819900"/>
              <a:gd name="connsiteX1518" fmla="*/ 5730165 w 9915525"/>
              <a:gd name="connsiteY1518" fmla="*/ 5082085 h 6819900"/>
              <a:gd name="connsiteX1519" fmla="*/ 5736515 w 9915525"/>
              <a:gd name="connsiteY1519" fmla="*/ 5133830 h 6819900"/>
              <a:gd name="connsiteX1520" fmla="*/ 5784120 w 9915525"/>
              <a:gd name="connsiteY1520" fmla="*/ 5128274 h 6819900"/>
              <a:gd name="connsiteX1521" fmla="*/ 1327710 w 9915525"/>
              <a:gd name="connsiteY1521" fmla="*/ 5090650 h 6819900"/>
              <a:gd name="connsiteX1522" fmla="*/ 1316800 w 9915525"/>
              <a:gd name="connsiteY1522" fmla="*/ 5045490 h 6819900"/>
              <a:gd name="connsiteX1523" fmla="*/ 1293597 w 9915525"/>
              <a:gd name="connsiteY1523" fmla="*/ 5006648 h 6819900"/>
              <a:gd name="connsiteX1524" fmla="*/ 1258021 w 9915525"/>
              <a:gd name="connsiteY1524" fmla="*/ 4972681 h 6819900"/>
              <a:gd name="connsiteX1525" fmla="*/ 1236146 w 9915525"/>
              <a:gd name="connsiteY1525" fmla="*/ 5004781 h 6819900"/>
              <a:gd name="connsiteX1526" fmla="*/ 1260559 w 9915525"/>
              <a:gd name="connsiteY1526" fmla="*/ 5033687 h 6819900"/>
              <a:gd name="connsiteX1527" fmla="*/ 1281990 w 9915525"/>
              <a:gd name="connsiteY1527" fmla="*/ 5054339 h 6819900"/>
              <a:gd name="connsiteX1528" fmla="*/ 1327710 w 9915525"/>
              <a:gd name="connsiteY1528" fmla="*/ 5090650 h 6819900"/>
              <a:gd name="connsiteX1529" fmla="*/ 1441638 w 9915525"/>
              <a:gd name="connsiteY1529" fmla="*/ 5077000 h 6819900"/>
              <a:gd name="connsiteX1530" fmla="*/ 1468864 w 9915525"/>
              <a:gd name="connsiteY1530" fmla="*/ 5048554 h 6819900"/>
              <a:gd name="connsiteX1531" fmla="*/ 1511867 w 9915525"/>
              <a:gd name="connsiteY1531" fmla="*/ 5041323 h 6819900"/>
              <a:gd name="connsiteX1532" fmla="*/ 1542451 w 9915525"/>
              <a:gd name="connsiteY1532" fmla="*/ 4995674 h 6819900"/>
              <a:gd name="connsiteX1533" fmla="*/ 1494985 w 9915525"/>
              <a:gd name="connsiteY1533" fmla="*/ 4992543 h 6819900"/>
              <a:gd name="connsiteX1534" fmla="*/ 1419461 w 9915525"/>
              <a:gd name="connsiteY1534" fmla="*/ 4944353 h 6819900"/>
              <a:gd name="connsiteX1535" fmla="*/ 1398917 w 9915525"/>
              <a:gd name="connsiteY1535" fmla="*/ 4900359 h 6819900"/>
              <a:gd name="connsiteX1536" fmla="*/ 1394299 w 9915525"/>
              <a:gd name="connsiteY1536" fmla="*/ 4867851 h 6819900"/>
              <a:gd name="connsiteX1537" fmla="*/ 1410085 w 9915525"/>
              <a:gd name="connsiteY1537" fmla="*/ 4871929 h 6819900"/>
              <a:gd name="connsiteX1538" fmla="*/ 1430269 w 9915525"/>
              <a:gd name="connsiteY1538" fmla="*/ 4892530 h 6819900"/>
              <a:gd name="connsiteX1539" fmla="*/ 1443915 w 9915525"/>
              <a:gd name="connsiteY1539" fmla="*/ 4905342 h 6819900"/>
              <a:gd name="connsiteX1540" fmla="*/ 1463498 w 9915525"/>
              <a:gd name="connsiteY1540" fmla="*/ 4935875 h 6819900"/>
              <a:gd name="connsiteX1541" fmla="*/ 1502874 w 9915525"/>
              <a:gd name="connsiteY1541" fmla="*/ 4941236 h 6819900"/>
              <a:gd name="connsiteX1542" fmla="*/ 1529677 w 9915525"/>
              <a:gd name="connsiteY1542" fmla="*/ 4940214 h 6819900"/>
              <a:gd name="connsiteX1543" fmla="*/ 1572503 w 9915525"/>
              <a:gd name="connsiteY1543" fmla="*/ 4920975 h 6819900"/>
              <a:gd name="connsiteX1544" fmla="*/ 1536784 w 9915525"/>
              <a:gd name="connsiteY1544" fmla="*/ 4894336 h 6819900"/>
              <a:gd name="connsiteX1545" fmla="*/ 1501065 w 9915525"/>
              <a:gd name="connsiteY1545" fmla="*/ 4849771 h 6819900"/>
              <a:gd name="connsiteX1546" fmla="*/ 1468984 w 9915525"/>
              <a:gd name="connsiteY1546" fmla="*/ 4774146 h 6819900"/>
              <a:gd name="connsiteX1547" fmla="*/ 1422817 w 9915525"/>
              <a:gd name="connsiteY1547" fmla="*/ 4740130 h 6819900"/>
              <a:gd name="connsiteX1548" fmla="*/ 1366080 w 9915525"/>
              <a:gd name="connsiteY1548" fmla="*/ 4673063 h 6819900"/>
              <a:gd name="connsiteX1549" fmla="*/ 1318996 w 9915525"/>
              <a:gd name="connsiteY1549" fmla="*/ 4646324 h 6819900"/>
              <a:gd name="connsiteX1550" fmla="*/ 1320593 w 9915525"/>
              <a:gd name="connsiteY1550" fmla="*/ 4716628 h 6819900"/>
              <a:gd name="connsiteX1551" fmla="*/ 1326716 w 9915525"/>
              <a:gd name="connsiteY1551" fmla="*/ 4733859 h 6819900"/>
              <a:gd name="connsiteX1552" fmla="*/ 1361931 w 9915525"/>
              <a:gd name="connsiteY1552" fmla="*/ 4787755 h 6819900"/>
              <a:gd name="connsiteX1553" fmla="*/ 1401053 w 9915525"/>
              <a:gd name="connsiteY1553" fmla="*/ 4830618 h 6819900"/>
              <a:gd name="connsiteX1554" fmla="*/ 1372542 w 9915525"/>
              <a:gd name="connsiteY1554" fmla="*/ 4833855 h 6819900"/>
              <a:gd name="connsiteX1555" fmla="*/ 1317773 w 9915525"/>
              <a:gd name="connsiteY1555" fmla="*/ 4805640 h 6819900"/>
              <a:gd name="connsiteX1556" fmla="*/ 1290911 w 9915525"/>
              <a:gd name="connsiteY1556" fmla="*/ 4783352 h 6819900"/>
              <a:gd name="connsiteX1557" fmla="*/ 1281467 w 9915525"/>
              <a:gd name="connsiteY1557" fmla="*/ 4770474 h 6819900"/>
              <a:gd name="connsiteX1558" fmla="*/ 1264397 w 9915525"/>
              <a:gd name="connsiteY1558" fmla="*/ 4753517 h 6819900"/>
              <a:gd name="connsiteX1559" fmla="*/ 1260664 w 9915525"/>
              <a:gd name="connsiteY1559" fmla="*/ 4735080 h 6819900"/>
              <a:gd name="connsiteX1560" fmla="*/ 1273576 w 9915525"/>
              <a:gd name="connsiteY1560" fmla="*/ 4711555 h 6819900"/>
              <a:gd name="connsiteX1561" fmla="*/ 1258479 w 9915525"/>
              <a:gd name="connsiteY1561" fmla="*/ 4675325 h 6819900"/>
              <a:gd name="connsiteX1562" fmla="*/ 1220379 w 9915525"/>
              <a:gd name="connsiteY1562" fmla="*/ 4685441 h 6819900"/>
              <a:gd name="connsiteX1563" fmla="*/ 1218488 w 9915525"/>
              <a:gd name="connsiteY1563" fmla="*/ 4725135 h 6819900"/>
              <a:gd name="connsiteX1564" fmla="*/ 1226919 w 9915525"/>
              <a:gd name="connsiteY1564" fmla="*/ 4749333 h 6819900"/>
              <a:gd name="connsiteX1565" fmla="*/ 1235280 w 9915525"/>
              <a:gd name="connsiteY1565" fmla="*/ 4793621 h 6819900"/>
              <a:gd name="connsiteX1566" fmla="*/ 1257806 w 9915525"/>
              <a:gd name="connsiteY1566" fmla="*/ 4825256 h 6819900"/>
              <a:gd name="connsiteX1567" fmla="*/ 1314378 w 9915525"/>
              <a:gd name="connsiteY1567" fmla="*/ 4890934 h 6819900"/>
              <a:gd name="connsiteX1568" fmla="*/ 1316325 w 9915525"/>
              <a:gd name="connsiteY1568" fmla="*/ 4899674 h 6819900"/>
              <a:gd name="connsiteX1569" fmla="*/ 1320800 w 9915525"/>
              <a:gd name="connsiteY1569" fmla="*/ 4921105 h 6819900"/>
              <a:gd name="connsiteX1570" fmla="*/ 1335510 w 9915525"/>
              <a:gd name="connsiteY1570" fmla="*/ 4947299 h 6819900"/>
              <a:gd name="connsiteX1571" fmla="*/ 1351145 w 9915525"/>
              <a:gd name="connsiteY1571" fmla="*/ 4985399 h 6819900"/>
              <a:gd name="connsiteX1572" fmla="*/ 1353137 w 9915525"/>
              <a:gd name="connsiteY1572" fmla="*/ 4997305 h 6819900"/>
              <a:gd name="connsiteX1573" fmla="*/ 1366258 w 9915525"/>
              <a:gd name="connsiteY1573" fmla="*/ 5015091 h 6819900"/>
              <a:gd name="connsiteX1574" fmla="*/ 1386765 w 9915525"/>
              <a:gd name="connsiteY1574" fmla="*/ 5051604 h 6819900"/>
              <a:gd name="connsiteX1575" fmla="*/ 1441638 w 9915525"/>
              <a:gd name="connsiteY1575" fmla="*/ 5077000 h 6819900"/>
              <a:gd name="connsiteX1576" fmla="*/ 7319133 w 9915525"/>
              <a:gd name="connsiteY1576" fmla="*/ 4956499 h 6819900"/>
              <a:gd name="connsiteX1577" fmla="*/ 7280357 w 9915525"/>
              <a:gd name="connsiteY1577" fmla="*/ 4900080 h 6819900"/>
              <a:gd name="connsiteX1578" fmla="*/ 7296423 w 9915525"/>
              <a:gd name="connsiteY1578" fmla="*/ 4968730 h 6819900"/>
              <a:gd name="connsiteX1579" fmla="*/ 7319133 w 9915525"/>
              <a:gd name="connsiteY1579" fmla="*/ 4956499 h 6819900"/>
              <a:gd name="connsiteX1580" fmla="*/ 9582860 w 9915525"/>
              <a:gd name="connsiteY1580" fmla="*/ 4921629 h 6819900"/>
              <a:gd name="connsiteX1581" fmla="*/ 9581431 w 9915525"/>
              <a:gd name="connsiteY1581" fmla="*/ 4768062 h 6819900"/>
              <a:gd name="connsiteX1582" fmla="*/ 9548407 w 9915525"/>
              <a:gd name="connsiteY1582" fmla="*/ 4760755 h 6819900"/>
              <a:gd name="connsiteX1583" fmla="*/ 9529318 w 9915525"/>
              <a:gd name="connsiteY1583" fmla="*/ 4840143 h 6819900"/>
              <a:gd name="connsiteX1584" fmla="*/ 9541223 w 9915525"/>
              <a:gd name="connsiteY1584" fmla="*/ 4919517 h 6819900"/>
              <a:gd name="connsiteX1585" fmla="*/ 9549690 w 9915525"/>
              <a:gd name="connsiteY1585" fmla="*/ 4935887 h 6819900"/>
              <a:gd name="connsiteX1586" fmla="*/ 9582860 w 9915525"/>
              <a:gd name="connsiteY1586" fmla="*/ 4921629 h 6819900"/>
              <a:gd name="connsiteX1587" fmla="*/ 9536082 w 9915525"/>
              <a:gd name="connsiteY1587" fmla="*/ 4583648 h 6819900"/>
              <a:gd name="connsiteX1588" fmla="*/ 9540165 w 9915525"/>
              <a:gd name="connsiteY1588" fmla="*/ 4535343 h 6819900"/>
              <a:gd name="connsiteX1589" fmla="*/ 9530640 w 9915525"/>
              <a:gd name="connsiteY1589" fmla="*/ 4487155 h 6819900"/>
              <a:gd name="connsiteX1590" fmla="*/ 9540165 w 9915525"/>
              <a:gd name="connsiteY1590" fmla="*/ 4444855 h 6819900"/>
              <a:gd name="connsiteX1591" fmla="*/ 9538022 w 9915525"/>
              <a:gd name="connsiteY1591" fmla="*/ 4398897 h 6819900"/>
              <a:gd name="connsiteX1592" fmla="*/ 9536209 w 9915525"/>
              <a:gd name="connsiteY1592" fmla="*/ 4370799 h 6819900"/>
              <a:gd name="connsiteX1593" fmla="*/ 9540463 w 9915525"/>
              <a:gd name="connsiteY1593" fmla="*/ 4282930 h 6819900"/>
              <a:gd name="connsiteX1594" fmla="*/ 9530640 w 9915525"/>
              <a:gd name="connsiteY1594" fmla="*/ 4272725 h 6819900"/>
              <a:gd name="connsiteX1595" fmla="*/ 9475978 w 9915525"/>
              <a:gd name="connsiteY1595" fmla="*/ 4232351 h 6819900"/>
              <a:gd name="connsiteX1596" fmla="*/ 9451657 w 9915525"/>
              <a:gd name="connsiteY1596" fmla="*/ 4250343 h 6819900"/>
              <a:gd name="connsiteX1597" fmla="*/ 9402641 w 9915525"/>
              <a:gd name="connsiteY1597" fmla="*/ 4265915 h 6819900"/>
              <a:gd name="connsiteX1598" fmla="*/ 9345034 w 9915525"/>
              <a:gd name="connsiteY1598" fmla="*/ 4282515 h 6819900"/>
              <a:gd name="connsiteX1599" fmla="*/ 9353569 w 9915525"/>
              <a:gd name="connsiteY1599" fmla="*/ 4320082 h 6819900"/>
              <a:gd name="connsiteX1600" fmla="*/ 9359190 w 9915525"/>
              <a:gd name="connsiteY1600" fmla="*/ 4359130 h 6819900"/>
              <a:gd name="connsiteX1601" fmla="*/ 9369777 w 9915525"/>
              <a:gd name="connsiteY1601" fmla="*/ 4392805 h 6819900"/>
              <a:gd name="connsiteX1602" fmla="*/ 9409196 w 9915525"/>
              <a:gd name="connsiteY1602" fmla="*/ 4361957 h 6819900"/>
              <a:gd name="connsiteX1603" fmla="*/ 9421723 w 9915525"/>
              <a:gd name="connsiteY1603" fmla="*/ 4320794 h 6819900"/>
              <a:gd name="connsiteX1604" fmla="*/ 9469634 w 9915525"/>
              <a:gd name="connsiteY1604" fmla="*/ 4345542 h 6819900"/>
              <a:gd name="connsiteX1605" fmla="*/ 9463323 w 9915525"/>
              <a:gd name="connsiteY1605" fmla="*/ 4416280 h 6819900"/>
              <a:gd name="connsiteX1606" fmla="*/ 9463115 w 9915525"/>
              <a:gd name="connsiteY1606" fmla="*/ 4446443 h 6819900"/>
              <a:gd name="connsiteX1607" fmla="*/ 9474414 w 9915525"/>
              <a:gd name="connsiteY1607" fmla="*/ 4487718 h 6819900"/>
              <a:gd name="connsiteX1608" fmla="*/ 9485688 w 9915525"/>
              <a:gd name="connsiteY1608" fmla="*/ 4537404 h 6819900"/>
              <a:gd name="connsiteX1609" fmla="*/ 9490223 w 9915525"/>
              <a:gd name="connsiteY1609" fmla="*/ 4561216 h 6819900"/>
              <a:gd name="connsiteX1610" fmla="*/ 9501229 w 9915525"/>
              <a:gd name="connsiteY1610" fmla="*/ 4585046 h 6819900"/>
              <a:gd name="connsiteX1611" fmla="*/ 9536082 w 9915525"/>
              <a:gd name="connsiteY1611" fmla="*/ 4583648 h 6819900"/>
              <a:gd name="connsiteX1612" fmla="*/ 9249652 w 9915525"/>
              <a:gd name="connsiteY1612" fmla="*/ 2559819 h 6819900"/>
              <a:gd name="connsiteX1613" fmla="*/ 9281471 w 9915525"/>
              <a:gd name="connsiteY1613" fmla="*/ 2526328 h 6819900"/>
              <a:gd name="connsiteX1614" fmla="*/ 9232726 w 9915525"/>
              <a:gd name="connsiteY1614" fmla="*/ 2466458 h 6819900"/>
              <a:gd name="connsiteX1615" fmla="*/ 9214054 w 9915525"/>
              <a:gd name="connsiteY1615" fmla="*/ 2435095 h 6819900"/>
              <a:gd name="connsiteX1616" fmla="*/ 9164982 w 9915525"/>
              <a:gd name="connsiteY1616" fmla="*/ 2387601 h 6819900"/>
              <a:gd name="connsiteX1617" fmla="*/ 9152443 w 9915525"/>
              <a:gd name="connsiteY1617" fmla="*/ 2432699 h 6819900"/>
              <a:gd name="connsiteX1618" fmla="*/ 9203155 w 9915525"/>
              <a:gd name="connsiteY1618" fmla="*/ 2571145 h 6819900"/>
              <a:gd name="connsiteX1619" fmla="*/ 9249652 w 9915525"/>
              <a:gd name="connsiteY1619" fmla="*/ 2559819 h 6819900"/>
              <a:gd name="connsiteX1620" fmla="*/ 8701965 w 9915525"/>
              <a:gd name="connsiteY1620" fmla="*/ 1506955 h 6819900"/>
              <a:gd name="connsiteX1621" fmla="*/ 8692440 w 9915525"/>
              <a:gd name="connsiteY1621" fmla="*/ 1496868 h 6819900"/>
              <a:gd name="connsiteX1622" fmla="*/ 8682915 w 9915525"/>
              <a:gd name="connsiteY1622" fmla="*/ 1501068 h 6819900"/>
              <a:gd name="connsiteX1623" fmla="*/ 8692440 w 9915525"/>
              <a:gd name="connsiteY1623" fmla="*/ 1511155 h 6819900"/>
              <a:gd name="connsiteX1624" fmla="*/ 8701965 w 9915525"/>
              <a:gd name="connsiteY1624" fmla="*/ 1506955 h 6819900"/>
              <a:gd name="connsiteX1625" fmla="*/ 8191598 w 9915525"/>
              <a:gd name="connsiteY1625" fmla="*/ 1476798 h 6819900"/>
              <a:gd name="connsiteX1626" fmla="*/ 8197416 w 9915525"/>
              <a:gd name="connsiteY1626" fmla="*/ 1392263 h 6819900"/>
              <a:gd name="connsiteX1627" fmla="*/ 8181902 w 9915525"/>
              <a:gd name="connsiteY1627" fmla="*/ 1339314 h 6819900"/>
              <a:gd name="connsiteX1628" fmla="*/ 8167338 w 9915525"/>
              <a:gd name="connsiteY1628" fmla="*/ 1292080 h 6819900"/>
              <a:gd name="connsiteX1629" fmla="*/ 8159040 w 9915525"/>
              <a:gd name="connsiteY1629" fmla="*/ 1249855 h 6819900"/>
              <a:gd name="connsiteX1630" fmla="*/ 8131311 w 9915525"/>
              <a:gd name="connsiteY1630" fmla="*/ 1208418 h 6819900"/>
              <a:gd name="connsiteX1631" fmla="*/ 8109117 w 9915525"/>
              <a:gd name="connsiteY1631" fmla="*/ 1223631 h 6819900"/>
              <a:gd name="connsiteX1632" fmla="*/ 8103509 w 9915525"/>
              <a:gd name="connsiteY1632" fmla="*/ 1231168 h 6819900"/>
              <a:gd name="connsiteX1633" fmla="*/ 8106653 w 9915525"/>
              <a:gd name="connsiteY1633" fmla="*/ 1257382 h 6819900"/>
              <a:gd name="connsiteX1634" fmla="*/ 8112670 w 9915525"/>
              <a:gd name="connsiteY1634" fmla="*/ 1292080 h 6819900"/>
              <a:gd name="connsiteX1635" fmla="*/ 8107585 w 9915525"/>
              <a:gd name="connsiteY1635" fmla="*/ 1394743 h 6819900"/>
              <a:gd name="connsiteX1636" fmla="*/ 8116368 w 9915525"/>
              <a:gd name="connsiteY1636" fmla="*/ 1425123 h 6819900"/>
              <a:gd name="connsiteX1637" fmla="*/ 8170070 w 9915525"/>
              <a:gd name="connsiteY1637" fmla="*/ 1482580 h 6819900"/>
              <a:gd name="connsiteX1638" fmla="*/ 8191598 w 9915525"/>
              <a:gd name="connsiteY1638" fmla="*/ 1476798 h 6819900"/>
              <a:gd name="connsiteX1639" fmla="*/ 3340242 w 9915525"/>
              <a:gd name="connsiteY1639" fmla="*/ 1310259 h 6819900"/>
              <a:gd name="connsiteX1640" fmla="*/ 3344153 w 9915525"/>
              <a:gd name="connsiteY1640" fmla="*/ 1240713 h 6819900"/>
              <a:gd name="connsiteX1641" fmla="*/ 3319262 w 9915525"/>
              <a:gd name="connsiteY1641" fmla="*/ 1222189 h 6819900"/>
              <a:gd name="connsiteX1642" fmla="*/ 3281162 w 9915525"/>
              <a:gd name="connsiteY1642" fmla="*/ 1212664 h 6819900"/>
              <a:gd name="connsiteX1643" fmla="*/ 3251132 w 9915525"/>
              <a:gd name="connsiteY1643" fmla="*/ 1244455 h 6819900"/>
              <a:gd name="connsiteX1644" fmla="*/ 3254033 w 9915525"/>
              <a:gd name="connsiteY1644" fmla="*/ 1295420 h 6819900"/>
              <a:gd name="connsiteX1645" fmla="*/ 3340242 w 9915525"/>
              <a:gd name="connsiteY1645" fmla="*/ 1310259 h 6819900"/>
              <a:gd name="connsiteX1646" fmla="*/ 8737047 w 9915525"/>
              <a:gd name="connsiteY1646" fmla="*/ 1318869 h 6819900"/>
              <a:gd name="connsiteX1647" fmla="*/ 8731292 w 9915525"/>
              <a:gd name="connsiteY1647" fmla="*/ 1324624 h 6819900"/>
              <a:gd name="connsiteX1648" fmla="*/ 8736295 w 9915525"/>
              <a:gd name="connsiteY1648" fmla="*/ 1337125 h 6819900"/>
              <a:gd name="connsiteX1649" fmla="*/ 8737046 w 9915525"/>
              <a:gd name="connsiteY1649" fmla="*/ 1318869 h 6819900"/>
              <a:gd name="connsiteX1650" fmla="*/ 4813860 w 9915525"/>
              <a:gd name="connsiteY1650" fmla="*/ 1147300 h 6819900"/>
              <a:gd name="connsiteX1651" fmla="*/ 4815765 w 9915525"/>
              <a:gd name="connsiteY1651" fmla="*/ 1120630 h 6819900"/>
              <a:gd name="connsiteX1652" fmla="*/ 4806240 w 9915525"/>
              <a:gd name="connsiteY1652" fmla="*/ 1134219 h 6819900"/>
              <a:gd name="connsiteX1653" fmla="*/ 4789572 w 9915525"/>
              <a:gd name="connsiteY1653" fmla="*/ 1152164 h 6819900"/>
              <a:gd name="connsiteX1654" fmla="*/ 4787666 w 9915525"/>
              <a:gd name="connsiteY1654" fmla="*/ 1157625 h 6819900"/>
              <a:gd name="connsiteX1655" fmla="*/ 4813860 w 9915525"/>
              <a:gd name="connsiteY1655" fmla="*/ 1147300 h 6819900"/>
              <a:gd name="connsiteX1656" fmla="*/ 5461570 w 9915525"/>
              <a:gd name="connsiteY1656" fmla="*/ 1048381 h 6819900"/>
              <a:gd name="connsiteX1657" fmla="*/ 5450329 w 9915525"/>
              <a:gd name="connsiteY1657" fmla="*/ 1007285 h 6819900"/>
              <a:gd name="connsiteX1658" fmla="*/ 5424337 w 9915525"/>
              <a:gd name="connsiteY1658" fmla="*/ 1017621 h 6819900"/>
              <a:gd name="connsiteX1659" fmla="*/ 5411433 w 9915525"/>
              <a:gd name="connsiteY1659" fmla="*/ 1061534 h 6819900"/>
              <a:gd name="connsiteX1660" fmla="*/ 5434557 w 9915525"/>
              <a:gd name="connsiteY1660" fmla="*/ 1080584 h 6819900"/>
              <a:gd name="connsiteX1661" fmla="*/ 5461570 w 9915525"/>
              <a:gd name="connsiteY1661" fmla="*/ 1048381 h 6819900"/>
              <a:gd name="connsiteX1662" fmla="*/ 5364133 w 9915525"/>
              <a:gd name="connsiteY1662" fmla="*/ 1059398 h 6819900"/>
              <a:gd name="connsiteX1663" fmla="*/ 5363453 w 9915525"/>
              <a:gd name="connsiteY1663" fmla="*/ 996805 h 6819900"/>
              <a:gd name="connsiteX1664" fmla="*/ 5364299 w 9915525"/>
              <a:gd name="connsiteY1664" fmla="*/ 971999 h 6819900"/>
              <a:gd name="connsiteX1665" fmla="*/ 5403683 w 9915525"/>
              <a:gd name="connsiteY1665" fmla="*/ 958731 h 6819900"/>
              <a:gd name="connsiteX1666" fmla="*/ 5417125 w 9915525"/>
              <a:gd name="connsiteY1666" fmla="*/ 939655 h 6819900"/>
              <a:gd name="connsiteX1667" fmla="*/ 5406315 w 9915525"/>
              <a:gd name="connsiteY1667" fmla="*/ 892030 h 6819900"/>
              <a:gd name="connsiteX1668" fmla="*/ 5420603 w 9915525"/>
              <a:gd name="connsiteY1668" fmla="*/ 844405 h 6819900"/>
              <a:gd name="connsiteX1669" fmla="*/ 5434890 w 9915525"/>
              <a:gd name="connsiteY1669" fmla="*/ 856693 h 6819900"/>
              <a:gd name="connsiteX1670" fmla="*/ 5471288 w 9915525"/>
              <a:gd name="connsiteY1670" fmla="*/ 909199 h 6819900"/>
              <a:gd name="connsiteX1671" fmla="*/ 5507686 w 9915525"/>
              <a:gd name="connsiteY1671" fmla="*/ 949418 h 6819900"/>
              <a:gd name="connsiteX1672" fmla="*/ 5537963 w 9915525"/>
              <a:gd name="connsiteY1672" fmla="*/ 934314 h 6819900"/>
              <a:gd name="connsiteX1673" fmla="*/ 5558066 w 9915525"/>
              <a:gd name="connsiteY1673" fmla="*/ 867816 h 6819900"/>
              <a:gd name="connsiteX1674" fmla="*/ 5553411 w 9915525"/>
              <a:gd name="connsiteY1674" fmla="*/ 847144 h 6819900"/>
              <a:gd name="connsiteX1675" fmla="*/ 5545021 w 9915525"/>
              <a:gd name="connsiteY1675" fmla="*/ 838097 h 6819900"/>
              <a:gd name="connsiteX1676" fmla="*/ 5535019 w 9915525"/>
              <a:gd name="connsiteY1676" fmla="*/ 832014 h 6819900"/>
              <a:gd name="connsiteX1677" fmla="*/ 5504774 w 9915525"/>
              <a:gd name="connsiteY1677" fmla="*/ 798813 h 6819900"/>
              <a:gd name="connsiteX1678" fmla="*/ 5438100 w 9915525"/>
              <a:gd name="connsiteY1678" fmla="*/ 787767 h 6819900"/>
              <a:gd name="connsiteX1679" fmla="*/ 5393658 w 9915525"/>
              <a:gd name="connsiteY1679" fmla="*/ 788608 h 6819900"/>
              <a:gd name="connsiteX1680" fmla="*/ 5292822 w 9915525"/>
              <a:gd name="connsiteY1680" fmla="*/ 822738 h 6819900"/>
              <a:gd name="connsiteX1681" fmla="*/ 5282378 w 9915525"/>
              <a:gd name="connsiteY1681" fmla="*/ 952878 h 6819900"/>
              <a:gd name="connsiteX1682" fmla="*/ 5292015 w 9915525"/>
              <a:gd name="connsiteY1682" fmla="*/ 983334 h 6819900"/>
              <a:gd name="connsiteX1683" fmla="*/ 5323584 w 9915525"/>
              <a:gd name="connsiteY1683" fmla="*/ 1061099 h 6819900"/>
              <a:gd name="connsiteX1684" fmla="*/ 5364133 w 9915525"/>
              <a:gd name="connsiteY1684" fmla="*/ 1059398 h 6819900"/>
              <a:gd name="connsiteX1685" fmla="*/ 7440207 w 9915525"/>
              <a:gd name="connsiteY1685" fmla="*/ 900596 h 6819900"/>
              <a:gd name="connsiteX1686" fmla="*/ 7412083 w 9915525"/>
              <a:gd name="connsiteY1686" fmla="*/ 857823 h 6819900"/>
              <a:gd name="connsiteX1687" fmla="*/ 7392704 w 9915525"/>
              <a:gd name="connsiteY1687" fmla="*/ 902897 h 6819900"/>
              <a:gd name="connsiteX1688" fmla="*/ 7440207 w 9915525"/>
              <a:gd name="connsiteY1688" fmla="*/ 900596 h 6819900"/>
              <a:gd name="connsiteX1689" fmla="*/ 7421698 w 9915525"/>
              <a:gd name="connsiteY1689" fmla="*/ 811089 h 6819900"/>
              <a:gd name="connsiteX1690" fmla="*/ 7401866 w 9915525"/>
              <a:gd name="connsiteY1690" fmla="*/ 758680 h 6819900"/>
              <a:gd name="connsiteX1691" fmla="*/ 7380431 w 9915525"/>
              <a:gd name="connsiteY1691" fmla="*/ 820695 h 6819900"/>
              <a:gd name="connsiteX1692" fmla="*/ 7421698 w 9915525"/>
              <a:gd name="connsiteY1692" fmla="*/ 811089 h 6819900"/>
              <a:gd name="connsiteX1693" fmla="*/ 7576137 w 9915525"/>
              <a:gd name="connsiteY1693" fmla="*/ 730105 h 6819900"/>
              <a:gd name="connsiteX1694" fmla="*/ 7588043 w 9915525"/>
              <a:gd name="connsiteY1694" fmla="*/ 659144 h 6819900"/>
              <a:gd name="connsiteX1695" fmla="*/ 7597065 w 9915525"/>
              <a:gd name="connsiteY1695" fmla="*/ 628187 h 6819900"/>
              <a:gd name="connsiteX1696" fmla="*/ 7611018 w 9915525"/>
              <a:gd name="connsiteY1696" fmla="*/ 606280 h 6819900"/>
              <a:gd name="connsiteX1697" fmla="*/ 7641229 w 9915525"/>
              <a:gd name="connsiteY1697" fmla="*/ 556077 h 6819900"/>
              <a:gd name="connsiteX1698" fmla="*/ 7591008 w 9915525"/>
              <a:gd name="connsiteY1698" fmla="*/ 501505 h 6819900"/>
              <a:gd name="connsiteX1699" fmla="*/ 7572401 w 9915525"/>
              <a:gd name="connsiteY1699" fmla="*/ 525317 h 6819900"/>
              <a:gd name="connsiteX1700" fmla="*/ 7524193 w 9915525"/>
              <a:gd name="connsiteY1700" fmla="*/ 549130 h 6819900"/>
              <a:gd name="connsiteX1701" fmla="*/ 7469546 w 9915525"/>
              <a:gd name="connsiteY1701" fmla="*/ 560727 h 6819900"/>
              <a:gd name="connsiteX1702" fmla="*/ 7489697 w 9915525"/>
              <a:gd name="connsiteY1702" fmla="*/ 653905 h 6819900"/>
              <a:gd name="connsiteX1703" fmla="*/ 7501192 w 9915525"/>
              <a:gd name="connsiteY1703" fmla="*/ 703911 h 6819900"/>
              <a:gd name="connsiteX1704" fmla="*/ 7508077 w 9915525"/>
              <a:gd name="connsiteY1704" fmla="*/ 739630 h 6819900"/>
              <a:gd name="connsiteX1705" fmla="*/ 7520865 w 9915525"/>
              <a:gd name="connsiteY1705" fmla="*/ 761855 h 6819900"/>
              <a:gd name="connsiteX1706" fmla="*/ 7553811 w 9915525"/>
              <a:gd name="connsiteY1706" fmla="*/ 794801 h 6819900"/>
              <a:gd name="connsiteX1707" fmla="*/ 7576137 w 9915525"/>
              <a:gd name="connsiteY1707" fmla="*/ 730105 h 6819900"/>
              <a:gd name="connsiteX1708" fmla="*/ 5410304 w 9915525"/>
              <a:gd name="connsiteY1708" fmla="*/ 755335 h 6819900"/>
              <a:gd name="connsiteX1709" fmla="*/ 5395887 w 9915525"/>
              <a:gd name="connsiteY1709" fmla="*/ 744951 h 6819900"/>
              <a:gd name="connsiteX1710" fmla="*/ 5399267 w 9915525"/>
              <a:gd name="connsiteY1710" fmla="*/ 762985 h 6819900"/>
              <a:gd name="connsiteX1711" fmla="*/ 5410304 w 9915525"/>
              <a:gd name="connsiteY1711" fmla="*/ 755335 h 6819900"/>
              <a:gd name="connsiteX1712" fmla="*/ 5642059 w 9915525"/>
              <a:gd name="connsiteY1712" fmla="*/ 761639 h 6819900"/>
              <a:gd name="connsiteX1713" fmla="*/ 5625390 w 9915525"/>
              <a:gd name="connsiteY1713" fmla="*/ 742107 h 6819900"/>
              <a:gd name="connsiteX1714" fmla="*/ 5619451 w 9915525"/>
              <a:gd name="connsiteY1714" fmla="*/ 732869 h 6819900"/>
              <a:gd name="connsiteX1715" fmla="*/ 5641760 w 9915525"/>
              <a:gd name="connsiteY1715" fmla="*/ 767100 h 6819900"/>
              <a:gd name="connsiteX1716" fmla="*/ 5642059 w 9915525"/>
              <a:gd name="connsiteY1716" fmla="*/ 761639 h 6819900"/>
              <a:gd name="connsiteX1717" fmla="*/ 5660060 w 9915525"/>
              <a:gd name="connsiteY1717" fmla="*/ 722593 h 6819900"/>
              <a:gd name="connsiteX1718" fmla="*/ 5639111 w 9915525"/>
              <a:gd name="connsiteY1718" fmla="*/ 713209 h 6819900"/>
              <a:gd name="connsiteX1719" fmla="*/ 5650790 w 9915525"/>
              <a:gd name="connsiteY1719" fmla="*/ 736852 h 6819900"/>
              <a:gd name="connsiteX1720" fmla="*/ 5671740 w 9915525"/>
              <a:gd name="connsiteY1720" fmla="*/ 746235 h 6819900"/>
              <a:gd name="connsiteX1721" fmla="*/ 5660060 w 9915525"/>
              <a:gd name="connsiteY1721" fmla="*/ 722593 h 6819900"/>
              <a:gd name="connsiteX1722" fmla="*/ 7466479 w 9915525"/>
              <a:gd name="connsiteY1722" fmla="*/ 720567 h 6819900"/>
              <a:gd name="connsiteX1723" fmla="*/ 7462827 w 9915525"/>
              <a:gd name="connsiteY1723" fmla="*/ 706841 h 6819900"/>
              <a:gd name="connsiteX1724" fmla="*/ 7454190 w 9915525"/>
              <a:gd name="connsiteY1724" fmla="*/ 725905 h 6819900"/>
              <a:gd name="connsiteX1725" fmla="*/ 7466479 w 9915525"/>
              <a:gd name="connsiteY1725" fmla="*/ 720567 h 6819900"/>
              <a:gd name="connsiteX1726" fmla="*/ 6996990 w 9915525"/>
              <a:gd name="connsiteY1726" fmla="*/ 645013 h 6819900"/>
              <a:gd name="connsiteX1727" fmla="*/ 7023184 w 9915525"/>
              <a:gd name="connsiteY1727" fmla="*/ 633106 h 6819900"/>
              <a:gd name="connsiteX1728" fmla="*/ 7052392 w 9915525"/>
              <a:gd name="connsiteY1728" fmla="*/ 603899 h 6819900"/>
              <a:gd name="connsiteX1729" fmla="*/ 7092240 w 9915525"/>
              <a:gd name="connsiteY1729" fmla="*/ 598231 h 6819900"/>
              <a:gd name="connsiteX1730" fmla="*/ 7111290 w 9915525"/>
              <a:gd name="connsiteY1730" fmla="*/ 601517 h 6819900"/>
              <a:gd name="connsiteX1731" fmla="*/ 7086668 w 9915525"/>
              <a:gd name="connsiteY1731" fmla="*/ 491980 h 6819900"/>
              <a:gd name="connsiteX1732" fmla="*/ 7018110 w 9915525"/>
              <a:gd name="connsiteY1732" fmla="*/ 527699 h 6819900"/>
              <a:gd name="connsiteX1733" fmla="*/ 6993664 w 9915525"/>
              <a:gd name="connsiteY1733" fmla="*/ 539605 h 6819900"/>
              <a:gd name="connsiteX1734" fmla="*/ 6944689 w 9915525"/>
              <a:gd name="connsiteY1734" fmla="*/ 596484 h 6819900"/>
              <a:gd name="connsiteX1735" fmla="*/ 6955630 w 9915525"/>
              <a:gd name="connsiteY1735" fmla="*/ 635036 h 6819900"/>
              <a:gd name="connsiteX1736" fmla="*/ 6996990 w 9915525"/>
              <a:gd name="connsiteY1736" fmla="*/ 645013 h 6819900"/>
              <a:gd name="connsiteX1737" fmla="*/ 7370846 w 9915525"/>
              <a:gd name="connsiteY1737" fmla="*/ 571397 h 6819900"/>
              <a:gd name="connsiteX1738" fmla="*/ 7358940 w 9915525"/>
              <a:gd name="connsiteY1738" fmla="*/ 547774 h 6819900"/>
              <a:gd name="connsiteX1739" fmla="*/ 7366539 w 9915525"/>
              <a:gd name="connsiteY1739" fmla="*/ 533652 h 6819900"/>
              <a:gd name="connsiteX1740" fmla="*/ 7387970 w 9915525"/>
              <a:gd name="connsiteY1740" fmla="*/ 529597 h 6819900"/>
              <a:gd name="connsiteX1741" fmla="*/ 7380072 w 9915525"/>
              <a:gd name="connsiteY1741" fmla="*/ 520701 h 6819900"/>
              <a:gd name="connsiteX1742" fmla="*/ 7352860 w 9915525"/>
              <a:gd name="connsiteY1742" fmla="*/ 563417 h 6819900"/>
              <a:gd name="connsiteX1743" fmla="*/ 7370547 w 9915525"/>
              <a:gd name="connsiteY1743" fmla="*/ 576953 h 6819900"/>
              <a:gd name="connsiteX1744" fmla="*/ 7370847 w 9915525"/>
              <a:gd name="connsiteY1744" fmla="*/ 571397 h 6819900"/>
              <a:gd name="connsiteX1745" fmla="*/ 5849228 w 9915525"/>
              <a:gd name="connsiteY1745" fmla="*/ 483493 h 6819900"/>
              <a:gd name="connsiteX1746" fmla="*/ 5832288 w 9915525"/>
              <a:gd name="connsiteY1746" fmla="*/ 431106 h 6819900"/>
              <a:gd name="connsiteX1747" fmla="*/ 5796986 w 9915525"/>
              <a:gd name="connsiteY1747" fmla="*/ 483249 h 6819900"/>
              <a:gd name="connsiteX1748" fmla="*/ 5829786 w 9915525"/>
              <a:gd name="connsiteY1748" fmla="*/ 528101 h 6819900"/>
              <a:gd name="connsiteX1749" fmla="*/ 5849228 w 9915525"/>
              <a:gd name="connsiteY1749" fmla="*/ 483493 h 6819900"/>
              <a:gd name="connsiteX1750" fmla="*/ 6073065 w 9915525"/>
              <a:gd name="connsiteY1750" fmla="*/ 373144 h 6819900"/>
              <a:gd name="connsiteX1751" fmla="*/ 6082590 w 9915525"/>
              <a:gd name="connsiteY1751" fmla="*/ 325292 h 6819900"/>
              <a:gd name="connsiteX1752" fmla="*/ 6077828 w 9915525"/>
              <a:gd name="connsiteY1752" fmla="*/ 266824 h 6819900"/>
              <a:gd name="connsiteX1753" fmla="*/ 6063540 w 9915525"/>
              <a:gd name="connsiteY1753" fmla="*/ 247675 h 6819900"/>
              <a:gd name="connsiteX1754" fmla="*/ 6005860 w 9915525"/>
              <a:gd name="connsiteY1754" fmla="*/ 201296 h 6819900"/>
              <a:gd name="connsiteX1755" fmla="*/ 6001628 w 9915525"/>
              <a:gd name="connsiteY1755" fmla="*/ 190724 h 6819900"/>
              <a:gd name="connsiteX1756" fmla="*/ 6002230 w 9915525"/>
              <a:gd name="connsiteY1756" fmla="*/ 179195 h 6819900"/>
              <a:gd name="connsiteX1757" fmla="*/ 5975334 w 9915525"/>
              <a:gd name="connsiteY1757" fmla="*/ 252897 h 6819900"/>
              <a:gd name="connsiteX1758" fmla="*/ 6011931 w 9915525"/>
              <a:gd name="connsiteY1758" fmla="*/ 363392 h 6819900"/>
              <a:gd name="connsiteX1759" fmla="*/ 6055016 w 9915525"/>
              <a:gd name="connsiteY1759" fmla="*/ 424770 h 6819900"/>
              <a:gd name="connsiteX1760" fmla="*/ 6073065 w 9915525"/>
              <a:gd name="connsiteY1760" fmla="*/ 373144 h 6819900"/>
              <a:gd name="connsiteX1761" fmla="*/ 2386890 w 9915525"/>
              <a:gd name="connsiteY1761" fmla="*/ 6630843 h 6819900"/>
              <a:gd name="connsiteX1762" fmla="*/ 2396415 w 9915525"/>
              <a:gd name="connsiteY1762" fmla="*/ 6616555 h 6819900"/>
              <a:gd name="connsiteX1763" fmla="*/ 2405940 w 9915525"/>
              <a:gd name="connsiteY1763" fmla="*/ 6630843 h 6819900"/>
              <a:gd name="connsiteX1764" fmla="*/ 2396415 w 9915525"/>
              <a:gd name="connsiteY1764" fmla="*/ 6645130 h 6819900"/>
              <a:gd name="connsiteX1765" fmla="*/ 2386890 w 9915525"/>
              <a:gd name="connsiteY1765" fmla="*/ 6630843 h 6819900"/>
              <a:gd name="connsiteX1766" fmla="*/ 8301915 w 9915525"/>
              <a:gd name="connsiteY1766" fmla="*/ 6616555 h 6819900"/>
              <a:gd name="connsiteX1767" fmla="*/ 8311440 w 9915525"/>
              <a:gd name="connsiteY1767" fmla="*/ 6607030 h 6819900"/>
              <a:gd name="connsiteX1768" fmla="*/ 8320965 w 9915525"/>
              <a:gd name="connsiteY1768" fmla="*/ 6616555 h 6819900"/>
              <a:gd name="connsiteX1769" fmla="*/ 8311440 w 9915525"/>
              <a:gd name="connsiteY1769" fmla="*/ 6626080 h 6819900"/>
              <a:gd name="connsiteX1770" fmla="*/ 8301915 w 9915525"/>
              <a:gd name="connsiteY1770" fmla="*/ 6616555 h 6819900"/>
              <a:gd name="connsiteX1771" fmla="*/ 2110665 w 9915525"/>
              <a:gd name="connsiteY1771" fmla="*/ 6573693 h 6819900"/>
              <a:gd name="connsiteX1772" fmla="*/ 2124953 w 9915525"/>
              <a:gd name="connsiteY1772" fmla="*/ 6559405 h 6819900"/>
              <a:gd name="connsiteX1773" fmla="*/ 2139240 w 9915525"/>
              <a:gd name="connsiteY1773" fmla="*/ 6573693 h 6819900"/>
              <a:gd name="connsiteX1774" fmla="*/ 2124953 w 9915525"/>
              <a:gd name="connsiteY1774" fmla="*/ 6587980 h 6819900"/>
              <a:gd name="connsiteX1775" fmla="*/ 2110665 w 9915525"/>
              <a:gd name="connsiteY1775" fmla="*/ 6573693 h 6819900"/>
              <a:gd name="connsiteX1776" fmla="*/ 8060645 w 9915525"/>
              <a:gd name="connsiteY1776" fmla="*/ 6528449 h 6819900"/>
              <a:gd name="connsiteX1777" fmla="*/ 8048762 w 9915525"/>
              <a:gd name="connsiteY1777" fmla="*/ 6476061 h 6819900"/>
              <a:gd name="connsiteX1778" fmla="*/ 8056806 w 9915525"/>
              <a:gd name="connsiteY1778" fmla="*/ 6454630 h 6819900"/>
              <a:gd name="connsiteX1779" fmla="*/ 8076837 w 9915525"/>
              <a:gd name="connsiteY1779" fmla="*/ 6476061 h 6819900"/>
              <a:gd name="connsiteX1780" fmla="*/ 8074561 w 9915525"/>
              <a:gd name="connsiteY1780" fmla="*/ 6559405 h 6819900"/>
              <a:gd name="connsiteX1781" fmla="*/ 8060645 w 9915525"/>
              <a:gd name="connsiteY1781" fmla="*/ 6528449 h 6819900"/>
              <a:gd name="connsiteX1782" fmla="*/ 8270825 w 9915525"/>
              <a:gd name="connsiteY1782" fmla="*/ 6436416 h 6819900"/>
              <a:gd name="connsiteX1783" fmla="*/ 8279152 w 9915525"/>
              <a:gd name="connsiteY1783" fmla="*/ 6408735 h 6819900"/>
              <a:gd name="connsiteX1784" fmla="*/ 8290738 w 9915525"/>
              <a:gd name="connsiteY1784" fmla="*/ 6446268 h 6819900"/>
              <a:gd name="connsiteX1785" fmla="*/ 8270825 w 9915525"/>
              <a:gd name="connsiteY1785" fmla="*/ 6436416 h 6819900"/>
              <a:gd name="connsiteX1786" fmla="*/ 2024940 w 9915525"/>
              <a:gd name="connsiteY1786" fmla="*/ 6378430 h 6819900"/>
              <a:gd name="connsiteX1787" fmla="*/ 2039228 w 9915525"/>
              <a:gd name="connsiteY1787" fmla="*/ 6359380 h 6819900"/>
              <a:gd name="connsiteX1788" fmla="*/ 2053515 w 9915525"/>
              <a:gd name="connsiteY1788" fmla="*/ 6378430 h 6819900"/>
              <a:gd name="connsiteX1789" fmla="*/ 2039228 w 9915525"/>
              <a:gd name="connsiteY1789" fmla="*/ 6397480 h 6819900"/>
              <a:gd name="connsiteX1790" fmla="*/ 2024940 w 9915525"/>
              <a:gd name="connsiteY1790" fmla="*/ 6378430 h 6819900"/>
              <a:gd name="connsiteX1791" fmla="*/ 4589547 w 9915525"/>
              <a:gd name="connsiteY1791" fmla="*/ 6378133 h 6819900"/>
              <a:gd name="connsiteX1792" fmla="*/ 4566486 w 9915525"/>
              <a:gd name="connsiteY1792" fmla="*/ 6352543 h 6819900"/>
              <a:gd name="connsiteX1793" fmla="*/ 4563784 w 9915525"/>
              <a:gd name="connsiteY1793" fmla="*/ 6320353 h 6819900"/>
              <a:gd name="connsiteX1794" fmla="*/ 4500054 w 9915525"/>
              <a:gd name="connsiteY1794" fmla="*/ 6252555 h 6819900"/>
              <a:gd name="connsiteX1795" fmla="*/ 4502625 w 9915525"/>
              <a:gd name="connsiteY1795" fmla="*/ 6205310 h 6819900"/>
              <a:gd name="connsiteX1796" fmla="*/ 4502336 w 9915525"/>
              <a:gd name="connsiteY1796" fmla="*/ 6105482 h 6819900"/>
              <a:gd name="connsiteX1797" fmla="*/ 4482761 w 9915525"/>
              <a:gd name="connsiteY1797" fmla="*/ 6035217 h 6819900"/>
              <a:gd name="connsiteX1798" fmla="*/ 4468774 w 9915525"/>
              <a:gd name="connsiteY1798" fmla="*/ 5990961 h 6819900"/>
              <a:gd name="connsiteX1799" fmla="*/ 4443751 w 9915525"/>
              <a:gd name="connsiteY1799" fmla="*/ 5944554 h 6819900"/>
              <a:gd name="connsiteX1800" fmla="*/ 4425240 w 9915525"/>
              <a:gd name="connsiteY1800" fmla="*/ 5916468 h 6819900"/>
              <a:gd name="connsiteX1801" fmla="*/ 4405965 w 9915525"/>
              <a:gd name="connsiteY1801" fmla="*/ 5887689 h 6819900"/>
              <a:gd name="connsiteX1802" fmla="*/ 4396440 w 9915525"/>
              <a:gd name="connsiteY1802" fmla="*/ 5860495 h 6819900"/>
              <a:gd name="connsiteX1803" fmla="*/ 4417620 w 9915525"/>
              <a:gd name="connsiteY1803" fmla="*/ 5862175 h 6819900"/>
              <a:gd name="connsiteX1804" fmla="*/ 4455720 w 9915525"/>
              <a:gd name="connsiteY1804" fmla="*/ 5873605 h 6819900"/>
              <a:gd name="connsiteX1805" fmla="*/ 4482390 w 9915525"/>
              <a:gd name="connsiteY1805" fmla="*/ 5888834 h 6819900"/>
              <a:gd name="connsiteX1806" fmla="*/ 4519994 w 9915525"/>
              <a:gd name="connsiteY1806" fmla="*/ 5978380 h 6819900"/>
              <a:gd name="connsiteX1807" fmla="*/ 4563085 w 9915525"/>
              <a:gd name="connsiteY1807" fmla="*/ 6053060 h 6819900"/>
              <a:gd name="connsiteX1808" fmla="*/ 4567578 w 9915525"/>
              <a:gd name="connsiteY1808" fmla="*/ 6103208 h 6819900"/>
              <a:gd name="connsiteX1809" fmla="*/ 4573607 w 9915525"/>
              <a:gd name="connsiteY1809" fmla="*/ 6127616 h 6819900"/>
              <a:gd name="connsiteX1810" fmla="*/ 4583305 w 9915525"/>
              <a:gd name="connsiteY1810" fmla="*/ 6185942 h 6819900"/>
              <a:gd name="connsiteX1811" fmla="*/ 4596452 w 9915525"/>
              <a:gd name="connsiteY1811" fmla="*/ 6251701 h 6819900"/>
              <a:gd name="connsiteX1812" fmla="*/ 4615740 w 9915525"/>
              <a:gd name="connsiteY1812" fmla="*/ 6281815 h 6819900"/>
              <a:gd name="connsiteX1813" fmla="*/ 4626459 w 9915525"/>
              <a:gd name="connsiteY1813" fmla="*/ 6309139 h 6819900"/>
              <a:gd name="connsiteX1814" fmla="*/ 4617690 w 9915525"/>
              <a:gd name="connsiteY1814" fmla="*/ 6387352 h 6819900"/>
              <a:gd name="connsiteX1815" fmla="*/ 4589547 w 9915525"/>
              <a:gd name="connsiteY1815" fmla="*/ 6378134 h 6819900"/>
              <a:gd name="connsiteX1816" fmla="*/ 2750205 w 9915525"/>
              <a:gd name="connsiteY1816" fmla="*/ 6360425 h 6819900"/>
              <a:gd name="connsiteX1817" fmla="*/ 2747823 w 9915525"/>
              <a:gd name="connsiteY1817" fmla="*/ 6345721 h 6819900"/>
              <a:gd name="connsiteX1818" fmla="*/ 2777415 w 9915525"/>
              <a:gd name="connsiteY1818" fmla="*/ 6359942 h 6819900"/>
              <a:gd name="connsiteX1819" fmla="*/ 2750205 w 9915525"/>
              <a:gd name="connsiteY1819" fmla="*/ 6360425 h 6819900"/>
              <a:gd name="connsiteX1820" fmla="*/ 2716254 w 9915525"/>
              <a:gd name="connsiteY1820" fmla="*/ 6306594 h 6819900"/>
              <a:gd name="connsiteX1821" fmla="*/ 2724673 w 9915525"/>
              <a:gd name="connsiteY1821" fmla="*/ 6267886 h 6819900"/>
              <a:gd name="connsiteX1822" fmla="*/ 2758365 w 9915525"/>
              <a:gd name="connsiteY1822" fmla="*/ 6298030 h 6819900"/>
              <a:gd name="connsiteX1823" fmla="*/ 2740348 w 9915525"/>
              <a:gd name="connsiteY1823" fmla="*/ 6330805 h 6819900"/>
              <a:gd name="connsiteX1824" fmla="*/ 2716254 w 9915525"/>
              <a:gd name="connsiteY1824" fmla="*/ 6306594 h 6819900"/>
              <a:gd name="connsiteX1825" fmla="*/ 3407946 w 9915525"/>
              <a:gd name="connsiteY1825" fmla="*/ 6261710 h 6819900"/>
              <a:gd name="connsiteX1826" fmla="*/ 3320486 w 9915525"/>
              <a:gd name="connsiteY1826" fmla="*/ 6156974 h 6819900"/>
              <a:gd name="connsiteX1827" fmla="*/ 3351338 w 9915525"/>
              <a:gd name="connsiteY1827" fmla="*/ 6161736 h 6819900"/>
              <a:gd name="connsiteX1828" fmla="*/ 3362321 w 9915525"/>
              <a:gd name="connsiteY1828" fmla="*/ 6136683 h 6819900"/>
              <a:gd name="connsiteX1829" fmla="*/ 3359104 w 9915525"/>
              <a:gd name="connsiteY1829" fmla="*/ 6089534 h 6819900"/>
              <a:gd name="connsiteX1830" fmla="*/ 3377490 w 9915525"/>
              <a:gd name="connsiteY1830" fmla="*/ 6076546 h 6819900"/>
              <a:gd name="connsiteX1831" fmla="*/ 3397599 w 9915525"/>
              <a:gd name="connsiteY1831" fmla="*/ 6111730 h 6819900"/>
              <a:gd name="connsiteX1832" fmla="*/ 3396540 w 9915525"/>
              <a:gd name="connsiteY1832" fmla="*/ 6149830 h 6819900"/>
              <a:gd name="connsiteX1833" fmla="*/ 3425115 w 9915525"/>
              <a:gd name="connsiteY1833" fmla="*/ 6210155 h 6819900"/>
              <a:gd name="connsiteX1834" fmla="*/ 3444165 w 9915525"/>
              <a:gd name="connsiteY1834" fmla="*/ 6245080 h 6819900"/>
              <a:gd name="connsiteX1835" fmla="*/ 3463215 w 9915525"/>
              <a:gd name="connsiteY1835" fmla="*/ 6278856 h 6819900"/>
              <a:gd name="connsiteX1836" fmla="*/ 3477503 w 9915525"/>
              <a:gd name="connsiteY1836" fmla="*/ 6296149 h 6819900"/>
              <a:gd name="connsiteX1837" fmla="*/ 3484646 w 9915525"/>
              <a:gd name="connsiteY1837" fmla="*/ 6330767 h 6819900"/>
              <a:gd name="connsiteX1838" fmla="*/ 3407946 w 9915525"/>
              <a:gd name="connsiteY1838" fmla="*/ 6261710 h 6819900"/>
              <a:gd name="connsiteX1839" fmla="*/ 7854240 w 9915525"/>
              <a:gd name="connsiteY1839" fmla="*/ 6273655 h 6819900"/>
              <a:gd name="connsiteX1840" fmla="*/ 7863765 w 9915525"/>
              <a:gd name="connsiteY1840" fmla="*/ 6264130 h 6819900"/>
              <a:gd name="connsiteX1841" fmla="*/ 7873290 w 9915525"/>
              <a:gd name="connsiteY1841" fmla="*/ 6273655 h 6819900"/>
              <a:gd name="connsiteX1842" fmla="*/ 7863765 w 9915525"/>
              <a:gd name="connsiteY1842" fmla="*/ 6283180 h 6819900"/>
              <a:gd name="connsiteX1843" fmla="*/ 7854240 w 9915525"/>
              <a:gd name="connsiteY1843" fmla="*/ 6273655 h 6819900"/>
              <a:gd name="connsiteX1844" fmla="*/ 5336724 w 9915525"/>
              <a:gd name="connsiteY1844" fmla="*/ 6267564 h 6819900"/>
              <a:gd name="connsiteX1845" fmla="*/ 5349727 w 9915525"/>
              <a:gd name="connsiteY1845" fmla="*/ 6245080 h 6819900"/>
              <a:gd name="connsiteX1846" fmla="*/ 5358690 w 9915525"/>
              <a:gd name="connsiteY1846" fmla="*/ 6259368 h 6819900"/>
              <a:gd name="connsiteX1847" fmla="*/ 5336724 w 9915525"/>
              <a:gd name="connsiteY1847" fmla="*/ 6267564 h 6819900"/>
              <a:gd name="connsiteX1848" fmla="*/ 8060615 w 9915525"/>
              <a:gd name="connsiteY1848" fmla="*/ 6238730 h 6819900"/>
              <a:gd name="connsiteX1849" fmla="*/ 8068553 w 9915525"/>
              <a:gd name="connsiteY1849" fmla="*/ 6216505 h 6819900"/>
              <a:gd name="connsiteX1850" fmla="*/ 8082840 w 9915525"/>
              <a:gd name="connsiteY1850" fmla="*/ 6230793 h 6819900"/>
              <a:gd name="connsiteX1851" fmla="*/ 8060615 w 9915525"/>
              <a:gd name="connsiteY1851" fmla="*/ 6238730 h 6819900"/>
              <a:gd name="connsiteX1852" fmla="*/ 1917584 w 9915525"/>
              <a:gd name="connsiteY1852" fmla="*/ 6225155 h 6819900"/>
              <a:gd name="connsiteX1853" fmla="*/ 1906239 w 9915525"/>
              <a:gd name="connsiteY1853" fmla="*/ 6206395 h 6819900"/>
              <a:gd name="connsiteX1854" fmla="*/ 1939215 w 9915525"/>
              <a:gd name="connsiteY1854" fmla="*/ 6216505 h 6819900"/>
              <a:gd name="connsiteX1855" fmla="*/ 1917584 w 9915525"/>
              <a:gd name="connsiteY1855" fmla="*/ 6225155 h 6819900"/>
              <a:gd name="connsiteX1856" fmla="*/ 8566234 w 9915525"/>
              <a:gd name="connsiteY1856" fmla="*/ 6205914 h 6819900"/>
              <a:gd name="connsiteX1857" fmla="*/ 8549565 w 9915525"/>
              <a:gd name="connsiteY1857" fmla="*/ 6154682 h 6819900"/>
              <a:gd name="connsiteX1858" fmla="*/ 8539896 w 9915525"/>
              <a:gd name="connsiteY1858" fmla="*/ 6106879 h 6819900"/>
              <a:gd name="connsiteX1859" fmla="*/ 8516569 w 9915525"/>
              <a:gd name="connsiteY1859" fmla="*/ 6068216 h 6819900"/>
              <a:gd name="connsiteX1860" fmla="*/ 8484409 w 9915525"/>
              <a:gd name="connsiteY1860" fmla="*/ 6035530 h 6819900"/>
              <a:gd name="connsiteX1861" fmla="*/ 8470106 w 9915525"/>
              <a:gd name="connsiteY1861" fmla="*/ 5955437 h 6819900"/>
              <a:gd name="connsiteX1862" fmla="*/ 8501940 w 9915525"/>
              <a:gd name="connsiteY1862" fmla="*/ 5964859 h 6819900"/>
              <a:gd name="connsiteX1863" fmla="*/ 8526871 w 9915525"/>
              <a:gd name="connsiteY1863" fmla="*/ 6009198 h 6819900"/>
              <a:gd name="connsiteX1864" fmla="*/ 8568879 w 9915525"/>
              <a:gd name="connsiteY1864" fmla="*/ 5999469 h 6819900"/>
              <a:gd name="connsiteX1865" fmla="*/ 8610737 w 9915525"/>
              <a:gd name="connsiteY1865" fmla="*/ 6002631 h 6819900"/>
              <a:gd name="connsiteX1866" fmla="*/ 8587986 w 9915525"/>
              <a:gd name="connsiteY1866" fmla="*/ 6040395 h 6819900"/>
              <a:gd name="connsiteX1867" fmla="*/ 8566871 w 9915525"/>
              <a:gd name="connsiteY1867" fmla="*/ 6062145 h 6819900"/>
              <a:gd name="connsiteX1868" fmla="*/ 8574660 w 9915525"/>
              <a:gd name="connsiteY1868" fmla="*/ 6100333 h 6819900"/>
              <a:gd name="connsiteX1869" fmla="*/ 8591235 w 9915525"/>
              <a:gd name="connsiteY1869" fmla="*/ 6207103 h 6819900"/>
              <a:gd name="connsiteX1870" fmla="*/ 8566234 w 9915525"/>
              <a:gd name="connsiteY1870" fmla="*/ 6205914 h 6819900"/>
              <a:gd name="connsiteX1871" fmla="*/ 4053765 w 9915525"/>
              <a:gd name="connsiteY1871" fmla="*/ 6197455 h 6819900"/>
              <a:gd name="connsiteX1872" fmla="*/ 4063290 w 9915525"/>
              <a:gd name="connsiteY1872" fmla="*/ 6187930 h 6819900"/>
              <a:gd name="connsiteX1873" fmla="*/ 4072815 w 9915525"/>
              <a:gd name="connsiteY1873" fmla="*/ 6197455 h 6819900"/>
              <a:gd name="connsiteX1874" fmla="*/ 4063290 w 9915525"/>
              <a:gd name="connsiteY1874" fmla="*/ 6206980 h 6819900"/>
              <a:gd name="connsiteX1875" fmla="*/ 4053765 w 9915525"/>
              <a:gd name="connsiteY1875" fmla="*/ 6197455 h 6819900"/>
              <a:gd name="connsiteX1876" fmla="*/ 8165390 w 9915525"/>
              <a:gd name="connsiteY1876" fmla="*/ 6181580 h 6819900"/>
              <a:gd name="connsiteX1877" fmla="*/ 8159040 w 9915525"/>
              <a:gd name="connsiteY1877" fmla="*/ 6157767 h 6819900"/>
              <a:gd name="connsiteX1878" fmla="*/ 8195235 w 9915525"/>
              <a:gd name="connsiteY1878" fmla="*/ 6151735 h 6819900"/>
              <a:gd name="connsiteX1879" fmla="*/ 8189203 w 9915525"/>
              <a:gd name="connsiteY1879" fmla="*/ 6187930 h 6819900"/>
              <a:gd name="connsiteX1880" fmla="*/ 8165390 w 9915525"/>
              <a:gd name="connsiteY1880" fmla="*/ 6181580 h 6819900"/>
              <a:gd name="connsiteX1881" fmla="*/ 4039884 w 9915525"/>
              <a:gd name="connsiteY1881" fmla="*/ 6160013 h 6819900"/>
              <a:gd name="connsiteX1882" fmla="*/ 4057199 w 9915525"/>
              <a:gd name="connsiteY1882" fmla="*/ 6146914 h 6819900"/>
              <a:gd name="connsiteX1883" fmla="*/ 4054327 w 9915525"/>
              <a:gd name="connsiteY1883" fmla="*/ 6168880 h 6819900"/>
              <a:gd name="connsiteX1884" fmla="*/ 4039884 w 9915525"/>
              <a:gd name="connsiteY1884" fmla="*/ 6160013 h 6819900"/>
              <a:gd name="connsiteX1885" fmla="*/ 4368033 w 9915525"/>
              <a:gd name="connsiteY1885" fmla="*/ 6130673 h 6819900"/>
              <a:gd name="connsiteX1886" fmla="*/ 4360171 w 9915525"/>
              <a:gd name="connsiteY1886" fmla="*/ 6099716 h 6819900"/>
              <a:gd name="connsiteX1887" fmla="*/ 4320130 w 9915525"/>
              <a:gd name="connsiteY1887" fmla="*/ 6045055 h 6819900"/>
              <a:gd name="connsiteX1888" fmla="*/ 4301415 w 9915525"/>
              <a:gd name="connsiteY1888" fmla="*/ 6030768 h 6819900"/>
              <a:gd name="connsiteX1889" fmla="*/ 4310940 w 9915525"/>
              <a:gd name="connsiteY1889" fmla="*/ 6016480 h 6819900"/>
              <a:gd name="connsiteX1890" fmla="*/ 4311461 w 9915525"/>
              <a:gd name="connsiteY1890" fmla="*/ 5976792 h 6819900"/>
              <a:gd name="connsiteX1891" fmla="*/ 4301824 w 9915525"/>
              <a:gd name="connsiteY1891" fmla="*/ 5811440 h 6819900"/>
              <a:gd name="connsiteX1892" fmla="*/ 4333188 w 9915525"/>
              <a:gd name="connsiteY1892" fmla="*/ 5890983 h 6819900"/>
              <a:gd name="connsiteX1893" fmla="*/ 4338685 w 9915525"/>
              <a:gd name="connsiteY1893" fmla="*/ 5915955 h 6819900"/>
              <a:gd name="connsiteX1894" fmla="*/ 4349040 w 9915525"/>
              <a:gd name="connsiteY1894" fmla="*/ 5953964 h 6819900"/>
              <a:gd name="connsiteX1895" fmla="*/ 4362375 w 9915525"/>
              <a:gd name="connsiteY1895" fmla="*/ 5996639 h 6819900"/>
              <a:gd name="connsiteX1896" fmla="*/ 4375710 w 9915525"/>
              <a:gd name="connsiteY1896" fmla="*/ 6041899 h 6819900"/>
              <a:gd name="connsiteX1897" fmla="*/ 4384690 w 9915525"/>
              <a:gd name="connsiteY1897" fmla="*/ 6082005 h 6819900"/>
              <a:gd name="connsiteX1898" fmla="*/ 4399692 w 9915525"/>
              <a:gd name="connsiteY1898" fmla="*/ 6118874 h 6819900"/>
              <a:gd name="connsiteX1899" fmla="*/ 4368033 w 9915525"/>
              <a:gd name="connsiteY1899" fmla="*/ 6130673 h 6819900"/>
              <a:gd name="connsiteX1900" fmla="*/ 4137126 w 9915525"/>
              <a:gd name="connsiteY1900" fmla="*/ 6122765 h 6819900"/>
              <a:gd name="connsiteX1901" fmla="*/ 4124505 w 9915525"/>
              <a:gd name="connsiteY1901" fmla="*/ 6083155 h 6819900"/>
              <a:gd name="connsiteX1902" fmla="*/ 4152350 w 9915525"/>
              <a:gd name="connsiteY1902" fmla="*/ 6111730 h 6819900"/>
              <a:gd name="connsiteX1903" fmla="*/ 4164954 w 9915525"/>
              <a:gd name="connsiteY1903" fmla="*/ 6139434 h 6819900"/>
              <a:gd name="connsiteX1904" fmla="*/ 4137126 w 9915525"/>
              <a:gd name="connsiteY1904" fmla="*/ 6122765 h 6819900"/>
              <a:gd name="connsiteX1905" fmla="*/ 5130090 w 9915525"/>
              <a:gd name="connsiteY1905" fmla="*/ 6107530 h 6819900"/>
              <a:gd name="connsiteX1906" fmla="*/ 5139615 w 9915525"/>
              <a:gd name="connsiteY1906" fmla="*/ 6092680 h 6819900"/>
              <a:gd name="connsiteX1907" fmla="*/ 5149140 w 9915525"/>
              <a:gd name="connsiteY1907" fmla="*/ 6101643 h 6819900"/>
              <a:gd name="connsiteX1908" fmla="*/ 5139615 w 9915525"/>
              <a:gd name="connsiteY1908" fmla="*/ 6116493 h 6819900"/>
              <a:gd name="connsiteX1909" fmla="*/ 5130090 w 9915525"/>
              <a:gd name="connsiteY1909" fmla="*/ 6107530 h 6819900"/>
              <a:gd name="connsiteX1910" fmla="*/ 1834440 w 9915525"/>
              <a:gd name="connsiteY1910" fmla="*/ 6078393 h 6819900"/>
              <a:gd name="connsiteX1911" fmla="*/ 1844679 w 9915525"/>
              <a:gd name="connsiteY1911" fmla="*/ 6065931 h 6819900"/>
              <a:gd name="connsiteX1912" fmla="*/ 1854919 w 9915525"/>
              <a:gd name="connsiteY1912" fmla="*/ 6078393 h 6819900"/>
              <a:gd name="connsiteX1913" fmla="*/ 1844679 w 9915525"/>
              <a:gd name="connsiteY1913" fmla="*/ 6090855 h 6819900"/>
              <a:gd name="connsiteX1914" fmla="*/ 1834440 w 9915525"/>
              <a:gd name="connsiteY1914" fmla="*/ 6078393 h 6819900"/>
              <a:gd name="connsiteX1915" fmla="*/ 5094173 w 9915525"/>
              <a:gd name="connsiteY1915" fmla="*/ 6052794 h 6819900"/>
              <a:gd name="connsiteX1916" fmla="*/ 5120565 w 9915525"/>
              <a:gd name="connsiteY1916" fmla="*/ 6049024 h 6819900"/>
              <a:gd name="connsiteX1917" fmla="*/ 5105484 w 9915525"/>
              <a:gd name="connsiteY1917" fmla="*/ 6064105 h 6819900"/>
              <a:gd name="connsiteX1918" fmla="*/ 5094173 w 9915525"/>
              <a:gd name="connsiteY1918" fmla="*/ 6052794 h 6819900"/>
              <a:gd name="connsiteX1919" fmla="*/ 8120338 w 9915525"/>
              <a:gd name="connsiteY1919" fmla="*/ 6049091 h 6819900"/>
              <a:gd name="connsiteX1920" fmla="*/ 8120716 w 9915525"/>
              <a:gd name="connsiteY1920" fmla="*/ 6026143 h 6819900"/>
              <a:gd name="connsiteX1921" fmla="*/ 8159040 w 9915525"/>
              <a:gd name="connsiteY1921" fmla="*/ 6053900 h 6819900"/>
              <a:gd name="connsiteX1922" fmla="*/ 8120338 w 9915525"/>
              <a:gd name="connsiteY1922" fmla="*/ 6049091 h 6819900"/>
              <a:gd name="connsiteX1923" fmla="*/ 5441185 w 9915525"/>
              <a:gd name="connsiteY1923" fmla="*/ 6047436 h 6819900"/>
              <a:gd name="connsiteX1924" fmla="*/ 5442394 w 9915525"/>
              <a:gd name="connsiteY1924" fmla="*/ 5931058 h 6819900"/>
              <a:gd name="connsiteX1925" fmla="*/ 5465846 w 9915525"/>
              <a:gd name="connsiteY1925" fmla="*/ 5944015 h 6819900"/>
              <a:gd name="connsiteX1926" fmla="*/ 5471880 w 9915525"/>
              <a:gd name="connsiteY1926" fmla="*/ 6006955 h 6819900"/>
              <a:gd name="connsiteX1927" fmla="*/ 5465796 w 9915525"/>
              <a:gd name="connsiteY1927" fmla="*/ 6030768 h 6819900"/>
              <a:gd name="connsiteX1928" fmla="*/ 5441185 w 9915525"/>
              <a:gd name="connsiteY1928" fmla="*/ 6047436 h 6819900"/>
              <a:gd name="connsiteX1929" fmla="*/ 5077896 w 9915525"/>
              <a:gd name="connsiteY1929" fmla="*/ 5959940 h 6819900"/>
              <a:gd name="connsiteX1930" fmla="*/ 5097948 w 9915525"/>
              <a:gd name="connsiteY1930" fmla="*/ 5921230 h 6819900"/>
              <a:gd name="connsiteX1931" fmla="*/ 5109292 w 9915525"/>
              <a:gd name="connsiteY1931" fmla="*/ 5946690 h 6819900"/>
              <a:gd name="connsiteX1932" fmla="*/ 5077896 w 9915525"/>
              <a:gd name="connsiteY1932" fmla="*/ 5959940 h 6819900"/>
              <a:gd name="connsiteX1933" fmla="*/ 1153403 w 9915525"/>
              <a:gd name="connsiteY1933" fmla="*/ 5921230 h 6819900"/>
              <a:gd name="connsiteX1934" fmla="*/ 1138473 w 9915525"/>
              <a:gd name="connsiteY1934" fmla="*/ 5902180 h 6819900"/>
              <a:gd name="connsiteX1935" fmla="*/ 1129590 w 9915525"/>
              <a:gd name="connsiteY1935" fmla="*/ 5887893 h 6819900"/>
              <a:gd name="connsiteX1936" fmla="*/ 1147545 w 9915525"/>
              <a:gd name="connsiteY1936" fmla="*/ 5873605 h 6819900"/>
              <a:gd name="connsiteX1937" fmla="*/ 1191336 w 9915525"/>
              <a:gd name="connsiteY1937" fmla="*/ 5931024 h 6819900"/>
              <a:gd name="connsiteX1938" fmla="*/ 1153403 w 9915525"/>
              <a:gd name="connsiteY1938" fmla="*/ 5921230 h 6819900"/>
              <a:gd name="connsiteX1939" fmla="*/ 4840285 w 9915525"/>
              <a:gd name="connsiteY1939" fmla="*/ 5924400 h 6819900"/>
              <a:gd name="connsiteX1940" fmla="*/ 4864655 w 9915525"/>
              <a:gd name="connsiteY1940" fmla="*/ 5899635 h 6819900"/>
              <a:gd name="connsiteX1941" fmla="*/ 4855183 w 9915525"/>
              <a:gd name="connsiteY1941" fmla="*/ 5940280 h 6819900"/>
              <a:gd name="connsiteX1942" fmla="*/ 4840285 w 9915525"/>
              <a:gd name="connsiteY1942" fmla="*/ 5924400 h 6819900"/>
              <a:gd name="connsiteX1943" fmla="*/ 8823300 w 9915525"/>
              <a:gd name="connsiteY1943" fmla="*/ 5900543 h 6819900"/>
              <a:gd name="connsiteX1944" fmla="*/ 8806740 w 9915525"/>
              <a:gd name="connsiteY1944" fmla="*/ 5854555 h 6819900"/>
              <a:gd name="connsiteX1945" fmla="*/ 8816265 w 9915525"/>
              <a:gd name="connsiteY1945" fmla="*/ 5839605 h 6819900"/>
              <a:gd name="connsiteX1946" fmla="*/ 8837696 w 9915525"/>
              <a:gd name="connsiteY1946" fmla="*/ 5827699 h 6819900"/>
              <a:gd name="connsiteX1947" fmla="*/ 8860009 w 9915525"/>
              <a:gd name="connsiteY1947" fmla="*/ 5871589 h 6819900"/>
              <a:gd name="connsiteX1948" fmla="*/ 8855138 w 9915525"/>
              <a:gd name="connsiteY1948" fmla="*/ 5915990 h 6819900"/>
              <a:gd name="connsiteX1949" fmla="*/ 8823300 w 9915525"/>
              <a:gd name="connsiteY1949" fmla="*/ 5900543 h 6819900"/>
              <a:gd name="connsiteX1950" fmla="*/ 6330240 w 9915525"/>
              <a:gd name="connsiteY1950" fmla="*/ 5887893 h 6819900"/>
              <a:gd name="connsiteX1951" fmla="*/ 6344528 w 9915525"/>
              <a:gd name="connsiteY1951" fmla="*/ 5864080 h 6819900"/>
              <a:gd name="connsiteX1952" fmla="*/ 6358815 w 9915525"/>
              <a:gd name="connsiteY1952" fmla="*/ 5887893 h 6819900"/>
              <a:gd name="connsiteX1953" fmla="*/ 6344528 w 9915525"/>
              <a:gd name="connsiteY1953" fmla="*/ 5911705 h 6819900"/>
              <a:gd name="connsiteX1954" fmla="*/ 6330240 w 9915525"/>
              <a:gd name="connsiteY1954" fmla="*/ 5887893 h 6819900"/>
              <a:gd name="connsiteX1955" fmla="*/ 8189364 w 9915525"/>
              <a:gd name="connsiteY1955" fmla="*/ 5876721 h 6819900"/>
              <a:gd name="connsiteX1956" fmla="*/ 8222216 w 9915525"/>
              <a:gd name="connsiteY1956" fmla="*/ 5868454 h 6819900"/>
              <a:gd name="connsiteX1957" fmla="*/ 8204445 w 9915525"/>
              <a:gd name="connsiteY1957" fmla="*/ 5902180 h 6819900"/>
              <a:gd name="connsiteX1958" fmla="*/ 8189364 w 9915525"/>
              <a:gd name="connsiteY1958" fmla="*/ 5876721 h 6819900"/>
              <a:gd name="connsiteX1959" fmla="*/ 5783882 w 9915525"/>
              <a:gd name="connsiteY1959" fmla="*/ 5886046 h 6819900"/>
              <a:gd name="connsiteX1960" fmla="*/ 5792078 w 9915525"/>
              <a:gd name="connsiteY1960" fmla="*/ 5864080 h 6819900"/>
              <a:gd name="connsiteX1961" fmla="*/ 5806365 w 9915525"/>
              <a:gd name="connsiteY1961" fmla="*/ 5873043 h 6819900"/>
              <a:gd name="connsiteX1962" fmla="*/ 5783882 w 9915525"/>
              <a:gd name="connsiteY1962" fmla="*/ 5886046 h 6819900"/>
              <a:gd name="connsiteX1963" fmla="*/ 5992004 w 9915525"/>
              <a:gd name="connsiteY1963" fmla="*/ 5870047 h 6819900"/>
              <a:gd name="connsiteX1964" fmla="*/ 5984681 w 9915525"/>
              <a:gd name="connsiteY1964" fmla="*/ 5825980 h 6819900"/>
              <a:gd name="connsiteX1965" fmla="*/ 5973074 w 9915525"/>
              <a:gd name="connsiteY1965" fmla="*/ 5774903 h 6819900"/>
              <a:gd name="connsiteX1966" fmla="*/ 5997817 w 9915525"/>
              <a:gd name="connsiteY1966" fmla="*/ 5764109 h 6819900"/>
              <a:gd name="connsiteX1967" fmla="*/ 6031294 w 9915525"/>
              <a:gd name="connsiteY1967" fmla="*/ 5772324 h 6819900"/>
              <a:gd name="connsiteX1968" fmla="*/ 6038614 w 9915525"/>
              <a:gd name="connsiteY1968" fmla="*/ 5822455 h 6819900"/>
              <a:gd name="connsiteX1969" fmla="*/ 6020103 w 9915525"/>
              <a:gd name="connsiteY1969" fmla="*/ 5876046 h 6819900"/>
              <a:gd name="connsiteX1970" fmla="*/ 5992004 w 9915525"/>
              <a:gd name="connsiteY1970" fmla="*/ 5870047 h 6819900"/>
              <a:gd name="connsiteX1971" fmla="*/ 8940090 w 9915525"/>
              <a:gd name="connsiteY1971" fmla="*/ 5873605 h 6819900"/>
              <a:gd name="connsiteX1972" fmla="*/ 8949615 w 9915525"/>
              <a:gd name="connsiteY1972" fmla="*/ 5864080 h 6819900"/>
              <a:gd name="connsiteX1973" fmla="*/ 8959140 w 9915525"/>
              <a:gd name="connsiteY1973" fmla="*/ 5873605 h 6819900"/>
              <a:gd name="connsiteX1974" fmla="*/ 8949615 w 9915525"/>
              <a:gd name="connsiteY1974" fmla="*/ 5883130 h 6819900"/>
              <a:gd name="connsiteX1975" fmla="*/ 8940090 w 9915525"/>
              <a:gd name="connsiteY1975" fmla="*/ 5873605 h 6819900"/>
              <a:gd name="connsiteX1976" fmla="*/ 4898728 w 9915525"/>
              <a:gd name="connsiteY1976" fmla="*/ 5847187 h 6819900"/>
              <a:gd name="connsiteX1977" fmla="*/ 4896123 w 9915525"/>
              <a:gd name="connsiteY1977" fmla="*/ 5814074 h 6819900"/>
              <a:gd name="connsiteX1978" fmla="*/ 4930065 w 9915525"/>
              <a:gd name="connsiteY1978" fmla="*/ 5825418 h 6819900"/>
              <a:gd name="connsiteX1979" fmla="*/ 4898728 w 9915525"/>
              <a:gd name="connsiteY1979" fmla="*/ 5847187 h 6819900"/>
              <a:gd name="connsiteX1980" fmla="*/ 4825290 w 9915525"/>
              <a:gd name="connsiteY1980" fmla="*/ 5840268 h 6819900"/>
              <a:gd name="connsiteX1981" fmla="*/ 4838559 w 9915525"/>
              <a:gd name="connsiteY1981" fmla="*/ 5825980 h 6819900"/>
              <a:gd name="connsiteX1982" fmla="*/ 4857310 w 9915525"/>
              <a:gd name="connsiteY1982" fmla="*/ 5840268 h 6819900"/>
              <a:gd name="connsiteX1983" fmla="*/ 4844041 w 9915525"/>
              <a:gd name="connsiteY1983" fmla="*/ 5854555 h 6819900"/>
              <a:gd name="connsiteX1984" fmla="*/ 4825290 w 9915525"/>
              <a:gd name="connsiteY1984" fmla="*/ 5840268 h 6819900"/>
              <a:gd name="connsiteX1985" fmla="*/ 3646571 w 9915525"/>
              <a:gd name="connsiteY1985" fmla="*/ 5827786 h 6819900"/>
              <a:gd name="connsiteX1986" fmla="*/ 3615615 w 9915525"/>
              <a:gd name="connsiteY1986" fmla="*/ 5800922 h 6819900"/>
              <a:gd name="connsiteX1987" fmla="*/ 3598946 w 9915525"/>
              <a:gd name="connsiteY1987" fmla="*/ 5778275 h 6819900"/>
              <a:gd name="connsiteX1988" fmla="*/ 3594184 w 9915525"/>
              <a:gd name="connsiteY1988" fmla="*/ 5762721 h 6819900"/>
              <a:gd name="connsiteX1989" fmla="*/ 3606090 w 9915525"/>
              <a:gd name="connsiteY1989" fmla="*/ 5740628 h 6819900"/>
              <a:gd name="connsiteX1990" fmla="*/ 3563228 w 9915525"/>
              <a:gd name="connsiteY1990" fmla="*/ 5712188 h 6819900"/>
              <a:gd name="connsiteX1991" fmla="*/ 3529890 w 9915525"/>
              <a:gd name="connsiteY1991" fmla="*/ 5707458 h 6819900"/>
              <a:gd name="connsiteX1992" fmla="*/ 3549913 w 9915525"/>
              <a:gd name="connsiteY1992" fmla="*/ 5679686 h 6819900"/>
              <a:gd name="connsiteX1993" fmla="*/ 3563576 w 9915525"/>
              <a:gd name="connsiteY1993" fmla="*/ 5628017 h 6819900"/>
              <a:gd name="connsiteX1994" fmla="*/ 3572623 w 9915525"/>
              <a:gd name="connsiteY1994" fmla="*/ 5584461 h 6819900"/>
              <a:gd name="connsiteX1995" fmla="*/ 3582199 w 9915525"/>
              <a:gd name="connsiteY1995" fmla="*/ 5587982 h 6819900"/>
              <a:gd name="connsiteX1996" fmla="*/ 3600298 w 9915525"/>
              <a:gd name="connsiteY1996" fmla="*/ 5606514 h 6819900"/>
              <a:gd name="connsiteX1997" fmla="*/ 3637996 w 9915525"/>
              <a:gd name="connsiteY1997" fmla="*/ 5642237 h 6819900"/>
              <a:gd name="connsiteX1998" fmla="*/ 3671790 w 9915525"/>
              <a:gd name="connsiteY1998" fmla="*/ 5686985 h 6819900"/>
              <a:gd name="connsiteX1999" fmla="*/ 3691815 w 9915525"/>
              <a:gd name="connsiteY1999" fmla="*/ 5721903 h 6819900"/>
              <a:gd name="connsiteX2000" fmla="*/ 3726172 w 9915525"/>
              <a:gd name="connsiteY2000" fmla="*/ 5768830 h 6819900"/>
              <a:gd name="connsiteX2001" fmla="*/ 3722771 w 9915525"/>
              <a:gd name="connsiteY2001" fmla="*/ 5799154 h 6819900"/>
              <a:gd name="connsiteX2002" fmla="*/ 3693534 w 9915525"/>
              <a:gd name="connsiteY2002" fmla="*/ 5823599 h 6819900"/>
              <a:gd name="connsiteX2003" fmla="*/ 3646571 w 9915525"/>
              <a:gd name="connsiteY2003" fmla="*/ 5827786 h 6819900"/>
              <a:gd name="connsiteX2004" fmla="*/ 8520990 w 9915525"/>
              <a:gd name="connsiteY2004" fmla="*/ 5822012 h 6819900"/>
              <a:gd name="connsiteX2005" fmla="*/ 8494796 w 9915525"/>
              <a:gd name="connsiteY2005" fmla="*/ 5779828 h 6819900"/>
              <a:gd name="connsiteX2006" fmla="*/ 8484957 w 9915525"/>
              <a:gd name="connsiteY2006" fmla="*/ 5754323 h 6819900"/>
              <a:gd name="connsiteX2007" fmla="*/ 8526570 w 9915525"/>
              <a:gd name="connsiteY2007" fmla="*/ 5756403 h 6819900"/>
              <a:gd name="connsiteX2008" fmla="*/ 8555441 w 9915525"/>
              <a:gd name="connsiteY2008" fmla="*/ 5804926 h 6819900"/>
              <a:gd name="connsiteX2009" fmla="*/ 8540022 w 9915525"/>
              <a:gd name="connsiteY2009" fmla="*/ 5845030 h 6819900"/>
              <a:gd name="connsiteX2010" fmla="*/ 8520990 w 9915525"/>
              <a:gd name="connsiteY2010" fmla="*/ 5822012 h 6819900"/>
              <a:gd name="connsiteX2011" fmla="*/ 1091490 w 9915525"/>
              <a:gd name="connsiteY2011" fmla="*/ 5817017 h 6819900"/>
              <a:gd name="connsiteX2012" fmla="*/ 1101015 w 9915525"/>
              <a:gd name="connsiteY2012" fmla="*/ 5802168 h 6819900"/>
              <a:gd name="connsiteX2013" fmla="*/ 1110540 w 9915525"/>
              <a:gd name="connsiteY2013" fmla="*/ 5811130 h 6819900"/>
              <a:gd name="connsiteX2014" fmla="*/ 1101015 w 9915525"/>
              <a:gd name="connsiteY2014" fmla="*/ 5825980 h 6819900"/>
              <a:gd name="connsiteX2015" fmla="*/ 1091490 w 9915525"/>
              <a:gd name="connsiteY2015" fmla="*/ 5817017 h 6819900"/>
              <a:gd name="connsiteX2016" fmla="*/ 4281237 w 9915525"/>
              <a:gd name="connsiteY2016" fmla="*/ 5792166 h 6819900"/>
              <a:gd name="connsiteX2017" fmla="*/ 4281237 w 9915525"/>
              <a:gd name="connsiteY2017" fmla="*/ 5775974 h 6819900"/>
              <a:gd name="connsiteX2018" fmla="*/ 4272840 w 9915525"/>
              <a:gd name="connsiteY2018" fmla="*/ 5768830 h 6819900"/>
              <a:gd name="connsiteX2019" fmla="*/ 4263315 w 9915525"/>
              <a:gd name="connsiteY2019" fmla="*/ 5753749 h 6819900"/>
              <a:gd name="connsiteX2020" fmla="*/ 4295758 w 9915525"/>
              <a:gd name="connsiteY2020" fmla="*/ 5761991 h 6819900"/>
              <a:gd name="connsiteX2021" fmla="*/ 4294057 w 9915525"/>
              <a:gd name="connsiteY2021" fmla="*/ 5789523 h 6819900"/>
              <a:gd name="connsiteX2022" fmla="*/ 4281237 w 9915525"/>
              <a:gd name="connsiteY2022" fmla="*/ 5792166 h 6819900"/>
              <a:gd name="connsiteX2023" fmla="*/ 7432224 w 9915525"/>
              <a:gd name="connsiteY2023" fmla="*/ 5791314 h 6819900"/>
              <a:gd name="connsiteX2024" fmla="*/ 7449990 w 9915525"/>
              <a:gd name="connsiteY2024" fmla="*/ 5768830 h 6819900"/>
              <a:gd name="connsiteX2025" fmla="*/ 7463715 w 9915525"/>
              <a:gd name="connsiteY2025" fmla="*/ 5783118 h 6819900"/>
              <a:gd name="connsiteX2026" fmla="*/ 7432224 w 9915525"/>
              <a:gd name="connsiteY2026" fmla="*/ 5791314 h 6819900"/>
              <a:gd name="connsiteX2027" fmla="*/ 8911515 w 9915525"/>
              <a:gd name="connsiteY2027" fmla="*/ 5769941 h 6819900"/>
              <a:gd name="connsiteX2028" fmla="*/ 8933306 w 9915525"/>
              <a:gd name="connsiteY2028" fmla="*/ 5738310 h 6819900"/>
              <a:gd name="connsiteX2029" fmla="*/ 8966643 w 9915525"/>
              <a:gd name="connsiteY2029" fmla="*/ 5737994 h 6819900"/>
              <a:gd name="connsiteX2030" fmla="*/ 8959782 w 9915525"/>
              <a:gd name="connsiteY2030" fmla="*/ 5759306 h 6819900"/>
              <a:gd name="connsiteX2031" fmla="*/ 8935327 w 9915525"/>
              <a:gd name="connsiteY2031" fmla="*/ 5778356 h 6819900"/>
              <a:gd name="connsiteX2032" fmla="*/ 8911515 w 9915525"/>
              <a:gd name="connsiteY2032" fmla="*/ 5769941 h 6819900"/>
              <a:gd name="connsiteX2033" fmla="*/ 1053390 w 9915525"/>
              <a:gd name="connsiteY2033" fmla="*/ 5754543 h 6819900"/>
              <a:gd name="connsiteX2034" fmla="*/ 1067678 w 9915525"/>
              <a:gd name="connsiteY2034" fmla="*/ 5740255 h 6819900"/>
              <a:gd name="connsiteX2035" fmla="*/ 1081965 w 9915525"/>
              <a:gd name="connsiteY2035" fmla="*/ 5754543 h 6819900"/>
              <a:gd name="connsiteX2036" fmla="*/ 1067678 w 9915525"/>
              <a:gd name="connsiteY2036" fmla="*/ 5768830 h 6819900"/>
              <a:gd name="connsiteX2037" fmla="*/ 1053390 w 9915525"/>
              <a:gd name="connsiteY2037" fmla="*/ 5754543 h 6819900"/>
              <a:gd name="connsiteX2038" fmla="*/ 9594338 w 9915525"/>
              <a:gd name="connsiteY2038" fmla="*/ 5734104 h 6819900"/>
              <a:gd name="connsiteX2039" fmla="*/ 9587790 w 9915525"/>
              <a:gd name="connsiteY2039" fmla="*/ 5701248 h 6819900"/>
              <a:gd name="connsiteX2040" fmla="*/ 9573502 w 9915525"/>
              <a:gd name="connsiteY2040" fmla="*/ 5660654 h 6819900"/>
              <a:gd name="connsiteX2041" fmla="*/ 9559215 w 9915525"/>
              <a:gd name="connsiteY2041" fmla="*/ 5617111 h 6819900"/>
              <a:gd name="connsiteX2042" fmla="*/ 9544927 w 9915525"/>
              <a:gd name="connsiteY2042" fmla="*/ 5587855 h 6819900"/>
              <a:gd name="connsiteX2043" fmla="*/ 9530786 w 9915525"/>
              <a:gd name="connsiteY2043" fmla="*/ 5580711 h 6819900"/>
              <a:gd name="connsiteX2044" fmla="*/ 9577046 w 9915525"/>
              <a:gd name="connsiteY2044" fmla="*/ 5551943 h 6819900"/>
              <a:gd name="connsiteX2045" fmla="*/ 9602868 w 9915525"/>
              <a:gd name="connsiteY2045" fmla="*/ 5570993 h 6819900"/>
              <a:gd name="connsiteX2046" fmla="*/ 9606300 w 9915525"/>
              <a:gd name="connsiteY2046" fmla="*/ 5663766 h 6819900"/>
              <a:gd name="connsiteX2047" fmla="*/ 9624065 w 9915525"/>
              <a:gd name="connsiteY2047" fmla="*/ 5704436 h 6819900"/>
              <a:gd name="connsiteX2048" fmla="*/ 9594338 w 9915525"/>
              <a:gd name="connsiteY2048" fmla="*/ 5734104 h 6819900"/>
              <a:gd name="connsiteX2049" fmla="*/ 5730165 w 9915525"/>
              <a:gd name="connsiteY2049" fmla="*/ 5678343 h 6819900"/>
              <a:gd name="connsiteX2050" fmla="*/ 5744453 w 9915525"/>
              <a:gd name="connsiteY2050" fmla="*/ 5664055 h 6819900"/>
              <a:gd name="connsiteX2051" fmla="*/ 5758740 w 9915525"/>
              <a:gd name="connsiteY2051" fmla="*/ 5678343 h 6819900"/>
              <a:gd name="connsiteX2052" fmla="*/ 5744453 w 9915525"/>
              <a:gd name="connsiteY2052" fmla="*/ 5692630 h 6819900"/>
              <a:gd name="connsiteX2053" fmla="*/ 5730165 w 9915525"/>
              <a:gd name="connsiteY2053" fmla="*/ 5678343 h 6819900"/>
              <a:gd name="connsiteX2054" fmla="*/ 8940090 w 9915525"/>
              <a:gd name="connsiteY2054" fmla="*/ 5669116 h 6819900"/>
              <a:gd name="connsiteX2055" fmla="*/ 8954377 w 9915525"/>
              <a:gd name="connsiteY2055" fmla="*/ 5651086 h 6819900"/>
              <a:gd name="connsiteX2056" fmla="*/ 8962884 w 9915525"/>
              <a:gd name="connsiteY2056" fmla="*/ 5677564 h 6819900"/>
              <a:gd name="connsiteX2057" fmla="*/ 8940090 w 9915525"/>
              <a:gd name="connsiteY2057" fmla="*/ 5669116 h 6819900"/>
              <a:gd name="connsiteX2058" fmla="*/ 6917218 w 9915525"/>
              <a:gd name="connsiteY2058" fmla="*/ 5634289 h 6819900"/>
              <a:gd name="connsiteX2059" fmla="*/ 6911265 w 9915525"/>
              <a:gd name="connsiteY2059" fmla="*/ 5577139 h 6819900"/>
              <a:gd name="connsiteX2060" fmla="*/ 6901740 w 9915525"/>
              <a:gd name="connsiteY2060" fmla="*/ 5549755 h 6819900"/>
              <a:gd name="connsiteX2061" fmla="*/ 6902570 w 9915525"/>
              <a:gd name="connsiteY2061" fmla="*/ 5487330 h 6819900"/>
              <a:gd name="connsiteX2062" fmla="*/ 6935935 w 9915525"/>
              <a:gd name="connsiteY2062" fmla="*/ 5555376 h 6819900"/>
              <a:gd name="connsiteX2063" fmla="*/ 6949332 w 9915525"/>
              <a:gd name="connsiteY2063" fmla="*/ 5620207 h 6819900"/>
              <a:gd name="connsiteX2064" fmla="*/ 6941031 w 9915525"/>
              <a:gd name="connsiteY2064" fmla="*/ 5664055 h 6819900"/>
              <a:gd name="connsiteX2065" fmla="*/ 6917218 w 9915525"/>
              <a:gd name="connsiteY2065" fmla="*/ 5634289 h 6819900"/>
              <a:gd name="connsiteX2066" fmla="*/ 9130590 w 9915525"/>
              <a:gd name="connsiteY2066" fmla="*/ 5649768 h 6819900"/>
              <a:gd name="connsiteX2067" fmla="*/ 9120032 w 9915525"/>
              <a:gd name="connsiteY2067" fmla="*/ 5635480 h 6819900"/>
              <a:gd name="connsiteX2068" fmla="*/ 9115650 w 9915525"/>
              <a:gd name="connsiteY2068" fmla="*/ 5610875 h 6819900"/>
              <a:gd name="connsiteX2069" fmla="*/ 9103350 w 9915525"/>
              <a:gd name="connsiteY2069" fmla="*/ 5581439 h 6819900"/>
              <a:gd name="connsiteX2070" fmla="*/ 9081009 w 9915525"/>
              <a:gd name="connsiteY2070" fmla="*/ 5550270 h 6819900"/>
              <a:gd name="connsiteX2071" fmla="*/ 9093898 w 9915525"/>
              <a:gd name="connsiteY2071" fmla="*/ 5528313 h 6819900"/>
              <a:gd name="connsiteX2072" fmla="*/ 9142902 w 9915525"/>
              <a:gd name="connsiteY2072" fmla="*/ 5607170 h 6819900"/>
              <a:gd name="connsiteX2073" fmla="*/ 9152021 w 9915525"/>
              <a:gd name="connsiteY2073" fmla="*/ 5635462 h 6819900"/>
              <a:gd name="connsiteX2074" fmla="*/ 9159165 w 9915525"/>
              <a:gd name="connsiteY2074" fmla="*/ 5649768 h 6819900"/>
              <a:gd name="connsiteX2075" fmla="*/ 9144877 w 9915525"/>
              <a:gd name="connsiteY2075" fmla="*/ 5664055 h 6819900"/>
              <a:gd name="connsiteX2076" fmla="*/ 9130590 w 9915525"/>
              <a:gd name="connsiteY2076" fmla="*/ 5649768 h 6819900"/>
              <a:gd name="connsiteX2077" fmla="*/ 3215565 w 9915525"/>
              <a:gd name="connsiteY2077" fmla="*/ 5630718 h 6819900"/>
              <a:gd name="connsiteX2078" fmla="*/ 3229853 w 9915525"/>
              <a:gd name="connsiteY2078" fmla="*/ 5616430 h 6819900"/>
              <a:gd name="connsiteX2079" fmla="*/ 3244140 w 9915525"/>
              <a:gd name="connsiteY2079" fmla="*/ 5630718 h 6819900"/>
              <a:gd name="connsiteX2080" fmla="*/ 3229853 w 9915525"/>
              <a:gd name="connsiteY2080" fmla="*/ 5645005 h 6819900"/>
              <a:gd name="connsiteX2081" fmla="*/ 3215565 w 9915525"/>
              <a:gd name="connsiteY2081" fmla="*/ 5630718 h 6819900"/>
              <a:gd name="connsiteX2082" fmla="*/ 5664993 w 9915525"/>
              <a:gd name="connsiteY2082" fmla="*/ 5626884 h 6819900"/>
              <a:gd name="connsiteX2083" fmla="*/ 5668818 w 9915525"/>
              <a:gd name="connsiteY2083" fmla="*/ 5612769 h 6819900"/>
              <a:gd name="connsiteX2084" fmla="*/ 5686588 w 9915525"/>
              <a:gd name="connsiteY2084" fmla="*/ 5625717 h 6819900"/>
              <a:gd name="connsiteX2085" fmla="*/ 5664993 w 9915525"/>
              <a:gd name="connsiteY2085" fmla="*/ 5626884 h 6819900"/>
              <a:gd name="connsiteX2086" fmla="*/ 1693470 w 9915525"/>
              <a:gd name="connsiteY2086" fmla="*/ 5605000 h 6819900"/>
              <a:gd name="connsiteX2087" fmla="*/ 1701090 w 9915525"/>
              <a:gd name="connsiteY2087" fmla="*/ 5578330 h 6819900"/>
              <a:gd name="connsiteX2088" fmla="*/ 1720140 w 9915525"/>
              <a:gd name="connsiteY2088" fmla="*/ 5597380 h 6819900"/>
              <a:gd name="connsiteX2089" fmla="*/ 1693470 w 9915525"/>
              <a:gd name="connsiteY2089" fmla="*/ 5605000 h 6819900"/>
              <a:gd name="connsiteX2090" fmla="*/ 5617691 w 9915525"/>
              <a:gd name="connsiteY2090" fmla="*/ 5606191 h 6819900"/>
              <a:gd name="connsiteX2091" fmla="*/ 5630153 w 9915525"/>
              <a:gd name="connsiteY2091" fmla="*/ 5595952 h 6819900"/>
              <a:gd name="connsiteX2092" fmla="*/ 5642615 w 9915525"/>
              <a:gd name="connsiteY2092" fmla="*/ 5606191 h 6819900"/>
              <a:gd name="connsiteX2093" fmla="*/ 5630153 w 9915525"/>
              <a:gd name="connsiteY2093" fmla="*/ 5616430 h 6819900"/>
              <a:gd name="connsiteX2094" fmla="*/ 5617691 w 9915525"/>
              <a:gd name="connsiteY2094" fmla="*/ 5606191 h 6819900"/>
              <a:gd name="connsiteX2095" fmla="*/ 967665 w 9915525"/>
              <a:gd name="connsiteY2095" fmla="*/ 5564043 h 6819900"/>
              <a:gd name="connsiteX2096" fmla="*/ 994335 w 9915525"/>
              <a:gd name="connsiteY2096" fmla="*/ 5551660 h 6819900"/>
              <a:gd name="connsiteX2097" fmla="*/ 986715 w 9915525"/>
              <a:gd name="connsiteY2097" fmla="*/ 5587855 h 6819900"/>
              <a:gd name="connsiteX2098" fmla="*/ 967665 w 9915525"/>
              <a:gd name="connsiteY2098" fmla="*/ 5564043 h 6819900"/>
              <a:gd name="connsiteX2099" fmla="*/ 9735427 w 9915525"/>
              <a:gd name="connsiteY2099" fmla="*/ 5540230 h 6819900"/>
              <a:gd name="connsiteX2100" fmla="*/ 9745514 w 9915525"/>
              <a:gd name="connsiteY2100" fmla="*/ 5530705 h 6819900"/>
              <a:gd name="connsiteX2101" fmla="*/ 9749715 w 9915525"/>
              <a:gd name="connsiteY2101" fmla="*/ 5540230 h 6819900"/>
              <a:gd name="connsiteX2102" fmla="*/ 9739628 w 9915525"/>
              <a:gd name="connsiteY2102" fmla="*/ 5549755 h 6819900"/>
              <a:gd name="connsiteX2103" fmla="*/ 9735427 w 9915525"/>
              <a:gd name="connsiteY2103" fmla="*/ 5540230 h 6819900"/>
              <a:gd name="connsiteX2104" fmla="*/ 9526356 w 9915525"/>
              <a:gd name="connsiteY2104" fmla="*/ 5533700 h 6819900"/>
              <a:gd name="connsiteX2105" fmla="*/ 9505817 w 9915525"/>
              <a:gd name="connsiteY2105" fmla="*/ 5506748 h 6819900"/>
              <a:gd name="connsiteX2106" fmla="*/ 9484120 w 9915525"/>
              <a:gd name="connsiteY2106" fmla="*/ 5466844 h 6819900"/>
              <a:gd name="connsiteX2107" fmla="*/ 9489581 w 9915525"/>
              <a:gd name="connsiteY2107" fmla="*/ 5466412 h 6819900"/>
              <a:gd name="connsiteX2108" fmla="*/ 9511178 w 9915525"/>
              <a:gd name="connsiteY2108" fmla="*/ 5483081 h 6819900"/>
              <a:gd name="connsiteX2109" fmla="*/ 9531816 w 9915525"/>
              <a:gd name="connsiteY2109" fmla="*/ 5531732 h 6819900"/>
              <a:gd name="connsiteX2110" fmla="*/ 9526356 w 9915525"/>
              <a:gd name="connsiteY2110" fmla="*/ 5533700 h 6819900"/>
              <a:gd name="connsiteX2111" fmla="*/ 958140 w 9915525"/>
              <a:gd name="connsiteY2111" fmla="*/ 5516980 h 6819900"/>
              <a:gd name="connsiteX2112" fmla="*/ 967665 w 9915525"/>
              <a:gd name="connsiteY2112" fmla="*/ 5502130 h 6819900"/>
              <a:gd name="connsiteX2113" fmla="*/ 977190 w 9915525"/>
              <a:gd name="connsiteY2113" fmla="*/ 5511093 h 6819900"/>
              <a:gd name="connsiteX2114" fmla="*/ 967665 w 9915525"/>
              <a:gd name="connsiteY2114" fmla="*/ 5525943 h 6819900"/>
              <a:gd name="connsiteX2115" fmla="*/ 958140 w 9915525"/>
              <a:gd name="connsiteY2115" fmla="*/ 5516980 h 6819900"/>
              <a:gd name="connsiteX2116" fmla="*/ 1507273 w 9915525"/>
              <a:gd name="connsiteY2116" fmla="*/ 5506194 h 6819900"/>
              <a:gd name="connsiteX2117" fmla="*/ 1492985 w 9915525"/>
              <a:gd name="connsiteY2117" fmla="*/ 5479018 h 6819900"/>
              <a:gd name="connsiteX2118" fmla="*/ 1532539 w 9915525"/>
              <a:gd name="connsiteY2118" fmla="*/ 5480772 h 6819900"/>
              <a:gd name="connsiteX2119" fmla="*/ 1565877 w 9915525"/>
              <a:gd name="connsiteY2119" fmla="*/ 5505614 h 6819900"/>
              <a:gd name="connsiteX2120" fmla="*/ 1507273 w 9915525"/>
              <a:gd name="connsiteY2120" fmla="*/ 5506194 h 6819900"/>
              <a:gd name="connsiteX2121" fmla="*/ 9431159 w 9915525"/>
              <a:gd name="connsiteY2121" fmla="*/ 5522040 h 6819900"/>
              <a:gd name="connsiteX2122" fmla="*/ 9445934 w 9915525"/>
              <a:gd name="connsiteY2122" fmla="*/ 5483080 h 6819900"/>
              <a:gd name="connsiteX2123" fmla="*/ 9454440 w 9915525"/>
              <a:gd name="connsiteY2123" fmla="*/ 5506893 h 6819900"/>
              <a:gd name="connsiteX2124" fmla="*/ 9431159 w 9915525"/>
              <a:gd name="connsiteY2124" fmla="*/ 5522040 h 6819900"/>
              <a:gd name="connsiteX2125" fmla="*/ 3477880 w 9915525"/>
              <a:gd name="connsiteY2125" fmla="*/ 5498822 h 6819900"/>
              <a:gd name="connsiteX2126" fmla="*/ 3472362 w 9915525"/>
              <a:gd name="connsiteY2126" fmla="*/ 5478551 h 6819900"/>
              <a:gd name="connsiteX2127" fmla="*/ 3501169 w 9915525"/>
              <a:gd name="connsiteY2127" fmla="*/ 5504511 h 6819900"/>
              <a:gd name="connsiteX2128" fmla="*/ 3477880 w 9915525"/>
              <a:gd name="connsiteY2128" fmla="*/ 5498822 h 6819900"/>
              <a:gd name="connsiteX2129" fmla="*/ 6944603 w 9915525"/>
              <a:gd name="connsiteY2129" fmla="*/ 5492605 h 6819900"/>
              <a:gd name="connsiteX2130" fmla="*/ 6954690 w 9915525"/>
              <a:gd name="connsiteY2130" fmla="*/ 5483080 h 6819900"/>
              <a:gd name="connsiteX2131" fmla="*/ 6958890 w 9915525"/>
              <a:gd name="connsiteY2131" fmla="*/ 5492605 h 6819900"/>
              <a:gd name="connsiteX2132" fmla="*/ 6948803 w 9915525"/>
              <a:gd name="connsiteY2132" fmla="*/ 5502130 h 6819900"/>
              <a:gd name="connsiteX2133" fmla="*/ 6944603 w 9915525"/>
              <a:gd name="connsiteY2133" fmla="*/ 5492605 h 6819900"/>
              <a:gd name="connsiteX2134" fmla="*/ 6034457 w 9915525"/>
              <a:gd name="connsiteY2134" fmla="*/ 5472606 h 6819900"/>
              <a:gd name="connsiteX2135" fmla="*/ 5998770 w 9915525"/>
              <a:gd name="connsiteY2135" fmla="*/ 5457383 h 6819900"/>
              <a:gd name="connsiteX2136" fmla="*/ 5961815 w 9915525"/>
              <a:gd name="connsiteY2136" fmla="*/ 5446426 h 6819900"/>
              <a:gd name="connsiteX2137" fmla="*/ 5964208 w 9915525"/>
              <a:gd name="connsiteY2137" fmla="*/ 5416405 h 6819900"/>
              <a:gd name="connsiteX2138" fmla="*/ 6014013 w 9915525"/>
              <a:gd name="connsiteY2138" fmla="*/ 5334443 h 6819900"/>
              <a:gd name="connsiteX2139" fmla="*/ 6031382 w 9915525"/>
              <a:gd name="connsiteY2139" fmla="*/ 5283055 h 6819900"/>
              <a:gd name="connsiteX2140" fmla="*/ 6044859 w 9915525"/>
              <a:gd name="connsiteY2140" fmla="*/ 5347974 h 6819900"/>
              <a:gd name="connsiteX2141" fmla="*/ 6057061 w 9915525"/>
              <a:gd name="connsiteY2141" fmla="*/ 5405124 h 6819900"/>
              <a:gd name="connsiteX2142" fmla="*/ 6057225 w 9915525"/>
              <a:gd name="connsiteY2142" fmla="*/ 5492605 h 6819900"/>
              <a:gd name="connsiteX2143" fmla="*/ 6034457 w 9915525"/>
              <a:gd name="connsiteY2143" fmla="*/ 5472606 h 6819900"/>
              <a:gd name="connsiteX2144" fmla="*/ 1744872 w 9915525"/>
              <a:gd name="connsiteY2144" fmla="*/ 5455993 h 6819900"/>
              <a:gd name="connsiteX2145" fmla="*/ 1749193 w 9915525"/>
              <a:gd name="connsiteY2145" fmla="*/ 5439922 h 6819900"/>
              <a:gd name="connsiteX2146" fmla="*/ 1761061 w 9915525"/>
              <a:gd name="connsiteY2146" fmla="*/ 5455494 h 6819900"/>
              <a:gd name="connsiteX2147" fmla="*/ 1744872 w 9915525"/>
              <a:gd name="connsiteY2147" fmla="*/ 5455993 h 6819900"/>
              <a:gd name="connsiteX2148" fmla="*/ 6250215 w 9915525"/>
              <a:gd name="connsiteY2148" fmla="*/ 5424378 h 6819900"/>
              <a:gd name="connsiteX2149" fmla="*/ 6240970 w 9915525"/>
              <a:gd name="connsiteY2149" fmla="*/ 5395385 h 6819900"/>
              <a:gd name="connsiteX2150" fmla="*/ 6234753 w 9915525"/>
              <a:gd name="connsiteY2150" fmla="*/ 5373257 h 6819900"/>
              <a:gd name="connsiteX2151" fmla="*/ 6227157 w 9915525"/>
              <a:gd name="connsiteY2151" fmla="*/ 5326913 h 6819900"/>
              <a:gd name="connsiteX2152" fmla="*/ 6204588 w 9915525"/>
              <a:gd name="connsiteY2152" fmla="*/ 5278729 h 6819900"/>
              <a:gd name="connsiteX2153" fmla="*/ 6189933 w 9915525"/>
              <a:gd name="connsiteY2153" fmla="*/ 5242146 h 6819900"/>
              <a:gd name="connsiteX2154" fmla="*/ 6203107 w 9915525"/>
              <a:gd name="connsiteY2154" fmla="*/ 5218102 h 6819900"/>
              <a:gd name="connsiteX2155" fmla="*/ 6224300 w 9915525"/>
              <a:gd name="connsiteY2155" fmla="*/ 5227388 h 6819900"/>
              <a:gd name="connsiteX2156" fmla="*/ 6255707 w 9915525"/>
              <a:gd name="connsiteY2156" fmla="*/ 5228048 h 6819900"/>
              <a:gd name="connsiteX2157" fmla="*/ 6284520 w 9915525"/>
              <a:gd name="connsiteY2157" fmla="*/ 5216380 h 6819900"/>
              <a:gd name="connsiteX2158" fmla="*/ 6277315 w 9915525"/>
              <a:gd name="connsiteY2158" fmla="*/ 5265983 h 6819900"/>
              <a:gd name="connsiteX2159" fmla="*/ 6257083 w 9915525"/>
              <a:gd name="connsiteY2159" fmla="*/ 5307638 h 6819900"/>
              <a:gd name="connsiteX2160" fmla="*/ 6293264 w 9915525"/>
              <a:gd name="connsiteY2160" fmla="*/ 5359255 h 6819900"/>
              <a:gd name="connsiteX2161" fmla="*/ 6306428 w 9915525"/>
              <a:gd name="connsiteY2161" fmla="*/ 5349730 h 6819900"/>
              <a:gd name="connsiteX2162" fmla="*/ 6320637 w 9915525"/>
              <a:gd name="connsiteY2162" fmla="*/ 5340205 h 6819900"/>
              <a:gd name="connsiteX2163" fmla="*/ 6336968 w 9915525"/>
              <a:gd name="connsiteY2163" fmla="*/ 5380686 h 6819900"/>
              <a:gd name="connsiteX2164" fmla="*/ 6315053 w 9915525"/>
              <a:gd name="connsiteY2164" fmla="*/ 5424473 h 6819900"/>
              <a:gd name="connsiteX2165" fmla="*/ 6287854 w 9915525"/>
              <a:gd name="connsiteY2165" fmla="*/ 5436379 h 6819900"/>
              <a:gd name="connsiteX2166" fmla="*/ 6250215 w 9915525"/>
              <a:gd name="connsiteY2166" fmla="*/ 5424378 h 6819900"/>
              <a:gd name="connsiteX2167" fmla="*/ 879041 w 9915525"/>
              <a:gd name="connsiteY2167" fmla="*/ 5396329 h 6819900"/>
              <a:gd name="connsiteX2168" fmla="*/ 822341 w 9915525"/>
              <a:gd name="connsiteY2168" fmla="*/ 5318073 h 6819900"/>
              <a:gd name="connsiteX2169" fmla="*/ 784759 w 9915525"/>
              <a:gd name="connsiteY2169" fmla="*/ 5265846 h 6819900"/>
              <a:gd name="connsiteX2170" fmla="*/ 767640 w 9915525"/>
              <a:gd name="connsiteY2170" fmla="*/ 5231258 h 6819900"/>
              <a:gd name="connsiteX2171" fmla="*/ 734303 w 9915525"/>
              <a:gd name="connsiteY2171" fmla="*/ 5183688 h 6819900"/>
              <a:gd name="connsiteX2172" fmla="*/ 700965 w 9915525"/>
              <a:gd name="connsiteY2172" fmla="*/ 5139241 h 6819900"/>
              <a:gd name="connsiteX2173" fmla="*/ 677153 w 9915525"/>
              <a:gd name="connsiteY2173" fmla="*/ 5098152 h 6819900"/>
              <a:gd name="connsiteX2174" fmla="*/ 653340 w 9915525"/>
              <a:gd name="connsiteY2174" fmla="*/ 5065140 h 6819900"/>
              <a:gd name="connsiteX2175" fmla="*/ 641434 w 9915525"/>
              <a:gd name="connsiteY2175" fmla="*/ 5034031 h 6819900"/>
              <a:gd name="connsiteX2176" fmla="*/ 641434 w 9915525"/>
              <a:gd name="connsiteY2176" fmla="*/ 5009554 h 6819900"/>
              <a:gd name="connsiteX2177" fmla="*/ 643815 w 9915525"/>
              <a:gd name="connsiteY2177" fmla="*/ 4954443 h 6819900"/>
              <a:gd name="connsiteX2178" fmla="*/ 634290 w 9915525"/>
              <a:gd name="connsiteY2178" fmla="*/ 4924414 h 6819900"/>
              <a:gd name="connsiteX2179" fmla="*/ 615540 w 9915525"/>
              <a:gd name="connsiteY2179" fmla="*/ 4895368 h 6819900"/>
              <a:gd name="connsiteX2180" fmla="*/ 598872 w 9915525"/>
              <a:gd name="connsiteY2180" fmla="*/ 4836073 h 6819900"/>
              <a:gd name="connsiteX2181" fmla="*/ 564372 w 9915525"/>
              <a:gd name="connsiteY2181" fmla="*/ 4748138 h 6819900"/>
              <a:gd name="connsiteX2182" fmla="*/ 531034 w 9915525"/>
              <a:gd name="connsiteY2182" fmla="*/ 4692365 h 6819900"/>
              <a:gd name="connsiteX2183" fmla="*/ 606930 w 9915525"/>
              <a:gd name="connsiteY2183" fmla="*/ 4636051 h 6819900"/>
              <a:gd name="connsiteX2184" fmla="*/ 632313 w 9915525"/>
              <a:gd name="connsiteY2184" fmla="*/ 4623449 h 6819900"/>
              <a:gd name="connsiteX2185" fmla="*/ 599031 w 9915525"/>
              <a:gd name="connsiteY2185" fmla="*/ 4549537 h 6819900"/>
              <a:gd name="connsiteX2186" fmla="*/ 548565 w 9915525"/>
              <a:gd name="connsiteY2186" fmla="*/ 4511530 h 6819900"/>
              <a:gd name="connsiteX2187" fmla="*/ 485367 w 9915525"/>
              <a:gd name="connsiteY2187" fmla="*/ 4473524 h 6819900"/>
              <a:gd name="connsiteX2188" fmla="*/ 439619 w 9915525"/>
              <a:gd name="connsiteY2188" fmla="*/ 4449184 h 6819900"/>
              <a:gd name="connsiteX2189" fmla="*/ 463300 w 9915525"/>
              <a:gd name="connsiteY2189" fmla="*/ 4387705 h 6819900"/>
              <a:gd name="connsiteX2190" fmla="*/ 497574 w 9915525"/>
              <a:gd name="connsiteY2190" fmla="*/ 4361511 h 6819900"/>
              <a:gd name="connsiteX2191" fmla="*/ 542454 w 9915525"/>
              <a:gd name="connsiteY2191" fmla="*/ 4311808 h 6819900"/>
              <a:gd name="connsiteX2192" fmla="*/ 545179 w 9915525"/>
              <a:gd name="connsiteY2192" fmla="*/ 4333224 h 6819900"/>
              <a:gd name="connsiteX2193" fmla="*/ 606398 w 9915525"/>
              <a:gd name="connsiteY2193" fmla="*/ 4391850 h 6819900"/>
              <a:gd name="connsiteX2194" fmla="*/ 609477 w 9915525"/>
              <a:gd name="connsiteY2194" fmla="*/ 4325602 h 6819900"/>
              <a:gd name="connsiteX2195" fmla="*/ 620644 w 9915525"/>
              <a:gd name="connsiteY2195" fmla="*/ 4292211 h 6819900"/>
              <a:gd name="connsiteX2196" fmla="*/ 672390 w 9915525"/>
              <a:gd name="connsiteY2196" fmla="*/ 4309087 h 6819900"/>
              <a:gd name="connsiteX2197" fmla="*/ 687504 w 9915525"/>
              <a:gd name="connsiteY2197" fmla="*/ 4347895 h 6819900"/>
              <a:gd name="connsiteX2198" fmla="*/ 691101 w 9915525"/>
              <a:gd name="connsiteY2198" fmla="*/ 4383352 h 6819900"/>
              <a:gd name="connsiteX2199" fmla="*/ 667480 w 9915525"/>
              <a:gd name="connsiteY2199" fmla="*/ 4397230 h 6819900"/>
              <a:gd name="connsiteX2200" fmla="*/ 650202 w 9915525"/>
              <a:gd name="connsiteY2200" fmla="*/ 4410718 h 6819900"/>
              <a:gd name="connsiteX2201" fmla="*/ 662842 w 9915525"/>
              <a:gd name="connsiteY2201" fmla="*/ 4544868 h 6819900"/>
              <a:gd name="connsiteX2202" fmla="*/ 676021 w 9915525"/>
              <a:gd name="connsiteY2202" fmla="*/ 4580586 h 6819900"/>
              <a:gd name="connsiteX2203" fmla="*/ 691621 w 9915525"/>
              <a:gd name="connsiteY2203" fmla="*/ 4606780 h 6819900"/>
              <a:gd name="connsiteX2204" fmla="*/ 686678 w 9915525"/>
              <a:gd name="connsiteY2204" fmla="*/ 4702030 h 6819900"/>
              <a:gd name="connsiteX2205" fmla="*/ 692027 w 9915525"/>
              <a:gd name="connsiteY2205" fmla="*/ 4762094 h 6819900"/>
              <a:gd name="connsiteX2206" fmla="*/ 709949 w 9915525"/>
              <a:gd name="connsiteY2206" fmla="*/ 4779873 h 6819900"/>
              <a:gd name="connsiteX2207" fmla="*/ 732693 w 9915525"/>
              <a:gd name="connsiteY2207" fmla="*/ 4816330 h 6819900"/>
              <a:gd name="connsiteX2208" fmla="*/ 773148 w 9915525"/>
              <a:gd name="connsiteY2208" fmla="*/ 4888189 h 6819900"/>
              <a:gd name="connsiteX2209" fmla="*/ 786219 w 9915525"/>
              <a:gd name="connsiteY2209" fmla="*/ 4927562 h 6819900"/>
              <a:gd name="connsiteX2210" fmla="*/ 791453 w 9915525"/>
              <a:gd name="connsiteY2210" fmla="*/ 4972175 h 6819900"/>
              <a:gd name="connsiteX2211" fmla="*/ 796215 w 9915525"/>
              <a:gd name="connsiteY2211" fmla="*/ 5040168 h 6819900"/>
              <a:gd name="connsiteX2212" fmla="*/ 815265 w 9915525"/>
              <a:gd name="connsiteY2212" fmla="*/ 5079744 h 6819900"/>
              <a:gd name="connsiteX2213" fmla="*/ 791154 w 9915525"/>
              <a:gd name="connsiteY2213" fmla="*/ 5102080 h 6819900"/>
              <a:gd name="connsiteX2214" fmla="*/ 765926 w 9915525"/>
              <a:gd name="connsiteY2214" fmla="*/ 5138022 h 6819900"/>
              <a:gd name="connsiteX2215" fmla="*/ 777165 w 9915525"/>
              <a:gd name="connsiteY2215" fmla="*/ 5170377 h 6819900"/>
              <a:gd name="connsiteX2216" fmla="*/ 805043 w 9915525"/>
              <a:gd name="connsiteY2216" fmla="*/ 5209508 h 6819900"/>
              <a:gd name="connsiteX2217" fmla="*/ 853365 w 9915525"/>
              <a:gd name="connsiteY2217" fmla="*/ 5278406 h 6819900"/>
              <a:gd name="connsiteX2218" fmla="*/ 872415 w 9915525"/>
              <a:gd name="connsiteY2218" fmla="*/ 5302105 h 6819900"/>
              <a:gd name="connsiteX2219" fmla="*/ 891465 w 9915525"/>
              <a:gd name="connsiteY2219" fmla="*/ 5331651 h 6819900"/>
              <a:gd name="connsiteX2220" fmla="*/ 915278 w 9915525"/>
              <a:gd name="connsiteY2220" fmla="*/ 5382221 h 6819900"/>
              <a:gd name="connsiteX2221" fmla="*/ 879041 w 9915525"/>
              <a:gd name="connsiteY2221" fmla="*/ 5396329 h 6819900"/>
              <a:gd name="connsiteX2222" fmla="*/ 723758 w 9915525"/>
              <a:gd name="connsiteY2222" fmla="*/ 4953664 h 6819900"/>
              <a:gd name="connsiteX2223" fmla="*/ 689535 w 9915525"/>
              <a:gd name="connsiteY2223" fmla="*/ 4873480 h 6819900"/>
              <a:gd name="connsiteX2224" fmla="*/ 672390 w 9915525"/>
              <a:gd name="connsiteY2224" fmla="*/ 4906039 h 6819900"/>
              <a:gd name="connsiteX2225" fmla="*/ 700965 w 9915525"/>
              <a:gd name="connsiteY2225" fmla="*/ 4968730 h 6819900"/>
              <a:gd name="connsiteX2226" fmla="*/ 723758 w 9915525"/>
              <a:gd name="connsiteY2226" fmla="*/ 4953664 h 6819900"/>
              <a:gd name="connsiteX2227" fmla="*/ 9042484 w 9915525"/>
              <a:gd name="connsiteY2227" fmla="*/ 5399666 h 6819900"/>
              <a:gd name="connsiteX2228" fmla="*/ 9038992 w 9915525"/>
              <a:gd name="connsiteY2228" fmla="*/ 5359255 h 6819900"/>
              <a:gd name="connsiteX2229" fmla="*/ 9057664 w 9915525"/>
              <a:gd name="connsiteY2229" fmla="*/ 5380271 h 6819900"/>
              <a:gd name="connsiteX2230" fmla="*/ 9042484 w 9915525"/>
              <a:gd name="connsiteY2230" fmla="*/ 5399666 h 6819900"/>
              <a:gd name="connsiteX2231" fmla="*/ 5892090 w 9915525"/>
              <a:gd name="connsiteY2231" fmla="*/ 5335144 h 6819900"/>
              <a:gd name="connsiteX2232" fmla="*/ 5931006 w 9915525"/>
              <a:gd name="connsiteY2232" fmla="*/ 5322149 h 6819900"/>
              <a:gd name="connsiteX2233" fmla="*/ 5915903 w 9915525"/>
              <a:gd name="connsiteY2233" fmla="*/ 5349730 h 6819900"/>
              <a:gd name="connsiteX2234" fmla="*/ 5892090 w 9915525"/>
              <a:gd name="connsiteY2234" fmla="*/ 5335144 h 6819900"/>
              <a:gd name="connsiteX2235" fmla="*/ 9694748 w 9915525"/>
              <a:gd name="connsiteY2235" fmla="*/ 5328894 h 6819900"/>
              <a:gd name="connsiteX2236" fmla="*/ 9721140 w 9915525"/>
              <a:gd name="connsiteY2236" fmla="*/ 5325124 h 6819900"/>
              <a:gd name="connsiteX2237" fmla="*/ 9706059 w 9915525"/>
              <a:gd name="connsiteY2237" fmla="*/ 5340205 h 6819900"/>
              <a:gd name="connsiteX2238" fmla="*/ 9694748 w 9915525"/>
              <a:gd name="connsiteY2238" fmla="*/ 5328894 h 6819900"/>
              <a:gd name="connsiteX2239" fmla="*/ 9442534 w 9915525"/>
              <a:gd name="connsiteY2239" fmla="*/ 5324114 h 6819900"/>
              <a:gd name="connsiteX2240" fmla="*/ 9440152 w 9915525"/>
              <a:gd name="connsiteY2240" fmla="*/ 5292580 h 6819900"/>
              <a:gd name="connsiteX2241" fmla="*/ 9454440 w 9915525"/>
              <a:gd name="connsiteY2241" fmla="*/ 5307430 h 6819900"/>
              <a:gd name="connsiteX2242" fmla="*/ 9463965 w 9915525"/>
              <a:gd name="connsiteY2242" fmla="*/ 5316393 h 6819900"/>
              <a:gd name="connsiteX2243" fmla="*/ 9473490 w 9915525"/>
              <a:gd name="connsiteY2243" fmla="*/ 5320593 h 6819900"/>
              <a:gd name="connsiteX2244" fmla="*/ 9442534 w 9915525"/>
              <a:gd name="connsiteY2244" fmla="*/ 5324114 h 6819900"/>
              <a:gd name="connsiteX2245" fmla="*/ 9821248 w 9915525"/>
              <a:gd name="connsiteY2245" fmla="*/ 5321000 h 6819900"/>
              <a:gd name="connsiteX2246" fmla="*/ 9836098 w 9915525"/>
              <a:gd name="connsiteY2246" fmla="*/ 5316800 h 6819900"/>
              <a:gd name="connsiteX2247" fmla="*/ 9830115 w 9915525"/>
              <a:gd name="connsiteY2247" fmla="*/ 5330680 h 6819900"/>
              <a:gd name="connsiteX2248" fmla="*/ 9821248 w 9915525"/>
              <a:gd name="connsiteY2248" fmla="*/ 5321000 h 6819900"/>
              <a:gd name="connsiteX2249" fmla="*/ 1605840 w 9915525"/>
              <a:gd name="connsiteY2249" fmla="*/ 5249718 h 6819900"/>
              <a:gd name="connsiteX2250" fmla="*/ 1620128 w 9915525"/>
              <a:gd name="connsiteY2250" fmla="*/ 5235430 h 6819900"/>
              <a:gd name="connsiteX2251" fmla="*/ 1634415 w 9915525"/>
              <a:gd name="connsiteY2251" fmla="*/ 5249718 h 6819900"/>
              <a:gd name="connsiteX2252" fmla="*/ 1620128 w 9915525"/>
              <a:gd name="connsiteY2252" fmla="*/ 5264005 h 6819900"/>
              <a:gd name="connsiteX2253" fmla="*/ 1605840 w 9915525"/>
              <a:gd name="connsiteY2253" fmla="*/ 5249718 h 6819900"/>
              <a:gd name="connsiteX2254" fmla="*/ 9816389 w 9915525"/>
              <a:gd name="connsiteY2254" fmla="*/ 5212411 h 6819900"/>
              <a:gd name="connsiteX2255" fmla="*/ 9808227 w 9915525"/>
              <a:gd name="connsiteY2255" fmla="*/ 5186217 h 6819900"/>
              <a:gd name="connsiteX2256" fmla="*/ 9795390 w 9915525"/>
              <a:gd name="connsiteY2256" fmla="*/ 5063980 h 6819900"/>
              <a:gd name="connsiteX2257" fmla="*/ 9842043 w 9915525"/>
              <a:gd name="connsiteY2257" fmla="*/ 5167632 h 6819900"/>
              <a:gd name="connsiteX2258" fmla="*/ 9832058 w 9915525"/>
              <a:gd name="connsiteY2258" fmla="*/ 5235430 h 6819900"/>
              <a:gd name="connsiteX2259" fmla="*/ 9816389 w 9915525"/>
              <a:gd name="connsiteY2259" fmla="*/ 5212411 h 6819900"/>
              <a:gd name="connsiteX2260" fmla="*/ 9656584 w 9915525"/>
              <a:gd name="connsiteY2260" fmla="*/ 5182503 h 6819900"/>
              <a:gd name="connsiteX2261" fmla="*/ 9659227 w 9915525"/>
              <a:gd name="connsiteY2261" fmla="*/ 5130655 h 6819900"/>
              <a:gd name="connsiteX2262" fmla="*/ 9683040 w 9915525"/>
              <a:gd name="connsiteY2262" fmla="*/ 5148926 h 6819900"/>
              <a:gd name="connsiteX2263" fmla="*/ 9688821 w 9915525"/>
              <a:gd name="connsiteY2263" fmla="*/ 5182264 h 6819900"/>
              <a:gd name="connsiteX2264" fmla="*/ 9656584 w 9915525"/>
              <a:gd name="connsiteY2264" fmla="*/ 5182503 h 6819900"/>
              <a:gd name="connsiteX2265" fmla="*/ 6342146 w 9915525"/>
              <a:gd name="connsiteY2265" fmla="*/ 5105297 h 6819900"/>
              <a:gd name="connsiteX2266" fmla="*/ 6344528 w 9915525"/>
              <a:gd name="connsiteY2266" fmla="*/ 5063980 h 6819900"/>
              <a:gd name="connsiteX2267" fmla="*/ 6358815 w 9915525"/>
              <a:gd name="connsiteY2267" fmla="*/ 5087793 h 6819900"/>
              <a:gd name="connsiteX2268" fmla="*/ 6356434 w 9915525"/>
              <a:gd name="connsiteY2268" fmla="*/ 5110853 h 6819900"/>
              <a:gd name="connsiteX2269" fmla="*/ 6342146 w 9915525"/>
              <a:gd name="connsiteY2269" fmla="*/ 5105297 h 6819900"/>
              <a:gd name="connsiteX2270" fmla="*/ 519990 w 9915525"/>
              <a:gd name="connsiteY2270" fmla="*/ 4249593 h 6819900"/>
              <a:gd name="connsiteX2271" fmla="*/ 495011 w 9915525"/>
              <a:gd name="connsiteY2271" fmla="*/ 4235305 h 6819900"/>
              <a:gd name="connsiteX2272" fmla="*/ 491253 w 9915525"/>
              <a:gd name="connsiteY2272" fmla="*/ 4202068 h 6819900"/>
              <a:gd name="connsiteX2273" fmla="*/ 534116 w 9915525"/>
              <a:gd name="connsiteY2273" fmla="*/ 4202566 h 6819900"/>
              <a:gd name="connsiteX2274" fmla="*/ 567615 w 9915525"/>
              <a:gd name="connsiteY2274" fmla="*/ 4236365 h 6819900"/>
              <a:gd name="connsiteX2275" fmla="*/ 549731 w 9915525"/>
              <a:gd name="connsiteY2275" fmla="*/ 4263880 h 6819900"/>
              <a:gd name="connsiteX2276" fmla="*/ 519990 w 9915525"/>
              <a:gd name="connsiteY2276" fmla="*/ 4249593 h 6819900"/>
              <a:gd name="connsiteX2277" fmla="*/ 396165 w 9915525"/>
              <a:gd name="connsiteY2277" fmla="*/ 4239769 h 6819900"/>
              <a:gd name="connsiteX2278" fmla="*/ 448969 w 9915525"/>
              <a:gd name="connsiteY2278" fmla="*/ 4225938 h 6819900"/>
              <a:gd name="connsiteX2279" fmla="*/ 462517 w 9915525"/>
              <a:gd name="connsiteY2279" fmla="*/ 4245231 h 6819900"/>
              <a:gd name="connsiteX2280" fmla="*/ 396165 w 9915525"/>
              <a:gd name="connsiteY2280" fmla="*/ 4239769 h 6819900"/>
              <a:gd name="connsiteX2281" fmla="*/ 9626489 w 9915525"/>
              <a:gd name="connsiteY2281" fmla="*/ 4236425 h 6819900"/>
              <a:gd name="connsiteX2282" fmla="*/ 9610318 w 9915525"/>
              <a:gd name="connsiteY2282" fmla="*/ 4136145 h 6819900"/>
              <a:gd name="connsiteX2283" fmla="*/ 9617430 w 9915525"/>
              <a:gd name="connsiteY2283" fmla="*/ 4054330 h 6819900"/>
              <a:gd name="connsiteX2284" fmla="*/ 9653597 w 9915525"/>
              <a:gd name="connsiteY2284" fmla="*/ 4169540 h 6819900"/>
              <a:gd name="connsiteX2285" fmla="*/ 9626489 w 9915525"/>
              <a:gd name="connsiteY2285" fmla="*/ 4236425 h 6819900"/>
              <a:gd name="connsiteX2286" fmla="*/ 9810688 w 9915525"/>
              <a:gd name="connsiteY2286" fmla="*/ 4227832 h 6819900"/>
              <a:gd name="connsiteX2287" fmla="*/ 9780670 w 9915525"/>
              <a:gd name="connsiteY2287" fmla="*/ 4210540 h 6819900"/>
              <a:gd name="connsiteX2288" fmla="*/ 9754477 w 9915525"/>
              <a:gd name="connsiteY2288" fmla="*/ 4208159 h 6819900"/>
              <a:gd name="connsiteX2289" fmla="*/ 9740190 w 9915525"/>
              <a:gd name="connsiteY2289" fmla="*/ 4182917 h 6819900"/>
              <a:gd name="connsiteX2290" fmla="*/ 9730665 w 9915525"/>
              <a:gd name="connsiteY2290" fmla="*/ 4159105 h 6819900"/>
              <a:gd name="connsiteX2291" fmla="*/ 9721140 w 9915525"/>
              <a:gd name="connsiteY2291" fmla="*/ 4140617 h 6819900"/>
              <a:gd name="connsiteX2292" fmla="*/ 9730665 w 9915525"/>
              <a:gd name="connsiteY2292" fmla="*/ 4116242 h 6819900"/>
              <a:gd name="connsiteX2293" fmla="*/ 9729554 w 9915525"/>
              <a:gd name="connsiteY2293" fmla="*/ 4054330 h 6819900"/>
              <a:gd name="connsiteX2294" fmla="*/ 9723899 w 9915525"/>
              <a:gd name="connsiteY2294" fmla="*/ 4035280 h 6819900"/>
              <a:gd name="connsiteX2295" fmla="*/ 9720248 w 9915525"/>
              <a:gd name="connsiteY2295" fmla="*/ 4016230 h 6819900"/>
              <a:gd name="connsiteX2296" fmla="*/ 9711615 w 9915525"/>
              <a:gd name="connsiteY2296" fmla="*/ 3962732 h 6819900"/>
              <a:gd name="connsiteX2297" fmla="*/ 9732205 w 9915525"/>
              <a:gd name="connsiteY2297" fmla="*/ 3914618 h 6819900"/>
              <a:gd name="connsiteX2298" fmla="*/ 9774207 w 9915525"/>
              <a:gd name="connsiteY2298" fmla="*/ 3848862 h 6819900"/>
              <a:gd name="connsiteX2299" fmla="*/ 9730366 w 9915525"/>
              <a:gd name="connsiteY2299" fmla="*/ 3849814 h 6819900"/>
              <a:gd name="connsiteX2300" fmla="*/ 9628271 w 9915525"/>
              <a:gd name="connsiteY2300" fmla="*/ 3806981 h 6819900"/>
              <a:gd name="connsiteX2301" fmla="*/ 9587790 w 9915525"/>
              <a:gd name="connsiteY2301" fmla="*/ 3743603 h 6819900"/>
              <a:gd name="connsiteX2302" fmla="*/ 9621127 w 9915525"/>
              <a:gd name="connsiteY2302" fmla="*/ 3726347 h 6819900"/>
              <a:gd name="connsiteX2303" fmla="*/ 9654465 w 9915525"/>
              <a:gd name="connsiteY2303" fmla="*/ 3722016 h 6819900"/>
              <a:gd name="connsiteX2304" fmla="*/ 9702579 w 9915525"/>
              <a:gd name="connsiteY2304" fmla="*/ 3731045 h 6819900"/>
              <a:gd name="connsiteX2305" fmla="*/ 9739415 w 9915525"/>
              <a:gd name="connsiteY2305" fmla="*/ 3738279 h 6819900"/>
              <a:gd name="connsiteX2306" fmla="*/ 9759240 w 9915525"/>
              <a:gd name="connsiteY2306" fmla="*/ 3713720 h 6819900"/>
              <a:gd name="connsiteX2307" fmla="*/ 9785433 w 9915525"/>
              <a:gd name="connsiteY2307" fmla="*/ 3707803 h 6819900"/>
              <a:gd name="connsiteX2308" fmla="*/ 9825914 w 9915525"/>
              <a:gd name="connsiteY2308" fmla="*/ 3754061 h 6819900"/>
              <a:gd name="connsiteX2309" fmla="*/ 9837153 w 9915525"/>
              <a:gd name="connsiteY2309" fmla="*/ 3789789 h 6819900"/>
              <a:gd name="connsiteX2310" fmla="*/ 9840404 w 9915525"/>
              <a:gd name="connsiteY2310" fmla="*/ 3812014 h 6819900"/>
              <a:gd name="connsiteX2311" fmla="*/ 9834131 w 9915525"/>
              <a:gd name="connsiteY2311" fmla="*/ 3838246 h 6819900"/>
              <a:gd name="connsiteX2312" fmla="*/ 9825368 w 9915525"/>
              <a:gd name="connsiteY2312" fmla="*/ 3884912 h 6819900"/>
              <a:gd name="connsiteX2313" fmla="*/ 9837576 w 9915525"/>
              <a:gd name="connsiteY2313" fmla="*/ 3943834 h 6819900"/>
              <a:gd name="connsiteX2314" fmla="*/ 9878240 w 9915525"/>
              <a:gd name="connsiteY2314" fmla="*/ 3974049 h 6819900"/>
              <a:gd name="connsiteX2315" fmla="*/ 9905054 w 9915525"/>
              <a:gd name="connsiteY2315" fmla="*/ 4010759 h 6819900"/>
              <a:gd name="connsiteX2316" fmla="*/ 9894675 w 9915525"/>
              <a:gd name="connsiteY2316" fmla="*/ 4056479 h 6819900"/>
              <a:gd name="connsiteX2317" fmla="*/ 9854489 w 9915525"/>
              <a:gd name="connsiteY2317" fmla="*/ 4043945 h 6819900"/>
              <a:gd name="connsiteX2318" fmla="*/ 9840202 w 9915525"/>
              <a:gd name="connsiteY2318" fmla="*/ 4019675 h 6819900"/>
              <a:gd name="connsiteX2319" fmla="*/ 9825914 w 9915525"/>
              <a:gd name="connsiteY2319" fmla="*/ 3992178 h 6819900"/>
              <a:gd name="connsiteX2320" fmla="*/ 9757976 w 9915525"/>
              <a:gd name="connsiteY2320" fmla="*/ 3960538 h 6819900"/>
              <a:gd name="connsiteX2321" fmla="*/ 9748484 w 9915525"/>
              <a:gd name="connsiteY2321" fmla="*/ 4001183 h 6819900"/>
              <a:gd name="connsiteX2322" fmla="*/ 9762260 w 9915525"/>
              <a:gd name="connsiteY2322" fmla="*/ 4033715 h 6819900"/>
              <a:gd name="connsiteX2323" fmla="*/ 9845480 w 9915525"/>
              <a:gd name="connsiteY2323" fmla="*/ 4080011 h 6819900"/>
              <a:gd name="connsiteX2324" fmla="*/ 9860407 w 9915525"/>
              <a:gd name="connsiteY2324" fmla="*/ 4119729 h 6819900"/>
              <a:gd name="connsiteX2325" fmla="*/ 9844964 w 9915525"/>
              <a:gd name="connsiteY2325" fmla="*/ 4185487 h 6819900"/>
              <a:gd name="connsiteX2326" fmla="*/ 9810688 w 9915525"/>
              <a:gd name="connsiteY2326" fmla="*/ 4227833 h 6819900"/>
              <a:gd name="connsiteX2327" fmla="*/ 415215 w 9915525"/>
              <a:gd name="connsiteY2327" fmla="*/ 4117036 h 6819900"/>
              <a:gd name="connsiteX2328" fmla="*/ 404250 w 9915525"/>
              <a:gd name="connsiteY2328" fmla="*/ 4071313 h 6819900"/>
              <a:gd name="connsiteX2329" fmla="*/ 388769 w 9915525"/>
              <a:gd name="connsiteY2329" fmla="*/ 4013193 h 6819900"/>
              <a:gd name="connsiteX2330" fmla="*/ 375921 w 9915525"/>
              <a:gd name="connsiteY2330" fmla="*/ 3953580 h 6819900"/>
              <a:gd name="connsiteX2331" fmla="*/ 367590 w 9915525"/>
              <a:gd name="connsiteY2331" fmla="*/ 3920418 h 6819900"/>
              <a:gd name="connsiteX2332" fmla="*/ 390840 w 9915525"/>
              <a:gd name="connsiteY2332" fmla="*/ 3892405 h 6819900"/>
              <a:gd name="connsiteX2333" fmla="*/ 429306 w 9915525"/>
              <a:gd name="connsiteY2333" fmla="*/ 3816550 h 6819900"/>
              <a:gd name="connsiteX2334" fmla="*/ 447267 w 9915525"/>
              <a:gd name="connsiteY2334" fmla="*/ 3760657 h 6819900"/>
              <a:gd name="connsiteX2335" fmla="*/ 461223 w 9915525"/>
              <a:gd name="connsiteY2335" fmla="*/ 3779639 h 6819900"/>
              <a:gd name="connsiteX2336" fmla="*/ 479499 w 9915525"/>
              <a:gd name="connsiteY2336" fmla="*/ 3819278 h 6819900"/>
              <a:gd name="connsiteX2337" fmla="*/ 500940 w 9915525"/>
              <a:gd name="connsiteY2337" fmla="*/ 3853091 h 6819900"/>
              <a:gd name="connsiteX2338" fmla="*/ 511595 w 9915525"/>
              <a:gd name="connsiteY2338" fmla="*/ 3880200 h 6819900"/>
              <a:gd name="connsiteX2339" fmla="*/ 502070 w 9915525"/>
              <a:gd name="connsiteY2339" fmla="*/ 3955147 h 6819900"/>
              <a:gd name="connsiteX2340" fmla="*/ 496941 w 9915525"/>
              <a:gd name="connsiteY2340" fmla="*/ 4064489 h 6819900"/>
              <a:gd name="connsiteX2341" fmla="*/ 539804 w 9915525"/>
              <a:gd name="connsiteY2341" fmla="*/ 4066482 h 6819900"/>
              <a:gd name="connsiteX2342" fmla="*/ 567615 w 9915525"/>
              <a:gd name="connsiteY2342" fmla="*/ 4078970 h 6819900"/>
              <a:gd name="connsiteX2343" fmla="*/ 536400 w 9915525"/>
              <a:gd name="connsiteY2343" fmla="*/ 4101955 h 6819900"/>
              <a:gd name="connsiteX2344" fmla="*/ 473900 w 9915525"/>
              <a:gd name="connsiteY2344" fmla="*/ 4130530 h 6819900"/>
              <a:gd name="connsiteX2345" fmla="*/ 415215 w 9915525"/>
              <a:gd name="connsiteY2345" fmla="*/ 4117036 h 6819900"/>
              <a:gd name="connsiteX2346" fmla="*/ 262815 w 9915525"/>
              <a:gd name="connsiteY2346" fmla="*/ 3986993 h 6819900"/>
              <a:gd name="connsiteX2347" fmla="*/ 284246 w 9915525"/>
              <a:gd name="connsiteY2347" fmla="*/ 3951274 h 6819900"/>
              <a:gd name="connsiteX2348" fmla="*/ 274721 w 9915525"/>
              <a:gd name="connsiteY2348" fmla="*/ 4025609 h 6819900"/>
              <a:gd name="connsiteX2349" fmla="*/ 262815 w 9915525"/>
              <a:gd name="connsiteY2349" fmla="*/ 3986993 h 6819900"/>
              <a:gd name="connsiteX2350" fmla="*/ 312821 w 9915525"/>
              <a:gd name="connsiteY2350" fmla="*/ 3854008 h 6819900"/>
              <a:gd name="connsiteX2351" fmla="*/ 310841 w 9915525"/>
              <a:gd name="connsiteY2351" fmla="*/ 3813186 h 6819900"/>
              <a:gd name="connsiteX2352" fmla="*/ 328763 w 9915525"/>
              <a:gd name="connsiteY2352" fmla="*/ 3791215 h 6819900"/>
              <a:gd name="connsiteX2353" fmla="*/ 342587 w 9915525"/>
              <a:gd name="connsiteY2353" fmla="*/ 3749530 h 6819900"/>
              <a:gd name="connsiteX2354" fmla="*/ 367590 w 9915525"/>
              <a:gd name="connsiteY2354" fmla="*/ 3836446 h 6819900"/>
              <a:gd name="connsiteX2355" fmla="*/ 312821 w 9915525"/>
              <a:gd name="connsiteY2355" fmla="*/ 3854008 h 6819900"/>
              <a:gd name="connsiteX2356" fmla="*/ 15035 w 9915525"/>
              <a:gd name="connsiteY2356" fmla="*/ 3762230 h 6819900"/>
              <a:gd name="connsiteX2357" fmla="*/ 9162 w 9915525"/>
              <a:gd name="connsiteY2357" fmla="*/ 3694761 h 6819900"/>
              <a:gd name="connsiteX2358" fmla="*/ 24014 w 9915525"/>
              <a:gd name="connsiteY2358" fmla="*/ 3673330 h 6819900"/>
              <a:gd name="connsiteX2359" fmla="*/ 41794 w 9915525"/>
              <a:gd name="connsiteY2359" fmla="*/ 3736865 h 6819900"/>
              <a:gd name="connsiteX2360" fmla="*/ 27071 w 9915525"/>
              <a:gd name="connsiteY2360" fmla="*/ 3804334 h 6819900"/>
              <a:gd name="connsiteX2361" fmla="*/ 15035 w 9915525"/>
              <a:gd name="connsiteY2361" fmla="*/ 3762230 h 6819900"/>
              <a:gd name="connsiteX2362" fmla="*/ 236621 w 9915525"/>
              <a:gd name="connsiteY2362" fmla="*/ 3714065 h 6819900"/>
              <a:gd name="connsiteX2363" fmla="*/ 205665 w 9915525"/>
              <a:gd name="connsiteY2363" fmla="*/ 3682252 h 6819900"/>
              <a:gd name="connsiteX2364" fmla="*/ 195388 w 9915525"/>
              <a:gd name="connsiteY2364" fmla="*/ 3654280 h 6819900"/>
              <a:gd name="connsiteX2365" fmla="*/ 188244 w 9915525"/>
              <a:gd name="connsiteY2365" fmla="*/ 3582820 h 6819900"/>
              <a:gd name="connsiteX2366" fmla="*/ 184234 w 9915525"/>
              <a:gd name="connsiteY2366" fmla="*/ 3511383 h 6819900"/>
              <a:gd name="connsiteX2367" fmla="*/ 177090 w 9915525"/>
              <a:gd name="connsiteY2367" fmla="*/ 3441788 h 6819900"/>
              <a:gd name="connsiteX2368" fmla="*/ 129303 w 9915525"/>
              <a:gd name="connsiteY2368" fmla="*/ 3327420 h 6819900"/>
              <a:gd name="connsiteX2369" fmla="*/ 100890 w 9915525"/>
              <a:gd name="connsiteY2369" fmla="*/ 3244473 h 6819900"/>
              <a:gd name="connsiteX2370" fmla="*/ 74696 w 9915525"/>
              <a:gd name="connsiteY2370" fmla="*/ 3170224 h 6819900"/>
              <a:gd name="connsiteX2371" fmla="*/ 53265 w 9915525"/>
              <a:gd name="connsiteY2371" fmla="*/ 3144030 h 6819900"/>
              <a:gd name="connsiteX2372" fmla="*/ 82520 w 9915525"/>
              <a:gd name="connsiteY2372" fmla="*/ 3120880 h 6819900"/>
              <a:gd name="connsiteX2373" fmla="*/ 124216 w 9915525"/>
              <a:gd name="connsiteY2373" fmla="*/ 3132786 h 6819900"/>
              <a:gd name="connsiteX2374" fmla="*/ 156873 w 9915525"/>
              <a:gd name="connsiteY2374" fmla="*/ 3158702 h 6819900"/>
              <a:gd name="connsiteX2375" fmla="*/ 177393 w 9915525"/>
              <a:gd name="connsiteY2375" fmla="*/ 3187277 h 6819900"/>
              <a:gd name="connsiteX2376" fmla="*/ 191680 w 9915525"/>
              <a:gd name="connsiteY2376" fmla="*/ 3220332 h 6819900"/>
              <a:gd name="connsiteX2377" fmla="*/ 205665 w 9915525"/>
              <a:gd name="connsiteY2377" fmla="*/ 3255577 h 6819900"/>
              <a:gd name="connsiteX2378" fmla="*/ 222016 w 9915525"/>
              <a:gd name="connsiteY2378" fmla="*/ 3281484 h 6819900"/>
              <a:gd name="connsiteX2379" fmla="*/ 226435 w 9915525"/>
              <a:gd name="connsiteY2379" fmla="*/ 3312928 h 6819900"/>
              <a:gd name="connsiteX2380" fmla="*/ 212466 w 9915525"/>
              <a:gd name="connsiteY2380" fmla="*/ 3377987 h 6819900"/>
              <a:gd name="connsiteX2381" fmla="*/ 231990 w 9915525"/>
              <a:gd name="connsiteY2381" fmla="*/ 3430294 h 6819900"/>
              <a:gd name="connsiteX2382" fmla="*/ 249260 w 9915525"/>
              <a:gd name="connsiteY2382" fmla="*/ 3451019 h 6819900"/>
              <a:gd name="connsiteX2383" fmla="*/ 257967 w 9915525"/>
              <a:gd name="connsiteY2383" fmla="*/ 3467192 h 6819900"/>
              <a:gd name="connsiteX2384" fmla="*/ 268171 w 9915525"/>
              <a:gd name="connsiteY2384" fmla="*/ 3520368 h 6819900"/>
              <a:gd name="connsiteX2385" fmla="*/ 271239 w 9915525"/>
              <a:gd name="connsiteY2385" fmla="*/ 3568629 h 6819900"/>
              <a:gd name="connsiteX2386" fmla="*/ 300915 w 9915525"/>
              <a:gd name="connsiteY2386" fmla="*/ 3670466 h 6819900"/>
              <a:gd name="connsiteX2387" fmla="*/ 236621 w 9915525"/>
              <a:gd name="connsiteY2387" fmla="*/ 3714065 h 6819900"/>
              <a:gd name="connsiteX2388" fmla="*/ 9675896 w 9915525"/>
              <a:gd name="connsiteY2388" fmla="*/ 3466997 h 6819900"/>
              <a:gd name="connsiteX2389" fmla="*/ 9675420 w 9915525"/>
              <a:gd name="connsiteY2389" fmla="*/ 3389485 h 6819900"/>
              <a:gd name="connsiteX2390" fmla="*/ 9675420 w 9915525"/>
              <a:gd name="connsiteY2390" fmla="*/ 3378055 h 6819900"/>
              <a:gd name="connsiteX2391" fmla="*/ 9663990 w 9915525"/>
              <a:gd name="connsiteY2391" fmla="*/ 3359005 h 6819900"/>
              <a:gd name="connsiteX2392" fmla="*/ 9673515 w 9915525"/>
              <a:gd name="connsiteY2392" fmla="*/ 3339955 h 6819900"/>
              <a:gd name="connsiteX2393" fmla="*/ 9683040 w 9915525"/>
              <a:gd name="connsiteY2393" fmla="*/ 3325667 h 6819900"/>
              <a:gd name="connsiteX2394" fmla="*/ 9693127 w 9915525"/>
              <a:gd name="connsiteY2394" fmla="*/ 3311380 h 6819900"/>
              <a:gd name="connsiteX2395" fmla="*/ 9697734 w 9915525"/>
              <a:gd name="connsiteY2395" fmla="*/ 3302513 h 6819900"/>
              <a:gd name="connsiteX2396" fmla="*/ 9724351 w 9915525"/>
              <a:gd name="connsiteY2396" fmla="*/ 3292446 h 6819900"/>
              <a:gd name="connsiteX2397" fmla="*/ 9723522 w 9915525"/>
              <a:gd name="connsiteY2397" fmla="*/ 3308602 h 6819900"/>
              <a:gd name="connsiteX2398" fmla="*/ 9711616 w 9915525"/>
              <a:gd name="connsiteY2398" fmla="*/ 3345511 h 6819900"/>
              <a:gd name="connsiteX2399" fmla="*/ 9702091 w 9915525"/>
              <a:gd name="connsiteY2399" fmla="*/ 3378055 h 6819900"/>
              <a:gd name="connsiteX2400" fmla="*/ 9706853 w 9915525"/>
              <a:gd name="connsiteY2400" fmla="*/ 3425680 h 6819900"/>
              <a:gd name="connsiteX2401" fmla="*/ 9706072 w 9915525"/>
              <a:gd name="connsiteY2401" fmla="*/ 3467524 h 6819900"/>
              <a:gd name="connsiteX2402" fmla="*/ 9689403 w 9915525"/>
              <a:gd name="connsiteY2402" fmla="*/ 3472553 h 6819900"/>
              <a:gd name="connsiteX2403" fmla="*/ 9675895 w 9915525"/>
              <a:gd name="connsiteY2403" fmla="*/ 3466997 h 6819900"/>
              <a:gd name="connsiteX2404" fmla="*/ 9654465 w 9915525"/>
              <a:gd name="connsiteY2404" fmla="*/ 3182792 h 6819900"/>
              <a:gd name="connsiteX2405" fmla="*/ 9644940 w 9915525"/>
              <a:gd name="connsiteY2405" fmla="*/ 3168505 h 6819900"/>
              <a:gd name="connsiteX2406" fmla="*/ 9635415 w 9915525"/>
              <a:gd name="connsiteY2406" fmla="*/ 3155011 h 6819900"/>
              <a:gd name="connsiteX2407" fmla="*/ 9624176 w 9915525"/>
              <a:gd name="connsiteY2407" fmla="*/ 3137771 h 6819900"/>
              <a:gd name="connsiteX2408" fmla="*/ 9653000 w 9915525"/>
              <a:gd name="connsiteY2408" fmla="*/ 3101830 h 6819900"/>
              <a:gd name="connsiteX2409" fmla="*/ 9692565 w 9915525"/>
              <a:gd name="connsiteY2409" fmla="*/ 3087542 h 6819900"/>
              <a:gd name="connsiteX2410" fmla="*/ 9723143 w 9915525"/>
              <a:gd name="connsiteY2410" fmla="*/ 3073255 h 6819900"/>
              <a:gd name="connsiteX2411" fmla="*/ 9735165 w 9915525"/>
              <a:gd name="connsiteY2411" fmla="*/ 3113736 h 6819900"/>
              <a:gd name="connsiteX2412" fmla="*/ 9707456 w 9915525"/>
              <a:gd name="connsiteY2412" fmla="*/ 3168505 h 6819900"/>
              <a:gd name="connsiteX2413" fmla="*/ 9683040 w 9915525"/>
              <a:gd name="connsiteY2413" fmla="*/ 3182792 h 6819900"/>
              <a:gd name="connsiteX2414" fmla="*/ 9662824 w 9915525"/>
              <a:gd name="connsiteY2414" fmla="*/ 3197080 h 6819900"/>
              <a:gd name="connsiteX2415" fmla="*/ 9654465 w 9915525"/>
              <a:gd name="connsiteY2415" fmla="*/ 3182792 h 6819900"/>
              <a:gd name="connsiteX2416" fmla="*/ 224715 w 9915525"/>
              <a:gd name="connsiteY2416" fmla="*/ 3030955 h 6819900"/>
              <a:gd name="connsiteX2417" fmla="*/ 233242 w 9915525"/>
              <a:gd name="connsiteY2417" fmla="*/ 3011959 h 6819900"/>
              <a:gd name="connsiteX2418" fmla="*/ 246284 w 9915525"/>
              <a:gd name="connsiteY2418" fmla="*/ 3038986 h 6819900"/>
              <a:gd name="connsiteX2419" fmla="*/ 224715 w 9915525"/>
              <a:gd name="connsiteY2419" fmla="*/ 3030955 h 6819900"/>
              <a:gd name="connsiteX2420" fmla="*/ 9613190 w 9915525"/>
              <a:gd name="connsiteY2420" fmla="*/ 2971655 h 6819900"/>
              <a:gd name="connsiteX2421" fmla="*/ 9606840 w 9915525"/>
              <a:gd name="connsiteY2421" fmla="*/ 2938998 h 6819900"/>
              <a:gd name="connsiteX2422" fmla="*/ 9592552 w 9915525"/>
              <a:gd name="connsiteY2422" fmla="*/ 2898403 h 6819900"/>
              <a:gd name="connsiteX2423" fmla="*/ 9587790 w 9915525"/>
              <a:gd name="connsiteY2423" fmla="*/ 2806555 h 6819900"/>
              <a:gd name="connsiteX2424" fmla="*/ 9594934 w 9915525"/>
              <a:gd name="connsiteY2424" fmla="*/ 2794649 h 6819900"/>
              <a:gd name="connsiteX2425" fmla="*/ 9678942 w 9915525"/>
              <a:gd name="connsiteY2425" fmla="*/ 2788057 h 6819900"/>
              <a:gd name="connsiteX2426" fmla="*/ 9692565 w 9915525"/>
              <a:gd name="connsiteY2426" fmla="*/ 2859781 h 6819900"/>
              <a:gd name="connsiteX2427" fmla="*/ 9664311 w 9915525"/>
              <a:gd name="connsiteY2427" fmla="*/ 2949102 h 6819900"/>
              <a:gd name="connsiteX2428" fmla="*/ 9613190 w 9915525"/>
              <a:gd name="connsiteY2428" fmla="*/ 2971655 h 6819900"/>
              <a:gd name="connsiteX2429" fmla="*/ 9454440 w 9915525"/>
              <a:gd name="connsiteY2429" fmla="*/ 2454130 h 6819900"/>
              <a:gd name="connsiteX2430" fmla="*/ 9471109 w 9915525"/>
              <a:gd name="connsiteY2430" fmla="*/ 2436893 h 6819900"/>
              <a:gd name="connsiteX2431" fmla="*/ 9487777 w 9915525"/>
              <a:gd name="connsiteY2431" fmla="*/ 2454130 h 6819900"/>
              <a:gd name="connsiteX2432" fmla="*/ 9471109 w 9915525"/>
              <a:gd name="connsiteY2432" fmla="*/ 2471367 h 6819900"/>
              <a:gd name="connsiteX2433" fmla="*/ 9454440 w 9915525"/>
              <a:gd name="connsiteY2433" fmla="*/ 2454130 h 6819900"/>
              <a:gd name="connsiteX2434" fmla="*/ 9433552 w 9915525"/>
              <a:gd name="connsiteY2434" fmla="*/ 2289824 h 6819900"/>
              <a:gd name="connsiteX2435" fmla="*/ 9411891 w 9915525"/>
              <a:gd name="connsiteY2435" fmla="*/ 2225530 h 6819900"/>
              <a:gd name="connsiteX2436" fmla="*/ 9473490 w 9915525"/>
              <a:gd name="connsiteY2436" fmla="*/ 2291264 h 6819900"/>
              <a:gd name="connsiteX2437" fmla="*/ 9433552 w 9915525"/>
              <a:gd name="connsiteY2437" fmla="*/ 2289824 h 6819900"/>
              <a:gd name="connsiteX2438" fmla="*/ 9597315 w 9915525"/>
              <a:gd name="connsiteY2438" fmla="*/ 2258868 h 6819900"/>
              <a:gd name="connsiteX2439" fmla="*/ 9606840 w 9915525"/>
              <a:gd name="connsiteY2439" fmla="*/ 2244580 h 6819900"/>
              <a:gd name="connsiteX2440" fmla="*/ 9616365 w 9915525"/>
              <a:gd name="connsiteY2440" fmla="*/ 2258868 h 6819900"/>
              <a:gd name="connsiteX2441" fmla="*/ 9606840 w 9915525"/>
              <a:gd name="connsiteY2441" fmla="*/ 2273155 h 6819900"/>
              <a:gd name="connsiteX2442" fmla="*/ 9597315 w 9915525"/>
              <a:gd name="connsiteY2442" fmla="*/ 2258868 h 6819900"/>
              <a:gd name="connsiteX2443" fmla="*/ 9374367 w 9915525"/>
              <a:gd name="connsiteY2443" fmla="*/ 2088077 h 6819900"/>
              <a:gd name="connsiteX2444" fmla="*/ 9340626 w 9915525"/>
              <a:gd name="connsiteY2444" fmla="*/ 2054080 h 6819900"/>
              <a:gd name="connsiteX2445" fmla="*/ 9335377 w 9915525"/>
              <a:gd name="connsiteY2445" fmla="*/ 2015980 h 6819900"/>
              <a:gd name="connsiteX2446" fmla="*/ 9349665 w 9915525"/>
              <a:gd name="connsiteY2446" fmla="*/ 1991563 h 6819900"/>
              <a:gd name="connsiteX2447" fmla="*/ 9380694 w 9915525"/>
              <a:gd name="connsiteY2447" fmla="*/ 1979654 h 6819900"/>
              <a:gd name="connsiteX2448" fmla="*/ 9414638 w 9915525"/>
              <a:gd name="connsiteY2448" fmla="*/ 2077798 h 6819900"/>
              <a:gd name="connsiteX2449" fmla="*/ 9374367 w 9915525"/>
              <a:gd name="connsiteY2449" fmla="*/ 2088077 h 6819900"/>
              <a:gd name="connsiteX2450" fmla="*/ 9473490 w 9915525"/>
              <a:gd name="connsiteY2450" fmla="*/ 1839768 h 6819900"/>
              <a:gd name="connsiteX2451" fmla="*/ 9463965 w 9915525"/>
              <a:gd name="connsiteY2451" fmla="*/ 1825480 h 6819900"/>
              <a:gd name="connsiteX2452" fmla="*/ 9454440 w 9915525"/>
              <a:gd name="connsiteY2452" fmla="*/ 1801668 h 6819900"/>
              <a:gd name="connsiteX2453" fmla="*/ 9471830 w 9915525"/>
              <a:gd name="connsiteY2453" fmla="*/ 1777855 h 6819900"/>
              <a:gd name="connsiteX2454" fmla="*/ 9527381 w 9915525"/>
              <a:gd name="connsiteY2454" fmla="*/ 1839283 h 6819900"/>
              <a:gd name="connsiteX2455" fmla="*/ 9473490 w 9915525"/>
              <a:gd name="connsiteY2455" fmla="*/ 1839768 h 6819900"/>
              <a:gd name="connsiteX2456" fmla="*/ 9340140 w 9915525"/>
              <a:gd name="connsiteY2456" fmla="*/ 1797467 h 6819900"/>
              <a:gd name="connsiteX2457" fmla="*/ 9349665 w 9915525"/>
              <a:gd name="connsiteY2457" fmla="*/ 1782618 h 6819900"/>
              <a:gd name="connsiteX2458" fmla="*/ 9359190 w 9915525"/>
              <a:gd name="connsiteY2458" fmla="*/ 1791580 h 6819900"/>
              <a:gd name="connsiteX2459" fmla="*/ 9349665 w 9915525"/>
              <a:gd name="connsiteY2459" fmla="*/ 1806430 h 6819900"/>
              <a:gd name="connsiteX2460" fmla="*/ 9340140 w 9915525"/>
              <a:gd name="connsiteY2460" fmla="*/ 1797467 h 6819900"/>
              <a:gd name="connsiteX2461" fmla="*/ 8762973 w 9915525"/>
              <a:gd name="connsiteY2461" fmla="*/ 1747888 h 6819900"/>
              <a:gd name="connsiteX2462" fmla="*/ 8756734 w 9915525"/>
              <a:gd name="connsiteY2462" fmla="*/ 1723282 h 6819900"/>
              <a:gd name="connsiteX2463" fmla="*/ 8768640 w 9915525"/>
              <a:gd name="connsiteY2463" fmla="*/ 1705624 h 6819900"/>
              <a:gd name="connsiteX2464" fmla="*/ 8782927 w 9915525"/>
              <a:gd name="connsiteY2464" fmla="*/ 1692130 h 6819900"/>
              <a:gd name="connsiteX2465" fmla="*/ 8797215 w 9915525"/>
              <a:gd name="connsiteY2465" fmla="*/ 1682605 h 6819900"/>
              <a:gd name="connsiteX2466" fmla="*/ 8806740 w 9915525"/>
              <a:gd name="connsiteY2466" fmla="*/ 1673080 h 6819900"/>
              <a:gd name="connsiteX2467" fmla="*/ 8804835 w 9915525"/>
              <a:gd name="connsiteY2467" fmla="*/ 1756900 h 6819900"/>
              <a:gd name="connsiteX2468" fmla="*/ 8762973 w 9915525"/>
              <a:gd name="connsiteY2468" fmla="*/ 1747888 h 6819900"/>
              <a:gd name="connsiteX2469" fmla="*/ 9241743 w 9915525"/>
              <a:gd name="connsiteY2469" fmla="*/ 1675461 h 6819900"/>
              <a:gd name="connsiteX2470" fmla="*/ 9239181 w 9915525"/>
              <a:gd name="connsiteY2470" fmla="*/ 1596880 h 6819900"/>
              <a:gd name="connsiteX2471" fmla="*/ 9235321 w 9915525"/>
              <a:gd name="connsiteY2471" fmla="*/ 1492105 h 6819900"/>
              <a:gd name="connsiteX2472" fmla="*/ 9236657 w 9915525"/>
              <a:gd name="connsiteY2472" fmla="*/ 1411619 h 6819900"/>
              <a:gd name="connsiteX2473" fmla="*/ 9244890 w 9915525"/>
              <a:gd name="connsiteY2473" fmla="*/ 1385425 h 6819900"/>
              <a:gd name="connsiteX2474" fmla="*/ 9254415 w 9915525"/>
              <a:gd name="connsiteY2474" fmla="*/ 1368280 h 6819900"/>
              <a:gd name="connsiteX2475" fmla="*/ 9263940 w 9915525"/>
              <a:gd name="connsiteY2475" fmla="*/ 1321674 h 6819900"/>
              <a:gd name="connsiteX2476" fmla="*/ 9279007 w 9915525"/>
              <a:gd name="connsiteY2476" fmla="*/ 1269287 h 6819900"/>
              <a:gd name="connsiteX2477" fmla="*/ 9313314 w 9915525"/>
              <a:gd name="connsiteY2477" fmla="*/ 1289617 h 6819900"/>
              <a:gd name="connsiteX2478" fmla="*/ 9369080 w 9915525"/>
              <a:gd name="connsiteY2478" fmla="*/ 1301122 h 6819900"/>
              <a:gd name="connsiteX2479" fmla="*/ 9416340 w 9915525"/>
              <a:gd name="connsiteY2479" fmla="*/ 1348369 h 6819900"/>
              <a:gd name="connsiteX2480" fmla="*/ 9406041 w 9915525"/>
              <a:gd name="connsiteY2480" fmla="*/ 1411621 h 6819900"/>
              <a:gd name="connsiteX2481" fmla="*/ 9366472 w 9915525"/>
              <a:gd name="connsiteY2481" fmla="*/ 1390752 h 6819900"/>
              <a:gd name="connsiteX2482" fmla="*/ 9343107 w 9915525"/>
              <a:gd name="connsiteY2482" fmla="*/ 1380115 h 6819900"/>
              <a:gd name="connsiteX2483" fmla="*/ 9336742 w 9915525"/>
              <a:gd name="connsiteY2483" fmla="*/ 1408175 h 6819900"/>
              <a:gd name="connsiteX2484" fmla="*/ 9339186 w 9915525"/>
              <a:gd name="connsiteY2484" fmla="*/ 1436821 h 6819900"/>
              <a:gd name="connsiteX2485" fmla="*/ 9393846 w 9915525"/>
              <a:gd name="connsiteY2485" fmla="*/ 1439718 h 6819900"/>
              <a:gd name="connsiteX2486" fmla="*/ 9425865 w 9915525"/>
              <a:gd name="connsiteY2486" fmla="*/ 1433577 h 6819900"/>
              <a:gd name="connsiteX2487" fmla="*/ 9456821 w 9915525"/>
              <a:gd name="connsiteY2487" fmla="*/ 1450564 h 6819900"/>
              <a:gd name="connsiteX2488" fmla="*/ 9490731 w 9915525"/>
              <a:gd name="connsiteY2488" fmla="*/ 1479825 h 6819900"/>
              <a:gd name="connsiteX2489" fmla="*/ 9507399 w 9915525"/>
              <a:gd name="connsiteY2489" fmla="*/ 1511630 h 6819900"/>
              <a:gd name="connsiteX2490" fmla="*/ 9521115 w 9915525"/>
              <a:gd name="connsiteY2490" fmla="*/ 1540216 h 6819900"/>
              <a:gd name="connsiteX2491" fmla="*/ 9534713 w 9915525"/>
              <a:gd name="connsiteY2491" fmla="*/ 1571018 h 6819900"/>
              <a:gd name="connsiteX2492" fmla="*/ 9551312 w 9915525"/>
              <a:gd name="connsiteY2492" fmla="*/ 1654030 h 6819900"/>
              <a:gd name="connsiteX2493" fmla="*/ 9535192 w 9915525"/>
              <a:gd name="connsiteY2493" fmla="*/ 1644165 h 6819900"/>
              <a:gd name="connsiteX2494" fmla="*/ 9494149 w 9915525"/>
              <a:gd name="connsiteY2494" fmla="*/ 1635808 h 6819900"/>
              <a:gd name="connsiteX2495" fmla="*/ 9383191 w 9915525"/>
              <a:gd name="connsiteY2495" fmla="*/ 1629874 h 6819900"/>
              <a:gd name="connsiteX2496" fmla="*/ 9323660 w 9915525"/>
              <a:gd name="connsiteY2496" fmla="*/ 1638910 h 6819900"/>
              <a:gd name="connsiteX2497" fmla="*/ 9340140 w 9915525"/>
              <a:gd name="connsiteY2497" fmla="*/ 1665867 h 6819900"/>
              <a:gd name="connsiteX2498" fmla="*/ 9355957 w 9915525"/>
              <a:gd name="connsiteY2498" fmla="*/ 1693820 h 6819900"/>
              <a:gd name="connsiteX2499" fmla="*/ 9331149 w 9915525"/>
              <a:gd name="connsiteY2499" fmla="*/ 1711333 h 6819900"/>
              <a:gd name="connsiteX2500" fmla="*/ 9282400 w 9915525"/>
              <a:gd name="connsiteY2500" fmla="*/ 1711496 h 6819900"/>
              <a:gd name="connsiteX2501" fmla="*/ 9241743 w 9915525"/>
              <a:gd name="connsiteY2501" fmla="*/ 1675461 h 6819900"/>
              <a:gd name="connsiteX2502" fmla="*/ 9011934 w 9915525"/>
              <a:gd name="connsiteY2502" fmla="*/ 1607063 h 6819900"/>
              <a:gd name="connsiteX2503" fmla="*/ 9035496 w 9915525"/>
              <a:gd name="connsiteY2503" fmla="*/ 1592213 h 6819900"/>
              <a:gd name="connsiteX2504" fmla="*/ 9025815 w 9915525"/>
              <a:gd name="connsiteY2504" fmla="*/ 1615930 h 6819900"/>
              <a:gd name="connsiteX2505" fmla="*/ 9011934 w 9915525"/>
              <a:gd name="connsiteY2505" fmla="*/ 1607063 h 6819900"/>
              <a:gd name="connsiteX2506" fmla="*/ 9076962 w 9915525"/>
              <a:gd name="connsiteY2506" fmla="*/ 1403999 h 6819900"/>
              <a:gd name="connsiteX2507" fmla="*/ 9082835 w 9915525"/>
              <a:gd name="connsiteY2507" fmla="*/ 1365899 h 6819900"/>
              <a:gd name="connsiteX2508" fmla="*/ 9117083 w 9915525"/>
              <a:gd name="connsiteY2508" fmla="*/ 1372761 h 6819900"/>
              <a:gd name="connsiteX2509" fmla="*/ 9108420 w 9915525"/>
              <a:gd name="connsiteY2509" fmla="*/ 1410861 h 6819900"/>
              <a:gd name="connsiteX2510" fmla="*/ 9076962 w 9915525"/>
              <a:gd name="connsiteY2510" fmla="*/ 1403999 h 6819900"/>
              <a:gd name="connsiteX2511" fmla="*/ 9161456 w 9915525"/>
              <a:gd name="connsiteY2511" fmla="*/ 1211327 h 6819900"/>
              <a:gd name="connsiteX2512" fmla="*/ 9148279 w 9915525"/>
              <a:gd name="connsiteY2512" fmla="*/ 1182111 h 6819900"/>
              <a:gd name="connsiteX2513" fmla="*/ 9130590 w 9915525"/>
              <a:gd name="connsiteY2513" fmla="*/ 1158088 h 6819900"/>
              <a:gd name="connsiteX2514" fmla="*/ 9184658 w 9915525"/>
              <a:gd name="connsiteY2514" fmla="*/ 1200579 h 6819900"/>
              <a:gd name="connsiteX2515" fmla="*/ 9173588 w 9915525"/>
              <a:gd name="connsiteY2515" fmla="*/ 1234930 h 6819900"/>
              <a:gd name="connsiteX2516" fmla="*/ 9161456 w 9915525"/>
              <a:gd name="connsiteY2516" fmla="*/ 1211327 h 6819900"/>
              <a:gd name="connsiteX2517" fmla="*/ 8798934 w 9915525"/>
              <a:gd name="connsiteY2517" fmla="*/ 1165874 h 6819900"/>
              <a:gd name="connsiteX2518" fmla="*/ 8816265 w 9915525"/>
              <a:gd name="connsiteY2518" fmla="*/ 1144443 h 6819900"/>
              <a:gd name="connsiteX2519" fmla="*/ 8833596 w 9915525"/>
              <a:gd name="connsiteY2519" fmla="*/ 1165874 h 6819900"/>
              <a:gd name="connsiteX2520" fmla="*/ 8816265 w 9915525"/>
              <a:gd name="connsiteY2520" fmla="*/ 1187305 h 6819900"/>
              <a:gd name="connsiteX2521" fmla="*/ 8798934 w 9915525"/>
              <a:gd name="connsiteY2521" fmla="*/ 1165874 h 6819900"/>
              <a:gd name="connsiteX2522" fmla="*/ 9299266 w 9915525"/>
              <a:gd name="connsiteY2522" fmla="*/ 1169973 h 6819900"/>
              <a:gd name="connsiteX2523" fmla="*/ 9277789 w 9915525"/>
              <a:gd name="connsiteY2523" fmla="*/ 1142151 h 6819900"/>
              <a:gd name="connsiteX2524" fmla="*/ 9273166 w 9915525"/>
              <a:gd name="connsiteY2524" fmla="*/ 1130155 h 6819900"/>
              <a:gd name="connsiteX2525" fmla="*/ 9263940 w 9915525"/>
              <a:gd name="connsiteY2525" fmla="*/ 1106044 h 6819900"/>
              <a:gd name="connsiteX2526" fmla="*/ 9247271 w 9915525"/>
              <a:gd name="connsiteY2526" fmla="*/ 1076049 h 6819900"/>
              <a:gd name="connsiteX2527" fmla="*/ 9187740 w 9915525"/>
              <a:gd name="connsiteY2527" fmla="*/ 1014195 h 6819900"/>
              <a:gd name="connsiteX2528" fmla="*/ 9196232 w 9915525"/>
              <a:gd name="connsiteY2528" fmla="*/ 996805 h 6819900"/>
              <a:gd name="connsiteX2529" fmla="*/ 9210701 w 9915525"/>
              <a:gd name="connsiteY2529" fmla="*/ 972993 h 6819900"/>
              <a:gd name="connsiteX2530" fmla="*/ 9228658 w 9915525"/>
              <a:gd name="connsiteY2530" fmla="*/ 949180 h 6819900"/>
              <a:gd name="connsiteX2531" fmla="*/ 9368715 w 9915525"/>
              <a:gd name="connsiteY2531" fmla="*/ 1088894 h 6819900"/>
              <a:gd name="connsiteX2532" fmla="*/ 9354427 w 9915525"/>
              <a:gd name="connsiteY2532" fmla="*/ 1105025 h 6819900"/>
              <a:gd name="connsiteX2533" fmla="*/ 9340140 w 9915525"/>
              <a:gd name="connsiteY2533" fmla="*/ 1143581 h 6819900"/>
              <a:gd name="connsiteX2534" fmla="*/ 9299266 w 9915525"/>
              <a:gd name="connsiteY2534" fmla="*/ 1169973 h 6819900"/>
              <a:gd name="connsiteX2535" fmla="*/ 8797215 w 9915525"/>
              <a:gd name="connsiteY2535" fmla="*/ 1096818 h 6819900"/>
              <a:gd name="connsiteX2536" fmla="*/ 8806740 w 9915525"/>
              <a:gd name="connsiteY2536" fmla="*/ 1082530 h 6819900"/>
              <a:gd name="connsiteX2537" fmla="*/ 8805347 w 9915525"/>
              <a:gd name="connsiteY2537" fmla="*/ 1017163 h 6819900"/>
              <a:gd name="connsiteX2538" fmla="*/ 8815816 w 9915525"/>
              <a:gd name="connsiteY2538" fmla="*/ 953665 h 6819900"/>
              <a:gd name="connsiteX2539" fmla="*/ 8844272 w 9915525"/>
              <a:gd name="connsiteY2539" fmla="*/ 930928 h 6819900"/>
              <a:gd name="connsiteX2540" fmla="*/ 8898114 w 9915525"/>
              <a:gd name="connsiteY2540" fmla="*/ 891737 h 6819900"/>
              <a:gd name="connsiteX2541" fmla="*/ 8953336 w 9915525"/>
              <a:gd name="connsiteY2541" fmla="*/ 900577 h 6819900"/>
              <a:gd name="connsiteX2542" fmla="*/ 8999456 w 9915525"/>
              <a:gd name="connsiteY2542" fmla="*/ 920605 h 6819900"/>
              <a:gd name="connsiteX2543" fmla="*/ 9054390 w 9915525"/>
              <a:gd name="connsiteY2543" fmla="*/ 955524 h 6819900"/>
              <a:gd name="connsiteX2544" fmla="*/ 9044699 w 9915525"/>
              <a:gd name="connsiteY2544" fmla="*/ 972890 h 6819900"/>
              <a:gd name="connsiteX2545" fmla="*/ 8982370 w 9915525"/>
              <a:gd name="connsiteY2545" fmla="*/ 973478 h 6819900"/>
              <a:gd name="connsiteX2546" fmla="*/ 8866832 w 9915525"/>
              <a:gd name="connsiteY2546" fmla="*/ 1065439 h 6819900"/>
              <a:gd name="connsiteX2547" fmla="*/ 8797215 w 9915525"/>
              <a:gd name="connsiteY2547" fmla="*/ 1096818 h 6819900"/>
              <a:gd name="connsiteX2548" fmla="*/ 8282865 w 9915525"/>
              <a:gd name="connsiteY2548" fmla="*/ 1039538 h 6819900"/>
              <a:gd name="connsiteX2549" fmla="*/ 8274035 w 9915525"/>
              <a:gd name="connsiteY2549" fmla="*/ 1008582 h 6819900"/>
              <a:gd name="connsiteX2550" fmla="*/ 8259992 w 9915525"/>
              <a:gd name="connsiteY2550" fmla="*/ 975231 h 6819900"/>
              <a:gd name="connsiteX2551" fmla="*/ 8232183 w 9915525"/>
              <a:gd name="connsiteY2551" fmla="*/ 949828 h 6819900"/>
              <a:gd name="connsiteX2552" fmla="*/ 8192430 w 9915525"/>
              <a:gd name="connsiteY2552" fmla="*/ 904727 h 6819900"/>
              <a:gd name="connsiteX2553" fmla="*/ 8165769 w 9915525"/>
              <a:gd name="connsiteY2553" fmla="*/ 862035 h 6819900"/>
              <a:gd name="connsiteX2554" fmla="*/ 8182426 w 9915525"/>
              <a:gd name="connsiteY2554" fmla="*/ 825355 h 6819900"/>
              <a:gd name="connsiteX2555" fmla="*/ 8263557 w 9915525"/>
              <a:gd name="connsiteY2555" fmla="*/ 908699 h 6819900"/>
              <a:gd name="connsiteX2556" fmla="*/ 8272909 w 9915525"/>
              <a:gd name="connsiteY2556" fmla="*/ 920605 h 6819900"/>
              <a:gd name="connsiteX2557" fmla="*/ 8294319 w 9915525"/>
              <a:gd name="connsiteY2557" fmla="*/ 999186 h 6819900"/>
              <a:gd name="connsiteX2558" fmla="*/ 8301915 w 9915525"/>
              <a:gd name="connsiteY2558" fmla="*/ 1006330 h 6819900"/>
              <a:gd name="connsiteX2559" fmla="*/ 8311440 w 9915525"/>
              <a:gd name="connsiteY2559" fmla="*/ 1030143 h 6819900"/>
              <a:gd name="connsiteX2560" fmla="*/ 8297153 w 9915525"/>
              <a:gd name="connsiteY2560" fmla="*/ 1053955 h 6819900"/>
              <a:gd name="connsiteX2561" fmla="*/ 8282865 w 9915525"/>
              <a:gd name="connsiteY2561" fmla="*/ 1039538 h 6819900"/>
              <a:gd name="connsiteX2562" fmla="*/ 3351098 w 9915525"/>
              <a:gd name="connsiteY2562" fmla="*/ 995019 h 6819900"/>
              <a:gd name="connsiteX2563" fmla="*/ 3377490 w 9915525"/>
              <a:gd name="connsiteY2563" fmla="*/ 991249 h 6819900"/>
              <a:gd name="connsiteX2564" fmla="*/ 3362409 w 9915525"/>
              <a:gd name="connsiteY2564" fmla="*/ 1006330 h 6819900"/>
              <a:gd name="connsiteX2565" fmla="*/ 3351098 w 9915525"/>
              <a:gd name="connsiteY2565" fmla="*/ 995019 h 6819900"/>
              <a:gd name="connsiteX2566" fmla="*/ 4583990 w 9915525"/>
              <a:gd name="connsiteY2566" fmla="*/ 961880 h 6819900"/>
              <a:gd name="connsiteX2567" fmla="*/ 4577640 w 9915525"/>
              <a:gd name="connsiteY2567" fmla="*/ 937426 h 6819900"/>
              <a:gd name="connsiteX2568" fmla="*/ 4599072 w 9915525"/>
              <a:gd name="connsiteY2568" fmla="*/ 925796 h 6819900"/>
              <a:gd name="connsiteX2569" fmla="*/ 4630541 w 9915525"/>
              <a:gd name="connsiteY2569" fmla="*/ 957875 h 6819900"/>
              <a:gd name="connsiteX2570" fmla="*/ 4583990 w 9915525"/>
              <a:gd name="connsiteY2570" fmla="*/ 961880 h 6819900"/>
              <a:gd name="connsiteX2571" fmla="*/ 8730540 w 9915525"/>
              <a:gd name="connsiteY2571" fmla="*/ 934893 h 6819900"/>
              <a:gd name="connsiteX2572" fmla="*/ 8740779 w 9915525"/>
              <a:gd name="connsiteY2572" fmla="*/ 922431 h 6819900"/>
              <a:gd name="connsiteX2573" fmla="*/ 8751019 w 9915525"/>
              <a:gd name="connsiteY2573" fmla="*/ 934893 h 6819900"/>
              <a:gd name="connsiteX2574" fmla="*/ 8740779 w 9915525"/>
              <a:gd name="connsiteY2574" fmla="*/ 947354 h 6819900"/>
              <a:gd name="connsiteX2575" fmla="*/ 8730540 w 9915525"/>
              <a:gd name="connsiteY2575" fmla="*/ 934893 h 6819900"/>
              <a:gd name="connsiteX2576" fmla="*/ 8275721 w 9915525"/>
              <a:gd name="connsiteY2576" fmla="*/ 744432 h 6819900"/>
              <a:gd name="connsiteX2577" fmla="*/ 8263815 w 9915525"/>
              <a:gd name="connsiteY2577" fmla="*/ 722148 h 6819900"/>
              <a:gd name="connsiteX2578" fmla="*/ 8250094 w 9915525"/>
              <a:gd name="connsiteY2578" fmla="*/ 702000 h 6819900"/>
              <a:gd name="connsiteX2579" fmla="*/ 8259737 w 9915525"/>
              <a:gd name="connsiteY2579" fmla="*/ 663430 h 6819900"/>
              <a:gd name="connsiteX2580" fmla="*/ 8284025 w 9915525"/>
              <a:gd name="connsiteY2580" fmla="*/ 684861 h 6819900"/>
              <a:gd name="connsiteX2581" fmla="*/ 8313810 w 9915525"/>
              <a:gd name="connsiteY2581" fmla="*/ 722456 h 6819900"/>
              <a:gd name="connsiteX2582" fmla="*/ 8326040 w 9915525"/>
              <a:gd name="connsiteY2582" fmla="*/ 748649 h 6819900"/>
              <a:gd name="connsiteX2583" fmla="*/ 8275721 w 9915525"/>
              <a:gd name="connsiteY2583" fmla="*/ 744432 h 6819900"/>
              <a:gd name="connsiteX2584" fmla="*/ 5255598 w 9915525"/>
              <a:gd name="connsiteY2584" fmla="*/ 618976 h 6819900"/>
              <a:gd name="connsiteX2585" fmla="*/ 5282490 w 9915525"/>
              <a:gd name="connsiteY2585" fmla="*/ 615011 h 6819900"/>
              <a:gd name="connsiteX2586" fmla="*/ 5267504 w 9915525"/>
              <a:gd name="connsiteY2586" fmla="*/ 634855 h 6819900"/>
              <a:gd name="connsiteX2587" fmla="*/ 5255598 w 9915525"/>
              <a:gd name="connsiteY2587" fmla="*/ 618976 h 6819900"/>
              <a:gd name="connsiteX2588" fmla="*/ 8145858 w 9915525"/>
              <a:gd name="connsiteY2588" fmla="*/ 503886 h 6819900"/>
              <a:gd name="connsiteX2589" fmla="*/ 8134428 w 9915525"/>
              <a:gd name="connsiteY2589" fmla="*/ 475311 h 6819900"/>
              <a:gd name="connsiteX2590" fmla="*/ 8143959 w 9915525"/>
              <a:gd name="connsiteY2590" fmla="*/ 463405 h 6819900"/>
              <a:gd name="connsiteX2591" fmla="*/ 8159040 w 9915525"/>
              <a:gd name="connsiteY2591" fmla="*/ 476899 h 6819900"/>
              <a:gd name="connsiteX2592" fmla="*/ 8170252 w 9915525"/>
              <a:gd name="connsiteY2592" fmla="*/ 494130 h 6819900"/>
              <a:gd name="connsiteX2593" fmla="*/ 8174452 w 9915525"/>
              <a:gd name="connsiteY2593" fmla="*/ 509211 h 6819900"/>
              <a:gd name="connsiteX2594" fmla="*/ 8145858 w 9915525"/>
              <a:gd name="connsiteY2594" fmla="*/ 503886 h 6819900"/>
              <a:gd name="connsiteX2595" fmla="*/ 5387265 w 9915525"/>
              <a:gd name="connsiteY2595" fmla="*/ 377587 h 6819900"/>
              <a:gd name="connsiteX2596" fmla="*/ 5368215 w 9915525"/>
              <a:gd name="connsiteY2596" fmla="*/ 342132 h 6819900"/>
              <a:gd name="connsiteX2597" fmla="*/ 5349165 w 9915525"/>
              <a:gd name="connsiteY2597" fmla="*/ 308888 h 6819900"/>
              <a:gd name="connsiteX2598" fmla="*/ 5383182 w 9915525"/>
              <a:gd name="connsiteY2598" fmla="*/ 302579 h 6819900"/>
              <a:gd name="connsiteX2599" fmla="*/ 5430514 w 9915525"/>
              <a:gd name="connsiteY2599" fmla="*/ 308608 h 6819900"/>
              <a:gd name="connsiteX2600" fmla="*/ 5491953 w 9915525"/>
              <a:gd name="connsiteY2600" fmla="*/ 331975 h 6819900"/>
              <a:gd name="connsiteX2601" fmla="*/ 5507395 w 9915525"/>
              <a:gd name="connsiteY2601" fmla="*/ 373571 h 6819900"/>
              <a:gd name="connsiteX2602" fmla="*/ 5477630 w 9915525"/>
              <a:gd name="connsiteY2602" fmla="*/ 365829 h 6819900"/>
              <a:gd name="connsiteX2603" fmla="*/ 5428842 w 9915525"/>
              <a:gd name="connsiteY2603" fmla="*/ 367438 h 6819900"/>
              <a:gd name="connsiteX2604" fmla="*/ 5387265 w 9915525"/>
              <a:gd name="connsiteY2604" fmla="*/ 377587 h 6819900"/>
              <a:gd name="connsiteX2605" fmla="*/ 5227523 w 9915525"/>
              <a:gd name="connsiteY2605" fmla="*/ 356844 h 6819900"/>
              <a:gd name="connsiteX2606" fmla="*/ 5253915 w 9915525"/>
              <a:gd name="connsiteY2606" fmla="*/ 353074 h 6819900"/>
              <a:gd name="connsiteX2607" fmla="*/ 5238834 w 9915525"/>
              <a:gd name="connsiteY2607" fmla="*/ 368155 h 6819900"/>
              <a:gd name="connsiteX2608" fmla="*/ 5227523 w 9915525"/>
              <a:gd name="connsiteY2608" fmla="*/ 356844 h 6819900"/>
              <a:gd name="connsiteX2609" fmla="*/ 7968540 w 9915525"/>
              <a:gd name="connsiteY2609" fmla="*/ 349105 h 6819900"/>
              <a:gd name="connsiteX2610" fmla="*/ 7982828 w 9915525"/>
              <a:gd name="connsiteY2610" fmla="*/ 330055 h 6819900"/>
              <a:gd name="connsiteX2611" fmla="*/ 7997115 w 9915525"/>
              <a:gd name="connsiteY2611" fmla="*/ 349105 h 6819900"/>
              <a:gd name="connsiteX2612" fmla="*/ 7982828 w 9915525"/>
              <a:gd name="connsiteY2612" fmla="*/ 368155 h 6819900"/>
              <a:gd name="connsiteX2613" fmla="*/ 7968540 w 9915525"/>
              <a:gd name="connsiteY2613" fmla="*/ 349105 h 6819900"/>
              <a:gd name="connsiteX2614" fmla="*/ 5738562 w 9915525"/>
              <a:gd name="connsiteY2614" fmla="*/ 351486 h 6819900"/>
              <a:gd name="connsiteX2615" fmla="*/ 5738562 w 9915525"/>
              <a:gd name="connsiteY2615" fmla="*/ 337199 h 6819900"/>
              <a:gd name="connsiteX2616" fmla="*/ 5730165 w 9915525"/>
              <a:gd name="connsiteY2616" fmla="*/ 330055 h 6819900"/>
              <a:gd name="connsiteX2617" fmla="*/ 5739419 w 9915525"/>
              <a:gd name="connsiteY2617" fmla="*/ 274957 h 6819900"/>
              <a:gd name="connsiteX2618" fmla="*/ 5806365 w 9915525"/>
              <a:gd name="connsiteY2618" fmla="*/ 288225 h 6819900"/>
              <a:gd name="connsiteX2619" fmla="*/ 5797022 w 9915525"/>
              <a:gd name="connsiteY2619" fmla="*/ 311005 h 6819900"/>
              <a:gd name="connsiteX2620" fmla="*/ 5781701 w 9915525"/>
              <a:gd name="connsiteY2620" fmla="*/ 334817 h 6819900"/>
              <a:gd name="connsiteX2621" fmla="*/ 5738562 w 9915525"/>
              <a:gd name="connsiteY2621" fmla="*/ 351486 h 6819900"/>
              <a:gd name="connsiteX2622" fmla="*/ 7028698 w 9915525"/>
              <a:gd name="connsiteY2622" fmla="*/ 332746 h 6819900"/>
              <a:gd name="connsiteX2623" fmla="*/ 6953351 w 9915525"/>
              <a:gd name="connsiteY2623" fmla="*/ 251780 h 6819900"/>
              <a:gd name="connsiteX2624" fmla="*/ 6965037 w 9915525"/>
              <a:gd name="connsiteY2624" fmla="*/ 194641 h 6819900"/>
              <a:gd name="connsiteX2625" fmla="*/ 7016040 w 9915525"/>
              <a:gd name="connsiteY2625" fmla="*/ 182045 h 6819900"/>
              <a:gd name="connsiteX2626" fmla="*/ 7030328 w 9915525"/>
              <a:gd name="connsiteY2626" fmla="*/ 225280 h 6819900"/>
              <a:gd name="connsiteX2627" fmla="*/ 7044615 w 9915525"/>
              <a:gd name="connsiteY2627" fmla="*/ 260464 h 6819900"/>
              <a:gd name="connsiteX2628" fmla="*/ 7058903 w 9915525"/>
              <a:gd name="connsiteY2628" fmla="*/ 298078 h 6819900"/>
              <a:gd name="connsiteX2629" fmla="*/ 7066046 w 9915525"/>
              <a:gd name="connsiteY2629" fmla="*/ 338056 h 6819900"/>
              <a:gd name="connsiteX2630" fmla="*/ 7028698 w 9915525"/>
              <a:gd name="connsiteY2630" fmla="*/ 332746 h 6819900"/>
              <a:gd name="connsiteX2631" fmla="*/ 5573003 w 9915525"/>
              <a:gd name="connsiteY2631" fmla="*/ 301480 h 6819900"/>
              <a:gd name="connsiteX2632" fmla="*/ 5548628 w 9915525"/>
              <a:gd name="connsiteY2632" fmla="*/ 291955 h 6819900"/>
              <a:gd name="connsiteX2633" fmla="*/ 5530140 w 9915525"/>
              <a:gd name="connsiteY2633" fmla="*/ 279739 h 6819900"/>
              <a:gd name="connsiteX2634" fmla="*/ 5632241 w 9915525"/>
              <a:gd name="connsiteY2634" fmla="*/ 274638 h 6819900"/>
              <a:gd name="connsiteX2635" fmla="*/ 5615289 w 9915525"/>
              <a:gd name="connsiteY2635" fmla="*/ 298313 h 6819900"/>
              <a:gd name="connsiteX2636" fmla="*/ 5573003 w 9915525"/>
              <a:gd name="connsiteY2636" fmla="*/ 301480 h 6819900"/>
              <a:gd name="connsiteX2637" fmla="*/ 5468228 w 9915525"/>
              <a:gd name="connsiteY2637" fmla="*/ 282430 h 6819900"/>
              <a:gd name="connsiteX2638" fmla="*/ 5477190 w 9915525"/>
              <a:gd name="connsiteY2638" fmla="*/ 272905 h 6819900"/>
              <a:gd name="connsiteX2639" fmla="*/ 5492040 w 9915525"/>
              <a:gd name="connsiteY2639" fmla="*/ 282430 h 6819900"/>
              <a:gd name="connsiteX2640" fmla="*/ 5483077 w 9915525"/>
              <a:gd name="connsiteY2640" fmla="*/ 291955 h 6819900"/>
              <a:gd name="connsiteX2641" fmla="*/ 5468228 w 9915525"/>
              <a:gd name="connsiteY2641" fmla="*/ 282430 h 6819900"/>
              <a:gd name="connsiteX2642" fmla="*/ 7168440 w 9915525"/>
              <a:gd name="connsiteY2642" fmla="*/ 268936 h 6819900"/>
              <a:gd name="connsiteX2643" fmla="*/ 7183522 w 9915525"/>
              <a:gd name="connsiteY2643" fmla="*/ 253855 h 6819900"/>
              <a:gd name="connsiteX2644" fmla="*/ 7179751 w 9915525"/>
              <a:gd name="connsiteY2644" fmla="*/ 280247 h 6819900"/>
              <a:gd name="connsiteX2645" fmla="*/ 7168440 w 9915525"/>
              <a:gd name="connsiteY2645" fmla="*/ 268936 h 6819900"/>
              <a:gd name="connsiteX2646" fmla="*/ 7818323 w 9915525"/>
              <a:gd name="connsiteY2646" fmla="*/ 252069 h 6819900"/>
              <a:gd name="connsiteX2647" fmla="*/ 7844715 w 9915525"/>
              <a:gd name="connsiteY2647" fmla="*/ 248299 h 6819900"/>
              <a:gd name="connsiteX2648" fmla="*/ 7829634 w 9915525"/>
              <a:gd name="connsiteY2648" fmla="*/ 263380 h 6819900"/>
              <a:gd name="connsiteX2649" fmla="*/ 7818323 w 9915525"/>
              <a:gd name="connsiteY2649" fmla="*/ 252069 h 6819900"/>
              <a:gd name="connsiteX2650" fmla="*/ 5314264 w 9915525"/>
              <a:gd name="connsiteY2650" fmla="*/ 219877 h 6819900"/>
              <a:gd name="connsiteX2651" fmla="*/ 5338810 w 9915525"/>
              <a:gd name="connsiteY2651" fmla="*/ 191430 h 6819900"/>
              <a:gd name="connsiteX2652" fmla="*/ 5334579 w 9915525"/>
              <a:gd name="connsiteY2652" fmla="*/ 234805 h 6819900"/>
              <a:gd name="connsiteX2653" fmla="*/ 5314264 w 9915525"/>
              <a:gd name="connsiteY2653" fmla="*/ 219877 h 6819900"/>
              <a:gd name="connsiteX2654" fmla="*/ 7485087 w 9915525"/>
              <a:gd name="connsiteY2654" fmla="*/ 189844 h 6819900"/>
              <a:gd name="connsiteX2655" fmla="*/ 7478505 w 9915525"/>
              <a:gd name="connsiteY2655" fmla="*/ 176841 h 6819900"/>
              <a:gd name="connsiteX2656" fmla="*/ 7473802 w 9915525"/>
              <a:gd name="connsiteY2656" fmla="*/ 168130 h 6819900"/>
              <a:gd name="connsiteX2657" fmla="*/ 7463715 w 9915525"/>
              <a:gd name="connsiteY2657" fmla="*/ 149080 h 6819900"/>
              <a:gd name="connsiteX2658" fmla="*/ 7454190 w 9915525"/>
              <a:gd name="connsiteY2658" fmla="*/ 130030 h 6819900"/>
              <a:gd name="connsiteX2659" fmla="*/ 7444665 w 9915525"/>
              <a:gd name="connsiteY2659" fmla="*/ 115742 h 6819900"/>
              <a:gd name="connsiteX2660" fmla="*/ 7458953 w 9915525"/>
              <a:gd name="connsiteY2660" fmla="*/ 101455 h 6819900"/>
              <a:gd name="connsiteX2661" fmla="*/ 7473240 w 9915525"/>
              <a:gd name="connsiteY2661" fmla="*/ 115742 h 6819900"/>
              <a:gd name="connsiteX2662" fmla="*/ 7480677 w 9915525"/>
              <a:gd name="connsiteY2662" fmla="*/ 130030 h 6819900"/>
              <a:gd name="connsiteX2663" fmla="*/ 7503353 w 9915525"/>
              <a:gd name="connsiteY2663" fmla="*/ 190616 h 6819900"/>
              <a:gd name="connsiteX2664" fmla="*/ 7485087 w 9915525"/>
              <a:gd name="connsiteY2664" fmla="*/ 189844 h 6819900"/>
              <a:gd name="connsiteX2665" fmla="*/ 6841745 w 9915525"/>
              <a:gd name="connsiteY2665" fmla="*/ 171634 h 6819900"/>
              <a:gd name="connsiteX2666" fmla="*/ 6844772 w 9915525"/>
              <a:gd name="connsiteY2666" fmla="*/ 130030 h 6819900"/>
              <a:gd name="connsiteX2667" fmla="*/ 6848524 w 9915525"/>
              <a:gd name="connsiteY2667" fmla="*/ 106306 h 6819900"/>
              <a:gd name="connsiteX2668" fmla="*/ 6860249 w 9915525"/>
              <a:gd name="connsiteY2668" fmla="*/ 77036 h 6819900"/>
              <a:gd name="connsiteX2669" fmla="*/ 6894467 w 9915525"/>
              <a:gd name="connsiteY2669" fmla="*/ 62660 h 6819900"/>
              <a:gd name="connsiteX2670" fmla="*/ 6925423 w 9915525"/>
              <a:gd name="connsiteY2670" fmla="*/ 53830 h 6819900"/>
              <a:gd name="connsiteX2671" fmla="*/ 6939840 w 9915525"/>
              <a:gd name="connsiteY2671" fmla="*/ 34780 h 6819900"/>
              <a:gd name="connsiteX2672" fmla="*/ 6970796 w 9915525"/>
              <a:gd name="connsiteY2672" fmla="*/ 15625 h 6819900"/>
              <a:gd name="connsiteX2673" fmla="*/ 7035910 w 9915525"/>
              <a:gd name="connsiteY2673" fmla="*/ 9870 h 6819900"/>
              <a:gd name="connsiteX2674" fmla="*/ 7095441 w 9915525"/>
              <a:gd name="connsiteY2674" fmla="*/ 27736 h 6819900"/>
              <a:gd name="connsiteX2675" fmla="*/ 7120815 w 9915525"/>
              <a:gd name="connsiteY2675" fmla="*/ 57624 h 6819900"/>
              <a:gd name="connsiteX2676" fmla="*/ 7093359 w 9915525"/>
              <a:gd name="connsiteY2676" fmla="*/ 90837 h 6819900"/>
              <a:gd name="connsiteX2677" fmla="*/ 6993296 w 9915525"/>
              <a:gd name="connsiteY2677" fmla="*/ 115846 h 6819900"/>
              <a:gd name="connsiteX2678" fmla="*/ 6886345 w 9915525"/>
              <a:gd name="connsiteY2678" fmla="*/ 104151 h 6819900"/>
              <a:gd name="connsiteX2679" fmla="*/ 6878098 w 9915525"/>
              <a:gd name="connsiteY2679" fmla="*/ 141415 h 6819900"/>
              <a:gd name="connsiteX2680" fmla="*/ 6841745 w 9915525"/>
              <a:gd name="connsiteY2680" fmla="*/ 171634 h 6819900"/>
              <a:gd name="connsiteX2681" fmla="*/ 7287503 w 9915525"/>
              <a:gd name="connsiteY2681" fmla="*/ 158605 h 6819900"/>
              <a:gd name="connsiteX2682" fmla="*/ 7259532 w 9915525"/>
              <a:gd name="connsiteY2682" fmla="*/ 149080 h 6819900"/>
              <a:gd name="connsiteX2683" fmla="*/ 7225590 w 9915525"/>
              <a:gd name="connsiteY2683" fmla="*/ 134792 h 6819900"/>
              <a:gd name="connsiteX2684" fmla="*/ 7195849 w 9915525"/>
              <a:gd name="connsiteY2684" fmla="*/ 120505 h 6819900"/>
              <a:gd name="connsiteX2685" fmla="*/ 7177965 w 9915525"/>
              <a:gd name="connsiteY2685" fmla="*/ 113239 h 6819900"/>
              <a:gd name="connsiteX2686" fmla="*/ 7156534 w 9915525"/>
              <a:gd name="connsiteY2686" fmla="*/ 96570 h 6819900"/>
              <a:gd name="connsiteX2687" fmla="*/ 7187490 w 9915525"/>
              <a:gd name="connsiteY2687" fmla="*/ 48764 h 6819900"/>
              <a:gd name="connsiteX2688" fmla="*/ 7276760 w 9915525"/>
              <a:gd name="connsiteY2688" fmla="*/ 22571 h 6819900"/>
              <a:gd name="connsiteX2689" fmla="*/ 7336117 w 9915525"/>
              <a:gd name="connsiteY2689" fmla="*/ 75768 h 6819900"/>
              <a:gd name="connsiteX2690" fmla="*/ 7326761 w 9915525"/>
              <a:gd name="connsiteY2690" fmla="*/ 156731 h 6819900"/>
              <a:gd name="connsiteX2691" fmla="*/ 7287503 w 9915525"/>
              <a:gd name="connsiteY2691" fmla="*/ 158605 h 6819900"/>
              <a:gd name="connsiteX2692" fmla="*/ 6812027 w 9915525"/>
              <a:gd name="connsiteY2692" fmla="*/ 85749 h 6819900"/>
              <a:gd name="connsiteX2693" fmla="*/ 6824645 w 9915525"/>
              <a:gd name="connsiteY2693" fmla="*/ 76564 h 6819900"/>
              <a:gd name="connsiteX2694" fmla="*/ 6827001 w 9915525"/>
              <a:gd name="connsiteY2694" fmla="*/ 95790 h 6819900"/>
              <a:gd name="connsiteX2695" fmla="*/ 6812027 w 9915525"/>
              <a:gd name="connsiteY2695" fmla="*/ 85749 h 681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</a:cxnLst>
            <a:rect l="l" t="t" r="r" b="b"/>
            <a:pathLst>
              <a:path w="9915525" h="6819900">
                <a:moveTo>
                  <a:pt x="2739315" y="6807055"/>
                </a:moveTo>
                <a:cubicBezTo>
                  <a:pt x="2739315" y="6801816"/>
                  <a:pt x="2745744" y="6797530"/>
                  <a:pt x="2753603" y="6797530"/>
                </a:cubicBezTo>
                <a:cubicBezTo>
                  <a:pt x="2761461" y="6797530"/>
                  <a:pt x="2767890" y="6801816"/>
                  <a:pt x="2767890" y="6807055"/>
                </a:cubicBezTo>
                <a:cubicBezTo>
                  <a:pt x="2767890" y="6812294"/>
                  <a:pt x="2761461" y="6816580"/>
                  <a:pt x="2753603" y="6816580"/>
                </a:cubicBezTo>
                <a:cubicBezTo>
                  <a:pt x="2745744" y="6816580"/>
                  <a:pt x="2739315" y="6812294"/>
                  <a:pt x="2739315" y="6807055"/>
                </a:cubicBezTo>
                <a:close/>
                <a:moveTo>
                  <a:pt x="2574310" y="6666561"/>
                </a:moveTo>
                <a:cubicBezTo>
                  <a:pt x="2571997" y="6662633"/>
                  <a:pt x="2567118" y="6645488"/>
                  <a:pt x="2563466" y="6628461"/>
                </a:cubicBezTo>
                <a:cubicBezTo>
                  <a:pt x="2559814" y="6611436"/>
                  <a:pt x="2553856" y="6597505"/>
                  <a:pt x="2550224" y="6597505"/>
                </a:cubicBezTo>
                <a:cubicBezTo>
                  <a:pt x="2546593" y="6597505"/>
                  <a:pt x="2535610" y="6582626"/>
                  <a:pt x="2525816" y="6564441"/>
                </a:cubicBezTo>
                <a:cubicBezTo>
                  <a:pt x="2516023" y="6546256"/>
                  <a:pt x="2504332" y="6533650"/>
                  <a:pt x="2499838" y="6536429"/>
                </a:cubicBezTo>
                <a:cubicBezTo>
                  <a:pt x="2495343" y="6539206"/>
                  <a:pt x="2491665" y="6537200"/>
                  <a:pt x="2491665" y="6531970"/>
                </a:cubicBezTo>
                <a:cubicBezTo>
                  <a:pt x="2491665" y="6526740"/>
                  <a:pt x="2473449" y="6523272"/>
                  <a:pt x="2451184" y="6524264"/>
                </a:cubicBezTo>
                <a:cubicBezTo>
                  <a:pt x="2420749" y="6525620"/>
                  <a:pt x="2410703" y="6522522"/>
                  <a:pt x="2410703" y="6511780"/>
                </a:cubicBezTo>
                <a:cubicBezTo>
                  <a:pt x="2410703" y="6503412"/>
                  <a:pt x="2421153" y="6496283"/>
                  <a:pt x="2435926" y="6494572"/>
                </a:cubicBezTo>
                <a:cubicBezTo>
                  <a:pt x="2464931" y="6491214"/>
                  <a:pt x="2477717" y="6461197"/>
                  <a:pt x="2457344" y="6444289"/>
                </a:cubicBezTo>
                <a:cubicBezTo>
                  <a:pt x="2450027" y="6438217"/>
                  <a:pt x="2444040" y="6427343"/>
                  <a:pt x="2444040" y="6420126"/>
                </a:cubicBezTo>
                <a:cubicBezTo>
                  <a:pt x="2444040" y="6412910"/>
                  <a:pt x="2439754" y="6407005"/>
                  <a:pt x="2434515" y="6407005"/>
                </a:cubicBezTo>
                <a:cubicBezTo>
                  <a:pt x="2429276" y="6407005"/>
                  <a:pt x="2424990" y="6401035"/>
                  <a:pt x="2424990" y="6393737"/>
                </a:cubicBezTo>
                <a:cubicBezTo>
                  <a:pt x="2424990" y="6386439"/>
                  <a:pt x="2418338" y="6377916"/>
                  <a:pt x="2410208" y="6374796"/>
                </a:cubicBezTo>
                <a:cubicBezTo>
                  <a:pt x="2400625" y="6371118"/>
                  <a:pt x="2397799" y="6372962"/>
                  <a:pt x="2402172" y="6380040"/>
                </a:cubicBezTo>
                <a:cubicBezTo>
                  <a:pt x="2406802" y="6387531"/>
                  <a:pt x="2402180" y="6389193"/>
                  <a:pt x="2387438" y="6385338"/>
                </a:cubicBezTo>
                <a:cubicBezTo>
                  <a:pt x="2368847" y="6380477"/>
                  <a:pt x="2366816" y="6382518"/>
                  <a:pt x="2372350" y="6400507"/>
                </a:cubicBezTo>
                <a:cubicBezTo>
                  <a:pt x="2379777" y="6424648"/>
                  <a:pt x="2379728" y="6429796"/>
                  <a:pt x="2371681" y="6471299"/>
                </a:cubicBezTo>
                <a:cubicBezTo>
                  <a:pt x="2368379" y="6488325"/>
                  <a:pt x="2362368" y="6502255"/>
                  <a:pt x="2358323" y="6502255"/>
                </a:cubicBezTo>
                <a:cubicBezTo>
                  <a:pt x="2330123" y="6502255"/>
                  <a:pt x="2244015" y="6434323"/>
                  <a:pt x="2244015" y="6412076"/>
                </a:cubicBezTo>
                <a:cubicBezTo>
                  <a:pt x="2244015" y="6403711"/>
                  <a:pt x="2236514" y="6393790"/>
                  <a:pt x="2227346" y="6390029"/>
                </a:cubicBezTo>
                <a:cubicBezTo>
                  <a:pt x="2218179" y="6386269"/>
                  <a:pt x="2210076" y="6378906"/>
                  <a:pt x="2209340" y="6373668"/>
                </a:cubicBezTo>
                <a:cubicBezTo>
                  <a:pt x="2208605" y="6368429"/>
                  <a:pt x="2205049" y="6350213"/>
                  <a:pt x="2201440" y="6333186"/>
                </a:cubicBezTo>
                <a:cubicBezTo>
                  <a:pt x="2197581" y="6314984"/>
                  <a:pt x="2198693" y="6302230"/>
                  <a:pt x="2204139" y="6302230"/>
                </a:cubicBezTo>
                <a:cubicBezTo>
                  <a:pt x="2224505" y="6302230"/>
                  <a:pt x="2224197" y="6270741"/>
                  <a:pt x="2203594" y="6246527"/>
                </a:cubicBezTo>
                <a:cubicBezTo>
                  <a:pt x="2188487" y="6228772"/>
                  <a:pt x="2174679" y="6222129"/>
                  <a:pt x="2157116" y="6224165"/>
                </a:cubicBezTo>
                <a:cubicBezTo>
                  <a:pt x="2133606" y="6226891"/>
                  <a:pt x="2132190" y="6224756"/>
                  <a:pt x="2133154" y="6188006"/>
                </a:cubicBezTo>
                <a:cubicBezTo>
                  <a:pt x="2133717" y="6166526"/>
                  <a:pt x="2129227" y="6145891"/>
                  <a:pt x="2123176" y="6142151"/>
                </a:cubicBezTo>
                <a:cubicBezTo>
                  <a:pt x="2117126" y="6138412"/>
                  <a:pt x="2109228" y="6123608"/>
                  <a:pt x="2105625" y="6109254"/>
                </a:cubicBezTo>
                <a:cubicBezTo>
                  <a:pt x="2102023" y="6094900"/>
                  <a:pt x="2096300" y="6083155"/>
                  <a:pt x="2092908" y="6083155"/>
                </a:cubicBezTo>
                <a:cubicBezTo>
                  <a:pt x="2089516" y="6083155"/>
                  <a:pt x="2080918" y="6070001"/>
                  <a:pt x="2073802" y="6053924"/>
                </a:cubicBezTo>
                <a:cubicBezTo>
                  <a:pt x="2066685" y="6037848"/>
                  <a:pt x="2050637" y="6014468"/>
                  <a:pt x="2038139" y="6001970"/>
                </a:cubicBezTo>
                <a:cubicBezTo>
                  <a:pt x="2025641" y="5989472"/>
                  <a:pt x="2015481" y="5973693"/>
                  <a:pt x="2015561" y="5966907"/>
                </a:cubicBezTo>
                <a:cubicBezTo>
                  <a:pt x="2015665" y="5958105"/>
                  <a:pt x="2018354" y="5958663"/>
                  <a:pt x="2024940" y="5968855"/>
                </a:cubicBezTo>
                <a:cubicBezTo>
                  <a:pt x="2030018" y="5976713"/>
                  <a:pt x="2034239" y="5978310"/>
                  <a:pt x="2034319" y="5972403"/>
                </a:cubicBezTo>
                <a:cubicBezTo>
                  <a:pt x="2034396" y="5966496"/>
                  <a:pt x="2028036" y="5956327"/>
                  <a:pt x="2020178" y="5949805"/>
                </a:cubicBezTo>
                <a:cubicBezTo>
                  <a:pt x="2012320" y="5943283"/>
                  <a:pt x="2005890" y="5930564"/>
                  <a:pt x="2005890" y="5921540"/>
                </a:cubicBezTo>
                <a:cubicBezTo>
                  <a:pt x="2005890" y="5912516"/>
                  <a:pt x="1997318" y="5897375"/>
                  <a:pt x="1986840" y="5887893"/>
                </a:cubicBezTo>
                <a:cubicBezTo>
                  <a:pt x="1974868" y="5877058"/>
                  <a:pt x="1967790" y="5858556"/>
                  <a:pt x="1967790" y="5838094"/>
                </a:cubicBezTo>
                <a:cubicBezTo>
                  <a:pt x="1967790" y="5812161"/>
                  <a:pt x="1960038" y="5798578"/>
                  <a:pt x="1929690" y="5771333"/>
                </a:cubicBezTo>
                <a:cubicBezTo>
                  <a:pt x="1898166" y="5743034"/>
                  <a:pt x="1891590" y="5730999"/>
                  <a:pt x="1891590" y="5701612"/>
                </a:cubicBezTo>
                <a:cubicBezTo>
                  <a:pt x="1891590" y="5678827"/>
                  <a:pt x="1886468" y="5664128"/>
                  <a:pt x="1877303" y="5660611"/>
                </a:cubicBezTo>
                <a:cubicBezTo>
                  <a:pt x="1866871" y="5656608"/>
                  <a:pt x="1863015" y="5640193"/>
                  <a:pt x="1863015" y="5599796"/>
                </a:cubicBezTo>
                <a:cubicBezTo>
                  <a:pt x="1863015" y="5556251"/>
                  <a:pt x="1858957" y="5540989"/>
                  <a:pt x="1843965" y="5528153"/>
                </a:cubicBezTo>
                <a:cubicBezTo>
                  <a:pt x="1833488" y="5519182"/>
                  <a:pt x="1824915" y="5505117"/>
                  <a:pt x="1824915" y="5496899"/>
                </a:cubicBezTo>
                <a:cubicBezTo>
                  <a:pt x="1824915" y="5488680"/>
                  <a:pt x="1821248" y="5484222"/>
                  <a:pt x="1816766" y="5486992"/>
                </a:cubicBezTo>
                <a:cubicBezTo>
                  <a:pt x="1812284" y="5489762"/>
                  <a:pt x="1810625" y="5481522"/>
                  <a:pt x="1813080" y="5468680"/>
                </a:cubicBezTo>
                <a:cubicBezTo>
                  <a:pt x="1824495" y="5408968"/>
                  <a:pt x="1782812" y="5370493"/>
                  <a:pt x="1757647" y="5417514"/>
                </a:cubicBezTo>
                <a:cubicBezTo>
                  <a:pt x="1747233" y="5436973"/>
                  <a:pt x="1745237" y="5436076"/>
                  <a:pt x="1700162" y="5391678"/>
                </a:cubicBezTo>
                <a:cubicBezTo>
                  <a:pt x="1674479" y="5366381"/>
                  <a:pt x="1653465" y="5340165"/>
                  <a:pt x="1653465" y="5333419"/>
                </a:cubicBezTo>
                <a:cubicBezTo>
                  <a:pt x="1653465" y="5326674"/>
                  <a:pt x="1649179" y="5321155"/>
                  <a:pt x="1643940" y="5321155"/>
                </a:cubicBezTo>
                <a:cubicBezTo>
                  <a:pt x="1638701" y="5321155"/>
                  <a:pt x="1634415" y="5310439"/>
                  <a:pt x="1634415" y="5297343"/>
                </a:cubicBezTo>
                <a:cubicBezTo>
                  <a:pt x="1634415" y="5269368"/>
                  <a:pt x="1637158" y="5268647"/>
                  <a:pt x="1667621" y="5288608"/>
                </a:cubicBezTo>
                <a:cubicBezTo>
                  <a:pt x="1702840" y="5311684"/>
                  <a:pt x="1731479" y="5298461"/>
                  <a:pt x="1727827" y="5260810"/>
                </a:cubicBezTo>
                <a:cubicBezTo>
                  <a:pt x="1725426" y="5236064"/>
                  <a:pt x="1719361" y="5229036"/>
                  <a:pt x="1693946" y="5221554"/>
                </a:cubicBezTo>
                <a:cubicBezTo>
                  <a:pt x="1670670" y="5214702"/>
                  <a:pt x="1662990" y="5207021"/>
                  <a:pt x="1662990" y="5190598"/>
                </a:cubicBezTo>
                <a:cubicBezTo>
                  <a:pt x="1662990" y="5178584"/>
                  <a:pt x="1668695" y="5168755"/>
                  <a:pt x="1675668" y="5168755"/>
                </a:cubicBezTo>
                <a:cubicBezTo>
                  <a:pt x="1682641" y="5168755"/>
                  <a:pt x="1694195" y="5157826"/>
                  <a:pt x="1701345" y="5144466"/>
                </a:cubicBezTo>
                <a:cubicBezTo>
                  <a:pt x="1713374" y="5121990"/>
                  <a:pt x="1712332" y="5118449"/>
                  <a:pt x="1687369" y="5097000"/>
                </a:cubicBezTo>
                <a:cubicBezTo>
                  <a:pt x="1665388" y="5078111"/>
                  <a:pt x="1662533" y="5071245"/>
                  <a:pt x="1671949" y="5059900"/>
                </a:cubicBezTo>
                <a:cubicBezTo>
                  <a:pt x="1678303" y="5052244"/>
                  <a:pt x="1682102" y="5036099"/>
                  <a:pt x="1680390" y="5024023"/>
                </a:cubicBezTo>
                <a:cubicBezTo>
                  <a:pt x="1675768" y="4991415"/>
                  <a:pt x="1630931" y="4992955"/>
                  <a:pt x="1626311" y="5025880"/>
                </a:cubicBezTo>
                <a:cubicBezTo>
                  <a:pt x="1622303" y="5054440"/>
                  <a:pt x="1609838" y="5063639"/>
                  <a:pt x="1574884" y="5063834"/>
                </a:cubicBezTo>
                <a:cubicBezTo>
                  <a:pt x="1553539" y="5063953"/>
                  <a:pt x="1548690" y="5068262"/>
                  <a:pt x="1548690" y="5087112"/>
                </a:cubicBezTo>
                <a:cubicBezTo>
                  <a:pt x="1548690" y="5113322"/>
                  <a:pt x="1571330" y="5140180"/>
                  <a:pt x="1593424" y="5140180"/>
                </a:cubicBezTo>
                <a:cubicBezTo>
                  <a:pt x="1604917" y="5140180"/>
                  <a:pt x="1606892" y="5146827"/>
                  <a:pt x="1602268" y="5169946"/>
                </a:cubicBezTo>
                <a:cubicBezTo>
                  <a:pt x="1598994" y="5186317"/>
                  <a:pt x="1596315" y="5203462"/>
                  <a:pt x="1596315" y="5208046"/>
                </a:cubicBezTo>
                <a:cubicBezTo>
                  <a:pt x="1596315" y="5212630"/>
                  <a:pt x="1588083" y="5216380"/>
                  <a:pt x="1578022" y="5216380"/>
                </a:cubicBezTo>
                <a:cubicBezTo>
                  <a:pt x="1565441" y="5216380"/>
                  <a:pt x="1557769" y="5207457"/>
                  <a:pt x="1553453" y="5187805"/>
                </a:cubicBezTo>
                <a:cubicBezTo>
                  <a:pt x="1550001" y="5172089"/>
                  <a:pt x="1543696" y="5159230"/>
                  <a:pt x="1539441" y="5159230"/>
                </a:cubicBezTo>
                <a:cubicBezTo>
                  <a:pt x="1535186" y="5159230"/>
                  <a:pt x="1529200" y="5149249"/>
                  <a:pt x="1526138" y="5137051"/>
                </a:cubicBezTo>
                <a:cubicBezTo>
                  <a:pt x="1520678" y="5115296"/>
                  <a:pt x="1476830" y="5086715"/>
                  <a:pt x="1469385" y="5100058"/>
                </a:cubicBezTo>
                <a:cubicBezTo>
                  <a:pt x="1459887" y="5117079"/>
                  <a:pt x="1453879" y="5159230"/>
                  <a:pt x="1460951" y="5159230"/>
                </a:cubicBezTo>
                <a:cubicBezTo>
                  <a:pt x="1465281" y="5159230"/>
                  <a:pt x="1476388" y="5176375"/>
                  <a:pt x="1485634" y="5197330"/>
                </a:cubicBezTo>
                <a:cubicBezTo>
                  <a:pt x="1494879" y="5218285"/>
                  <a:pt x="1505926" y="5235430"/>
                  <a:pt x="1510182" y="5235430"/>
                </a:cubicBezTo>
                <a:cubicBezTo>
                  <a:pt x="1514438" y="5235430"/>
                  <a:pt x="1520828" y="5258705"/>
                  <a:pt x="1524382" y="5287151"/>
                </a:cubicBezTo>
                <a:cubicBezTo>
                  <a:pt x="1527936" y="5315598"/>
                  <a:pt x="1537003" y="5343983"/>
                  <a:pt x="1544530" y="5350230"/>
                </a:cubicBezTo>
                <a:cubicBezTo>
                  <a:pt x="1567138" y="5368993"/>
                  <a:pt x="1560317" y="5381107"/>
                  <a:pt x="1530502" y="5375144"/>
                </a:cubicBezTo>
                <a:cubicBezTo>
                  <a:pt x="1511133" y="5371270"/>
                  <a:pt x="1501185" y="5373779"/>
                  <a:pt x="1497463" y="5383478"/>
                </a:cubicBezTo>
                <a:cubicBezTo>
                  <a:pt x="1494534" y="5391111"/>
                  <a:pt x="1481577" y="5397355"/>
                  <a:pt x="1468668" y="5397355"/>
                </a:cubicBezTo>
                <a:cubicBezTo>
                  <a:pt x="1434628" y="5397355"/>
                  <a:pt x="1426627" y="5363984"/>
                  <a:pt x="1453746" y="5335117"/>
                </a:cubicBezTo>
                <a:cubicBezTo>
                  <a:pt x="1465381" y="5322732"/>
                  <a:pt x="1472577" y="5306547"/>
                  <a:pt x="1469739" y="5299149"/>
                </a:cubicBezTo>
                <a:cubicBezTo>
                  <a:pt x="1463847" y="5283795"/>
                  <a:pt x="1424865" y="5270739"/>
                  <a:pt x="1424865" y="5284120"/>
                </a:cubicBezTo>
                <a:cubicBezTo>
                  <a:pt x="1424865" y="5288963"/>
                  <a:pt x="1406649" y="5291777"/>
                  <a:pt x="1384384" y="5290372"/>
                </a:cubicBezTo>
                <a:cubicBezTo>
                  <a:pt x="1348338" y="5288098"/>
                  <a:pt x="1343558" y="5290252"/>
                  <a:pt x="1340756" y="5310034"/>
                </a:cubicBezTo>
                <a:cubicBezTo>
                  <a:pt x="1339025" y="5322254"/>
                  <a:pt x="1343554" y="5339399"/>
                  <a:pt x="1350820" y="5348134"/>
                </a:cubicBezTo>
                <a:cubicBezTo>
                  <a:pt x="1403723" y="5411737"/>
                  <a:pt x="1380341" y="5454974"/>
                  <a:pt x="1324059" y="5397620"/>
                </a:cubicBezTo>
                <a:cubicBezTo>
                  <a:pt x="1305974" y="5379190"/>
                  <a:pt x="1286305" y="5369111"/>
                  <a:pt x="1267703" y="5368742"/>
                </a:cubicBezTo>
                <a:cubicBezTo>
                  <a:pt x="1221248" y="5367819"/>
                  <a:pt x="1205790" y="5349391"/>
                  <a:pt x="1205790" y="5294931"/>
                </a:cubicBezTo>
                <a:cubicBezTo>
                  <a:pt x="1205790" y="5261106"/>
                  <a:pt x="1201584" y="5245379"/>
                  <a:pt x="1191503" y="5241511"/>
                </a:cubicBezTo>
                <a:cubicBezTo>
                  <a:pt x="1183644" y="5238495"/>
                  <a:pt x="1177215" y="5225178"/>
                  <a:pt x="1177215" y="5211916"/>
                </a:cubicBezTo>
                <a:cubicBezTo>
                  <a:pt x="1177215" y="5198656"/>
                  <a:pt x="1172929" y="5187805"/>
                  <a:pt x="1167690" y="5187805"/>
                </a:cubicBezTo>
                <a:cubicBezTo>
                  <a:pt x="1162451" y="5187805"/>
                  <a:pt x="1158165" y="5180207"/>
                  <a:pt x="1158165" y="5170921"/>
                </a:cubicBezTo>
                <a:cubicBezTo>
                  <a:pt x="1158165" y="5161635"/>
                  <a:pt x="1141020" y="5139229"/>
                  <a:pt x="1120065" y="5121130"/>
                </a:cubicBezTo>
                <a:cubicBezTo>
                  <a:pt x="1099110" y="5103031"/>
                  <a:pt x="1081965" y="5081151"/>
                  <a:pt x="1081965" y="5072506"/>
                </a:cubicBezTo>
                <a:cubicBezTo>
                  <a:pt x="1081965" y="5063861"/>
                  <a:pt x="1075625" y="5051526"/>
                  <a:pt x="1067875" y="5045094"/>
                </a:cubicBezTo>
                <a:cubicBezTo>
                  <a:pt x="1049554" y="5029889"/>
                  <a:pt x="1024815" y="4980027"/>
                  <a:pt x="1024815" y="4958304"/>
                </a:cubicBezTo>
                <a:cubicBezTo>
                  <a:pt x="1024815" y="4948941"/>
                  <a:pt x="1020459" y="4938587"/>
                  <a:pt x="1015135" y="4935297"/>
                </a:cubicBezTo>
                <a:cubicBezTo>
                  <a:pt x="1009811" y="4932006"/>
                  <a:pt x="1007566" y="4925897"/>
                  <a:pt x="1010148" y="4921720"/>
                </a:cubicBezTo>
                <a:cubicBezTo>
                  <a:pt x="1012729" y="4917544"/>
                  <a:pt x="1006304" y="4906401"/>
                  <a:pt x="995871" y="4896959"/>
                </a:cubicBezTo>
                <a:cubicBezTo>
                  <a:pt x="985438" y="4887516"/>
                  <a:pt x="974229" y="4863079"/>
                  <a:pt x="970962" y="4842653"/>
                </a:cubicBezTo>
                <a:cubicBezTo>
                  <a:pt x="967094" y="4818460"/>
                  <a:pt x="957183" y="4800376"/>
                  <a:pt x="942532" y="4790776"/>
                </a:cubicBezTo>
                <a:cubicBezTo>
                  <a:pt x="922816" y="4777858"/>
                  <a:pt x="920040" y="4768602"/>
                  <a:pt x="920040" y="4715784"/>
                </a:cubicBezTo>
                <a:cubicBezTo>
                  <a:pt x="920040" y="4682644"/>
                  <a:pt x="915754" y="4652880"/>
                  <a:pt x="910515" y="4649643"/>
                </a:cubicBezTo>
                <a:cubicBezTo>
                  <a:pt x="897416" y="4641547"/>
                  <a:pt x="898498" y="4609198"/>
                  <a:pt x="912019" y="4604691"/>
                </a:cubicBezTo>
                <a:cubicBezTo>
                  <a:pt x="935496" y="4596866"/>
                  <a:pt x="909980" y="4553635"/>
                  <a:pt x="863182" y="4521946"/>
                </a:cubicBezTo>
                <a:cubicBezTo>
                  <a:pt x="815904" y="4489932"/>
                  <a:pt x="815265" y="4488835"/>
                  <a:pt x="815265" y="4439768"/>
                </a:cubicBezTo>
                <a:cubicBezTo>
                  <a:pt x="815265" y="4407184"/>
                  <a:pt x="810339" y="4385950"/>
                  <a:pt x="800978" y="4378180"/>
                </a:cubicBezTo>
                <a:cubicBezTo>
                  <a:pt x="793119" y="4371658"/>
                  <a:pt x="786690" y="4353989"/>
                  <a:pt x="786690" y="4338914"/>
                </a:cubicBezTo>
                <a:cubicBezTo>
                  <a:pt x="786690" y="4323839"/>
                  <a:pt x="782119" y="4311505"/>
                  <a:pt x="776532" y="4311505"/>
                </a:cubicBezTo>
                <a:cubicBezTo>
                  <a:pt x="770946" y="4311505"/>
                  <a:pt x="767731" y="4299718"/>
                  <a:pt x="769389" y="4285311"/>
                </a:cubicBezTo>
                <a:cubicBezTo>
                  <a:pt x="771501" y="4266953"/>
                  <a:pt x="765326" y="4252757"/>
                  <a:pt x="748747" y="4237853"/>
                </a:cubicBezTo>
                <a:cubicBezTo>
                  <a:pt x="730080" y="4221073"/>
                  <a:pt x="725327" y="4208017"/>
                  <a:pt x="726211" y="4175941"/>
                </a:cubicBezTo>
                <a:cubicBezTo>
                  <a:pt x="726827" y="4153584"/>
                  <a:pt x="724613" y="4133150"/>
                  <a:pt x="721292" y="4130530"/>
                </a:cubicBezTo>
                <a:cubicBezTo>
                  <a:pt x="707940" y="4120001"/>
                  <a:pt x="672390" y="4033262"/>
                  <a:pt x="672390" y="4011213"/>
                </a:cubicBezTo>
                <a:cubicBezTo>
                  <a:pt x="672390" y="3998256"/>
                  <a:pt x="668104" y="3987655"/>
                  <a:pt x="662865" y="3987655"/>
                </a:cubicBezTo>
                <a:cubicBezTo>
                  <a:pt x="657626" y="3987655"/>
                  <a:pt x="653340" y="3964889"/>
                  <a:pt x="653340" y="3937064"/>
                </a:cubicBezTo>
                <a:cubicBezTo>
                  <a:pt x="653340" y="3897756"/>
                  <a:pt x="648560" y="3881348"/>
                  <a:pt x="631909" y="3863496"/>
                </a:cubicBezTo>
                <a:cubicBezTo>
                  <a:pt x="620122" y="3850859"/>
                  <a:pt x="609689" y="3833978"/>
                  <a:pt x="608725" y="3825981"/>
                </a:cubicBezTo>
                <a:cubicBezTo>
                  <a:pt x="598060" y="3737513"/>
                  <a:pt x="591030" y="3704909"/>
                  <a:pt x="580306" y="3694185"/>
                </a:cubicBezTo>
                <a:cubicBezTo>
                  <a:pt x="573326" y="3687205"/>
                  <a:pt x="567615" y="3675371"/>
                  <a:pt x="567615" y="3667887"/>
                </a:cubicBezTo>
                <a:cubicBezTo>
                  <a:pt x="567615" y="3660403"/>
                  <a:pt x="563329" y="3654280"/>
                  <a:pt x="558090" y="3654280"/>
                </a:cubicBezTo>
                <a:cubicBezTo>
                  <a:pt x="552851" y="3654280"/>
                  <a:pt x="548565" y="3634992"/>
                  <a:pt x="548565" y="3611417"/>
                </a:cubicBezTo>
                <a:cubicBezTo>
                  <a:pt x="548565" y="3586431"/>
                  <a:pt x="544168" y="3568555"/>
                  <a:pt x="538021" y="3568555"/>
                </a:cubicBezTo>
                <a:cubicBezTo>
                  <a:pt x="532222" y="3568555"/>
                  <a:pt x="529790" y="3562528"/>
                  <a:pt x="532616" y="3555162"/>
                </a:cubicBezTo>
                <a:cubicBezTo>
                  <a:pt x="535443" y="3547797"/>
                  <a:pt x="529472" y="3534274"/>
                  <a:pt x="519348" y="3525111"/>
                </a:cubicBezTo>
                <a:cubicBezTo>
                  <a:pt x="508641" y="3515422"/>
                  <a:pt x="500940" y="3496010"/>
                  <a:pt x="500940" y="3478711"/>
                </a:cubicBezTo>
                <a:cubicBezTo>
                  <a:pt x="500940" y="3462353"/>
                  <a:pt x="494865" y="3440295"/>
                  <a:pt x="487440" y="3429694"/>
                </a:cubicBezTo>
                <a:cubicBezTo>
                  <a:pt x="480014" y="3419093"/>
                  <a:pt x="471025" y="3393494"/>
                  <a:pt x="467463" y="3372806"/>
                </a:cubicBezTo>
                <a:cubicBezTo>
                  <a:pt x="459425" y="3326118"/>
                  <a:pt x="441828" y="3282805"/>
                  <a:pt x="430898" y="3282805"/>
                </a:cubicBezTo>
                <a:cubicBezTo>
                  <a:pt x="426365" y="3282805"/>
                  <a:pt x="424407" y="3267803"/>
                  <a:pt x="426548" y="3249467"/>
                </a:cubicBezTo>
                <a:cubicBezTo>
                  <a:pt x="428688" y="3231132"/>
                  <a:pt x="427015" y="3216130"/>
                  <a:pt x="422827" y="3216130"/>
                </a:cubicBezTo>
                <a:cubicBezTo>
                  <a:pt x="418641" y="3216130"/>
                  <a:pt x="415215" y="3207558"/>
                  <a:pt x="415215" y="3197080"/>
                </a:cubicBezTo>
                <a:cubicBezTo>
                  <a:pt x="415215" y="3186603"/>
                  <a:pt x="411123" y="3178030"/>
                  <a:pt x="406122" y="3178030"/>
                </a:cubicBezTo>
                <a:cubicBezTo>
                  <a:pt x="401120" y="3178030"/>
                  <a:pt x="394214" y="3163028"/>
                  <a:pt x="390774" y="3144692"/>
                </a:cubicBezTo>
                <a:cubicBezTo>
                  <a:pt x="387334" y="3126357"/>
                  <a:pt x="380711" y="3111355"/>
                  <a:pt x="376055" y="3111355"/>
                </a:cubicBezTo>
                <a:cubicBezTo>
                  <a:pt x="371399" y="3111355"/>
                  <a:pt x="367590" y="3102648"/>
                  <a:pt x="367590" y="3092006"/>
                </a:cubicBezTo>
                <a:cubicBezTo>
                  <a:pt x="367590" y="3081364"/>
                  <a:pt x="361161" y="3070190"/>
                  <a:pt x="353303" y="3067175"/>
                </a:cubicBezTo>
                <a:cubicBezTo>
                  <a:pt x="345401" y="3064142"/>
                  <a:pt x="339015" y="3049998"/>
                  <a:pt x="339015" y="3035527"/>
                </a:cubicBezTo>
                <a:cubicBezTo>
                  <a:pt x="339015" y="3004046"/>
                  <a:pt x="300020" y="2958955"/>
                  <a:pt x="272795" y="2958955"/>
                </a:cubicBezTo>
                <a:cubicBezTo>
                  <a:pt x="262067" y="2958955"/>
                  <a:pt x="253290" y="2952883"/>
                  <a:pt x="253290" y="2945461"/>
                </a:cubicBezTo>
                <a:cubicBezTo>
                  <a:pt x="253290" y="2938040"/>
                  <a:pt x="248233" y="2930282"/>
                  <a:pt x="242051" y="2928221"/>
                </a:cubicBezTo>
                <a:cubicBezTo>
                  <a:pt x="235870" y="2926161"/>
                  <a:pt x="233533" y="2917387"/>
                  <a:pt x="236857" y="2908723"/>
                </a:cubicBezTo>
                <a:cubicBezTo>
                  <a:pt x="241947" y="2895461"/>
                  <a:pt x="247618" y="2894614"/>
                  <a:pt x="272731" y="2903369"/>
                </a:cubicBezTo>
                <a:cubicBezTo>
                  <a:pt x="297244" y="2911914"/>
                  <a:pt x="305351" y="2910976"/>
                  <a:pt x="318220" y="2898107"/>
                </a:cubicBezTo>
                <a:cubicBezTo>
                  <a:pt x="331109" y="2885218"/>
                  <a:pt x="331806" y="2879126"/>
                  <a:pt x="322160" y="2863680"/>
                </a:cubicBezTo>
                <a:cubicBezTo>
                  <a:pt x="315714" y="2853359"/>
                  <a:pt x="310440" y="2834997"/>
                  <a:pt x="310440" y="2822877"/>
                </a:cubicBezTo>
                <a:cubicBezTo>
                  <a:pt x="310440" y="2810757"/>
                  <a:pt x="306484" y="2796768"/>
                  <a:pt x="301649" y="2791791"/>
                </a:cubicBezTo>
                <a:cubicBezTo>
                  <a:pt x="296814" y="2786815"/>
                  <a:pt x="288440" y="2742023"/>
                  <a:pt x="283040" y="2692255"/>
                </a:cubicBezTo>
                <a:cubicBezTo>
                  <a:pt x="273548" y="2604766"/>
                  <a:pt x="255045" y="2521092"/>
                  <a:pt x="243022" y="2511280"/>
                </a:cubicBezTo>
                <a:cubicBezTo>
                  <a:pt x="239812" y="2508661"/>
                  <a:pt x="234587" y="2490062"/>
                  <a:pt x="231411" y="2469949"/>
                </a:cubicBezTo>
                <a:cubicBezTo>
                  <a:pt x="228235" y="2449836"/>
                  <a:pt x="220139" y="2426756"/>
                  <a:pt x="213419" y="2418659"/>
                </a:cubicBezTo>
                <a:cubicBezTo>
                  <a:pt x="195829" y="2397464"/>
                  <a:pt x="202233" y="2204733"/>
                  <a:pt x="220881" y="2194101"/>
                </a:cubicBezTo>
                <a:cubicBezTo>
                  <a:pt x="228228" y="2189911"/>
                  <a:pt x="234240" y="2172153"/>
                  <a:pt x="234240" y="2154638"/>
                </a:cubicBezTo>
                <a:cubicBezTo>
                  <a:pt x="234240" y="2135118"/>
                  <a:pt x="239770" y="2120671"/>
                  <a:pt x="248528" y="2117311"/>
                </a:cubicBezTo>
                <a:cubicBezTo>
                  <a:pt x="256386" y="2114295"/>
                  <a:pt x="262815" y="2103646"/>
                  <a:pt x="262815" y="2093645"/>
                </a:cubicBezTo>
                <a:cubicBezTo>
                  <a:pt x="262815" y="2083645"/>
                  <a:pt x="269244" y="2070127"/>
                  <a:pt x="277103" y="2063605"/>
                </a:cubicBezTo>
                <a:cubicBezTo>
                  <a:pt x="284961" y="2057083"/>
                  <a:pt x="291390" y="2039938"/>
                  <a:pt x="291390" y="2025505"/>
                </a:cubicBezTo>
                <a:cubicBezTo>
                  <a:pt x="291390" y="1990231"/>
                  <a:pt x="307019" y="1979459"/>
                  <a:pt x="363180" y="1976025"/>
                </a:cubicBezTo>
                <a:cubicBezTo>
                  <a:pt x="431082" y="1971872"/>
                  <a:pt x="448061" y="1953479"/>
                  <a:pt x="440011" y="1892795"/>
                </a:cubicBezTo>
                <a:cubicBezTo>
                  <a:pt x="434563" y="1851723"/>
                  <a:pt x="436422" y="1842496"/>
                  <a:pt x="453009" y="1828294"/>
                </a:cubicBezTo>
                <a:cubicBezTo>
                  <a:pt x="463655" y="1819179"/>
                  <a:pt x="472365" y="1806992"/>
                  <a:pt x="472365" y="1801211"/>
                </a:cubicBezTo>
                <a:cubicBezTo>
                  <a:pt x="472365" y="1795430"/>
                  <a:pt x="483081" y="1780634"/>
                  <a:pt x="496178" y="1768330"/>
                </a:cubicBezTo>
                <a:cubicBezTo>
                  <a:pt x="509274" y="1756026"/>
                  <a:pt x="519990" y="1738659"/>
                  <a:pt x="519990" y="1729736"/>
                </a:cubicBezTo>
                <a:cubicBezTo>
                  <a:pt x="519990" y="1720813"/>
                  <a:pt x="526419" y="1708177"/>
                  <a:pt x="534278" y="1701655"/>
                </a:cubicBezTo>
                <a:cubicBezTo>
                  <a:pt x="542136" y="1695133"/>
                  <a:pt x="548565" y="1683893"/>
                  <a:pt x="548565" y="1676676"/>
                </a:cubicBezTo>
                <a:cubicBezTo>
                  <a:pt x="548565" y="1669460"/>
                  <a:pt x="552466" y="1663555"/>
                  <a:pt x="557235" y="1663555"/>
                </a:cubicBezTo>
                <a:cubicBezTo>
                  <a:pt x="562003" y="1663555"/>
                  <a:pt x="568940" y="1627122"/>
                  <a:pt x="572649" y="1582593"/>
                </a:cubicBezTo>
                <a:cubicBezTo>
                  <a:pt x="576358" y="1538063"/>
                  <a:pt x="583173" y="1501630"/>
                  <a:pt x="587792" y="1501630"/>
                </a:cubicBezTo>
                <a:cubicBezTo>
                  <a:pt x="592411" y="1501630"/>
                  <a:pt x="596190" y="1496155"/>
                  <a:pt x="596190" y="1489464"/>
                </a:cubicBezTo>
                <a:cubicBezTo>
                  <a:pt x="596190" y="1476269"/>
                  <a:pt x="649904" y="1425430"/>
                  <a:pt x="663845" y="1425430"/>
                </a:cubicBezTo>
                <a:cubicBezTo>
                  <a:pt x="668545" y="1425430"/>
                  <a:pt x="672390" y="1420960"/>
                  <a:pt x="672390" y="1415497"/>
                </a:cubicBezTo>
                <a:cubicBezTo>
                  <a:pt x="672390" y="1410034"/>
                  <a:pt x="691678" y="1384943"/>
                  <a:pt x="715253" y="1359740"/>
                </a:cubicBezTo>
                <a:cubicBezTo>
                  <a:pt x="738827" y="1334537"/>
                  <a:pt x="758115" y="1310934"/>
                  <a:pt x="758115" y="1307289"/>
                </a:cubicBezTo>
                <a:cubicBezTo>
                  <a:pt x="758115" y="1299413"/>
                  <a:pt x="819639" y="1234930"/>
                  <a:pt x="827154" y="1234930"/>
                </a:cubicBezTo>
                <a:cubicBezTo>
                  <a:pt x="834787" y="1234930"/>
                  <a:pt x="891465" y="1184073"/>
                  <a:pt x="891465" y="1177225"/>
                </a:cubicBezTo>
                <a:cubicBezTo>
                  <a:pt x="891465" y="1160952"/>
                  <a:pt x="1006555" y="1053955"/>
                  <a:pt x="1024058" y="1053955"/>
                </a:cubicBezTo>
                <a:cubicBezTo>
                  <a:pt x="1034952" y="1053955"/>
                  <a:pt x="1043865" y="1049958"/>
                  <a:pt x="1043865" y="1045072"/>
                </a:cubicBezTo>
                <a:cubicBezTo>
                  <a:pt x="1043865" y="1040186"/>
                  <a:pt x="1053309" y="1033191"/>
                  <a:pt x="1064852" y="1029528"/>
                </a:cubicBezTo>
                <a:cubicBezTo>
                  <a:pt x="1076395" y="1025864"/>
                  <a:pt x="1091703" y="1017003"/>
                  <a:pt x="1098870" y="1009836"/>
                </a:cubicBezTo>
                <a:cubicBezTo>
                  <a:pt x="1106037" y="1002669"/>
                  <a:pt x="1126596" y="996805"/>
                  <a:pt x="1144558" y="996805"/>
                </a:cubicBezTo>
                <a:cubicBezTo>
                  <a:pt x="1162519" y="996805"/>
                  <a:pt x="1177215" y="992519"/>
                  <a:pt x="1177215" y="987280"/>
                </a:cubicBezTo>
                <a:cubicBezTo>
                  <a:pt x="1177215" y="982041"/>
                  <a:pt x="1187330" y="977755"/>
                  <a:pt x="1199693" y="977755"/>
                </a:cubicBezTo>
                <a:cubicBezTo>
                  <a:pt x="1212552" y="977755"/>
                  <a:pt x="1229825" y="967564"/>
                  <a:pt x="1240054" y="953943"/>
                </a:cubicBezTo>
                <a:cubicBezTo>
                  <a:pt x="1249889" y="940846"/>
                  <a:pt x="1265186" y="930130"/>
                  <a:pt x="1274046" y="930130"/>
                </a:cubicBezTo>
                <a:cubicBezTo>
                  <a:pt x="1282905" y="930130"/>
                  <a:pt x="1296584" y="923701"/>
                  <a:pt x="1304442" y="915843"/>
                </a:cubicBezTo>
                <a:cubicBezTo>
                  <a:pt x="1312300" y="907984"/>
                  <a:pt x="1321603" y="901555"/>
                  <a:pt x="1325114" y="901555"/>
                </a:cubicBezTo>
                <a:cubicBezTo>
                  <a:pt x="1328626" y="901555"/>
                  <a:pt x="1345005" y="895215"/>
                  <a:pt x="1361513" y="887465"/>
                </a:cubicBezTo>
                <a:cubicBezTo>
                  <a:pt x="1397895" y="870386"/>
                  <a:pt x="1516550" y="853712"/>
                  <a:pt x="1659197" y="845632"/>
                </a:cubicBezTo>
                <a:cubicBezTo>
                  <a:pt x="1762570" y="839777"/>
                  <a:pt x="1787740" y="831954"/>
                  <a:pt x="1808720" y="799161"/>
                </a:cubicBezTo>
                <a:cubicBezTo>
                  <a:pt x="1812909" y="792613"/>
                  <a:pt x="1821751" y="787255"/>
                  <a:pt x="1828369" y="787255"/>
                </a:cubicBezTo>
                <a:cubicBezTo>
                  <a:pt x="1834987" y="787255"/>
                  <a:pt x="1852721" y="774396"/>
                  <a:pt x="1867778" y="758680"/>
                </a:cubicBezTo>
                <a:cubicBezTo>
                  <a:pt x="1882835" y="742964"/>
                  <a:pt x="1902672" y="730105"/>
                  <a:pt x="1911860" y="730105"/>
                </a:cubicBezTo>
                <a:cubicBezTo>
                  <a:pt x="1921048" y="730105"/>
                  <a:pt x="1931215" y="725819"/>
                  <a:pt x="1934453" y="720580"/>
                </a:cubicBezTo>
                <a:cubicBezTo>
                  <a:pt x="1937690" y="715341"/>
                  <a:pt x="1948301" y="711055"/>
                  <a:pt x="1958033" y="711055"/>
                </a:cubicBezTo>
                <a:cubicBezTo>
                  <a:pt x="1967764" y="711055"/>
                  <a:pt x="1984369" y="699268"/>
                  <a:pt x="1994932" y="684861"/>
                </a:cubicBezTo>
                <a:cubicBezTo>
                  <a:pt x="2010340" y="663847"/>
                  <a:pt x="2016523" y="661022"/>
                  <a:pt x="2026206" y="670574"/>
                </a:cubicBezTo>
                <a:cubicBezTo>
                  <a:pt x="2032844" y="677122"/>
                  <a:pt x="2045465" y="682480"/>
                  <a:pt x="2054254" y="682480"/>
                </a:cubicBezTo>
                <a:cubicBezTo>
                  <a:pt x="2063042" y="682480"/>
                  <a:pt x="2075465" y="688784"/>
                  <a:pt x="2081859" y="696489"/>
                </a:cubicBezTo>
                <a:cubicBezTo>
                  <a:pt x="2090821" y="707288"/>
                  <a:pt x="2113805" y="710016"/>
                  <a:pt x="2182143" y="708395"/>
                </a:cubicBezTo>
                <a:cubicBezTo>
                  <a:pt x="2230904" y="707239"/>
                  <a:pt x="2268807" y="709507"/>
                  <a:pt x="2266370" y="713436"/>
                </a:cubicBezTo>
                <a:cubicBezTo>
                  <a:pt x="2263934" y="717365"/>
                  <a:pt x="2268876" y="720580"/>
                  <a:pt x="2277353" y="720580"/>
                </a:cubicBezTo>
                <a:cubicBezTo>
                  <a:pt x="2285829" y="720580"/>
                  <a:pt x="2290115" y="716294"/>
                  <a:pt x="2286878" y="711055"/>
                </a:cubicBezTo>
                <a:cubicBezTo>
                  <a:pt x="2274900" y="691675"/>
                  <a:pt x="2298420" y="702324"/>
                  <a:pt x="2318434" y="725343"/>
                </a:cubicBezTo>
                <a:cubicBezTo>
                  <a:pt x="2343382" y="754034"/>
                  <a:pt x="2367806" y="756105"/>
                  <a:pt x="2374605" y="730105"/>
                </a:cubicBezTo>
                <a:cubicBezTo>
                  <a:pt x="2382242" y="700901"/>
                  <a:pt x="2412086" y="706707"/>
                  <a:pt x="2423563" y="739630"/>
                </a:cubicBezTo>
                <a:cubicBezTo>
                  <a:pt x="2429042" y="755346"/>
                  <a:pt x="2438033" y="768205"/>
                  <a:pt x="2443545" y="768205"/>
                </a:cubicBezTo>
                <a:cubicBezTo>
                  <a:pt x="2449056" y="768205"/>
                  <a:pt x="2453565" y="774829"/>
                  <a:pt x="2453565" y="782925"/>
                </a:cubicBezTo>
                <a:cubicBezTo>
                  <a:pt x="2453565" y="791022"/>
                  <a:pt x="2464281" y="808362"/>
                  <a:pt x="2477378" y="821458"/>
                </a:cubicBezTo>
                <a:cubicBezTo>
                  <a:pt x="2490475" y="834555"/>
                  <a:pt x="2501190" y="851505"/>
                  <a:pt x="2501190" y="859125"/>
                </a:cubicBezTo>
                <a:cubicBezTo>
                  <a:pt x="2501190" y="866745"/>
                  <a:pt x="2505477" y="872980"/>
                  <a:pt x="2510715" y="872980"/>
                </a:cubicBezTo>
                <a:cubicBezTo>
                  <a:pt x="2515954" y="872980"/>
                  <a:pt x="2520240" y="879004"/>
                  <a:pt x="2520240" y="886366"/>
                </a:cubicBezTo>
                <a:cubicBezTo>
                  <a:pt x="2520240" y="897632"/>
                  <a:pt x="2570480" y="967490"/>
                  <a:pt x="2594072" y="989028"/>
                </a:cubicBezTo>
                <a:cubicBezTo>
                  <a:pt x="2661599" y="1050676"/>
                  <a:pt x="2739315" y="1128686"/>
                  <a:pt x="2739315" y="1134819"/>
                </a:cubicBezTo>
                <a:cubicBezTo>
                  <a:pt x="2739315" y="1146334"/>
                  <a:pt x="2796445" y="1195540"/>
                  <a:pt x="2817616" y="1202259"/>
                </a:cubicBezTo>
                <a:cubicBezTo>
                  <a:pt x="2829249" y="1205951"/>
                  <a:pt x="2841693" y="1201051"/>
                  <a:pt x="2852589" y="1188488"/>
                </a:cubicBezTo>
                <a:cubicBezTo>
                  <a:pt x="2861892" y="1177762"/>
                  <a:pt x="2886456" y="1166275"/>
                  <a:pt x="2907177" y="1162961"/>
                </a:cubicBezTo>
                <a:cubicBezTo>
                  <a:pt x="2940220" y="1157678"/>
                  <a:pt x="2947131" y="1159974"/>
                  <a:pt x="2963406" y="1181646"/>
                </a:cubicBezTo>
                <a:cubicBezTo>
                  <a:pt x="2973612" y="1195236"/>
                  <a:pt x="2987374" y="1206355"/>
                  <a:pt x="2993988" y="1206355"/>
                </a:cubicBezTo>
                <a:cubicBezTo>
                  <a:pt x="3000603" y="1206355"/>
                  <a:pt x="3006015" y="1214263"/>
                  <a:pt x="3006015" y="1223929"/>
                </a:cubicBezTo>
                <a:cubicBezTo>
                  <a:pt x="3006015" y="1243045"/>
                  <a:pt x="3034102" y="1273030"/>
                  <a:pt x="3052009" y="1273030"/>
                </a:cubicBezTo>
                <a:cubicBezTo>
                  <a:pt x="3058145" y="1273030"/>
                  <a:pt x="3063701" y="1281603"/>
                  <a:pt x="3064356" y="1292080"/>
                </a:cubicBezTo>
                <a:cubicBezTo>
                  <a:pt x="3066701" y="1329609"/>
                  <a:pt x="3068170" y="1333004"/>
                  <a:pt x="3086575" y="1343429"/>
                </a:cubicBezTo>
                <a:cubicBezTo>
                  <a:pt x="3117533" y="1360965"/>
                  <a:pt x="3127951" y="1373589"/>
                  <a:pt x="3131356" y="1397691"/>
                </a:cubicBezTo>
                <a:cubicBezTo>
                  <a:pt x="3135044" y="1423793"/>
                  <a:pt x="3166382" y="1429716"/>
                  <a:pt x="3177328" y="1406380"/>
                </a:cubicBezTo>
                <a:cubicBezTo>
                  <a:pt x="3181014" y="1398522"/>
                  <a:pt x="3189320" y="1381965"/>
                  <a:pt x="3195787" y="1369586"/>
                </a:cubicBezTo>
                <a:cubicBezTo>
                  <a:pt x="3206137" y="1349774"/>
                  <a:pt x="3204603" y="1344010"/>
                  <a:pt x="3182980" y="1321440"/>
                </a:cubicBezTo>
                <a:cubicBezTo>
                  <a:pt x="3169469" y="1307338"/>
                  <a:pt x="3158415" y="1288534"/>
                  <a:pt x="3158415" y="1279653"/>
                </a:cubicBezTo>
                <a:cubicBezTo>
                  <a:pt x="3158415" y="1270771"/>
                  <a:pt x="3154414" y="1263505"/>
                  <a:pt x="3149523" y="1263505"/>
                </a:cubicBezTo>
                <a:cubicBezTo>
                  <a:pt x="3144632" y="1263505"/>
                  <a:pt x="3139274" y="1251718"/>
                  <a:pt x="3137616" y="1237311"/>
                </a:cubicBezTo>
                <a:cubicBezTo>
                  <a:pt x="3135433" y="1218331"/>
                  <a:pt x="3128547" y="1210259"/>
                  <a:pt x="3112615" y="1208001"/>
                </a:cubicBezTo>
                <a:cubicBezTo>
                  <a:pt x="3082733" y="1203765"/>
                  <a:pt x="3088999" y="1178717"/>
                  <a:pt x="3124918" y="1158814"/>
                </a:cubicBezTo>
                <a:cubicBezTo>
                  <a:pt x="3142076" y="1149307"/>
                  <a:pt x="3156773" y="1131077"/>
                  <a:pt x="3162015" y="1112800"/>
                </a:cubicBezTo>
                <a:cubicBezTo>
                  <a:pt x="3168313" y="1090838"/>
                  <a:pt x="3176331" y="1082530"/>
                  <a:pt x="3191226" y="1082530"/>
                </a:cubicBezTo>
                <a:cubicBezTo>
                  <a:pt x="3202517" y="1082530"/>
                  <a:pt x="3215827" y="1078577"/>
                  <a:pt x="3220804" y="1073746"/>
                </a:cubicBezTo>
                <a:cubicBezTo>
                  <a:pt x="3225781" y="1068915"/>
                  <a:pt x="3244910" y="1062199"/>
                  <a:pt x="3263313" y="1058822"/>
                </a:cubicBezTo>
                <a:cubicBezTo>
                  <a:pt x="3291370" y="1053674"/>
                  <a:pt x="3300483" y="1056630"/>
                  <a:pt x="3319742" y="1077131"/>
                </a:cubicBezTo>
                <a:cubicBezTo>
                  <a:pt x="3342952" y="1101836"/>
                  <a:pt x="3367965" y="1109578"/>
                  <a:pt x="3367965" y="1092055"/>
                </a:cubicBezTo>
                <a:cubicBezTo>
                  <a:pt x="3367965" y="1086816"/>
                  <a:pt x="3373088" y="1082530"/>
                  <a:pt x="3379350" y="1082530"/>
                </a:cubicBezTo>
                <a:cubicBezTo>
                  <a:pt x="3385612" y="1082530"/>
                  <a:pt x="3402630" y="1071134"/>
                  <a:pt x="3417169" y="1057205"/>
                </a:cubicBezTo>
                <a:cubicBezTo>
                  <a:pt x="3440628" y="1034730"/>
                  <a:pt x="3444311" y="1033726"/>
                  <a:pt x="3449898" y="1048287"/>
                </a:cubicBezTo>
                <a:cubicBezTo>
                  <a:pt x="3453361" y="1057312"/>
                  <a:pt x="3451905" y="1074110"/>
                  <a:pt x="3446662" y="1085617"/>
                </a:cubicBezTo>
                <a:cubicBezTo>
                  <a:pt x="3435527" y="1110056"/>
                  <a:pt x="3455053" y="1135325"/>
                  <a:pt x="3478207" y="1126440"/>
                </a:cubicBezTo>
                <a:cubicBezTo>
                  <a:pt x="3496865" y="1119281"/>
                  <a:pt x="3507793" y="1089452"/>
                  <a:pt x="3493504" y="1084689"/>
                </a:cubicBezTo>
                <a:cubicBezTo>
                  <a:pt x="3476070" y="1078877"/>
                  <a:pt x="3480236" y="1046459"/>
                  <a:pt x="3501099" y="1025596"/>
                </a:cubicBezTo>
                <a:cubicBezTo>
                  <a:pt x="3511458" y="1015237"/>
                  <a:pt x="3517595" y="1000669"/>
                  <a:pt x="3514737" y="993222"/>
                </a:cubicBezTo>
                <a:cubicBezTo>
                  <a:pt x="3505818" y="969978"/>
                  <a:pt x="3528623" y="966307"/>
                  <a:pt x="3551198" y="987353"/>
                </a:cubicBezTo>
                <a:cubicBezTo>
                  <a:pt x="3569347" y="1004272"/>
                  <a:pt x="3579896" y="1006467"/>
                  <a:pt x="3617955" y="1001238"/>
                </a:cubicBezTo>
                <a:cubicBezTo>
                  <a:pt x="3652974" y="996428"/>
                  <a:pt x="3664359" y="998163"/>
                  <a:pt x="3668496" y="1008944"/>
                </a:cubicBezTo>
                <a:cubicBezTo>
                  <a:pt x="3672033" y="1018161"/>
                  <a:pt x="3694804" y="1025007"/>
                  <a:pt x="3735941" y="1029222"/>
                </a:cubicBezTo>
                <a:cubicBezTo>
                  <a:pt x="3777048" y="1033433"/>
                  <a:pt x="3810617" y="1043521"/>
                  <a:pt x="3835229" y="1059057"/>
                </a:cubicBezTo>
                <a:cubicBezTo>
                  <a:pt x="3855679" y="1071967"/>
                  <a:pt x="3878926" y="1082530"/>
                  <a:pt x="3886888" y="1082530"/>
                </a:cubicBezTo>
                <a:cubicBezTo>
                  <a:pt x="3894851" y="1082530"/>
                  <a:pt x="3901365" y="1086396"/>
                  <a:pt x="3901365" y="1091121"/>
                </a:cubicBezTo>
                <a:cubicBezTo>
                  <a:pt x="3901365" y="1095846"/>
                  <a:pt x="3917338" y="1108002"/>
                  <a:pt x="3936861" y="1118133"/>
                </a:cubicBezTo>
                <a:cubicBezTo>
                  <a:pt x="3962862" y="1131626"/>
                  <a:pt x="3973997" y="1144577"/>
                  <a:pt x="3978491" y="1166548"/>
                </a:cubicBezTo>
                <a:cubicBezTo>
                  <a:pt x="3986601" y="1206201"/>
                  <a:pt x="4023338" y="1236592"/>
                  <a:pt x="4047518" y="1223651"/>
                </a:cubicBezTo>
                <a:cubicBezTo>
                  <a:pt x="4061445" y="1216197"/>
                  <a:pt x="4070727" y="1219441"/>
                  <a:pt x="4090974" y="1238839"/>
                </a:cubicBezTo>
                <a:cubicBezTo>
                  <a:pt x="4105134" y="1252405"/>
                  <a:pt x="4119966" y="1263505"/>
                  <a:pt x="4123933" y="1263505"/>
                </a:cubicBezTo>
                <a:cubicBezTo>
                  <a:pt x="4127900" y="1263505"/>
                  <a:pt x="4161237" y="1293835"/>
                  <a:pt x="4198015" y="1330906"/>
                </a:cubicBezTo>
                <a:cubicBezTo>
                  <a:pt x="4250044" y="1383350"/>
                  <a:pt x="4272636" y="1399496"/>
                  <a:pt x="4299818" y="1403665"/>
                </a:cubicBezTo>
                <a:cubicBezTo>
                  <a:pt x="4319032" y="1406612"/>
                  <a:pt x="4340056" y="1413194"/>
                  <a:pt x="4346538" y="1418292"/>
                </a:cubicBezTo>
                <a:cubicBezTo>
                  <a:pt x="4353019" y="1423390"/>
                  <a:pt x="4365107" y="1424958"/>
                  <a:pt x="4373400" y="1421776"/>
                </a:cubicBezTo>
                <a:cubicBezTo>
                  <a:pt x="4394289" y="1413760"/>
                  <a:pt x="4387136" y="1374145"/>
                  <a:pt x="4364001" y="1369731"/>
                </a:cubicBezTo>
                <a:cubicBezTo>
                  <a:pt x="4342814" y="1365689"/>
                  <a:pt x="4320465" y="1345735"/>
                  <a:pt x="4320465" y="1330860"/>
                </a:cubicBezTo>
                <a:cubicBezTo>
                  <a:pt x="4320465" y="1317897"/>
                  <a:pt x="4326201" y="1318052"/>
                  <a:pt x="4364933" y="1332058"/>
                </a:cubicBezTo>
                <a:cubicBezTo>
                  <a:pt x="4394177" y="1342632"/>
                  <a:pt x="4398547" y="1341466"/>
                  <a:pt x="4425141" y="1315988"/>
                </a:cubicBezTo>
                <a:cubicBezTo>
                  <a:pt x="4440912" y="1300878"/>
                  <a:pt x="4453815" y="1278602"/>
                  <a:pt x="4453815" y="1266486"/>
                </a:cubicBezTo>
                <a:cubicBezTo>
                  <a:pt x="4453815" y="1253253"/>
                  <a:pt x="4459521" y="1244455"/>
                  <a:pt x="4468103" y="1244455"/>
                </a:cubicBezTo>
                <a:cubicBezTo>
                  <a:pt x="4475961" y="1244455"/>
                  <a:pt x="4482390" y="1248770"/>
                  <a:pt x="4482390" y="1254043"/>
                </a:cubicBezTo>
                <a:cubicBezTo>
                  <a:pt x="4482390" y="1259316"/>
                  <a:pt x="4492846" y="1272722"/>
                  <a:pt x="4505626" y="1283834"/>
                </a:cubicBezTo>
                <a:cubicBezTo>
                  <a:pt x="4526990" y="1302410"/>
                  <a:pt x="4527733" y="1305758"/>
                  <a:pt x="4514858" y="1325409"/>
                </a:cubicBezTo>
                <a:cubicBezTo>
                  <a:pt x="4501561" y="1345701"/>
                  <a:pt x="4502553" y="1347587"/>
                  <a:pt x="4534485" y="1362740"/>
                </a:cubicBezTo>
                <a:cubicBezTo>
                  <a:pt x="4552981" y="1371517"/>
                  <a:pt x="4568115" y="1382784"/>
                  <a:pt x="4568115" y="1387777"/>
                </a:cubicBezTo>
                <a:cubicBezTo>
                  <a:pt x="4568115" y="1392770"/>
                  <a:pt x="4574545" y="1396855"/>
                  <a:pt x="4582403" y="1396855"/>
                </a:cubicBezTo>
                <a:cubicBezTo>
                  <a:pt x="4597566" y="1396855"/>
                  <a:pt x="4601028" y="1413782"/>
                  <a:pt x="4589401" y="1431076"/>
                </a:cubicBezTo>
                <a:cubicBezTo>
                  <a:pt x="4585552" y="1436801"/>
                  <a:pt x="4568224" y="1444244"/>
                  <a:pt x="4550894" y="1447617"/>
                </a:cubicBezTo>
                <a:cubicBezTo>
                  <a:pt x="4511419" y="1455300"/>
                  <a:pt x="4490592" y="1474669"/>
                  <a:pt x="4502159" y="1492941"/>
                </a:cubicBezTo>
                <a:cubicBezTo>
                  <a:pt x="4506842" y="1500340"/>
                  <a:pt x="4510739" y="1527943"/>
                  <a:pt x="4510819" y="1554282"/>
                </a:cubicBezTo>
                <a:cubicBezTo>
                  <a:pt x="4510977" y="1606047"/>
                  <a:pt x="4531559" y="1634980"/>
                  <a:pt x="4568224" y="1634980"/>
                </a:cubicBezTo>
                <a:cubicBezTo>
                  <a:pt x="4582741" y="1634980"/>
                  <a:pt x="4587165" y="1641383"/>
                  <a:pt x="4587165" y="1662389"/>
                </a:cubicBezTo>
                <a:cubicBezTo>
                  <a:pt x="4587165" y="1700859"/>
                  <a:pt x="4611309" y="1719705"/>
                  <a:pt x="4632887" y="1698078"/>
                </a:cubicBezTo>
                <a:cubicBezTo>
                  <a:pt x="4645473" y="1685463"/>
                  <a:pt x="4648535" y="1667713"/>
                  <a:pt x="4646639" y="1618353"/>
                </a:cubicBezTo>
                <a:cubicBezTo>
                  <a:pt x="4645298" y="1583429"/>
                  <a:pt x="4639940" y="1550595"/>
                  <a:pt x="4634733" y="1545388"/>
                </a:cubicBezTo>
                <a:cubicBezTo>
                  <a:pt x="4620602" y="1531257"/>
                  <a:pt x="4623302" y="1496067"/>
                  <a:pt x="4639553" y="1482580"/>
                </a:cubicBezTo>
                <a:cubicBezTo>
                  <a:pt x="4655952" y="1468970"/>
                  <a:pt x="4658503" y="1438961"/>
                  <a:pt x="4644023" y="1430012"/>
                </a:cubicBezTo>
                <a:cubicBezTo>
                  <a:pt x="4638401" y="1426538"/>
                  <a:pt x="4636753" y="1410368"/>
                  <a:pt x="4640165" y="1392178"/>
                </a:cubicBezTo>
                <a:cubicBezTo>
                  <a:pt x="4643443" y="1374706"/>
                  <a:pt x="4643143" y="1351017"/>
                  <a:pt x="4639498" y="1339534"/>
                </a:cubicBezTo>
                <a:cubicBezTo>
                  <a:pt x="4634093" y="1322502"/>
                  <a:pt x="4627854" y="1319661"/>
                  <a:pt x="4605626" y="1324107"/>
                </a:cubicBezTo>
                <a:cubicBezTo>
                  <a:pt x="4578302" y="1329572"/>
                  <a:pt x="4559335" y="1317681"/>
                  <a:pt x="4577485" y="1306463"/>
                </a:cubicBezTo>
                <a:cubicBezTo>
                  <a:pt x="4590006" y="1298725"/>
                  <a:pt x="4590142" y="1244455"/>
                  <a:pt x="4577640" y="1244455"/>
                </a:cubicBezTo>
                <a:cubicBezTo>
                  <a:pt x="4572401" y="1244455"/>
                  <a:pt x="4568115" y="1231596"/>
                  <a:pt x="4568115" y="1215880"/>
                </a:cubicBezTo>
                <a:cubicBezTo>
                  <a:pt x="4568115" y="1200164"/>
                  <a:pt x="4572742" y="1187305"/>
                  <a:pt x="4578397" y="1187305"/>
                </a:cubicBezTo>
                <a:cubicBezTo>
                  <a:pt x="4584712" y="1187305"/>
                  <a:pt x="4586410" y="1176976"/>
                  <a:pt x="4582798" y="1160533"/>
                </a:cubicBezTo>
                <a:cubicBezTo>
                  <a:pt x="4578049" y="1138909"/>
                  <a:pt x="4581109" y="1131658"/>
                  <a:pt x="4598711" y="1122829"/>
                </a:cubicBezTo>
                <a:cubicBezTo>
                  <a:pt x="4610696" y="1116817"/>
                  <a:pt x="4631218" y="1110648"/>
                  <a:pt x="4644315" y="1109120"/>
                </a:cubicBezTo>
                <a:cubicBezTo>
                  <a:pt x="4662354" y="1107016"/>
                  <a:pt x="4668858" y="1099992"/>
                  <a:pt x="4671142" y="1080149"/>
                </a:cubicBezTo>
                <a:cubicBezTo>
                  <a:pt x="4673533" y="1059365"/>
                  <a:pt x="4679072" y="1053955"/>
                  <a:pt x="4697961" y="1053955"/>
                </a:cubicBezTo>
                <a:cubicBezTo>
                  <a:pt x="4711055" y="1053955"/>
                  <a:pt x="4729218" y="1049968"/>
                  <a:pt x="4738323" y="1045095"/>
                </a:cubicBezTo>
                <a:cubicBezTo>
                  <a:pt x="4748100" y="1039862"/>
                  <a:pt x="4760500" y="1039708"/>
                  <a:pt x="4768607" y="1044718"/>
                </a:cubicBezTo>
                <a:cubicBezTo>
                  <a:pt x="4780070" y="1051803"/>
                  <a:pt x="4779200" y="1055571"/>
                  <a:pt x="4763331" y="1067563"/>
                </a:cubicBezTo>
                <a:cubicBezTo>
                  <a:pt x="4748961" y="1078423"/>
                  <a:pt x="4747833" y="1081998"/>
                  <a:pt x="4758705" y="1082227"/>
                </a:cubicBezTo>
                <a:cubicBezTo>
                  <a:pt x="4766613" y="1082394"/>
                  <a:pt x="4778208" y="1074323"/>
                  <a:pt x="4784472" y="1064292"/>
                </a:cubicBezTo>
                <a:cubicBezTo>
                  <a:pt x="4797384" y="1043617"/>
                  <a:pt x="4787045" y="1030000"/>
                  <a:pt x="4753853" y="1023968"/>
                </a:cubicBezTo>
                <a:cubicBezTo>
                  <a:pt x="4743375" y="1022064"/>
                  <a:pt x="4730571" y="1010887"/>
                  <a:pt x="4725400" y="999131"/>
                </a:cubicBezTo>
                <a:cubicBezTo>
                  <a:pt x="4720229" y="987374"/>
                  <a:pt x="4712728" y="977755"/>
                  <a:pt x="4708731" y="977755"/>
                </a:cubicBezTo>
                <a:cubicBezTo>
                  <a:pt x="4704735" y="977755"/>
                  <a:pt x="4701465" y="971326"/>
                  <a:pt x="4701465" y="963468"/>
                </a:cubicBezTo>
                <a:cubicBezTo>
                  <a:pt x="4701465" y="940263"/>
                  <a:pt x="4738487" y="947035"/>
                  <a:pt x="4764383" y="974978"/>
                </a:cubicBezTo>
                <a:cubicBezTo>
                  <a:pt x="4783391" y="995488"/>
                  <a:pt x="4791595" y="998705"/>
                  <a:pt x="4804410" y="990674"/>
                </a:cubicBezTo>
                <a:cubicBezTo>
                  <a:pt x="4827948" y="975921"/>
                  <a:pt x="4828888" y="946719"/>
                  <a:pt x="4806650" y="921077"/>
                </a:cubicBezTo>
                <a:cubicBezTo>
                  <a:pt x="4783908" y="894856"/>
                  <a:pt x="4781926" y="882505"/>
                  <a:pt x="4800458" y="882505"/>
                </a:cubicBezTo>
                <a:cubicBezTo>
                  <a:pt x="4807756" y="882505"/>
                  <a:pt x="4816329" y="875725"/>
                  <a:pt x="4819508" y="867439"/>
                </a:cubicBezTo>
                <a:cubicBezTo>
                  <a:pt x="4828420" y="844216"/>
                  <a:pt x="4826361" y="815830"/>
                  <a:pt x="4815765" y="815830"/>
                </a:cubicBezTo>
                <a:cubicBezTo>
                  <a:pt x="4799594" y="815830"/>
                  <a:pt x="4805245" y="792178"/>
                  <a:pt x="4824780" y="778098"/>
                </a:cubicBezTo>
                <a:cubicBezTo>
                  <a:pt x="4834977" y="770748"/>
                  <a:pt x="4841507" y="761802"/>
                  <a:pt x="4839292" y="758218"/>
                </a:cubicBezTo>
                <a:cubicBezTo>
                  <a:pt x="4832519" y="747259"/>
                  <a:pt x="4866436" y="723065"/>
                  <a:pt x="4897950" y="716375"/>
                </a:cubicBezTo>
                <a:cubicBezTo>
                  <a:pt x="4924283" y="710786"/>
                  <a:pt x="4928453" y="712860"/>
                  <a:pt x="4933814" y="734220"/>
                </a:cubicBezTo>
                <a:cubicBezTo>
                  <a:pt x="4941561" y="765086"/>
                  <a:pt x="4984701" y="778505"/>
                  <a:pt x="5001653" y="755322"/>
                </a:cubicBezTo>
                <a:cubicBezTo>
                  <a:pt x="5020210" y="729944"/>
                  <a:pt x="5084751" y="741388"/>
                  <a:pt x="5068783" y="767225"/>
                </a:cubicBezTo>
                <a:cubicBezTo>
                  <a:pt x="5058293" y="784198"/>
                  <a:pt x="5072629" y="815830"/>
                  <a:pt x="5090812" y="815830"/>
                </a:cubicBezTo>
                <a:cubicBezTo>
                  <a:pt x="5099935" y="815830"/>
                  <a:pt x="5115719" y="809537"/>
                  <a:pt x="5125889" y="801845"/>
                </a:cubicBezTo>
                <a:cubicBezTo>
                  <a:pt x="5136058" y="794154"/>
                  <a:pt x="5154022" y="787725"/>
                  <a:pt x="5165809" y="787558"/>
                </a:cubicBezTo>
                <a:cubicBezTo>
                  <a:pt x="5177596" y="787391"/>
                  <a:pt x="5187240" y="782969"/>
                  <a:pt x="5187240" y="777730"/>
                </a:cubicBezTo>
                <a:cubicBezTo>
                  <a:pt x="5187240" y="772491"/>
                  <a:pt x="5193669" y="768205"/>
                  <a:pt x="5201528" y="768205"/>
                </a:cubicBezTo>
                <a:cubicBezTo>
                  <a:pt x="5209386" y="768205"/>
                  <a:pt x="5215815" y="763919"/>
                  <a:pt x="5215815" y="758680"/>
                </a:cubicBezTo>
                <a:cubicBezTo>
                  <a:pt x="5215815" y="753441"/>
                  <a:pt x="5222244" y="749155"/>
                  <a:pt x="5230103" y="749155"/>
                </a:cubicBezTo>
                <a:cubicBezTo>
                  <a:pt x="5237961" y="749155"/>
                  <a:pt x="5244390" y="757475"/>
                  <a:pt x="5244390" y="767643"/>
                </a:cubicBezTo>
                <a:cubicBezTo>
                  <a:pt x="5244390" y="790938"/>
                  <a:pt x="5258183" y="799732"/>
                  <a:pt x="5282575" y="791990"/>
                </a:cubicBezTo>
                <a:cubicBezTo>
                  <a:pt x="5294665" y="788153"/>
                  <a:pt x="5301540" y="777571"/>
                  <a:pt x="5301540" y="762801"/>
                </a:cubicBezTo>
                <a:cubicBezTo>
                  <a:pt x="5301540" y="739056"/>
                  <a:pt x="5325266" y="729844"/>
                  <a:pt x="5332274" y="750869"/>
                </a:cubicBezTo>
                <a:cubicBezTo>
                  <a:pt x="5337411" y="766280"/>
                  <a:pt x="5367196" y="753561"/>
                  <a:pt x="5374815" y="732702"/>
                </a:cubicBezTo>
                <a:cubicBezTo>
                  <a:pt x="5378207" y="723416"/>
                  <a:pt x="5388825" y="705595"/>
                  <a:pt x="5398411" y="693102"/>
                </a:cubicBezTo>
                <a:cubicBezTo>
                  <a:pt x="5419534" y="665571"/>
                  <a:pt x="5420967" y="636224"/>
                  <a:pt x="5401553" y="628775"/>
                </a:cubicBezTo>
                <a:cubicBezTo>
                  <a:pt x="5392701" y="625378"/>
                  <a:pt x="5387265" y="610881"/>
                  <a:pt x="5387265" y="590674"/>
                </a:cubicBezTo>
                <a:cubicBezTo>
                  <a:pt x="5387265" y="570468"/>
                  <a:pt x="5381829" y="555971"/>
                  <a:pt x="5372978" y="552574"/>
                </a:cubicBezTo>
                <a:cubicBezTo>
                  <a:pt x="5365119" y="549559"/>
                  <a:pt x="5358724" y="535763"/>
                  <a:pt x="5358764" y="521917"/>
                </a:cubicBezTo>
                <a:cubicBezTo>
                  <a:pt x="5358850" y="493532"/>
                  <a:pt x="5391662" y="472930"/>
                  <a:pt x="5436789" y="472930"/>
                </a:cubicBezTo>
                <a:cubicBezTo>
                  <a:pt x="5451461" y="472930"/>
                  <a:pt x="5463465" y="468644"/>
                  <a:pt x="5463465" y="463405"/>
                </a:cubicBezTo>
                <a:cubicBezTo>
                  <a:pt x="5463465" y="447098"/>
                  <a:pt x="5486885" y="452963"/>
                  <a:pt x="5498956" y="472293"/>
                </a:cubicBezTo>
                <a:cubicBezTo>
                  <a:pt x="5508564" y="487676"/>
                  <a:pt x="5507766" y="491271"/>
                  <a:pt x="5494104" y="494145"/>
                </a:cubicBezTo>
                <a:cubicBezTo>
                  <a:pt x="5485111" y="496037"/>
                  <a:pt x="5500560" y="498231"/>
                  <a:pt x="5528437" y="499021"/>
                </a:cubicBezTo>
                <a:cubicBezTo>
                  <a:pt x="5576496" y="500382"/>
                  <a:pt x="5579628" y="499004"/>
                  <a:pt x="5588900" y="472405"/>
                </a:cubicBezTo>
                <a:cubicBezTo>
                  <a:pt x="5600249" y="439852"/>
                  <a:pt x="5620082" y="436791"/>
                  <a:pt x="5662658" y="461024"/>
                </a:cubicBezTo>
                <a:cubicBezTo>
                  <a:pt x="5681322" y="471646"/>
                  <a:pt x="5691967" y="485262"/>
                  <a:pt x="5692005" y="498562"/>
                </a:cubicBezTo>
                <a:cubicBezTo>
                  <a:pt x="5692081" y="525036"/>
                  <a:pt x="5703878" y="532259"/>
                  <a:pt x="5734490" y="524576"/>
                </a:cubicBezTo>
                <a:cubicBezTo>
                  <a:pt x="5755831" y="519220"/>
                  <a:pt x="5758740" y="513512"/>
                  <a:pt x="5758740" y="476995"/>
                </a:cubicBezTo>
                <a:cubicBezTo>
                  <a:pt x="5758740" y="445249"/>
                  <a:pt x="5763215" y="433105"/>
                  <a:pt x="5777790" y="425305"/>
                </a:cubicBezTo>
                <a:cubicBezTo>
                  <a:pt x="5789259" y="419167"/>
                  <a:pt x="5796840" y="405361"/>
                  <a:pt x="5796840" y="390613"/>
                </a:cubicBezTo>
                <a:cubicBezTo>
                  <a:pt x="5796840" y="371904"/>
                  <a:pt x="5800500" y="367521"/>
                  <a:pt x="5812335" y="372063"/>
                </a:cubicBezTo>
                <a:cubicBezTo>
                  <a:pt x="5820857" y="375333"/>
                  <a:pt x="5833716" y="373124"/>
                  <a:pt x="5840910" y="367153"/>
                </a:cubicBezTo>
                <a:cubicBezTo>
                  <a:pt x="5855950" y="354671"/>
                  <a:pt x="5858715" y="311005"/>
                  <a:pt x="5844465" y="311005"/>
                </a:cubicBezTo>
                <a:cubicBezTo>
                  <a:pt x="5829744" y="311005"/>
                  <a:pt x="5833206" y="281083"/>
                  <a:pt x="5850086" y="262431"/>
                </a:cubicBezTo>
                <a:cubicBezTo>
                  <a:pt x="5873121" y="236977"/>
                  <a:pt x="5859273" y="206230"/>
                  <a:pt x="5824773" y="206230"/>
                </a:cubicBezTo>
                <a:cubicBezTo>
                  <a:pt x="5787847" y="206230"/>
                  <a:pt x="5788230" y="183533"/>
                  <a:pt x="5825415" y="168130"/>
                </a:cubicBezTo>
                <a:cubicBezTo>
                  <a:pt x="5841947" y="161282"/>
                  <a:pt x="5853990" y="149187"/>
                  <a:pt x="5853990" y="139432"/>
                </a:cubicBezTo>
                <a:cubicBezTo>
                  <a:pt x="5853990" y="129390"/>
                  <a:pt x="5863621" y="120153"/>
                  <a:pt x="5877803" y="116594"/>
                </a:cubicBezTo>
                <a:cubicBezTo>
                  <a:pt x="5890899" y="113306"/>
                  <a:pt x="5901615" y="107007"/>
                  <a:pt x="5901615" y="102594"/>
                </a:cubicBezTo>
                <a:cubicBezTo>
                  <a:pt x="5901615" y="90520"/>
                  <a:pt x="5947065" y="101645"/>
                  <a:pt x="5959641" y="116797"/>
                </a:cubicBezTo>
                <a:cubicBezTo>
                  <a:pt x="5965681" y="124075"/>
                  <a:pt x="5980355" y="130030"/>
                  <a:pt x="5992250" y="130030"/>
                </a:cubicBezTo>
                <a:cubicBezTo>
                  <a:pt x="6004145" y="130030"/>
                  <a:pt x="6016344" y="136459"/>
                  <a:pt x="6019360" y="144317"/>
                </a:cubicBezTo>
                <a:cubicBezTo>
                  <a:pt x="6022375" y="152176"/>
                  <a:pt x="6035692" y="158605"/>
                  <a:pt x="6048954" y="158605"/>
                </a:cubicBezTo>
                <a:cubicBezTo>
                  <a:pt x="6066839" y="158605"/>
                  <a:pt x="6073065" y="163601"/>
                  <a:pt x="6073065" y="177954"/>
                </a:cubicBezTo>
                <a:cubicBezTo>
                  <a:pt x="6073065" y="201189"/>
                  <a:pt x="6098323" y="212987"/>
                  <a:pt x="6119487" y="199638"/>
                </a:cubicBezTo>
                <a:cubicBezTo>
                  <a:pt x="6130014" y="192997"/>
                  <a:pt x="6133816" y="179240"/>
                  <a:pt x="6131750" y="155259"/>
                </a:cubicBezTo>
                <a:cubicBezTo>
                  <a:pt x="6129899" y="133778"/>
                  <a:pt x="6132917" y="120505"/>
                  <a:pt x="6139652" y="120505"/>
                </a:cubicBezTo>
                <a:cubicBezTo>
                  <a:pt x="6145769" y="120505"/>
                  <a:pt x="6148186" y="113061"/>
                  <a:pt x="6145163" y="103536"/>
                </a:cubicBezTo>
                <a:cubicBezTo>
                  <a:pt x="6141234" y="91156"/>
                  <a:pt x="6147076" y="83813"/>
                  <a:pt x="6166765" y="76381"/>
                </a:cubicBezTo>
                <a:cubicBezTo>
                  <a:pt x="6200937" y="63482"/>
                  <a:pt x="6254040" y="70703"/>
                  <a:pt x="6254040" y="88249"/>
                </a:cubicBezTo>
                <a:cubicBezTo>
                  <a:pt x="6254040" y="95512"/>
                  <a:pt x="6258326" y="101455"/>
                  <a:pt x="6263565" y="101455"/>
                </a:cubicBezTo>
                <a:cubicBezTo>
                  <a:pt x="6268804" y="101455"/>
                  <a:pt x="6273090" y="107750"/>
                  <a:pt x="6273090" y="115444"/>
                </a:cubicBezTo>
                <a:cubicBezTo>
                  <a:pt x="6273090" y="123857"/>
                  <a:pt x="6278687" y="127284"/>
                  <a:pt x="6287135" y="124043"/>
                </a:cubicBezTo>
                <a:cubicBezTo>
                  <a:pt x="6304563" y="117355"/>
                  <a:pt x="6357572" y="157930"/>
                  <a:pt x="6358288" y="178507"/>
                </a:cubicBezTo>
                <a:cubicBezTo>
                  <a:pt x="6358578" y="186834"/>
                  <a:pt x="6347898" y="198621"/>
                  <a:pt x="6334554" y="204701"/>
                </a:cubicBezTo>
                <a:cubicBezTo>
                  <a:pt x="6303895" y="218671"/>
                  <a:pt x="6301665" y="218550"/>
                  <a:pt x="6301665" y="202925"/>
                </a:cubicBezTo>
                <a:cubicBezTo>
                  <a:pt x="6301665" y="184832"/>
                  <a:pt x="6266367" y="146224"/>
                  <a:pt x="6255797" y="152757"/>
                </a:cubicBezTo>
                <a:cubicBezTo>
                  <a:pt x="6250968" y="155741"/>
                  <a:pt x="6244335" y="174955"/>
                  <a:pt x="6241058" y="195454"/>
                </a:cubicBezTo>
                <a:cubicBezTo>
                  <a:pt x="6237779" y="215953"/>
                  <a:pt x="6228644" y="235202"/>
                  <a:pt x="6220757" y="238229"/>
                </a:cubicBezTo>
                <a:cubicBezTo>
                  <a:pt x="6194773" y="248200"/>
                  <a:pt x="6208789" y="311652"/>
                  <a:pt x="6246467" y="354624"/>
                </a:cubicBezTo>
                <a:cubicBezTo>
                  <a:pt x="6256019" y="365518"/>
                  <a:pt x="6269236" y="393088"/>
                  <a:pt x="6275838" y="415890"/>
                </a:cubicBezTo>
                <a:cubicBezTo>
                  <a:pt x="6284152" y="444609"/>
                  <a:pt x="6296551" y="462456"/>
                  <a:pt x="6316184" y="473968"/>
                </a:cubicBezTo>
                <a:cubicBezTo>
                  <a:pt x="6355026" y="496743"/>
                  <a:pt x="6370170" y="495409"/>
                  <a:pt x="6390560" y="467413"/>
                </a:cubicBezTo>
                <a:cubicBezTo>
                  <a:pt x="6411181" y="439099"/>
                  <a:pt x="6398970" y="415780"/>
                  <a:pt x="6363522" y="415780"/>
                </a:cubicBezTo>
                <a:cubicBezTo>
                  <a:pt x="6349241" y="415780"/>
                  <a:pt x="6340052" y="408561"/>
                  <a:pt x="6336244" y="394349"/>
                </a:cubicBezTo>
                <a:cubicBezTo>
                  <a:pt x="6327358" y="361194"/>
                  <a:pt x="6328613" y="358630"/>
                  <a:pt x="6353718" y="358630"/>
                </a:cubicBezTo>
                <a:cubicBezTo>
                  <a:pt x="6382771" y="358630"/>
                  <a:pt x="6396103" y="334961"/>
                  <a:pt x="6389931" y="294336"/>
                </a:cubicBezTo>
                <a:cubicBezTo>
                  <a:pt x="6386390" y="271029"/>
                  <a:pt x="6388774" y="263380"/>
                  <a:pt x="6399578" y="263380"/>
                </a:cubicBezTo>
                <a:cubicBezTo>
                  <a:pt x="6417888" y="263380"/>
                  <a:pt x="6427086" y="286549"/>
                  <a:pt x="6413980" y="299655"/>
                </a:cubicBezTo>
                <a:cubicBezTo>
                  <a:pt x="6406968" y="306667"/>
                  <a:pt x="6414458" y="311646"/>
                  <a:pt x="6438918" y="316235"/>
                </a:cubicBezTo>
                <a:cubicBezTo>
                  <a:pt x="6465617" y="321243"/>
                  <a:pt x="6478288" y="318801"/>
                  <a:pt x="6492546" y="305898"/>
                </a:cubicBezTo>
                <a:cubicBezTo>
                  <a:pt x="6522354" y="278922"/>
                  <a:pt x="6515768" y="247770"/>
                  <a:pt x="6471644" y="207027"/>
                </a:cubicBezTo>
                <a:cubicBezTo>
                  <a:pt x="6431623" y="170073"/>
                  <a:pt x="6426077" y="139555"/>
                  <a:pt x="6459383" y="139555"/>
                </a:cubicBezTo>
                <a:cubicBezTo>
                  <a:pt x="6476458" y="139555"/>
                  <a:pt x="6510401" y="103468"/>
                  <a:pt x="6510898" y="84786"/>
                </a:cubicBezTo>
                <a:cubicBezTo>
                  <a:pt x="6511087" y="77704"/>
                  <a:pt x="6524089" y="72880"/>
                  <a:pt x="6542990" y="72880"/>
                </a:cubicBezTo>
                <a:cubicBezTo>
                  <a:pt x="6568109" y="72880"/>
                  <a:pt x="6582066" y="81013"/>
                  <a:pt x="6609619" y="111706"/>
                </a:cubicBezTo>
                <a:cubicBezTo>
                  <a:pt x="6640651" y="146272"/>
                  <a:pt x="6646046" y="148959"/>
                  <a:pt x="6658807" y="136199"/>
                </a:cubicBezTo>
                <a:cubicBezTo>
                  <a:pt x="6676092" y="118914"/>
                  <a:pt x="6677163" y="99763"/>
                  <a:pt x="6661710" y="84310"/>
                </a:cubicBezTo>
                <a:cubicBezTo>
                  <a:pt x="6652820" y="75420"/>
                  <a:pt x="6652952" y="70234"/>
                  <a:pt x="6662303" y="60974"/>
                </a:cubicBezTo>
                <a:cubicBezTo>
                  <a:pt x="6671931" y="51440"/>
                  <a:pt x="6676031" y="52086"/>
                  <a:pt x="6682879" y="64212"/>
                </a:cubicBezTo>
                <a:cubicBezTo>
                  <a:pt x="6702093" y="98239"/>
                  <a:pt x="6726829" y="120536"/>
                  <a:pt x="6748854" y="123683"/>
                </a:cubicBezTo>
                <a:cubicBezTo>
                  <a:pt x="6782878" y="128546"/>
                  <a:pt x="6795352" y="153126"/>
                  <a:pt x="6775134" y="175466"/>
                </a:cubicBezTo>
                <a:cubicBezTo>
                  <a:pt x="6757333" y="195135"/>
                  <a:pt x="6753253" y="225280"/>
                  <a:pt x="6768390" y="225280"/>
                </a:cubicBezTo>
                <a:cubicBezTo>
                  <a:pt x="6773629" y="225280"/>
                  <a:pt x="6777915" y="235743"/>
                  <a:pt x="6777915" y="248530"/>
                </a:cubicBezTo>
                <a:cubicBezTo>
                  <a:pt x="6777915" y="261318"/>
                  <a:pt x="6782201" y="274430"/>
                  <a:pt x="6787440" y="277667"/>
                </a:cubicBezTo>
                <a:cubicBezTo>
                  <a:pt x="6792679" y="280905"/>
                  <a:pt x="6796965" y="298516"/>
                  <a:pt x="6796965" y="316802"/>
                </a:cubicBezTo>
                <a:cubicBezTo>
                  <a:pt x="6796965" y="341629"/>
                  <a:pt x="6805049" y="358373"/>
                  <a:pt x="6828883" y="382915"/>
                </a:cubicBezTo>
                <a:cubicBezTo>
                  <a:pt x="6846439" y="400991"/>
                  <a:pt x="6866232" y="415780"/>
                  <a:pt x="6872870" y="415780"/>
                </a:cubicBezTo>
                <a:cubicBezTo>
                  <a:pt x="6879507" y="415780"/>
                  <a:pt x="6899583" y="428639"/>
                  <a:pt x="6917483" y="444355"/>
                </a:cubicBezTo>
                <a:cubicBezTo>
                  <a:pt x="6952432" y="475041"/>
                  <a:pt x="6994131" y="481939"/>
                  <a:pt x="7003117" y="458521"/>
                </a:cubicBezTo>
                <a:cubicBezTo>
                  <a:pt x="7006158" y="450596"/>
                  <a:pt x="7003203" y="437556"/>
                  <a:pt x="6996555" y="429542"/>
                </a:cubicBezTo>
                <a:cubicBezTo>
                  <a:pt x="6980294" y="409950"/>
                  <a:pt x="7000155" y="386560"/>
                  <a:pt x="7017945" y="404350"/>
                </a:cubicBezTo>
                <a:cubicBezTo>
                  <a:pt x="7031458" y="417863"/>
                  <a:pt x="7084535" y="419588"/>
                  <a:pt x="7097479" y="406934"/>
                </a:cubicBezTo>
                <a:cubicBezTo>
                  <a:pt x="7102456" y="402069"/>
                  <a:pt x="7121530" y="396711"/>
                  <a:pt x="7139865" y="395028"/>
                </a:cubicBezTo>
                <a:cubicBezTo>
                  <a:pt x="7168241" y="392423"/>
                  <a:pt x="7173651" y="388069"/>
                  <a:pt x="7176216" y="365774"/>
                </a:cubicBezTo>
                <a:cubicBezTo>
                  <a:pt x="7178364" y="347108"/>
                  <a:pt x="7184609" y="339580"/>
                  <a:pt x="7197947" y="339580"/>
                </a:cubicBezTo>
                <a:cubicBezTo>
                  <a:pt x="7221233" y="339580"/>
                  <a:pt x="7232045" y="314003"/>
                  <a:pt x="7218157" y="291766"/>
                </a:cubicBezTo>
                <a:cubicBezTo>
                  <a:pt x="7209228" y="277467"/>
                  <a:pt x="7211936" y="274207"/>
                  <a:pt x="7236895" y="269215"/>
                </a:cubicBezTo>
                <a:cubicBezTo>
                  <a:pt x="7305897" y="255415"/>
                  <a:pt x="7358940" y="275402"/>
                  <a:pt x="7358940" y="315203"/>
                </a:cubicBezTo>
                <a:cubicBezTo>
                  <a:pt x="7358940" y="326784"/>
                  <a:pt x="7369656" y="346326"/>
                  <a:pt x="7382753" y="358630"/>
                </a:cubicBezTo>
                <a:cubicBezTo>
                  <a:pt x="7395849" y="370934"/>
                  <a:pt x="7406565" y="388112"/>
                  <a:pt x="7406565" y="396803"/>
                </a:cubicBezTo>
                <a:cubicBezTo>
                  <a:pt x="7406565" y="420729"/>
                  <a:pt x="7416752" y="426004"/>
                  <a:pt x="7432515" y="410241"/>
                </a:cubicBezTo>
                <a:cubicBezTo>
                  <a:pt x="7446779" y="395976"/>
                  <a:pt x="7484296" y="400359"/>
                  <a:pt x="7490702" y="417039"/>
                </a:cubicBezTo>
                <a:cubicBezTo>
                  <a:pt x="7492449" y="421585"/>
                  <a:pt x="7503983" y="425305"/>
                  <a:pt x="7516334" y="425305"/>
                </a:cubicBezTo>
                <a:cubicBezTo>
                  <a:pt x="7528685" y="425305"/>
                  <a:pt x="7541440" y="429591"/>
                  <a:pt x="7544678" y="434830"/>
                </a:cubicBezTo>
                <a:cubicBezTo>
                  <a:pt x="7547915" y="440069"/>
                  <a:pt x="7561040" y="444355"/>
                  <a:pt x="7573843" y="444355"/>
                </a:cubicBezTo>
                <a:cubicBezTo>
                  <a:pt x="7591900" y="444355"/>
                  <a:pt x="7600824" y="435809"/>
                  <a:pt x="7613628" y="406255"/>
                </a:cubicBezTo>
                <a:cubicBezTo>
                  <a:pt x="7622706" y="385300"/>
                  <a:pt x="7633317" y="368155"/>
                  <a:pt x="7637208" y="368155"/>
                </a:cubicBezTo>
                <a:cubicBezTo>
                  <a:pt x="7641098" y="368155"/>
                  <a:pt x="7639260" y="357132"/>
                  <a:pt x="7633121" y="343660"/>
                </a:cubicBezTo>
                <a:cubicBezTo>
                  <a:pt x="7625357" y="326619"/>
                  <a:pt x="7625028" y="317200"/>
                  <a:pt x="7632041" y="312704"/>
                </a:cubicBezTo>
                <a:cubicBezTo>
                  <a:pt x="7651008" y="300547"/>
                  <a:pt x="7656709" y="263739"/>
                  <a:pt x="7640584" y="257551"/>
                </a:cubicBezTo>
                <a:cubicBezTo>
                  <a:pt x="7632365" y="254397"/>
                  <a:pt x="7625640" y="242085"/>
                  <a:pt x="7625640" y="230190"/>
                </a:cubicBezTo>
                <a:cubicBezTo>
                  <a:pt x="7625640" y="218295"/>
                  <a:pt x="7619211" y="203227"/>
                  <a:pt x="7611353" y="196705"/>
                </a:cubicBezTo>
                <a:cubicBezTo>
                  <a:pt x="7603494" y="190183"/>
                  <a:pt x="7597065" y="174910"/>
                  <a:pt x="7597065" y="162763"/>
                </a:cubicBezTo>
                <a:cubicBezTo>
                  <a:pt x="7597065" y="150617"/>
                  <a:pt x="7592779" y="138030"/>
                  <a:pt x="7587540" y="134792"/>
                </a:cubicBezTo>
                <a:cubicBezTo>
                  <a:pt x="7582301" y="131555"/>
                  <a:pt x="7578015" y="106043"/>
                  <a:pt x="7578015" y="78099"/>
                </a:cubicBezTo>
                <a:cubicBezTo>
                  <a:pt x="7578015" y="40557"/>
                  <a:pt x="7581949" y="25784"/>
                  <a:pt x="7593082" y="21512"/>
                </a:cubicBezTo>
                <a:cubicBezTo>
                  <a:pt x="7612870" y="13918"/>
                  <a:pt x="7610107" y="13047"/>
                  <a:pt x="7635165" y="34780"/>
                </a:cubicBezTo>
                <a:cubicBezTo>
                  <a:pt x="7647246" y="45257"/>
                  <a:pt x="7662903" y="53830"/>
                  <a:pt x="7669960" y="53830"/>
                </a:cubicBezTo>
                <a:cubicBezTo>
                  <a:pt x="7677017" y="53830"/>
                  <a:pt x="7682790" y="58116"/>
                  <a:pt x="7682790" y="63355"/>
                </a:cubicBezTo>
                <a:cubicBezTo>
                  <a:pt x="7682790" y="68594"/>
                  <a:pt x="7689219" y="72880"/>
                  <a:pt x="7697078" y="72880"/>
                </a:cubicBezTo>
                <a:cubicBezTo>
                  <a:pt x="7705133" y="72880"/>
                  <a:pt x="7711365" y="81401"/>
                  <a:pt x="7711365" y="92416"/>
                </a:cubicBezTo>
                <a:cubicBezTo>
                  <a:pt x="7711365" y="110328"/>
                  <a:pt x="7773327" y="177504"/>
                  <a:pt x="7789946" y="177609"/>
                </a:cubicBezTo>
                <a:cubicBezTo>
                  <a:pt x="7793876" y="177634"/>
                  <a:pt x="7797090" y="184549"/>
                  <a:pt x="7797090" y="192975"/>
                </a:cubicBezTo>
                <a:cubicBezTo>
                  <a:pt x="7797090" y="204375"/>
                  <a:pt x="7791261" y="206832"/>
                  <a:pt x="7774311" y="202578"/>
                </a:cubicBezTo>
                <a:cubicBezTo>
                  <a:pt x="7753896" y="197454"/>
                  <a:pt x="7751116" y="200422"/>
                  <a:pt x="7747527" y="231158"/>
                </a:cubicBezTo>
                <a:cubicBezTo>
                  <a:pt x="7744523" y="256885"/>
                  <a:pt x="7747835" y="268149"/>
                  <a:pt x="7760782" y="276234"/>
                </a:cubicBezTo>
                <a:cubicBezTo>
                  <a:pt x="7780344" y="288451"/>
                  <a:pt x="7783253" y="311507"/>
                  <a:pt x="7767251" y="327510"/>
                </a:cubicBezTo>
                <a:cubicBezTo>
                  <a:pt x="7752875" y="341885"/>
                  <a:pt x="7763789" y="368155"/>
                  <a:pt x="7784135" y="368155"/>
                </a:cubicBezTo>
                <a:cubicBezTo>
                  <a:pt x="7793055" y="368155"/>
                  <a:pt x="7808453" y="360824"/>
                  <a:pt x="7818353" y="351865"/>
                </a:cubicBezTo>
                <a:cubicBezTo>
                  <a:pt x="7833530" y="338130"/>
                  <a:pt x="7837657" y="337685"/>
                  <a:pt x="7844668" y="349029"/>
                </a:cubicBezTo>
                <a:cubicBezTo>
                  <a:pt x="7849241" y="356429"/>
                  <a:pt x="7850573" y="366381"/>
                  <a:pt x="7847629" y="371146"/>
                </a:cubicBezTo>
                <a:cubicBezTo>
                  <a:pt x="7840583" y="382546"/>
                  <a:pt x="7863203" y="396401"/>
                  <a:pt x="7889160" y="396584"/>
                </a:cubicBezTo>
                <a:cubicBezTo>
                  <a:pt x="7912857" y="396752"/>
                  <a:pt x="7982608" y="458868"/>
                  <a:pt x="7990933" y="487217"/>
                </a:cubicBezTo>
                <a:cubicBezTo>
                  <a:pt x="7994010" y="497695"/>
                  <a:pt x="7992825" y="522341"/>
                  <a:pt x="7988299" y="541986"/>
                </a:cubicBezTo>
                <a:cubicBezTo>
                  <a:pt x="7983510" y="562777"/>
                  <a:pt x="7983633" y="577705"/>
                  <a:pt x="7988593" y="577705"/>
                </a:cubicBezTo>
                <a:cubicBezTo>
                  <a:pt x="7993280" y="577705"/>
                  <a:pt x="7997116" y="584134"/>
                  <a:pt x="7997116" y="591992"/>
                </a:cubicBezTo>
                <a:cubicBezTo>
                  <a:pt x="7997116" y="599851"/>
                  <a:pt x="8001401" y="606280"/>
                  <a:pt x="8006641" y="606280"/>
                </a:cubicBezTo>
                <a:cubicBezTo>
                  <a:pt x="8011879" y="606280"/>
                  <a:pt x="8016166" y="622016"/>
                  <a:pt x="8016166" y="641249"/>
                </a:cubicBezTo>
                <a:cubicBezTo>
                  <a:pt x="8016166" y="660482"/>
                  <a:pt x="8022118" y="682984"/>
                  <a:pt x="8029393" y="691255"/>
                </a:cubicBezTo>
                <a:cubicBezTo>
                  <a:pt x="8036668" y="699526"/>
                  <a:pt x="8045581" y="720223"/>
                  <a:pt x="8049200" y="737249"/>
                </a:cubicBezTo>
                <a:cubicBezTo>
                  <a:pt x="8054436" y="761885"/>
                  <a:pt x="8052708" y="768205"/>
                  <a:pt x="8040734" y="768205"/>
                </a:cubicBezTo>
                <a:cubicBezTo>
                  <a:pt x="8032461" y="768205"/>
                  <a:pt x="8026762" y="763520"/>
                  <a:pt x="8028072" y="757794"/>
                </a:cubicBezTo>
                <a:cubicBezTo>
                  <a:pt x="8032294" y="739334"/>
                  <a:pt x="7999183" y="724138"/>
                  <a:pt x="7980447" y="735937"/>
                </a:cubicBezTo>
                <a:cubicBezTo>
                  <a:pt x="7957391" y="750456"/>
                  <a:pt x="7954990" y="772457"/>
                  <a:pt x="7972605" y="807767"/>
                </a:cubicBezTo>
                <a:cubicBezTo>
                  <a:pt x="7980847" y="824289"/>
                  <a:pt x="7987591" y="848259"/>
                  <a:pt x="7987591" y="861035"/>
                </a:cubicBezTo>
                <a:cubicBezTo>
                  <a:pt x="7987591" y="873810"/>
                  <a:pt x="7996163" y="895161"/>
                  <a:pt x="8006641" y="908481"/>
                </a:cubicBezTo>
                <a:cubicBezTo>
                  <a:pt x="8017118" y="921801"/>
                  <a:pt x="8025691" y="940441"/>
                  <a:pt x="8025691" y="949902"/>
                </a:cubicBezTo>
                <a:cubicBezTo>
                  <a:pt x="8025691" y="959364"/>
                  <a:pt x="8029976" y="969755"/>
                  <a:pt x="8035216" y="972993"/>
                </a:cubicBezTo>
                <a:cubicBezTo>
                  <a:pt x="8040454" y="976230"/>
                  <a:pt x="8044741" y="988678"/>
                  <a:pt x="8044741" y="1000653"/>
                </a:cubicBezTo>
                <a:cubicBezTo>
                  <a:pt x="8044741" y="1027484"/>
                  <a:pt x="8075360" y="1056766"/>
                  <a:pt x="8098801" y="1052353"/>
                </a:cubicBezTo>
                <a:cubicBezTo>
                  <a:pt x="8108358" y="1050554"/>
                  <a:pt x="8120409" y="1039462"/>
                  <a:pt x="8125580" y="1027706"/>
                </a:cubicBezTo>
                <a:cubicBezTo>
                  <a:pt x="8131335" y="1014622"/>
                  <a:pt x="8143344" y="1006330"/>
                  <a:pt x="8156537" y="1006330"/>
                </a:cubicBezTo>
                <a:cubicBezTo>
                  <a:pt x="8190257" y="1006330"/>
                  <a:pt x="8183839" y="1040487"/>
                  <a:pt x="8145380" y="1065697"/>
                </a:cubicBezTo>
                <a:cubicBezTo>
                  <a:pt x="8108885" y="1089620"/>
                  <a:pt x="8089847" y="1145229"/>
                  <a:pt x="8113104" y="1159975"/>
                </a:cubicBezTo>
                <a:cubicBezTo>
                  <a:pt x="8132091" y="1172013"/>
                  <a:pt x="8161590" y="1169322"/>
                  <a:pt x="8182292" y="1153665"/>
                </a:cubicBezTo>
                <a:cubicBezTo>
                  <a:pt x="8217763" y="1126836"/>
                  <a:pt x="8253668" y="1140328"/>
                  <a:pt x="8268139" y="1185923"/>
                </a:cubicBezTo>
                <a:cubicBezTo>
                  <a:pt x="8277273" y="1214701"/>
                  <a:pt x="8314947" y="1210436"/>
                  <a:pt x="8319249" y="1180138"/>
                </a:cubicBezTo>
                <a:cubicBezTo>
                  <a:pt x="8320925" y="1168339"/>
                  <a:pt x="8336999" y="1147470"/>
                  <a:pt x="8354968" y="1133764"/>
                </a:cubicBezTo>
                <a:cubicBezTo>
                  <a:pt x="8381680" y="1113390"/>
                  <a:pt x="8387617" y="1102534"/>
                  <a:pt x="8387510" y="1074256"/>
                </a:cubicBezTo>
                <a:cubicBezTo>
                  <a:pt x="8387352" y="1032279"/>
                  <a:pt x="8378306" y="995563"/>
                  <a:pt x="8369468" y="1001025"/>
                </a:cubicBezTo>
                <a:cubicBezTo>
                  <a:pt x="8358983" y="1007505"/>
                  <a:pt x="8367111" y="870650"/>
                  <a:pt x="8377848" y="859912"/>
                </a:cubicBezTo>
                <a:cubicBezTo>
                  <a:pt x="8383234" y="854526"/>
                  <a:pt x="8387640" y="842930"/>
                  <a:pt x="8387640" y="834141"/>
                </a:cubicBezTo>
                <a:cubicBezTo>
                  <a:pt x="8387640" y="825353"/>
                  <a:pt x="8393553" y="813255"/>
                  <a:pt x="8400780" y="807258"/>
                </a:cubicBezTo>
                <a:cubicBezTo>
                  <a:pt x="8417894" y="793054"/>
                  <a:pt x="8426523" y="748549"/>
                  <a:pt x="8418107" y="717887"/>
                </a:cubicBezTo>
                <a:cubicBezTo>
                  <a:pt x="8414447" y="704551"/>
                  <a:pt x="8395654" y="676083"/>
                  <a:pt x="8376345" y="654627"/>
                </a:cubicBezTo>
                <a:cubicBezTo>
                  <a:pt x="8357037" y="633170"/>
                  <a:pt x="8338207" y="606014"/>
                  <a:pt x="8334502" y="594279"/>
                </a:cubicBezTo>
                <a:cubicBezTo>
                  <a:pt x="8330796" y="582544"/>
                  <a:pt x="8319806" y="566010"/>
                  <a:pt x="8310077" y="557538"/>
                </a:cubicBezTo>
                <a:cubicBezTo>
                  <a:pt x="8300349" y="549065"/>
                  <a:pt x="8292390" y="535441"/>
                  <a:pt x="8292390" y="527262"/>
                </a:cubicBezTo>
                <a:cubicBezTo>
                  <a:pt x="8292390" y="519083"/>
                  <a:pt x="8287032" y="506561"/>
                  <a:pt x="8280484" y="499436"/>
                </a:cubicBezTo>
                <a:cubicBezTo>
                  <a:pt x="8255954" y="472745"/>
                  <a:pt x="8245606" y="444859"/>
                  <a:pt x="8249326" y="415467"/>
                </a:cubicBezTo>
                <a:cubicBezTo>
                  <a:pt x="8254019" y="378387"/>
                  <a:pt x="8260674" y="370729"/>
                  <a:pt x="8275404" y="385459"/>
                </a:cubicBezTo>
                <a:cubicBezTo>
                  <a:pt x="8281603" y="391658"/>
                  <a:pt x="8296918" y="396730"/>
                  <a:pt x="8309437" y="396730"/>
                </a:cubicBezTo>
                <a:cubicBezTo>
                  <a:pt x="8334605" y="396730"/>
                  <a:pt x="8367780" y="430296"/>
                  <a:pt x="8368273" y="456261"/>
                </a:cubicBezTo>
                <a:cubicBezTo>
                  <a:pt x="8368448" y="465429"/>
                  <a:pt x="8372876" y="472930"/>
                  <a:pt x="8378115" y="472930"/>
                </a:cubicBezTo>
                <a:cubicBezTo>
                  <a:pt x="8383354" y="472930"/>
                  <a:pt x="8387640" y="479515"/>
                  <a:pt x="8387640" y="487564"/>
                </a:cubicBezTo>
                <a:cubicBezTo>
                  <a:pt x="8387640" y="495613"/>
                  <a:pt x="8419988" y="533819"/>
                  <a:pt x="8459524" y="572468"/>
                </a:cubicBezTo>
                <a:lnTo>
                  <a:pt x="8531408" y="642738"/>
                </a:lnTo>
                <a:lnTo>
                  <a:pt x="8528581" y="703090"/>
                </a:lnTo>
                <a:lnTo>
                  <a:pt x="8525752" y="763443"/>
                </a:lnTo>
                <a:lnTo>
                  <a:pt x="8554327" y="766667"/>
                </a:lnTo>
                <a:cubicBezTo>
                  <a:pt x="8595686" y="771333"/>
                  <a:pt x="8606715" y="784558"/>
                  <a:pt x="8606715" y="829488"/>
                </a:cubicBezTo>
                <a:cubicBezTo>
                  <a:pt x="8606715" y="856865"/>
                  <a:pt x="8612998" y="876132"/>
                  <a:pt x="8626732" y="890874"/>
                </a:cubicBezTo>
                <a:cubicBezTo>
                  <a:pt x="8641275" y="906484"/>
                  <a:pt x="8645705" y="921302"/>
                  <a:pt x="8642932" y="945058"/>
                </a:cubicBezTo>
                <a:cubicBezTo>
                  <a:pt x="8640833" y="963041"/>
                  <a:pt x="8642541" y="977755"/>
                  <a:pt x="8646727" y="977755"/>
                </a:cubicBezTo>
                <a:cubicBezTo>
                  <a:pt x="8650914" y="977755"/>
                  <a:pt x="8654340" y="990614"/>
                  <a:pt x="8654340" y="1006330"/>
                </a:cubicBezTo>
                <a:cubicBezTo>
                  <a:pt x="8654340" y="1028706"/>
                  <a:pt x="8650141" y="1034905"/>
                  <a:pt x="8634983" y="1034905"/>
                </a:cubicBezTo>
                <a:cubicBezTo>
                  <a:pt x="8606698" y="1034905"/>
                  <a:pt x="8596016" y="1071150"/>
                  <a:pt x="8613928" y="1106343"/>
                </a:cubicBezTo>
                <a:cubicBezTo>
                  <a:pt x="8621927" y="1122059"/>
                  <a:pt x="8631509" y="1141347"/>
                  <a:pt x="8635222" y="1149205"/>
                </a:cubicBezTo>
                <a:cubicBezTo>
                  <a:pt x="8638935" y="1157063"/>
                  <a:pt x="8653282" y="1164844"/>
                  <a:pt x="8667103" y="1166496"/>
                </a:cubicBezTo>
                <a:cubicBezTo>
                  <a:pt x="8680924" y="1168149"/>
                  <a:pt x="8698366" y="1178257"/>
                  <a:pt x="8705862" y="1188960"/>
                </a:cubicBezTo>
                <a:cubicBezTo>
                  <a:pt x="8713359" y="1199663"/>
                  <a:pt x="8724121" y="1205559"/>
                  <a:pt x="8729779" y="1202063"/>
                </a:cubicBezTo>
                <a:cubicBezTo>
                  <a:pt x="8750922" y="1188996"/>
                  <a:pt x="8759537" y="1207463"/>
                  <a:pt x="8744318" y="1233228"/>
                </a:cubicBezTo>
                <a:cubicBezTo>
                  <a:pt x="8732582" y="1253094"/>
                  <a:pt x="8731435" y="1264619"/>
                  <a:pt x="8739168" y="1284960"/>
                </a:cubicBezTo>
                <a:cubicBezTo>
                  <a:pt x="8752332" y="1319583"/>
                  <a:pt x="8772882" y="1317984"/>
                  <a:pt x="8809761" y="1279466"/>
                </a:cubicBezTo>
                <a:cubicBezTo>
                  <a:pt x="8826435" y="1262050"/>
                  <a:pt x="8847579" y="1245040"/>
                  <a:pt x="8856746" y="1241665"/>
                </a:cubicBezTo>
                <a:cubicBezTo>
                  <a:pt x="8865914" y="1238289"/>
                  <a:pt x="8873415" y="1227074"/>
                  <a:pt x="8873415" y="1216741"/>
                </a:cubicBezTo>
                <a:cubicBezTo>
                  <a:pt x="8873415" y="1206408"/>
                  <a:pt x="8877889" y="1195189"/>
                  <a:pt x="8883357" y="1191810"/>
                </a:cubicBezTo>
                <a:cubicBezTo>
                  <a:pt x="8899713" y="1181701"/>
                  <a:pt x="8921040" y="1206765"/>
                  <a:pt x="8921040" y="1236096"/>
                </a:cubicBezTo>
                <a:cubicBezTo>
                  <a:pt x="8921040" y="1251171"/>
                  <a:pt x="8925326" y="1263505"/>
                  <a:pt x="8930565" y="1263505"/>
                </a:cubicBezTo>
                <a:cubicBezTo>
                  <a:pt x="8935803" y="1263505"/>
                  <a:pt x="8940090" y="1269410"/>
                  <a:pt x="8940090" y="1276626"/>
                </a:cubicBezTo>
                <a:cubicBezTo>
                  <a:pt x="8940090" y="1283843"/>
                  <a:pt x="8946243" y="1294855"/>
                  <a:pt x="8953765" y="1301097"/>
                </a:cubicBezTo>
                <a:cubicBezTo>
                  <a:pt x="8961287" y="1307339"/>
                  <a:pt x="8970200" y="1325009"/>
                  <a:pt x="8973572" y="1340363"/>
                </a:cubicBezTo>
                <a:cubicBezTo>
                  <a:pt x="8976944" y="1355717"/>
                  <a:pt x="8983191" y="1368280"/>
                  <a:pt x="8987453" y="1368280"/>
                </a:cubicBezTo>
                <a:cubicBezTo>
                  <a:pt x="9001874" y="1368280"/>
                  <a:pt x="9007957" y="1400992"/>
                  <a:pt x="8995377" y="1410891"/>
                </a:cubicBezTo>
                <a:cubicBezTo>
                  <a:pt x="8988543" y="1416268"/>
                  <a:pt x="8981583" y="1437813"/>
                  <a:pt x="8979908" y="1458768"/>
                </a:cubicBezTo>
                <a:cubicBezTo>
                  <a:pt x="8978234" y="1479723"/>
                  <a:pt x="8968590" y="1505716"/>
                  <a:pt x="8958477" y="1516531"/>
                </a:cubicBezTo>
                <a:cubicBezTo>
                  <a:pt x="8943940" y="1532078"/>
                  <a:pt x="8940326" y="1549030"/>
                  <a:pt x="8941217" y="1597494"/>
                </a:cubicBezTo>
                <a:cubicBezTo>
                  <a:pt x="8942930" y="1690693"/>
                  <a:pt x="8950141" y="1713449"/>
                  <a:pt x="8980536" y="1721572"/>
                </a:cubicBezTo>
                <a:cubicBezTo>
                  <a:pt x="9001662" y="1727219"/>
                  <a:pt x="9010170" y="1724144"/>
                  <a:pt x="9024769" y="1705584"/>
                </a:cubicBezTo>
                <a:cubicBezTo>
                  <a:pt x="9045990" y="1678605"/>
                  <a:pt x="9071490" y="1675702"/>
                  <a:pt x="9080188" y="1699274"/>
                </a:cubicBezTo>
                <a:cubicBezTo>
                  <a:pt x="9083570" y="1708442"/>
                  <a:pt x="9089247" y="1718086"/>
                  <a:pt x="9092803" y="1720705"/>
                </a:cubicBezTo>
                <a:cubicBezTo>
                  <a:pt x="9096358" y="1723324"/>
                  <a:pt x="9102166" y="1741240"/>
                  <a:pt x="9105709" y="1760517"/>
                </a:cubicBezTo>
                <a:cubicBezTo>
                  <a:pt x="9111298" y="1790921"/>
                  <a:pt x="9108649" y="1798814"/>
                  <a:pt x="9085724" y="1820072"/>
                </a:cubicBezTo>
                <a:cubicBezTo>
                  <a:pt x="9046006" y="1856901"/>
                  <a:pt x="9033090" y="1846022"/>
                  <a:pt x="9050058" y="1790031"/>
                </a:cubicBezTo>
                <a:cubicBezTo>
                  <a:pt x="9062375" y="1749384"/>
                  <a:pt x="8986553" y="1735150"/>
                  <a:pt x="8971363" y="1775258"/>
                </a:cubicBezTo>
                <a:cubicBezTo>
                  <a:pt x="8963428" y="1796208"/>
                  <a:pt x="8944458" y="1815955"/>
                  <a:pt x="8932264" y="1815955"/>
                </a:cubicBezTo>
                <a:cubicBezTo>
                  <a:pt x="8917836" y="1815955"/>
                  <a:pt x="8912049" y="1791468"/>
                  <a:pt x="8917923" y="1755275"/>
                </a:cubicBezTo>
                <a:cubicBezTo>
                  <a:pt x="8921932" y="1730565"/>
                  <a:pt x="8918147" y="1714822"/>
                  <a:pt x="8903125" y="1693724"/>
                </a:cubicBezTo>
                <a:cubicBezTo>
                  <a:pt x="8892024" y="1678133"/>
                  <a:pt x="8882940" y="1660575"/>
                  <a:pt x="8882940" y="1654705"/>
                </a:cubicBezTo>
                <a:cubicBezTo>
                  <a:pt x="8882940" y="1648836"/>
                  <a:pt x="8871758" y="1639782"/>
                  <a:pt x="8858092" y="1634586"/>
                </a:cubicBezTo>
                <a:cubicBezTo>
                  <a:pt x="8838852" y="1627271"/>
                  <a:pt x="8835616" y="1622281"/>
                  <a:pt x="8843756" y="1612473"/>
                </a:cubicBezTo>
                <a:cubicBezTo>
                  <a:pt x="8851185" y="1603522"/>
                  <a:pt x="8851596" y="1578733"/>
                  <a:pt x="8845158" y="1527948"/>
                </a:cubicBezTo>
                <a:cubicBezTo>
                  <a:pt x="8839772" y="1485472"/>
                  <a:pt x="8839487" y="1444097"/>
                  <a:pt x="8844458" y="1426759"/>
                </a:cubicBezTo>
                <a:cubicBezTo>
                  <a:pt x="8849085" y="1410627"/>
                  <a:pt x="8849705" y="1385591"/>
                  <a:pt x="8845835" y="1371123"/>
                </a:cubicBezTo>
                <a:cubicBezTo>
                  <a:pt x="8840055" y="1349511"/>
                  <a:pt x="8831457" y="1343365"/>
                  <a:pt x="8797645" y="1336679"/>
                </a:cubicBezTo>
                <a:cubicBezTo>
                  <a:pt x="8753939" y="1328035"/>
                  <a:pt x="8740508" y="1336089"/>
                  <a:pt x="8740210" y="1371118"/>
                </a:cubicBezTo>
                <a:cubicBezTo>
                  <a:pt x="8740134" y="1380537"/>
                  <a:pt x="8728729" y="1397994"/>
                  <a:pt x="8714875" y="1409911"/>
                </a:cubicBezTo>
                <a:cubicBezTo>
                  <a:pt x="8692320" y="1429312"/>
                  <a:pt x="8690495" y="1435490"/>
                  <a:pt x="8697417" y="1468985"/>
                </a:cubicBezTo>
                <a:cubicBezTo>
                  <a:pt x="8701668" y="1489559"/>
                  <a:pt x="8704151" y="1512153"/>
                  <a:pt x="8702933" y="1519192"/>
                </a:cubicBezTo>
                <a:cubicBezTo>
                  <a:pt x="8701286" y="1528715"/>
                  <a:pt x="8708195" y="1530350"/>
                  <a:pt x="8729917" y="1525579"/>
                </a:cubicBezTo>
                <a:cubicBezTo>
                  <a:pt x="8752072" y="1520713"/>
                  <a:pt x="8759114" y="1522514"/>
                  <a:pt x="8759114" y="1533044"/>
                </a:cubicBezTo>
                <a:cubicBezTo>
                  <a:pt x="8759114" y="1540677"/>
                  <a:pt x="8765544" y="1552258"/>
                  <a:pt x="8773402" y="1558780"/>
                </a:cubicBezTo>
                <a:cubicBezTo>
                  <a:pt x="8781260" y="1565302"/>
                  <a:pt x="8787689" y="1580828"/>
                  <a:pt x="8787689" y="1593284"/>
                </a:cubicBezTo>
                <a:cubicBezTo>
                  <a:pt x="8787689" y="1605739"/>
                  <a:pt x="8791976" y="1615930"/>
                  <a:pt x="8797214" y="1615930"/>
                </a:cubicBezTo>
                <a:cubicBezTo>
                  <a:pt x="8802453" y="1615930"/>
                  <a:pt x="8806805" y="1623431"/>
                  <a:pt x="8806885" y="1632599"/>
                </a:cubicBezTo>
                <a:cubicBezTo>
                  <a:pt x="8807010" y="1646844"/>
                  <a:pt x="8808373" y="1647190"/>
                  <a:pt x="8816264" y="1634980"/>
                </a:cubicBezTo>
                <a:cubicBezTo>
                  <a:pt x="8821343" y="1627122"/>
                  <a:pt x="8825498" y="1624979"/>
                  <a:pt x="8825498" y="1630218"/>
                </a:cubicBezTo>
                <a:cubicBezTo>
                  <a:pt x="8825498" y="1635456"/>
                  <a:pt x="8821643" y="1645833"/>
                  <a:pt x="8816932" y="1653277"/>
                </a:cubicBezTo>
                <a:cubicBezTo>
                  <a:pt x="8809631" y="1664811"/>
                  <a:pt x="8804776" y="1664459"/>
                  <a:pt x="8784075" y="1650896"/>
                </a:cubicBezTo>
                <a:cubicBezTo>
                  <a:pt x="8754025" y="1631206"/>
                  <a:pt x="8736382" y="1630751"/>
                  <a:pt x="8721014" y="1649268"/>
                </a:cubicBezTo>
                <a:cubicBezTo>
                  <a:pt x="8711505" y="1660726"/>
                  <a:pt x="8711742" y="1666670"/>
                  <a:pt x="8722211" y="1679285"/>
                </a:cubicBezTo>
                <a:cubicBezTo>
                  <a:pt x="8731716" y="1690737"/>
                  <a:pt x="8734439" y="1718585"/>
                  <a:pt x="8732224" y="1781679"/>
                </a:cubicBezTo>
                <a:cubicBezTo>
                  <a:pt x="8729874" y="1848633"/>
                  <a:pt x="8732516" y="1872675"/>
                  <a:pt x="8743845" y="1887393"/>
                </a:cubicBezTo>
                <a:cubicBezTo>
                  <a:pt x="8751910" y="1897870"/>
                  <a:pt x="8758645" y="1917941"/>
                  <a:pt x="8758811" y="1931994"/>
                </a:cubicBezTo>
                <a:cubicBezTo>
                  <a:pt x="8759194" y="1964298"/>
                  <a:pt x="8792630" y="1978266"/>
                  <a:pt x="8810634" y="1953643"/>
                </a:cubicBezTo>
                <a:cubicBezTo>
                  <a:pt x="8823172" y="1936496"/>
                  <a:pt x="8820102" y="1895651"/>
                  <a:pt x="8805602" y="1886690"/>
                </a:cubicBezTo>
                <a:cubicBezTo>
                  <a:pt x="8800990" y="1883838"/>
                  <a:pt x="8797215" y="1866757"/>
                  <a:pt x="8797215" y="1848730"/>
                </a:cubicBezTo>
                <a:cubicBezTo>
                  <a:pt x="8797215" y="1821051"/>
                  <a:pt x="8800560" y="1815955"/>
                  <a:pt x="8818736" y="1815955"/>
                </a:cubicBezTo>
                <a:cubicBezTo>
                  <a:pt x="8844317" y="1815955"/>
                  <a:pt x="8860095" y="1838426"/>
                  <a:pt x="8869421" y="1888143"/>
                </a:cubicBezTo>
                <a:cubicBezTo>
                  <a:pt x="8873180" y="1908181"/>
                  <a:pt x="8880748" y="1929384"/>
                  <a:pt x="8886238" y="1935261"/>
                </a:cubicBezTo>
                <a:cubicBezTo>
                  <a:pt x="8897697" y="1947528"/>
                  <a:pt x="8942532" y="1941913"/>
                  <a:pt x="8934672" y="1929195"/>
                </a:cubicBezTo>
                <a:cubicBezTo>
                  <a:pt x="8931814" y="1924571"/>
                  <a:pt x="8941508" y="1925188"/>
                  <a:pt x="8956214" y="1930566"/>
                </a:cubicBezTo>
                <a:cubicBezTo>
                  <a:pt x="8970920" y="1935945"/>
                  <a:pt x="8988793" y="1942412"/>
                  <a:pt x="8995931" y="1944938"/>
                </a:cubicBezTo>
                <a:cubicBezTo>
                  <a:pt x="9005700" y="1948395"/>
                  <a:pt x="9006268" y="1952714"/>
                  <a:pt x="8998229" y="1962400"/>
                </a:cubicBezTo>
                <a:cubicBezTo>
                  <a:pt x="8989628" y="1972764"/>
                  <a:pt x="8992201" y="1974381"/>
                  <a:pt x="9011444" y="1970702"/>
                </a:cubicBezTo>
                <a:cubicBezTo>
                  <a:pt x="9030374" y="1967083"/>
                  <a:pt x="9035340" y="1960427"/>
                  <a:pt x="9035340" y="1938670"/>
                </a:cubicBezTo>
                <a:cubicBezTo>
                  <a:pt x="9035340" y="1917885"/>
                  <a:pt x="9039812" y="1911205"/>
                  <a:pt x="9053728" y="1911205"/>
                </a:cubicBezTo>
                <a:cubicBezTo>
                  <a:pt x="9065515" y="1911205"/>
                  <a:pt x="9073207" y="1918862"/>
                  <a:pt x="9075159" y="1932539"/>
                </a:cubicBezTo>
                <a:cubicBezTo>
                  <a:pt x="9076833" y="1944273"/>
                  <a:pt x="9086053" y="1955370"/>
                  <a:pt x="9095648" y="1957199"/>
                </a:cubicBezTo>
                <a:cubicBezTo>
                  <a:pt x="9121448" y="1962119"/>
                  <a:pt x="9146445" y="1930966"/>
                  <a:pt x="9141845" y="1899624"/>
                </a:cubicBezTo>
                <a:cubicBezTo>
                  <a:pt x="9139575" y="1884162"/>
                  <a:pt x="9142376" y="1873105"/>
                  <a:pt x="9148559" y="1873105"/>
                </a:cubicBezTo>
                <a:cubicBezTo>
                  <a:pt x="9154392" y="1873105"/>
                  <a:pt x="9159165" y="1866676"/>
                  <a:pt x="9159165" y="1858818"/>
                </a:cubicBezTo>
                <a:cubicBezTo>
                  <a:pt x="9159165" y="1850128"/>
                  <a:pt x="9168028" y="1844530"/>
                  <a:pt x="9181787" y="1844530"/>
                </a:cubicBezTo>
                <a:cubicBezTo>
                  <a:pt x="9199503" y="1844530"/>
                  <a:pt x="9205700" y="1850984"/>
                  <a:pt x="9210362" y="1874296"/>
                </a:cubicBezTo>
                <a:cubicBezTo>
                  <a:pt x="9213636" y="1890667"/>
                  <a:pt x="9216315" y="1912482"/>
                  <a:pt x="9216315" y="1922775"/>
                </a:cubicBezTo>
                <a:cubicBezTo>
                  <a:pt x="9216315" y="1933068"/>
                  <a:pt x="9224674" y="1948605"/>
                  <a:pt x="9234891" y="1957303"/>
                </a:cubicBezTo>
                <a:cubicBezTo>
                  <a:pt x="9254333" y="1973855"/>
                  <a:pt x="9269716" y="2033520"/>
                  <a:pt x="9282143" y="2140593"/>
                </a:cubicBezTo>
                <a:cubicBezTo>
                  <a:pt x="9286146" y="2175078"/>
                  <a:pt x="9292079" y="2207593"/>
                  <a:pt x="9295327" y="2212850"/>
                </a:cubicBezTo>
                <a:cubicBezTo>
                  <a:pt x="9304744" y="2228087"/>
                  <a:pt x="9338985" y="2221210"/>
                  <a:pt x="9353827" y="2201101"/>
                </a:cubicBezTo>
                <a:cubicBezTo>
                  <a:pt x="9364324" y="2186879"/>
                  <a:pt x="9370044" y="2185242"/>
                  <a:pt x="9378864" y="2193934"/>
                </a:cubicBezTo>
                <a:cubicBezTo>
                  <a:pt x="9396533" y="2211349"/>
                  <a:pt x="9382399" y="2233419"/>
                  <a:pt x="9347732" y="2242546"/>
                </a:cubicBezTo>
                <a:lnTo>
                  <a:pt x="9316327" y="2250814"/>
                </a:lnTo>
                <a:lnTo>
                  <a:pt x="9318123" y="2378470"/>
                </a:lnTo>
                <a:cubicBezTo>
                  <a:pt x="9319249" y="2458486"/>
                  <a:pt x="9323692" y="2507385"/>
                  <a:pt x="9330029" y="2509498"/>
                </a:cubicBezTo>
                <a:cubicBezTo>
                  <a:pt x="9335590" y="2511351"/>
                  <a:pt x="9340158" y="2530727"/>
                  <a:pt x="9340180" y="2552555"/>
                </a:cubicBezTo>
                <a:cubicBezTo>
                  <a:pt x="9340199" y="2576047"/>
                  <a:pt x="9350024" y="2611569"/>
                  <a:pt x="9364246" y="2639602"/>
                </a:cubicBezTo>
                <a:cubicBezTo>
                  <a:pt x="9382071" y="2674738"/>
                  <a:pt x="9389805" y="2708544"/>
                  <a:pt x="9394208" y="2770571"/>
                </a:cubicBezTo>
                <a:cubicBezTo>
                  <a:pt x="9397472" y="2816556"/>
                  <a:pt x="9403981" y="2854180"/>
                  <a:pt x="9408673" y="2854180"/>
                </a:cubicBezTo>
                <a:cubicBezTo>
                  <a:pt x="9418358" y="2854180"/>
                  <a:pt x="9410415" y="2912371"/>
                  <a:pt x="9395313" y="2952055"/>
                </a:cubicBezTo>
                <a:cubicBezTo>
                  <a:pt x="9387363" y="2972945"/>
                  <a:pt x="9388358" y="2981937"/>
                  <a:pt x="9400054" y="2994917"/>
                </a:cubicBezTo>
                <a:cubicBezTo>
                  <a:pt x="9408195" y="3003951"/>
                  <a:pt x="9417797" y="3023130"/>
                  <a:pt x="9421393" y="3037536"/>
                </a:cubicBezTo>
                <a:cubicBezTo>
                  <a:pt x="9424988" y="3051943"/>
                  <a:pt x="9431752" y="3063730"/>
                  <a:pt x="9436422" y="3063730"/>
                </a:cubicBezTo>
                <a:cubicBezTo>
                  <a:pt x="9441093" y="3063730"/>
                  <a:pt x="9444915" y="3071778"/>
                  <a:pt x="9444915" y="3081614"/>
                </a:cubicBezTo>
                <a:cubicBezTo>
                  <a:pt x="9444915" y="3112006"/>
                  <a:pt x="9465998" y="3121440"/>
                  <a:pt x="9490159" y="3101859"/>
                </a:cubicBezTo>
                <a:cubicBezTo>
                  <a:pt x="9501946" y="3092305"/>
                  <a:pt x="9511590" y="3077540"/>
                  <a:pt x="9511590" y="3069048"/>
                </a:cubicBezTo>
                <a:cubicBezTo>
                  <a:pt x="9511590" y="3055077"/>
                  <a:pt x="9536584" y="3037255"/>
                  <a:pt x="9544075" y="3045885"/>
                </a:cubicBezTo>
                <a:cubicBezTo>
                  <a:pt x="9553390" y="3056617"/>
                  <a:pt x="9557578" y="3118199"/>
                  <a:pt x="9549823" y="3130405"/>
                </a:cubicBezTo>
                <a:cubicBezTo>
                  <a:pt x="9542388" y="3142109"/>
                  <a:pt x="9537317" y="3142567"/>
                  <a:pt x="9521782" y="3132941"/>
                </a:cubicBezTo>
                <a:cubicBezTo>
                  <a:pt x="9511352" y="3126477"/>
                  <a:pt x="9495726" y="3123911"/>
                  <a:pt x="9487056" y="3127237"/>
                </a:cubicBezTo>
                <a:cubicBezTo>
                  <a:pt x="9474076" y="3132219"/>
                  <a:pt x="9472506" y="3141012"/>
                  <a:pt x="9478156" y="3177089"/>
                </a:cubicBezTo>
                <a:cubicBezTo>
                  <a:pt x="9481930" y="3201181"/>
                  <a:pt x="9484833" y="3228393"/>
                  <a:pt x="9484608" y="3237561"/>
                </a:cubicBezTo>
                <a:cubicBezTo>
                  <a:pt x="9484383" y="3246729"/>
                  <a:pt x="9488219" y="3254230"/>
                  <a:pt x="9493132" y="3254230"/>
                </a:cubicBezTo>
                <a:cubicBezTo>
                  <a:pt x="9498045" y="3254230"/>
                  <a:pt x="9502065" y="3260660"/>
                  <a:pt x="9502065" y="3268517"/>
                </a:cubicBezTo>
                <a:cubicBezTo>
                  <a:pt x="9502065" y="3276376"/>
                  <a:pt x="9506351" y="3282805"/>
                  <a:pt x="9511590" y="3282805"/>
                </a:cubicBezTo>
                <a:cubicBezTo>
                  <a:pt x="9524596" y="3282805"/>
                  <a:pt x="9523662" y="3324073"/>
                  <a:pt x="9510355" y="3337380"/>
                </a:cubicBezTo>
                <a:cubicBezTo>
                  <a:pt x="9504403" y="3343332"/>
                  <a:pt x="9496954" y="3397035"/>
                  <a:pt x="9493686" y="3457550"/>
                </a:cubicBezTo>
                <a:cubicBezTo>
                  <a:pt x="9488364" y="3556093"/>
                  <a:pt x="9489468" y="3568015"/>
                  <a:pt x="9504795" y="3577581"/>
                </a:cubicBezTo>
                <a:cubicBezTo>
                  <a:pt x="9532272" y="3594730"/>
                  <a:pt x="9542258" y="3632853"/>
                  <a:pt x="9528928" y="3669717"/>
                </a:cubicBezTo>
                <a:cubicBezTo>
                  <a:pt x="9522526" y="3687420"/>
                  <a:pt x="9513863" y="3701905"/>
                  <a:pt x="9509677" y="3701905"/>
                </a:cubicBezTo>
                <a:cubicBezTo>
                  <a:pt x="9498827" y="3701905"/>
                  <a:pt x="9500230" y="3753410"/>
                  <a:pt x="9511384" y="3764564"/>
                </a:cubicBezTo>
                <a:cubicBezTo>
                  <a:pt x="9516509" y="3769690"/>
                  <a:pt x="9522967" y="3839963"/>
                  <a:pt x="9525734" y="3920727"/>
                </a:cubicBezTo>
                <a:cubicBezTo>
                  <a:pt x="9528502" y="4001491"/>
                  <a:pt x="9534690" y="4069996"/>
                  <a:pt x="9539486" y="4072961"/>
                </a:cubicBezTo>
                <a:cubicBezTo>
                  <a:pt x="9544281" y="4075925"/>
                  <a:pt x="9551270" y="4120094"/>
                  <a:pt x="9555015" y="4171115"/>
                </a:cubicBezTo>
                <a:cubicBezTo>
                  <a:pt x="9558760" y="4222136"/>
                  <a:pt x="9565524" y="4263880"/>
                  <a:pt x="9570045" y="4263880"/>
                </a:cubicBezTo>
                <a:cubicBezTo>
                  <a:pt x="9574566" y="4263880"/>
                  <a:pt x="9578265" y="4280812"/>
                  <a:pt x="9578265" y="4301507"/>
                </a:cubicBezTo>
                <a:cubicBezTo>
                  <a:pt x="9578265" y="4326599"/>
                  <a:pt x="9583510" y="4342069"/>
                  <a:pt x="9594011" y="4347946"/>
                </a:cubicBezTo>
                <a:cubicBezTo>
                  <a:pt x="9607561" y="4355528"/>
                  <a:pt x="9608293" y="4362538"/>
                  <a:pt x="9599250" y="4398158"/>
                </a:cubicBezTo>
                <a:cubicBezTo>
                  <a:pt x="9593471" y="4420927"/>
                  <a:pt x="9591784" y="4441821"/>
                  <a:pt x="9595501" y="4444587"/>
                </a:cubicBezTo>
                <a:cubicBezTo>
                  <a:pt x="9599218" y="4447354"/>
                  <a:pt x="9610695" y="4465691"/>
                  <a:pt x="9621003" y="4485336"/>
                </a:cubicBezTo>
                <a:cubicBezTo>
                  <a:pt x="9640678" y="4522831"/>
                  <a:pt x="9652656" y="4528579"/>
                  <a:pt x="9671610" y="4509625"/>
                </a:cubicBezTo>
                <a:cubicBezTo>
                  <a:pt x="9684793" y="4496442"/>
                  <a:pt x="9687035" y="4463905"/>
                  <a:pt x="9674761" y="4463905"/>
                </a:cubicBezTo>
                <a:cubicBezTo>
                  <a:pt x="9670207" y="4463905"/>
                  <a:pt x="9664070" y="4449037"/>
                  <a:pt x="9661121" y="4430864"/>
                </a:cubicBezTo>
                <a:cubicBezTo>
                  <a:pt x="9658171" y="4412691"/>
                  <a:pt x="9646840" y="4388250"/>
                  <a:pt x="9635940" y="4376550"/>
                </a:cubicBezTo>
                <a:lnTo>
                  <a:pt x="9616122" y="4355277"/>
                </a:lnTo>
                <a:lnTo>
                  <a:pt x="9642436" y="4333734"/>
                </a:lnTo>
                <a:cubicBezTo>
                  <a:pt x="9672690" y="4308967"/>
                  <a:pt x="9704268" y="4305464"/>
                  <a:pt x="9720540" y="4325071"/>
                </a:cubicBezTo>
                <a:cubicBezTo>
                  <a:pt x="9734098" y="4341406"/>
                  <a:pt x="9724361" y="4404894"/>
                  <a:pt x="9705390" y="4423865"/>
                </a:cubicBezTo>
                <a:cubicBezTo>
                  <a:pt x="9691465" y="4437791"/>
                  <a:pt x="9687973" y="4463905"/>
                  <a:pt x="9700036" y="4463905"/>
                </a:cubicBezTo>
                <a:cubicBezTo>
                  <a:pt x="9704145" y="4463905"/>
                  <a:pt x="9715270" y="4477046"/>
                  <a:pt x="9724758" y="4493107"/>
                </a:cubicBezTo>
                <a:cubicBezTo>
                  <a:pt x="9740581" y="4519895"/>
                  <a:pt x="9740752" y="4523697"/>
                  <a:pt x="9726811" y="4539101"/>
                </a:cubicBezTo>
                <a:cubicBezTo>
                  <a:pt x="9710653" y="4556956"/>
                  <a:pt x="9707062" y="4580002"/>
                  <a:pt x="9718635" y="4591576"/>
                </a:cubicBezTo>
                <a:cubicBezTo>
                  <a:pt x="9722496" y="4595437"/>
                  <a:pt x="9730767" y="4628930"/>
                  <a:pt x="9737013" y="4666005"/>
                </a:cubicBezTo>
                <a:cubicBezTo>
                  <a:pt x="9743261" y="4703079"/>
                  <a:pt x="9752803" y="4736152"/>
                  <a:pt x="9758219" y="4739499"/>
                </a:cubicBezTo>
                <a:cubicBezTo>
                  <a:pt x="9763642" y="4742851"/>
                  <a:pt x="9768918" y="4786081"/>
                  <a:pt x="9769963" y="4835726"/>
                </a:cubicBezTo>
                <a:cubicBezTo>
                  <a:pt x="9771519" y="4909648"/>
                  <a:pt x="9775177" y="4929584"/>
                  <a:pt x="9790291" y="4946519"/>
                </a:cubicBezTo>
                <a:cubicBezTo>
                  <a:pt x="9804104" y="4961997"/>
                  <a:pt x="9807106" y="4974526"/>
                  <a:pt x="9802274" y="4996526"/>
                </a:cubicBezTo>
                <a:cubicBezTo>
                  <a:pt x="9794273" y="5032952"/>
                  <a:pt x="9773024" y="5034722"/>
                  <a:pt x="9764328" y="4999686"/>
                </a:cubicBezTo>
                <a:cubicBezTo>
                  <a:pt x="9756992" y="4970125"/>
                  <a:pt x="9723752" y="4930630"/>
                  <a:pt x="9706211" y="4930630"/>
                </a:cubicBezTo>
                <a:cubicBezTo>
                  <a:pt x="9691647" y="4930630"/>
                  <a:pt x="9683040" y="4952400"/>
                  <a:pt x="9683040" y="4989240"/>
                </a:cubicBezTo>
                <a:cubicBezTo>
                  <a:pt x="9683040" y="5004902"/>
                  <a:pt x="9676465" y="5024291"/>
                  <a:pt x="9668430" y="5032327"/>
                </a:cubicBezTo>
                <a:cubicBezTo>
                  <a:pt x="9660078" y="5040678"/>
                  <a:pt x="9656261" y="5054635"/>
                  <a:pt x="9659521" y="5064905"/>
                </a:cubicBezTo>
                <a:cubicBezTo>
                  <a:pt x="9664412" y="5080316"/>
                  <a:pt x="9662086" y="5081720"/>
                  <a:pt x="9643176" y="5074775"/>
                </a:cubicBezTo>
                <a:cubicBezTo>
                  <a:pt x="9625393" y="5068244"/>
                  <a:pt x="9620206" y="5057785"/>
                  <a:pt x="9616365" y="5020718"/>
                </a:cubicBezTo>
                <a:cubicBezTo>
                  <a:pt x="9612239" y="4980911"/>
                  <a:pt x="9608246" y="4973868"/>
                  <a:pt x="9586532" y="4968106"/>
                </a:cubicBezTo>
                <a:cubicBezTo>
                  <a:pt x="9572744" y="4964447"/>
                  <a:pt x="9556422" y="4964569"/>
                  <a:pt x="9550261" y="4968377"/>
                </a:cubicBezTo>
                <a:cubicBezTo>
                  <a:pt x="9536557" y="4976846"/>
                  <a:pt x="9545982" y="5020471"/>
                  <a:pt x="9564912" y="5036181"/>
                </a:cubicBezTo>
                <a:cubicBezTo>
                  <a:pt x="9580294" y="5048947"/>
                  <a:pt x="9583652" y="5140180"/>
                  <a:pt x="9568740" y="5140180"/>
                </a:cubicBezTo>
                <a:cubicBezTo>
                  <a:pt x="9563501" y="5140180"/>
                  <a:pt x="9559215" y="5157325"/>
                  <a:pt x="9559215" y="5178280"/>
                </a:cubicBezTo>
                <a:cubicBezTo>
                  <a:pt x="9559215" y="5199235"/>
                  <a:pt x="9563501" y="5216380"/>
                  <a:pt x="9568740" y="5216380"/>
                </a:cubicBezTo>
                <a:cubicBezTo>
                  <a:pt x="9573978" y="5216380"/>
                  <a:pt x="9578265" y="5226853"/>
                  <a:pt x="9578265" y="5239653"/>
                </a:cubicBezTo>
                <a:cubicBezTo>
                  <a:pt x="9578265" y="5252452"/>
                  <a:pt x="9587120" y="5269127"/>
                  <a:pt x="9597943" y="5276708"/>
                </a:cubicBezTo>
                <a:cubicBezTo>
                  <a:pt x="9613979" y="5287940"/>
                  <a:pt x="9616464" y="5296651"/>
                  <a:pt x="9611374" y="5323782"/>
                </a:cubicBezTo>
                <a:cubicBezTo>
                  <a:pt x="9607480" y="5344544"/>
                  <a:pt x="9609146" y="5359556"/>
                  <a:pt x="9615802" y="5363669"/>
                </a:cubicBezTo>
                <a:cubicBezTo>
                  <a:pt x="9622394" y="5367744"/>
                  <a:pt x="9624137" y="5382726"/>
                  <a:pt x="9620359" y="5402860"/>
                </a:cubicBezTo>
                <a:cubicBezTo>
                  <a:pt x="9615580" y="5428338"/>
                  <a:pt x="9617401" y="5435455"/>
                  <a:pt x="9628701" y="5435455"/>
                </a:cubicBezTo>
                <a:cubicBezTo>
                  <a:pt x="9638466" y="5435455"/>
                  <a:pt x="9641541" y="5441635"/>
                  <a:pt x="9638174" y="5454505"/>
                </a:cubicBezTo>
                <a:cubicBezTo>
                  <a:pt x="9635435" y="5464982"/>
                  <a:pt x="9627129" y="5473555"/>
                  <a:pt x="9619717" y="5473555"/>
                </a:cubicBezTo>
                <a:cubicBezTo>
                  <a:pt x="9612306" y="5473555"/>
                  <a:pt x="9603775" y="5479984"/>
                  <a:pt x="9600759" y="5487843"/>
                </a:cubicBezTo>
                <a:cubicBezTo>
                  <a:pt x="9597743" y="5495701"/>
                  <a:pt x="9587163" y="5502130"/>
                  <a:pt x="9577246" y="5502130"/>
                </a:cubicBezTo>
                <a:cubicBezTo>
                  <a:pt x="9562958" y="5502130"/>
                  <a:pt x="9559215" y="5495146"/>
                  <a:pt x="9559215" y="5468494"/>
                </a:cubicBezTo>
                <a:cubicBezTo>
                  <a:pt x="9559215" y="5447381"/>
                  <a:pt x="9564534" y="5432816"/>
                  <a:pt x="9573502" y="5429375"/>
                </a:cubicBezTo>
                <a:cubicBezTo>
                  <a:pt x="9581361" y="5426359"/>
                  <a:pt x="9587790" y="5413785"/>
                  <a:pt x="9587790" y="5401433"/>
                </a:cubicBezTo>
                <a:cubicBezTo>
                  <a:pt x="9587790" y="5377744"/>
                  <a:pt x="9563535" y="5359255"/>
                  <a:pt x="9532456" y="5359255"/>
                </a:cubicBezTo>
                <a:cubicBezTo>
                  <a:pt x="9511305" y="5359255"/>
                  <a:pt x="9496611" y="5310159"/>
                  <a:pt x="9510393" y="5285532"/>
                </a:cubicBezTo>
                <a:cubicBezTo>
                  <a:pt x="9515784" y="5275898"/>
                  <a:pt x="9513396" y="5264733"/>
                  <a:pt x="9503462" y="5253131"/>
                </a:cubicBezTo>
                <a:cubicBezTo>
                  <a:pt x="9484664" y="5231176"/>
                  <a:pt x="9465979" y="5230654"/>
                  <a:pt x="9443008" y="5251443"/>
                </a:cubicBezTo>
                <a:cubicBezTo>
                  <a:pt x="9426339" y="5266529"/>
                  <a:pt x="9424471" y="5266253"/>
                  <a:pt x="9410762" y="5246681"/>
                </a:cubicBezTo>
                <a:cubicBezTo>
                  <a:pt x="9392880" y="5221150"/>
                  <a:pt x="9372535" y="5220020"/>
                  <a:pt x="9359782" y="5243849"/>
                </a:cubicBezTo>
                <a:cubicBezTo>
                  <a:pt x="9352478" y="5257496"/>
                  <a:pt x="9355809" y="5272889"/>
                  <a:pt x="9373695" y="5308143"/>
                </a:cubicBezTo>
                <a:cubicBezTo>
                  <a:pt x="9386628" y="5333635"/>
                  <a:pt x="9397228" y="5363884"/>
                  <a:pt x="9397250" y="5375362"/>
                </a:cubicBezTo>
                <a:cubicBezTo>
                  <a:pt x="9397269" y="5386839"/>
                  <a:pt x="9401646" y="5398923"/>
                  <a:pt x="9406970" y="5402214"/>
                </a:cubicBezTo>
                <a:cubicBezTo>
                  <a:pt x="9423332" y="5412326"/>
                  <a:pt x="9407159" y="5425930"/>
                  <a:pt x="9378773" y="5425930"/>
                </a:cubicBezTo>
                <a:cubicBezTo>
                  <a:pt x="9348307" y="5425930"/>
                  <a:pt x="9319441" y="5391580"/>
                  <a:pt x="9311565" y="5345954"/>
                </a:cubicBezTo>
                <a:cubicBezTo>
                  <a:pt x="9306261" y="5315228"/>
                  <a:pt x="9274083" y="5288912"/>
                  <a:pt x="9266684" y="5309249"/>
                </a:cubicBezTo>
                <a:cubicBezTo>
                  <a:pt x="9258193" y="5332587"/>
                  <a:pt x="9235365" y="5321723"/>
                  <a:pt x="9235365" y="5294344"/>
                </a:cubicBezTo>
                <a:cubicBezTo>
                  <a:pt x="9235365" y="5273081"/>
                  <a:pt x="9228466" y="5264243"/>
                  <a:pt x="9202027" y="5251636"/>
                </a:cubicBezTo>
                <a:cubicBezTo>
                  <a:pt x="9183692" y="5242892"/>
                  <a:pt x="9168690" y="5229641"/>
                  <a:pt x="9168690" y="5222188"/>
                </a:cubicBezTo>
                <a:cubicBezTo>
                  <a:pt x="9168690" y="5213316"/>
                  <a:pt x="9162096" y="5210362"/>
                  <a:pt x="9149589" y="5213633"/>
                </a:cubicBezTo>
                <a:cubicBezTo>
                  <a:pt x="9139083" y="5216381"/>
                  <a:pt x="9124082" y="5213312"/>
                  <a:pt x="9116252" y="5206813"/>
                </a:cubicBezTo>
                <a:cubicBezTo>
                  <a:pt x="9104165" y="5196782"/>
                  <a:pt x="9102015" y="5199250"/>
                  <a:pt x="9102015" y="5223151"/>
                </a:cubicBezTo>
                <a:cubicBezTo>
                  <a:pt x="9102015" y="5260674"/>
                  <a:pt x="9094749" y="5265925"/>
                  <a:pt x="9067516" y="5248081"/>
                </a:cubicBezTo>
                <a:cubicBezTo>
                  <a:pt x="9049208" y="5236085"/>
                  <a:pt x="9037179" y="5235064"/>
                  <a:pt x="9006347" y="5242890"/>
                </a:cubicBezTo>
                <a:cubicBezTo>
                  <a:pt x="8969569" y="5252225"/>
                  <a:pt x="8968239" y="5251779"/>
                  <a:pt x="8974453" y="5232199"/>
                </a:cubicBezTo>
                <a:cubicBezTo>
                  <a:pt x="8980197" y="5214100"/>
                  <a:pt x="8979150" y="5213251"/>
                  <a:pt x="8965277" y="5224765"/>
                </a:cubicBezTo>
                <a:cubicBezTo>
                  <a:pt x="8948025" y="5239082"/>
                  <a:pt x="8944128" y="5264005"/>
                  <a:pt x="8959140" y="5264005"/>
                </a:cubicBezTo>
                <a:cubicBezTo>
                  <a:pt x="8973673" y="5264005"/>
                  <a:pt x="8970483" y="5308451"/>
                  <a:pt x="8954827" y="5324107"/>
                </a:cubicBezTo>
                <a:cubicBezTo>
                  <a:pt x="8938547" y="5340387"/>
                  <a:pt x="8942079" y="5416858"/>
                  <a:pt x="8963258" y="5506643"/>
                </a:cubicBezTo>
                <a:cubicBezTo>
                  <a:pt x="8970640" y="5537938"/>
                  <a:pt x="8974633" y="5566854"/>
                  <a:pt x="8972132" y="5570901"/>
                </a:cubicBezTo>
                <a:cubicBezTo>
                  <a:pt x="8969630" y="5574949"/>
                  <a:pt x="8954924" y="5571714"/>
                  <a:pt x="8939451" y="5563712"/>
                </a:cubicBezTo>
                <a:cubicBezTo>
                  <a:pt x="8918223" y="5552735"/>
                  <a:pt x="8911926" y="5552159"/>
                  <a:pt x="8913798" y="5561366"/>
                </a:cubicBezTo>
                <a:cubicBezTo>
                  <a:pt x="8915162" y="5568077"/>
                  <a:pt x="8908777" y="5572972"/>
                  <a:pt x="8899609" y="5572245"/>
                </a:cubicBezTo>
                <a:cubicBezTo>
                  <a:pt x="8880597" y="5570736"/>
                  <a:pt x="8876924" y="5584262"/>
                  <a:pt x="8894734" y="5590199"/>
                </a:cubicBezTo>
                <a:cubicBezTo>
                  <a:pt x="8904051" y="5593305"/>
                  <a:pt x="8904094" y="5599474"/>
                  <a:pt x="8894938" y="5619568"/>
                </a:cubicBezTo>
                <a:cubicBezTo>
                  <a:pt x="8879565" y="5653309"/>
                  <a:pt x="8863890" y="5651894"/>
                  <a:pt x="8863890" y="5616766"/>
                </a:cubicBezTo>
                <a:cubicBezTo>
                  <a:pt x="8863890" y="5598144"/>
                  <a:pt x="8857311" y="5585004"/>
                  <a:pt x="8844573" y="5578188"/>
                </a:cubicBezTo>
                <a:cubicBezTo>
                  <a:pt x="8833949" y="5572501"/>
                  <a:pt x="8827772" y="5563778"/>
                  <a:pt x="8830848" y="5558802"/>
                </a:cubicBezTo>
                <a:cubicBezTo>
                  <a:pt x="8833923" y="5553826"/>
                  <a:pt x="8832946" y="5549755"/>
                  <a:pt x="8828677" y="5549755"/>
                </a:cubicBezTo>
                <a:cubicBezTo>
                  <a:pt x="8824408" y="5549755"/>
                  <a:pt x="8814856" y="5536067"/>
                  <a:pt x="8807451" y="5519337"/>
                </a:cubicBezTo>
                <a:cubicBezTo>
                  <a:pt x="8797515" y="5496890"/>
                  <a:pt x="8796905" y="5487946"/>
                  <a:pt x="8805126" y="5485206"/>
                </a:cubicBezTo>
                <a:cubicBezTo>
                  <a:pt x="8823307" y="5479145"/>
                  <a:pt x="8817948" y="5459076"/>
                  <a:pt x="8790306" y="5429703"/>
                </a:cubicBezTo>
                <a:cubicBezTo>
                  <a:pt x="8776029" y="5414531"/>
                  <a:pt x="8765448" y="5398501"/>
                  <a:pt x="8766792" y="5394081"/>
                </a:cubicBezTo>
                <a:cubicBezTo>
                  <a:pt x="8768136" y="5389661"/>
                  <a:pt x="8763784" y="5387861"/>
                  <a:pt x="8757122" y="5390082"/>
                </a:cubicBezTo>
                <a:cubicBezTo>
                  <a:pt x="8750460" y="5392303"/>
                  <a:pt x="8740295" y="5410921"/>
                  <a:pt x="8734534" y="5431456"/>
                </a:cubicBezTo>
                <a:cubicBezTo>
                  <a:pt x="8728772" y="5451991"/>
                  <a:pt x="8718654" y="5468793"/>
                  <a:pt x="8712050" y="5468793"/>
                </a:cubicBezTo>
                <a:cubicBezTo>
                  <a:pt x="8699809" y="5468793"/>
                  <a:pt x="8680311" y="5418777"/>
                  <a:pt x="8669592" y="5359880"/>
                </a:cubicBezTo>
                <a:cubicBezTo>
                  <a:pt x="8666318" y="5341888"/>
                  <a:pt x="8656596" y="5319385"/>
                  <a:pt x="8647988" y="5309874"/>
                </a:cubicBezTo>
                <a:cubicBezTo>
                  <a:pt x="8629026" y="5288921"/>
                  <a:pt x="8589155" y="5287137"/>
                  <a:pt x="8581571" y="5306902"/>
                </a:cubicBezTo>
                <a:cubicBezTo>
                  <a:pt x="8575128" y="5323692"/>
                  <a:pt x="8611941" y="5406880"/>
                  <a:pt x="8625814" y="5406880"/>
                </a:cubicBezTo>
                <a:cubicBezTo>
                  <a:pt x="8631025" y="5406880"/>
                  <a:pt x="8635290" y="5416937"/>
                  <a:pt x="8635290" y="5429229"/>
                </a:cubicBezTo>
                <a:cubicBezTo>
                  <a:pt x="8635290" y="5453360"/>
                  <a:pt x="8661109" y="5511655"/>
                  <a:pt x="8671796" y="5511655"/>
                </a:cubicBezTo>
                <a:cubicBezTo>
                  <a:pt x="8689130" y="5511655"/>
                  <a:pt x="8702944" y="5553873"/>
                  <a:pt x="8697041" y="5588809"/>
                </a:cubicBezTo>
                <a:cubicBezTo>
                  <a:pt x="8690618" y="5626829"/>
                  <a:pt x="8673390" y="5640578"/>
                  <a:pt x="8673390" y="5607684"/>
                </a:cubicBezTo>
                <a:cubicBezTo>
                  <a:pt x="8673390" y="5574959"/>
                  <a:pt x="8662261" y="5559280"/>
                  <a:pt x="8639033" y="5559280"/>
                </a:cubicBezTo>
                <a:cubicBezTo>
                  <a:pt x="8626497" y="5559280"/>
                  <a:pt x="8616240" y="5555076"/>
                  <a:pt x="8616240" y="5549936"/>
                </a:cubicBezTo>
                <a:cubicBezTo>
                  <a:pt x="8616240" y="5544798"/>
                  <a:pt x="8606093" y="5538047"/>
                  <a:pt x="8593690" y="5534933"/>
                </a:cubicBezTo>
                <a:cubicBezTo>
                  <a:pt x="8577617" y="5530899"/>
                  <a:pt x="8563885" y="5535998"/>
                  <a:pt x="8545877" y="5552687"/>
                </a:cubicBezTo>
                <a:cubicBezTo>
                  <a:pt x="8523118" y="5573780"/>
                  <a:pt x="8521722" y="5578808"/>
                  <a:pt x="8531790" y="5603409"/>
                </a:cubicBezTo>
                <a:cubicBezTo>
                  <a:pt x="8537938" y="5618429"/>
                  <a:pt x="8544237" y="5635004"/>
                  <a:pt x="8545788" y="5640243"/>
                </a:cubicBezTo>
                <a:cubicBezTo>
                  <a:pt x="8547339" y="5645481"/>
                  <a:pt x="8551467" y="5659412"/>
                  <a:pt x="8554960" y="5671199"/>
                </a:cubicBezTo>
                <a:cubicBezTo>
                  <a:pt x="8560059" y="5688405"/>
                  <a:pt x="8557550" y="5692630"/>
                  <a:pt x="8542232" y="5692630"/>
                </a:cubicBezTo>
                <a:cubicBezTo>
                  <a:pt x="8526885" y="5692630"/>
                  <a:pt x="8521879" y="5684135"/>
                  <a:pt x="8516639" y="5649193"/>
                </a:cubicBezTo>
                <a:cubicBezTo>
                  <a:pt x="8510997" y="5611567"/>
                  <a:pt x="8507348" y="5606151"/>
                  <a:pt x="8489364" y="5608712"/>
                </a:cubicBezTo>
                <a:cubicBezTo>
                  <a:pt x="8476063" y="5610605"/>
                  <a:pt x="8467481" y="5619579"/>
                  <a:pt x="8465482" y="5633681"/>
                </a:cubicBezTo>
                <a:cubicBezTo>
                  <a:pt x="8463767" y="5645789"/>
                  <a:pt x="8456296" y="5658023"/>
                  <a:pt x="8448881" y="5660868"/>
                </a:cubicBezTo>
                <a:cubicBezTo>
                  <a:pt x="8439980" y="5664284"/>
                  <a:pt x="8437346" y="5673793"/>
                  <a:pt x="8441128" y="5688861"/>
                </a:cubicBezTo>
                <a:cubicBezTo>
                  <a:pt x="8446966" y="5712121"/>
                  <a:pt x="8430670" y="5721956"/>
                  <a:pt x="8423043" y="5699774"/>
                </a:cubicBezTo>
                <a:cubicBezTo>
                  <a:pt x="8420791" y="5693225"/>
                  <a:pt x="8419954" y="5694297"/>
                  <a:pt x="8421183" y="5702155"/>
                </a:cubicBezTo>
                <a:cubicBezTo>
                  <a:pt x="8426147" y="5733897"/>
                  <a:pt x="8431186" y="5745662"/>
                  <a:pt x="8445659" y="5759305"/>
                </a:cubicBezTo>
                <a:cubicBezTo>
                  <a:pt x="8461003" y="5773768"/>
                  <a:pt x="8478340" y="5873605"/>
                  <a:pt x="8465508" y="5873605"/>
                </a:cubicBezTo>
                <a:cubicBezTo>
                  <a:pt x="8448992" y="5873605"/>
                  <a:pt x="8426618" y="5833577"/>
                  <a:pt x="8420562" y="5793193"/>
                </a:cubicBezTo>
                <a:cubicBezTo>
                  <a:pt x="8416958" y="5769157"/>
                  <a:pt x="8408824" y="5746343"/>
                  <a:pt x="8402487" y="5742492"/>
                </a:cubicBezTo>
                <a:cubicBezTo>
                  <a:pt x="8396150" y="5738642"/>
                  <a:pt x="8388172" y="5727895"/>
                  <a:pt x="8384756" y="5718608"/>
                </a:cubicBezTo>
                <a:cubicBezTo>
                  <a:pt x="8370703" y="5680391"/>
                  <a:pt x="8314059" y="5693966"/>
                  <a:pt x="8326325" y="5732611"/>
                </a:cubicBezTo>
                <a:cubicBezTo>
                  <a:pt x="8330271" y="5745047"/>
                  <a:pt x="8324120" y="5758262"/>
                  <a:pt x="8306999" y="5774129"/>
                </a:cubicBezTo>
                <a:cubicBezTo>
                  <a:pt x="8275152" y="5803644"/>
                  <a:pt x="8267376" y="5803367"/>
                  <a:pt x="8259615" y="5772442"/>
                </a:cubicBezTo>
                <a:cubicBezTo>
                  <a:pt x="8252384" y="5743631"/>
                  <a:pt x="8232654" y="5721217"/>
                  <a:pt x="8214489" y="5721178"/>
                </a:cubicBezTo>
                <a:cubicBezTo>
                  <a:pt x="8199768" y="5721149"/>
                  <a:pt x="8162499" y="5667857"/>
                  <a:pt x="8166619" y="5652733"/>
                </a:cubicBezTo>
                <a:cubicBezTo>
                  <a:pt x="8169511" y="5642115"/>
                  <a:pt x="8105495" y="5578330"/>
                  <a:pt x="8091947" y="5578330"/>
                </a:cubicBezTo>
                <a:cubicBezTo>
                  <a:pt x="8087795" y="5578330"/>
                  <a:pt x="8077618" y="5580932"/>
                  <a:pt x="8069332" y="5584112"/>
                </a:cubicBezTo>
                <a:cubicBezTo>
                  <a:pt x="8052875" y="5590427"/>
                  <a:pt x="8048417" y="5616430"/>
                  <a:pt x="8063790" y="5616430"/>
                </a:cubicBezTo>
                <a:cubicBezTo>
                  <a:pt x="8069029" y="5616430"/>
                  <a:pt x="8073315" y="5629289"/>
                  <a:pt x="8073315" y="5645005"/>
                </a:cubicBezTo>
                <a:cubicBezTo>
                  <a:pt x="8073315" y="5660722"/>
                  <a:pt x="8077601" y="5673580"/>
                  <a:pt x="8082840" y="5673580"/>
                </a:cubicBezTo>
                <a:cubicBezTo>
                  <a:pt x="8088079" y="5673580"/>
                  <a:pt x="8092365" y="5680263"/>
                  <a:pt x="8092365" y="5688430"/>
                </a:cubicBezTo>
                <a:cubicBezTo>
                  <a:pt x="8092365" y="5696597"/>
                  <a:pt x="8096664" y="5700623"/>
                  <a:pt x="8101919" y="5697375"/>
                </a:cubicBezTo>
                <a:cubicBezTo>
                  <a:pt x="8107626" y="5693847"/>
                  <a:pt x="8109828" y="5700332"/>
                  <a:pt x="8107389" y="5713482"/>
                </a:cubicBezTo>
                <a:cubicBezTo>
                  <a:pt x="8105143" y="5725587"/>
                  <a:pt x="8102987" y="5740850"/>
                  <a:pt x="8102598" y="5747399"/>
                </a:cubicBezTo>
                <a:cubicBezTo>
                  <a:pt x="8102209" y="5753947"/>
                  <a:pt x="8094746" y="5759305"/>
                  <a:pt x="8086015" y="5759305"/>
                </a:cubicBezTo>
                <a:cubicBezTo>
                  <a:pt x="8077284" y="5759305"/>
                  <a:pt x="8073013" y="5762178"/>
                  <a:pt x="8076524" y="5765688"/>
                </a:cubicBezTo>
                <a:cubicBezTo>
                  <a:pt x="8080034" y="5769199"/>
                  <a:pt x="8076410" y="5781987"/>
                  <a:pt x="8068470" y="5794105"/>
                </a:cubicBezTo>
                <a:cubicBezTo>
                  <a:pt x="8060530" y="5806224"/>
                  <a:pt x="8050744" y="5831969"/>
                  <a:pt x="8046724" y="5851316"/>
                </a:cubicBezTo>
                <a:cubicBezTo>
                  <a:pt x="8037792" y="5894308"/>
                  <a:pt x="8019518" y="5902713"/>
                  <a:pt x="8006934" y="5869617"/>
                </a:cubicBezTo>
                <a:cubicBezTo>
                  <a:pt x="8001793" y="5856095"/>
                  <a:pt x="7993694" y="5845030"/>
                  <a:pt x="7988935" y="5845030"/>
                </a:cubicBezTo>
                <a:cubicBezTo>
                  <a:pt x="7984177" y="5845030"/>
                  <a:pt x="7977301" y="5817170"/>
                  <a:pt x="7973654" y="5783118"/>
                </a:cubicBezTo>
                <a:cubicBezTo>
                  <a:pt x="7970007" y="5749066"/>
                  <a:pt x="7963079" y="5721205"/>
                  <a:pt x="7958257" y="5721205"/>
                </a:cubicBezTo>
                <a:cubicBezTo>
                  <a:pt x="7953435" y="5721205"/>
                  <a:pt x="7949490" y="5709094"/>
                  <a:pt x="7949490" y="5694290"/>
                </a:cubicBezTo>
                <a:cubicBezTo>
                  <a:pt x="7949490" y="5678473"/>
                  <a:pt x="7940401" y="5658837"/>
                  <a:pt x="7927445" y="5646665"/>
                </a:cubicBezTo>
                <a:cubicBezTo>
                  <a:pt x="7904703" y="5625301"/>
                  <a:pt x="7886712" y="5618669"/>
                  <a:pt x="7897103" y="5635480"/>
                </a:cubicBezTo>
                <a:cubicBezTo>
                  <a:pt x="7900340" y="5640719"/>
                  <a:pt x="7898450" y="5645005"/>
                  <a:pt x="7892902" y="5645005"/>
                </a:cubicBezTo>
                <a:cubicBezTo>
                  <a:pt x="7887354" y="5645005"/>
                  <a:pt x="7882815" y="5639800"/>
                  <a:pt x="7882815" y="5633439"/>
                </a:cubicBezTo>
                <a:cubicBezTo>
                  <a:pt x="7882815" y="5625518"/>
                  <a:pt x="7878364" y="5626325"/>
                  <a:pt x="7868690" y="5635998"/>
                </a:cubicBezTo>
                <a:cubicBezTo>
                  <a:pt x="7848948" y="5655740"/>
                  <a:pt x="7845082" y="5827282"/>
                  <a:pt x="7863869" y="5849918"/>
                </a:cubicBezTo>
                <a:cubicBezTo>
                  <a:pt x="7871102" y="5858633"/>
                  <a:pt x="7884772" y="5887888"/>
                  <a:pt x="7894249" y="5914928"/>
                </a:cubicBezTo>
                <a:cubicBezTo>
                  <a:pt x="7903724" y="5941969"/>
                  <a:pt x="7917887" y="5968852"/>
                  <a:pt x="7925721" y="5974668"/>
                </a:cubicBezTo>
                <a:cubicBezTo>
                  <a:pt x="7933556" y="5980484"/>
                  <a:pt x="7939965" y="5991646"/>
                  <a:pt x="7939965" y="5999471"/>
                </a:cubicBezTo>
                <a:cubicBezTo>
                  <a:pt x="7939965" y="6007296"/>
                  <a:pt x="7951025" y="6025633"/>
                  <a:pt x="7964544" y="6040219"/>
                </a:cubicBezTo>
                <a:cubicBezTo>
                  <a:pt x="7982053" y="6059112"/>
                  <a:pt x="7987292" y="6072526"/>
                  <a:pt x="7982759" y="6086854"/>
                </a:cubicBezTo>
                <a:cubicBezTo>
                  <a:pt x="7969448" y="6128923"/>
                  <a:pt x="7973123" y="6144329"/>
                  <a:pt x="7999542" y="6157190"/>
                </a:cubicBezTo>
                <a:cubicBezTo>
                  <a:pt x="8021348" y="6167806"/>
                  <a:pt x="8024734" y="6174134"/>
                  <a:pt x="8019584" y="6194655"/>
                </a:cubicBezTo>
                <a:cubicBezTo>
                  <a:pt x="8014692" y="6214147"/>
                  <a:pt x="8016187" y="6217700"/>
                  <a:pt x="8026682" y="6211526"/>
                </a:cubicBezTo>
                <a:cubicBezTo>
                  <a:pt x="8035088" y="6206581"/>
                  <a:pt x="8034120" y="6210437"/>
                  <a:pt x="8024049" y="6222012"/>
                </a:cubicBezTo>
                <a:cubicBezTo>
                  <a:pt x="8010484" y="6237602"/>
                  <a:pt x="8009663" y="6247029"/>
                  <a:pt x="8018511" y="6285561"/>
                </a:cubicBezTo>
                <a:cubicBezTo>
                  <a:pt x="8024224" y="6310445"/>
                  <a:pt x="8032463" y="6330805"/>
                  <a:pt x="8036820" y="6330805"/>
                </a:cubicBezTo>
                <a:cubicBezTo>
                  <a:pt x="8045829" y="6330805"/>
                  <a:pt x="8047732" y="6381788"/>
                  <a:pt x="8039046" y="6390474"/>
                </a:cubicBezTo>
                <a:cubicBezTo>
                  <a:pt x="8030809" y="6398711"/>
                  <a:pt x="8005835" y="6387438"/>
                  <a:pt x="8011613" y="6378090"/>
                </a:cubicBezTo>
                <a:cubicBezTo>
                  <a:pt x="8014287" y="6373762"/>
                  <a:pt x="8012119" y="6367529"/>
                  <a:pt x="8006795" y="6364239"/>
                </a:cubicBezTo>
                <a:cubicBezTo>
                  <a:pt x="8001471" y="6360948"/>
                  <a:pt x="7997115" y="6350461"/>
                  <a:pt x="7997115" y="6340934"/>
                </a:cubicBezTo>
                <a:cubicBezTo>
                  <a:pt x="7997115" y="6331407"/>
                  <a:pt x="7990686" y="6318277"/>
                  <a:pt x="7982828" y="6311755"/>
                </a:cubicBezTo>
                <a:cubicBezTo>
                  <a:pt x="7974969" y="6305233"/>
                  <a:pt x="7968540" y="6287564"/>
                  <a:pt x="7968540" y="6272489"/>
                </a:cubicBezTo>
                <a:cubicBezTo>
                  <a:pt x="7968540" y="6257414"/>
                  <a:pt x="7964254" y="6245080"/>
                  <a:pt x="7959015" y="6245080"/>
                </a:cubicBezTo>
                <a:cubicBezTo>
                  <a:pt x="7953776" y="6245080"/>
                  <a:pt x="7949490" y="6232747"/>
                  <a:pt x="7949490" y="6217671"/>
                </a:cubicBezTo>
                <a:cubicBezTo>
                  <a:pt x="7949490" y="6202597"/>
                  <a:pt x="7943495" y="6185287"/>
                  <a:pt x="7936168" y="6179207"/>
                </a:cubicBezTo>
                <a:cubicBezTo>
                  <a:pt x="7924394" y="6169435"/>
                  <a:pt x="7912628" y="6119389"/>
                  <a:pt x="7910813" y="6071368"/>
                </a:cubicBezTo>
                <a:cubicBezTo>
                  <a:pt x="7910470" y="6062266"/>
                  <a:pt x="7901421" y="6048678"/>
                  <a:pt x="7890706" y="6041173"/>
                </a:cubicBezTo>
                <a:cubicBezTo>
                  <a:pt x="7879992" y="6033668"/>
                  <a:pt x="7873859" y="6023265"/>
                  <a:pt x="7877079" y="6018055"/>
                </a:cubicBezTo>
                <a:cubicBezTo>
                  <a:pt x="7880299" y="6012845"/>
                  <a:pt x="7878884" y="6007145"/>
                  <a:pt x="7873935" y="6005388"/>
                </a:cubicBezTo>
                <a:cubicBezTo>
                  <a:pt x="7868985" y="6003630"/>
                  <a:pt x="7863492" y="5991477"/>
                  <a:pt x="7861728" y="5978380"/>
                </a:cubicBezTo>
                <a:cubicBezTo>
                  <a:pt x="7857193" y="5944718"/>
                  <a:pt x="7846456" y="5930755"/>
                  <a:pt x="7825103" y="5930755"/>
                </a:cubicBezTo>
                <a:cubicBezTo>
                  <a:pt x="7813152" y="5930755"/>
                  <a:pt x="7806615" y="5924218"/>
                  <a:pt x="7806615" y="5912267"/>
                </a:cubicBezTo>
                <a:cubicBezTo>
                  <a:pt x="7806615" y="5902099"/>
                  <a:pt x="7802883" y="5891473"/>
                  <a:pt x="7798320" y="5888653"/>
                </a:cubicBezTo>
                <a:cubicBezTo>
                  <a:pt x="7793758" y="5885833"/>
                  <a:pt x="7787559" y="5871650"/>
                  <a:pt x="7784544" y="5857135"/>
                </a:cubicBezTo>
                <a:cubicBezTo>
                  <a:pt x="7781468" y="5842322"/>
                  <a:pt x="7766504" y="5822486"/>
                  <a:pt x="7750435" y="5811923"/>
                </a:cubicBezTo>
                <a:cubicBezTo>
                  <a:pt x="7707990" y="5784021"/>
                  <a:pt x="7694650" y="5754464"/>
                  <a:pt x="7714568" y="5732454"/>
                </a:cubicBezTo>
                <a:cubicBezTo>
                  <a:pt x="7736008" y="5708763"/>
                  <a:pt x="7734726" y="5701704"/>
                  <a:pt x="7704221" y="5675488"/>
                </a:cubicBezTo>
                <a:cubicBezTo>
                  <a:pt x="7681475" y="5655940"/>
                  <a:pt x="7678294" y="5646763"/>
                  <a:pt x="7680052" y="5605757"/>
                </a:cubicBezTo>
                <a:cubicBezTo>
                  <a:pt x="7681846" y="5563931"/>
                  <a:pt x="7679499" y="5557558"/>
                  <a:pt x="7659503" y="5549955"/>
                </a:cubicBezTo>
                <a:cubicBezTo>
                  <a:pt x="7645260" y="5544540"/>
                  <a:pt x="7634567" y="5530614"/>
                  <a:pt x="7630526" y="5512217"/>
                </a:cubicBezTo>
                <a:cubicBezTo>
                  <a:pt x="7623904" y="5482064"/>
                  <a:pt x="7593005" y="5465765"/>
                  <a:pt x="7563749" y="5476992"/>
                </a:cubicBezTo>
                <a:cubicBezTo>
                  <a:pt x="7547476" y="5483236"/>
                  <a:pt x="7543661" y="5545059"/>
                  <a:pt x="7558965" y="5554518"/>
                </a:cubicBezTo>
                <a:cubicBezTo>
                  <a:pt x="7564204" y="5557755"/>
                  <a:pt x="7568490" y="5570654"/>
                  <a:pt x="7568490" y="5583182"/>
                </a:cubicBezTo>
                <a:cubicBezTo>
                  <a:pt x="7568490" y="5595709"/>
                  <a:pt x="7573938" y="5609386"/>
                  <a:pt x="7580597" y="5613576"/>
                </a:cubicBezTo>
                <a:cubicBezTo>
                  <a:pt x="7596655" y="5623678"/>
                  <a:pt x="7617799" y="5672674"/>
                  <a:pt x="7610911" y="5683819"/>
                </a:cubicBezTo>
                <a:cubicBezTo>
                  <a:pt x="7607916" y="5688665"/>
                  <a:pt x="7610005" y="5692630"/>
                  <a:pt x="7615553" y="5692630"/>
                </a:cubicBezTo>
                <a:cubicBezTo>
                  <a:pt x="7621101" y="5692630"/>
                  <a:pt x="7625640" y="5702821"/>
                  <a:pt x="7625640" y="5715276"/>
                </a:cubicBezTo>
                <a:cubicBezTo>
                  <a:pt x="7625640" y="5727732"/>
                  <a:pt x="7632397" y="5743530"/>
                  <a:pt x="7640655" y="5750384"/>
                </a:cubicBezTo>
                <a:cubicBezTo>
                  <a:pt x="7651579" y="5759450"/>
                  <a:pt x="7654078" y="5772097"/>
                  <a:pt x="7649827" y="5796794"/>
                </a:cubicBezTo>
                <a:cubicBezTo>
                  <a:pt x="7645575" y="5821498"/>
                  <a:pt x="7646634" y="5826852"/>
                  <a:pt x="7653716" y="5816455"/>
                </a:cubicBezTo>
                <a:cubicBezTo>
                  <a:pt x="7662464" y="5803613"/>
                  <a:pt x="7667865" y="5809379"/>
                  <a:pt x="7664868" y="5828361"/>
                </a:cubicBezTo>
                <a:cubicBezTo>
                  <a:pt x="7664248" y="5832291"/>
                  <a:pt x="7668026" y="5835505"/>
                  <a:pt x="7673265" y="5835505"/>
                </a:cubicBezTo>
                <a:cubicBezTo>
                  <a:pt x="7678504" y="5835505"/>
                  <a:pt x="7682790" y="5842114"/>
                  <a:pt x="7682790" y="5850191"/>
                </a:cubicBezTo>
                <a:cubicBezTo>
                  <a:pt x="7682790" y="5858268"/>
                  <a:pt x="7691149" y="5873849"/>
                  <a:pt x="7701366" y="5884815"/>
                </a:cubicBezTo>
                <a:cubicBezTo>
                  <a:pt x="7711583" y="5895782"/>
                  <a:pt x="7722522" y="5918106"/>
                  <a:pt x="7725676" y="5934423"/>
                </a:cubicBezTo>
                <a:cubicBezTo>
                  <a:pt x="7740620" y="6011744"/>
                  <a:pt x="7764864" y="6075815"/>
                  <a:pt x="7789301" y="6102571"/>
                </a:cubicBezTo>
                <a:cubicBezTo>
                  <a:pt x="7804063" y="6118733"/>
                  <a:pt x="7816140" y="6140264"/>
                  <a:pt x="7816140" y="6150418"/>
                </a:cubicBezTo>
                <a:cubicBezTo>
                  <a:pt x="7816140" y="6160572"/>
                  <a:pt x="7819355" y="6168914"/>
                  <a:pt x="7823284" y="6168955"/>
                </a:cubicBezTo>
                <a:cubicBezTo>
                  <a:pt x="7833581" y="6169062"/>
                  <a:pt x="7854658" y="6217648"/>
                  <a:pt x="7848635" y="6227394"/>
                </a:cubicBezTo>
                <a:cubicBezTo>
                  <a:pt x="7838975" y="6243024"/>
                  <a:pt x="7806615" y="6216042"/>
                  <a:pt x="7806615" y="6192358"/>
                </a:cubicBezTo>
                <a:cubicBezTo>
                  <a:pt x="7806615" y="6179445"/>
                  <a:pt x="7802806" y="6168880"/>
                  <a:pt x="7798150" y="6168880"/>
                </a:cubicBezTo>
                <a:cubicBezTo>
                  <a:pt x="7793494" y="6168880"/>
                  <a:pt x="7786952" y="6154309"/>
                  <a:pt x="7783611" y="6136500"/>
                </a:cubicBezTo>
                <a:cubicBezTo>
                  <a:pt x="7775837" y="6095064"/>
                  <a:pt x="7756806" y="6079248"/>
                  <a:pt x="7724485" y="6087359"/>
                </a:cubicBezTo>
                <a:cubicBezTo>
                  <a:pt x="7700540" y="6093370"/>
                  <a:pt x="7699552" y="6092212"/>
                  <a:pt x="7705073" y="6064611"/>
                </a:cubicBezTo>
                <a:cubicBezTo>
                  <a:pt x="7709455" y="6042702"/>
                  <a:pt x="7707424" y="6035530"/>
                  <a:pt x="7696840" y="6035530"/>
                </a:cubicBezTo>
                <a:cubicBezTo>
                  <a:pt x="7679790" y="6035530"/>
                  <a:pt x="7679181" y="6025298"/>
                  <a:pt x="7694260" y="5992202"/>
                </a:cubicBezTo>
                <a:cubicBezTo>
                  <a:pt x="7704013" y="5970799"/>
                  <a:pt x="7703299" y="5965666"/>
                  <a:pt x="7689498" y="5957943"/>
                </a:cubicBezTo>
                <a:cubicBezTo>
                  <a:pt x="7680570" y="5952947"/>
                  <a:pt x="7673265" y="5940045"/>
                  <a:pt x="7673265" y="5929271"/>
                </a:cubicBezTo>
                <a:cubicBezTo>
                  <a:pt x="7673265" y="5918499"/>
                  <a:pt x="7662549" y="5901256"/>
                  <a:pt x="7649453" y="5890953"/>
                </a:cubicBezTo>
                <a:cubicBezTo>
                  <a:pt x="7636356" y="5880651"/>
                  <a:pt x="7625640" y="5866769"/>
                  <a:pt x="7625640" y="5860102"/>
                </a:cubicBezTo>
                <a:cubicBezTo>
                  <a:pt x="7625640" y="5841762"/>
                  <a:pt x="7593451" y="5816455"/>
                  <a:pt x="7570121" y="5816455"/>
                </a:cubicBezTo>
                <a:cubicBezTo>
                  <a:pt x="7556000" y="5816455"/>
                  <a:pt x="7549440" y="5810592"/>
                  <a:pt x="7549440" y="5797967"/>
                </a:cubicBezTo>
                <a:cubicBezTo>
                  <a:pt x="7549440" y="5787799"/>
                  <a:pt x="7545154" y="5776830"/>
                  <a:pt x="7539915" y="5773593"/>
                </a:cubicBezTo>
                <a:cubicBezTo>
                  <a:pt x="7534676" y="5770355"/>
                  <a:pt x="7530390" y="5758101"/>
                  <a:pt x="7530390" y="5746361"/>
                </a:cubicBezTo>
                <a:cubicBezTo>
                  <a:pt x="7530390" y="5734621"/>
                  <a:pt x="7526622" y="5720943"/>
                  <a:pt x="7522016" y="5715966"/>
                </a:cubicBezTo>
                <a:cubicBezTo>
                  <a:pt x="7517410" y="5710989"/>
                  <a:pt x="7508505" y="5690844"/>
                  <a:pt x="7502227" y="5671199"/>
                </a:cubicBezTo>
                <a:cubicBezTo>
                  <a:pt x="7495949" y="5651554"/>
                  <a:pt x="7486859" y="5635480"/>
                  <a:pt x="7482027" y="5635480"/>
                </a:cubicBezTo>
                <a:cubicBezTo>
                  <a:pt x="7477194" y="5635480"/>
                  <a:pt x="7473240" y="5625289"/>
                  <a:pt x="7473240" y="5612834"/>
                </a:cubicBezTo>
                <a:cubicBezTo>
                  <a:pt x="7473240" y="5600379"/>
                  <a:pt x="7466008" y="5584305"/>
                  <a:pt x="7457169" y="5577115"/>
                </a:cubicBezTo>
                <a:cubicBezTo>
                  <a:pt x="7442912" y="5565518"/>
                  <a:pt x="7441894" y="5566160"/>
                  <a:pt x="7448147" y="5582803"/>
                </a:cubicBezTo>
                <a:cubicBezTo>
                  <a:pt x="7452025" y="5593120"/>
                  <a:pt x="7452387" y="5598752"/>
                  <a:pt x="7448951" y="5595317"/>
                </a:cubicBezTo>
                <a:cubicBezTo>
                  <a:pt x="7445517" y="5591882"/>
                  <a:pt x="7431942" y="5593164"/>
                  <a:pt x="7418786" y="5598166"/>
                </a:cubicBezTo>
                <a:cubicBezTo>
                  <a:pt x="7400172" y="5605243"/>
                  <a:pt x="7395944" y="5604449"/>
                  <a:pt x="7399728" y="5594589"/>
                </a:cubicBezTo>
                <a:cubicBezTo>
                  <a:pt x="7402402" y="5587620"/>
                  <a:pt x="7396557" y="5571467"/>
                  <a:pt x="7386739" y="5558693"/>
                </a:cubicBezTo>
                <a:cubicBezTo>
                  <a:pt x="7375563" y="5544153"/>
                  <a:pt x="7368755" y="5519440"/>
                  <a:pt x="7368531" y="5492605"/>
                </a:cubicBezTo>
                <a:cubicBezTo>
                  <a:pt x="7368106" y="5441729"/>
                  <a:pt x="7358224" y="5422837"/>
                  <a:pt x="7334431" y="5427419"/>
                </a:cubicBezTo>
                <a:cubicBezTo>
                  <a:pt x="7322880" y="5429644"/>
                  <a:pt x="7313102" y="5445280"/>
                  <a:pt x="7305551" y="5473600"/>
                </a:cubicBezTo>
                <a:cubicBezTo>
                  <a:pt x="7299272" y="5497150"/>
                  <a:pt x="7293714" y="5508917"/>
                  <a:pt x="7293200" y="5499749"/>
                </a:cubicBezTo>
                <a:cubicBezTo>
                  <a:pt x="7291920" y="5476939"/>
                  <a:pt x="7266379" y="5478651"/>
                  <a:pt x="7258954" y="5502045"/>
                </a:cubicBezTo>
                <a:cubicBezTo>
                  <a:pt x="7251125" y="5526715"/>
                  <a:pt x="7260058" y="5540230"/>
                  <a:pt x="7284194" y="5540230"/>
                </a:cubicBezTo>
                <a:cubicBezTo>
                  <a:pt x="7295563" y="5540230"/>
                  <a:pt x="7305633" y="5548105"/>
                  <a:pt x="7308555" y="5559280"/>
                </a:cubicBezTo>
                <a:cubicBezTo>
                  <a:pt x="7311295" y="5569758"/>
                  <a:pt x="7316787" y="5578330"/>
                  <a:pt x="7320760" y="5578330"/>
                </a:cubicBezTo>
                <a:cubicBezTo>
                  <a:pt x="7324733" y="5578330"/>
                  <a:pt x="7330556" y="5591189"/>
                  <a:pt x="7333699" y="5606905"/>
                </a:cubicBezTo>
                <a:cubicBezTo>
                  <a:pt x="7337051" y="5623665"/>
                  <a:pt x="7345420" y="5635480"/>
                  <a:pt x="7353939" y="5635480"/>
                </a:cubicBezTo>
                <a:cubicBezTo>
                  <a:pt x="7369533" y="5635480"/>
                  <a:pt x="7371392" y="5648412"/>
                  <a:pt x="7359982" y="5677516"/>
                </a:cubicBezTo>
                <a:cubicBezTo>
                  <a:pt x="7349651" y="5703868"/>
                  <a:pt x="7254165" y="5707931"/>
                  <a:pt x="7254165" y="5682019"/>
                </a:cubicBezTo>
                <a:cubicBezTo>
                  <a:pt x="7254165" y="5672563"/>
                  <a:pt x="7242620" y="5654121"/>
                  <a:pt x="7228509" y="5641037"/>
                </a:cubicBezTo>
                <a:cubicBezTo>
                  <a:pt x="7205676" y="5619865"/>
                  <a:pt x="7204688" y="5616543"/>
                  <a:pt x="7219532" y="5610847"/>
                </a:cubicBezTo>
                <a:cubicBezTo>
                  <a:pt x="7228704" y="5607327"/>
                  <a:pt x="7234039" y="5598789"/>
                  <a:pt x="7231385" y="5591873"/>
                </a:cubicBezTo>
                <a:cubicBezTo>
                  <a:pt x="7228317" y="5583879"/>
                  <a:pt x="7231586" y="5581229"/>
                  <a:pt x="7240362" y="5584597"/>
                </a:cubicBezTo>
                <a:cubicBezTo>
                  <a:pt x="7248941" y="5587889"/>
                  <a:pt x="7254165" y="5584010"/>
                  <a:pt x="7254165" y="5574349"/>
                </a:cubicBezTo>
                <a:cubicBezTo>
                  <a:pt x="7254165" y="5564697"/>
                  <a:pt x="7243333" y="5556637"/>
                  <a:pt x="7225590" y="5553089"/>
                </a:cubicBezTo>
                <a:cubicBezTo>
                  <a:pt x="7209874" y="5549946"/>
                  <a:pt x="7197015" y="5542065"/>
                  <a:pt x="7197015" y="5535576"/>
                </a:cubicBezTo>
                <a:cubicBezTo>
                  <a:pt x="7197015" y="5529087"/>
                  <a:pt x="7185438" y="5512202"/>
                  <a:pt x="7171290" y="5498052"/>
                </a:cubicBezTo>
                <a:cubicBezTo>
                  <a:pt x="7145149" y="5471912"/>
                  <a:pt x="7134464" y="5444980"/>
                  <a:pt x="7150233" y="5444980"/>
                </a:cubicBezTo>
                <a:cubicBezTo>
                  <a:pt x="7155008" y="5444980"/>
                  <a:pt x="7158773" y="5439622"/>
                  <a:pt x="7158598" y="5433074"/>
                </a:cubicBezTo>
                <a:cubicBezTo>
                  <a:pt x="7158424" y="5426525"/>
                  <a:pt x="7149744" y="5431419"/>
                  <a:pt x="7139310" y="5443948"/>
                </a:cubicBezTo>
                <a:cubicBezTo>
                  <a:pt x="7117644" y="5469965"/>
                  <a:pt x="7113843" y="5468704"/>
                  <a:pt x="7109190" y="5433955"/>
                </a:cubicBezTo>
                <a:cubicBezTo>
                  <a:pt x="7107351" y="5420223"/>
                  <a:pt x="7099777" y="5401012"/>
                  <a:pt x="7092359" y="5391265"/>
                </a:cubicBezTo>
                <a:cubicBezTo>
                  <a:pt x="7083118" y="5379122"/>
                  <a:pt x="7082841" y="5377057"/>
                  <a:pt x="7091478" y="5384705"/>
                </a:cubicBezTo>
                <a:cubicBezTo>
                  <a:pt x="7098413" y="5390844"/>
                  <a:pt x="7109993" y="5393600"/>
                  <a:pt x="7117213" y="5390829"/>
                </a:cubicBezTo>
                <a:cubicBezTo>
                  <a:pt x="7125313" y="5387721"/>
                  <a:pt x="7130706" y="5392565"/>
                  <a:pt x="7131296" y="5403480"/>
                </a:cubicBezTo>
                <a:cubicBezTo>
                  <a:pt x="7131823" y="5413208"/>
                  <a:pt x="7136212" y="5404278"/>
                  <a:pt x="7141049" y="5383636"/>
                </a:cubicBezTo>
                <a:cubicBezTo>
                  <a:pt x="7147933" y="5354267"/>
                  <a:pt x="7146749" y="5343008"/>
                  <a:pt x="7135611" y="5331870"/>
                </a:cubicBezTo>
                <a:cubicBezTo>
                  <a:pt x="7123509" y="5319767"/>
                  <a:pt x="7117817" y="5319541"/>
                  <a:pt x="7097608" y="5330356"/>
                </a:cubicBezTo>
                <a:cubicBezTo>
                  <a:pt x="7078421" y="5340625"/>
                  <a:pt x="7071046" y="5340759"/>
                  <a:pt x="7059348" y="5331050"/>
                </a:cubicBezTo>
                <a:cubicBezTo>
                  <a:pt x="7032767" y="5308990"/>
                  <a:pt x="7017438" y="5326679"/>
                  <a:pt x="7010577" y="5387328"/>
                </a:cubicBezTo>
                <a:cubicBezTo>
                  <a:pt x="7005186" y="5434979"/>
                  <a:pt x="7000963" y="5444980"/>
                  <a:pt x="6986235" y="5444980"/>
                </a:cubicBezTo>
                <a:cubicBezTo>
                  <a:pt x="6975113" y="5444980"/>
                  <a:pt x="6968415" y="5438216"/>
                  <a:pt x="6968415" y="5426985"/>
                </a:cubicBezTo>
                <a:cubicBezTo>
                  <a:pt x="6968415" y="5417088"/>
                  <a:pt x="6960111" y="5398872"/>
                  <a:pt x="6949962" y="5386504"/>
                </a:cubicBezTo>
                <a:cubicBezTo>
                  <a:pt x="6934964" y="5368228"/>
                  <a:pt x="6928276" y="5365983"/>
                  <a:pt x="6914243" y="5374515"/>
                </a:cubicBezTo>
                <a:cubicBezTo>
                  <a:pt x="6893891" y="5386890"/>
                  <a:pt x="6886220" y="5423745"/>
                  <a:pt x="6900934" y="5438459"/>
                </a:cubicBezTo>
                <a:cubicBezTo>
                  <a:pt x="6915883" y="5453409"/>
                  <a:pt x="6913613" y="5473555"/>
                  <a:pt x="6896978" y="5473555"/>
                </a:cubicBezTo>
                <a:cubicBezTo>
                  <a:pt x="6889119" y="5473555"/>
                  <a:pt x="6882690" y="5469272"/>
                  <a:pt x="6882690" y="5464036"/>
                </a:cubicBezTo>
                <a:cubicBezTo>
                  <a:pt x="6882690" y="5451898"/>
                  <a:pt x="6813543" y="5456098"/>
                  <a:pt x="6804369" y="5468793"/>
                </a:cubicBezTo>
                <a:cubicBezTo>
                  <a:pt x="6796229" y="5480058"/>
                  <a:pt x="6806290" y="5580954"/>
                  <a:pt x="6816242" y="5587855"/>
                </a:cubicBezTo>
                <a:cubicBezTo>
                  <a:pt x="6825039" y="5593955"/>
                  <a:pt x="6855416" y="5729393"/>
                  <a:pt x="6853628" y="5754543"/>
                </a:cubicBezTo>
                <a:cubicBezTo>
                  <a:pt x="6852884" y="5765020"/>
                  <a:pt x="6852781" y="5806811"/>
                  <a:pt x="6853402" y="5847411"/>
                </a:cubicBezTo>
                <a:cubicBezTo>
                  <a:pt x="6854516" y="5920270"/>
                  <a:pt x="6854218" y="5921230"/>
                  <a:pt x="6830511" y="5921230"/>
                </a:cubicBezTo>
                <a:cubicBezTo>
                  <a:pt x="6809409" y="5921230"/>
                  <a:pt x="6806490" y="5917180"/>
                  <a:pt x="6806490" y="5887893"/>
                </a:cubicBezTo>
                <a:cubicBezTo>
                  <a:pt x="6806490" y="5869557"/>
                  <a:pt x="6802681" y="5854555"/>
                  <a:pt x="6798025" y="5854555"/>
                </a:cubicBezTo>
                <a:cubicBezTo>
                  <a:pt x="6793369" y="5854555"/>
                  <a:pt x="6786746" y="5839553"/>
                  <a:pt x="6783306" y="5821218"/>
                </a:cubicBezTo>
                <a:cubicBezTo>
                  <a:pt x="6779867" y="5802882"/>
                  <a:pt x="6773505" y="5787880"/>
                  <a:pt x="6769171" y="5787880"/>
                </a:cubicBezTo>
                <a:cubicBezTo>
                  <a:pt x="6764836" y="5787880"/>
                  <a:pt x="6759144" y="5765559"/>
                  <a:pt x="6756523" y="5738277"/>
                </a:cubicBezTo>
                <a:cubicBezTo>
                  <a:pt x="6753901" y="5710995"/>
                  <a:pt x="6746927" y="5687063"/>
                  <a:pt x="6741023" y="5685095"/>
                </a:cubicBezTo>
                <a:cubicBezTo>
                  <a:pt x="6734843" y="5683035"/>
                  <a:pt x="6730290" y="5659870"/>
                  <a:pt x="6730290" y="5630486"/>
                </a:cubicBezTo>
                <a:cubicBezTo>
                  <a:pt x="6730290" y="5602419"/>
                  <a:pt x="6725934" y="5576762"/>
                  <a:pt x="6720610" y="5573472"/>
                </a:cubicBezTo>
                <a:cubicBezTo>
                  <a:pt x="6715286" y="5570181"/>
                  <a:pt x="6713395" y="5563499"/>
                  <a:pt x="6716409" y="5558622"/>
                </a:cubicBezTo>
                <a:cubicBezTo>
                  <a:pt x="6719423" y="5553746"/>
                  <a:pt x="6717351" y="5549755"/>
                  <a:pt x="6711802" y="5549755"/>
                </a:cubicBezTo>
                <a:cubicBezTo>
                  <a:pt x="6706071" y="5549755"/>
                  <a:pt x="6701715" y="5529535"/>
                  <a:pt x="6701715" y="5502924"/>
                </a:cubicBezTo>
                <a:cubicBezTo>
                  <a:pt x="6701715" y="5474771"/>
                  <a:pt x="6697122" y="5454561"/>
                  <a:pt x="6690198" y="5452254"/>
                </a:cubicBezTo>
                <a:cubicBezTo>
                  <a:pt x="6683864" y="5450143"/>
                  <a:pt x="6677986" y="5437998"/>
                  <a:pt x="6677136" y="5425266"/>
                </a:cubicBezTo>
                <a:cubicBezTo>
                  <a:pt x="6676285" y="5412534"/>
                  <a:pt x="6672437" y="5394617"/>
                  <a:pt x="6668583" y="5385449"/>
                </a:cubicBezTo>
                <a:cubicBezTo>
                  <a:pt x="6664730" y="5376281"/>
                  <a:pt x="6663991" y="5362488"/>
                  <a:pt x="6666943" y="5354798"/>
                </a:cubicBezTo>
                <a:cubicBezTo>
                  <a:pt x="6669894" y="5347108"/>
                  <a:pt x="6668546" y="5338490"/>
                  <a:pt x="6663946" y="5335647"/>
                </a:cubicBezTo>
                <a:cubicBezTo>
                  <a:pt x="6659348" y="5332805"/>
                  <a:pt x="6652594" y="5302549"/>
                  <a:pt x="6648938" y="5268411"/>
                </a:cubicBezTo>
                <a:cubicBezTo>
                  <a:pt x="6641790" y="5201668"/>
                  <a:pt x="6623963" y="5178280"/>
                  <a:pt x="6580234" y="5178280"/>
                </a:cubicBezTo>
                <a:cubicBezTo>
                  <a:pt x="6550704" y="5178280"/>
                  <a:pt x="6545748" y="5195991"/>
                  <a:pt x="6563432" y="5238315"/>
                </a:cubicBezTo>
                <a:cubicBezTo>
                  <a:pt x="6577561" y="5272130"/>
                  <a:pt x="6577384" y="5273530"/>
                  <a:pt x="6558968" y="5273530"/>
                </a:cubicBezTo>
                <a:cubicBezTo>
                  <a:pt x="6546851" y="5273530"/>
                  <a:pt x="6539790" y="5279842"/>
                  <a:pt x="6539790" y="5290675"/>
                </a:cubicBezTo>
                <a:cubicBezTo>
                  <a:pt x="6539790" y="5300105"/>
                  <a:pt x="6534971" y="5312639"/>
                  <a:pt x="6529082" y="5318529"/>
                </a:cubicBezTo>
                <a:cubicBezTo>
                  <a:pt x="6521154" y="5326457"/>
                  <a:pt x="6521154" y="5337213"/>
                  <a:pt x="6529082" y="5359955"/>
                </a:cubicBezTo>
                <a:cubicBezTo>
                  <a:pt x="6554184" y="5431964"/>
                  <a:pt x="6528603" y="5480235"/>
                  <a:pt x="6501690" y="5411643"/>
                </a:cubicBezTo>
                <a:cubicBezTo>
                  <a:pt x="6494496" y="5393307"/>
                  <a:pt x="6485544" y="5378305"/>
                  <a:pt x="6481798" y="5378305"/>
                </a:cubicBezTo>
                <a:cubicBezTo>
                  <a:pt x="6478051" y="5378305"/>
                  <a:pt x="6472000" y="5352580"/>
                  <a:pt x="6468351" y="5321138"/>
                </a:cubicBezTo>
                <a:cubicBezTo>
                  <a:pt x="6464702" y="5289696"/>
                  <a:pt x="6457851" y="5261583"/>
                  <a:pt x="6453128" y="5258664"/>
                </a:cubicBezTo>
                <a:cubicBezTo>
                  <a:pt x="6448404" y="5255745"/>
                  <a:pt x="6444540" y="5226404"/>
                  <a:pt x="6444540" y="5193463"/>
                </a:cubicBezTo>
                <a:cubicBezTo>
                  <a:pt x="6444540" y="5147392"/>
                  <a:pt x="6440176" y="5128539"/>
                  <a:pt x="6425633" y="5111770"/>
                </a:cubicBezTo>
                <a:cubicBezTo>
                  <a:pt x="6413380" y="5097642"/>
                  <a:pt x="6408636" y="5082357"/>
                  <a:pt x="6412155" y="5068337"/>
                </a:cubicBezTo>
                <a:cubicBezTo>
                  <a:pt x="6419433" y="5039339"/>
                  <a:pt x="6398561" y="4998779"/>
                  <a:pt x="6385969" y="5017450"/>
                </a:cubicBezTo>
                <a:cubicBezTo>
                  <a:pt x="6378585" y="5028398"/>
                  <a:pt x="6377394" y="5028212"/>
                  <a:pt x="6378970" y="5016355"/>
                </a:cubicBezTo>
                <a:cubicBezTo>
                  <a:pt x="6380015" y="5008497"/>
                  <a:pt x="6377426" y="4994134"/>
                  <a:pt x="6373217" y="4984438"/>
                </a:cubicBezTo>
                <a:cubicBezTo>
                  <a:pt x="6368259" y="4973015"/>
                  <a:pt x="6369980" y="4964079"/>
                  <a:pt x="6378105" y="4959057"/>
                </a:cubicBezTo>
                <a:cubicBezTo>
                  <a:pt x="6395652" y="4948212"/>
                  <a:pt x="6364948" y="4902055"/>
                  <a:pt x="6340187" y="4902055"/>
                </a:cubicBezTo>
                <a:cubicBezTo>
                  <a:pt x="6311824" y="4902055"/>
                  <a:pt x="6304484" y="4940265"/>
                  <a:pt x="6329030" y="4960141"/>
                </a:cubicBezTo>
                <a:cubicBezTo>
                  <a:pt x="6365108" y="4989354"/>
                  <a:pt x="6345773" y="5004580"/>
                  <a:pt x="6299163" y="4983660"/>
                </a:cubicBezTo>
                <a:cubicBezTo>
                  <a:pt x="6267193" y="4969311"/>
                  <a:pt x="6251213" y="4995733"/>
                  <a:pt x="6257138" y="5053142"/>
                </a:cubicBezTo>
                <a:cubicBezTo>
                  <a:pt x="6261135" y="5091870"/>
                  <a:pt x="6259746" y="5102071"/>
                  <a:pt x="6251587" y="5093912"/>
                </a:cubicBezTo>
                <a:cubicBezTo>
                  <a:pt x="6221676" y="5064002"/>
                  <a:pt x="6185062" y="5100281"/>
                  <a:pt x="6205887" y="5139194"/>
                </a:cubicBezTo>
                <a:cubicBezTo>
                  <a:pt x="6221555" y="5168470"/>
                  <a:pt x="6217977" y="5187805"/>
                  <a:pt x="6196890" y="5187805"/>
                </a:cubicBezTo>
                <a:cubicBezTo>
                  <a:pt x="6186413" y="5187805"/>
                  <a:pt x="6177840" y="5181901"/>
                  <a:pt x="6177840" y="5174684"/>
                </a:cubicBezTo>
                <a:cubicBezTo>
                  <a:pt x="6177840" y="5167467"/>
                  <a:pt x="6171083" y="5155955"/>
                  <a:pt x="6162825" y="5149101"/>
                </a:cubicBezTo>
                <a:cubicBezTo>
                  <a:pt x="6151910" y="5140043"/>
                  <a:pt x="6149475" y="5127758"/>
                  <a:pt x="6153911" y="5104116"/>
                </a:cubicBezTo>
                <a:cubicBezTo>
                  <a:pt x="6158377" y="5080311"/>
                  <a:pt x="6155623" y="5066743"/>
                  <a:pt x="6143637" y="5053499"/>
                </a:cubicBezTo>
                <a:cubicBezTo>
                  <a:pt x="6134631" y="5043548"/>
                  <a:pt x="6130726" y="5035405"/>
                  <a:pt x="6134959" y="5035405"/>
                </a:cubicBezTo>
                <a:cubicBezTo>
                  <a:pt x="6139192" y="5035405"/>
                  <a:pt x="6134112" y="5027904"/>
                  <a:pt x="6123671" y="5018736"/>
                </a:cubicBezTo>
                <a:cubicBezTo>
                  <a:pt x="6113229" y="5009569"/>
                  <a:pt x="6101776" y="4990281"/>
                  <a:pt x="6098219" y="4975874"/>
                </a:cubicBezTo>
                <a:cubicBezTo>
                  <a:pt x="6094222" y="4959685"/>
                  <a:pt x="6085454" y="4949791"/>
                  <a:pt x="6075265" y="4949970"/>
                </a:cubicBezTo>
                <a:cubicBezTo>
                  <a:pt x="6059745" y="4950242"/>
                  <a:pt x="6059756" y="4950829"/>
                  <a:pt x="6075446" y="4959968"/>
                </a:cubicBezTo>
                <a:cubicBezTo>
                  <a:pt x="6091645" y="4969403"/>
                  <a:pt x="6099305" y="5006977"/>
                  <a:pt x="6084971" y="5006684"/>
                </a:cubicBezTo>
                <a:cubicBezTo>
                  <a:pt x="6073319" y="5006446"/>
                  <a:pt x="6057148" y="4993388"/>
                  <a:pt x="6053062" y="4980917"/>
                </a:cubicBezTo>
                <a:cubicBezTo>
                  <a:pt x="6050063" y="4971767"/>
                  <a:pt x="6044314" y="4971767"/>
                  <a:pt x="6026055" y="4980917"/>
                </a:cubicBezTo>
                <a:cubicBezTo>
                  <a:pt x="6004648" y="4991646"/>
                  <a:pt x="6003050" y="4997246"/>
                  <a:pt x="6005355" y="5053485"/>
                </a:cubicBezTo>
                <a:cubicBezTo>
                  <a:pt x="6006818" y="5089185"/>
                  <a:pt x="6013237" y="5119813"/>
                  <a:pt x="6020851" y="5127427"/>
                </a:cubicBezTo>
                <a:cubicBezTo>
                  <a:pt x="6029485" y="5136062"/>
                  <a:pt x="6033238" y="5160113"/>
                  <a:pt x="6032026" y="5199054"/>
                </a:cubicBezTo>
                <a:cubicBezTo>
                  <a:pt x="6030047" y="5262679"/>
                  <a:pt x="6013140" y="5283001"/>
                  <a:pt x="5997159" y="5240967"/>
                </a:cubicBezTo>
                <a:cubicBezTo>
                  <a:pt x="5992018" y="5227445"/>
                  <a:pt x="5981276" y="5216380"/>
                  <a:pt x="5973289" y="5216380"/>
                </a:cubicBezTo>
                <a:cubicBezTo>
                  <a:pt x="5965301" y="5216380"/>
                  <a:pt x="5958765" y="5210410"/>
                  <a:pt x="5958765" y="5203112"/>
                </a:cubicBezTo>
                <a:cubicBezTo>
                  <a:pt x="5958765" y="5189491"/>
                  <a:pt x="5939062" y="5178280"/>
                  <a:pt x="5915123" y="5178280"/>
                </a:cubicBezTo>
                <a:cubicBezTo>
                  <a:pt x="5906222" y="5178280"/>
                  <a:pt x="5901615" y="5188880"/>
                  <a:pt x="5901615" y="5209359"/>
                </a:cubicBezTo>
                <a:cubicBezTo>
                  <a:pt x="5901615" y="5232453"/>
                  <a:pt x="5896109" y="5242853"/>
                  <a:pt x="5880184" y="5249840"/>
                </a:cubicBezTo>
                <a:cubicBezTo>
                  <a:pt x="5863577" y="5257126"/>
                  <a:pt x="5859437" y="5265675"/>
                  <a:pt x="5861792" y="5287818"/>
                </a:cubicBezTo>
                <a:cubicBezTo>
                  <a:pt x="5863464" y="5303534"/>
                  <a:pt x="5865608" y="5335681"/>
                  <a:pt x="5866555" y="5359255"/>
                </a:cubicBezTo>
                <a:cubicBezTo>
                  <a:pt x="5867503" y="5382830"/>
                  <a:pt x="5871976" y="5407849"/>
                  <a:pt x="5876496" y="5414854"/>
                </a:cubicBezTo>
                <a:cubicBezTo>
                  <a:pt x="5886179" y="5429859"/>
                  <a:pt x="5875932" y="5441763"/>
                  <a:pt x="5849228" y="5446534"/>
                </a:cubicBezTo>
                <a:cubicBezTo>
                  <a:pt x="5827718" y="5450377"/>
                  <a:pt x="5817817" y="5488816"/>
                  <a:pt x="5834134" y="5505134"/>
                </a:cubicBezTo>
                <a:cubicBezTo>
                  <a:pt x="5839816" y="5510816"/>
                  <a:pt x="5844972" y="5532825"/>
                  <a:pt x="5845592" y="5554041"/>
                </a:cubicBezTo>
                <a:cubicBezTo>
                  <a:pt x="5846632" y="5589649"/>
                  <a:pt x="5847186" y="5590419"/>
                  <a:pt x="5852781" y="5564043"/>
                </a:cubicBezTo>
                <a:cubicBezTo>
                  <a:pt x="5857586" y="5541394"/>
                  <a:pt x="5864545" y="5534816"/>
                  <a:pt x="5886335" y="5532324"/>
                </a:cubicBezTo>
                <a:cubicBezTo>
                  <a:pt x="5911981" y="5529392"/>
                  <a:pt x="5913461" y="5531009"/>
                  <a:pt x="5908379" y="5556415"/>
                </a:cubicBezTo>
                <a:cubicBezTo>
                  <a:pt x="5903935" y="5578635"/>
                  <a:pt x="5908098" y="5587762"/>
                  <a:pt x="5930993" y="5605989"/>
                </a:cubicBezTo>
                <a:cubicBezTo>
                  <a:pt x="5946427" y="5618277"/>
                  <a:pt x="5958314" y="5633154"/>
                  <a:pt x="5957408" y="5639049"/>
                </a:cubicBezTo>
                <a:cubicBezTo>
                  <a:pt x="5956502" y="5644944"/>
                  <a:pt x="5959149" y="5657557"/>
                  <a:pt x="5963290" y="5667077"/>
                </a:cubicBezTo>
                <a:cubicBezTo>
                  <a:pt x="5967520" y="5676800"/>
                  <a:pt x="5966610" y="5688595"/>
                  <a:pt x="5961213" y="5693992"/>
                </a:cubicBezTo>
                <a:cubicBezTo>
                  <a:pt x="5954755" y="5700451"/>
                  <a:pt x="5948179" y="5693765"/>
                  <a:pt x="5941146" y="5673589"/>
                </a:cubicBezTo>
                <a:cubicBezTo>
                  <a:pt x="5935392" y="5657084"/>
                  <a:pt x="5920592" y="5631586"/>
                  <a:pt x="5908256" y="5616926"/>
                </a:cubicBezTo>
                <a:lnTo>
                  <a:pt x="5885829" y="5590272"/>
                </a:lnTo>
                <a:lnTo>
                  <a:pt x="5876897" y="5615258"/>
                </a:lnTo>
                <a:cubicBezTo>
                  <a:pt x="5868211" y="5639551"/>
                  <a:pt x="5878583" y="5713243"/>
                  <a:pt x="5896186" y="5752304"/>
                </a:cubicBezTo>
                <a:cubicBezTo>
                  <a:pt x="5900353" y="5761550"/>
                  <a:pt x="5901539" y="5777619"/>
                  <a:pt x="5898820" y="5788013"/>
                </a:cubicBezTo>
                <a:cubicBezTo>
                  <a:pt x="5896103" y="5798407"/>
                  <a:pt x="5897762" y="5809311"/>
                  <a:pt x="5902509" y="5812245"/>
                </a:cubicBezTo>
                <a:cubicBezTo>
                  <a:pt x="5917172" y="5821307"/>
                  <a:pt x="5912504" y="5864080"/>
                  <a:pt x="5896853" y="5864080"/>
                </a:cubicBezTo>
                <a:cubicBezTo>
                  <a:pt x="5888994" y="5864080"/>
                  <a:pt x="5882565" y="5858508"/>
                  <a:pt x="5882565" y="5851698"/>
                </a:cubicBezTo>
                <a:cubicBezTo>
                  <a:pt x="5882565" y="5844887"/>
                  <a:pt x="5877814" y="5834564"/>
                  <a:pt x="5872008" y="5828758"/>
                </a:cubicBezTo>
                <a:cubicBezTo>
                  <a:pt x="5866201" y="5822951"/>
                  <a:pt x="5859689" y="5795644"/>
                  <a:pt x="5857535" y="5768074"/>
                </a:cubicBezTo>
                <a:cubicBezTo>
                  <a:pt x="5855382" y="5740505"/>
                  <a:pt x="5850008" y="5713323"/>
                  <a:pt x="5845593" y="5707670"/>
                </a:cubicBezTo>
                <a:cubicBezTo>
                  <a:pt x="5841179" y="5702018"/>
                  <a:pt x="5834499" y="5684534"/>
                  <a:pt x="5830749" y="5668818"/>
                </a:cubicBezTo>
                <a:cubicBezTo>
                  <a:pt x="5826999" y="5653102"/>
                  <a:pt x="5818411" y="5633813"/>
                  <a:pt x="5811665" y="5625955"/>
                </a:cubicBezTo>
                <a:cubicBezTo>
                  <a:pt x="5804919" y="5618097"/>
                  <a:pt x="5796552" y="5599697"/>
                  <a:pt x="5793073" y="5585066"/>
                </a:cubicBezTo>
                <a:cubicBezTo>
                  <a:pt x="5785053" y="5551340"/>
                  <a:pt x="5761919" y="5541904"/>
                  <a:pt x="5744434" y="5565229"/>
                </a:cubicBezTo>
                <a:cubicBezTo>
                  <a:pt x="5732897" y="5580621"/>
                  <a:pt x="5732960" y="5584556"/>
                  <a:pt x="5744891" y="5593668"/>
                </a:cubicBezTo>
                <a:cubicBezTo>
                  <a:pt x="5752508" y="5599484"/>
                  <a:pt x="5758739" y="5616082"/>
                  <a:pt x="5758739" y="5630553"/>
                </a:cubicBezTo>
                <a:cubicBezTo>
                  <a:pt x="5758739" y="5652859"/>
                  <a:pt x="5756566" y="5655059"/>
                  <a:pt x="5744452" y="5645005"/>
                </a:cubicBezTo>
                <a:cubicBezTo>
                  <a:pt x="5736594" y="5638483"/>
                  <a:pt x="5730164" y="5627378"/>
                  <a:pt x="5730164" y="5620325"/>
                </a:cubicBezTo>
                <a:cubicBezTo>
                  <a:pt x="5730164" y="5613273"/>
                  <a:pt x="5724189" y="5609796"/>
                  <a:pt x="5716886" y="5612599"/>
                </a:cubicBezTo>
                <a:cubicBezTo>
                  <a:pt x="5706826" y="5616459"/>
                  <a:pt x="5701981" y="5603685"/>
                  <a:pt x="5696901" y="5559912"/>
                </a:cubicBezTo>
                <a:cubicBezTo>
                  <a:pt x="5693213" y="5528132"/>
                  <a:pt x="5686329" y="5502130"/>
                  <a:pt x="5681605" y="5502130"/>
                </a:cubicBezTo>
                <a:cubicBezTo>
                  <a:pt x="5676880" y="5502130"/>
                  <a:pt x="5672920" y="5490343"/>
                  <a:pt x="5672803" y="5475936"/>
                </a:cubicBezTo>
                <a:cubicBezTo>
                  <a:pt x="5672521" y="5441097"/>
                  <a:pt x="5642233" y="5402034"/>
                  <a:pt x="5621630" y="5409940"/>
                </a:cubicBezTo>
                <a:cubicBezTo>
                  <a:pt x="5598007" y="5419005"/>
                  <a:pt x="5592575" y="5443558"/>
                  <a:pt x="5609947" y="5462754"/>
                </a:cubicBezTo>
                <a:cubicBezTo>
                  <a:pt x="5628645" y="5483414"/>
                  <a:pt x="5630346" y="5521180"/>
                  <a:pt x="5612579" y="5521180"/>
                </a:cubicBezTo>
                <a:cubicBezTo>
                  <a:pt x="5595223" y="5521180"/>
                  <a:pt x="5568240" y="5490105"/>
                  <a:pt x="5568240" y="5470117"/>
                </a:cubicBezTo>
                <a:cubicBezTo>
                  <a:pt x="5568240" y="5461193"/>
                  <a:pt x="5558596" y="5450265"/>
                  <a:pt x="5546809" y="5445832"/>
                </a:cubicBezTo>
                <a:cubicBezTo>
                  <a:pt x="5519571" y="5435591"/>
                  <a:pt x="5503149" y="5458651"/>
                  <a:pt x="5519283" y="5484486"/>
                </a:cubicBezTo>
                <a:cubicBezTo>
                  <a:pt x="5538099" y="5514615"/>
                  <a:pt x="5532795" y="5572090"/>
                  <a:pt x="5509877" y="5586402"/>
                </a:cubicBezTo>
                <a:cubicBezTo>
                  <a:pt x="5491875" y="5597645"/>
                  <a:pt x="5490287" y="5604782"/>
                  <a:pt x="5495646" y="5650379"/>
                </a:cubicBezTo>
                <a:lnTo>
                  <a:pt x="5501678" y="5701702"/>
                </a:lnTo>
                <a:lnTo>
                  <a:pt x="5473766" y="5696119"/>
                </a:lnTo>
                <a:cubicBezTo>
                  <a:pt x="5434323" y="5688230"/>
                  <a:pt x="5419910" y="5705484"/>
                  <a:pt x="5423943" y="5755760"/>
                </a:cubicBezTo>
                <a:cubicBezTo>
                  <a:pt x="5426502" y="5787662"/>
                  <a:pt x="5423991" y="5797405"/>
                  <a:pt x="5413203" y="5797405"/>
                </a:cubicBezTo>
                <a:cubicBezTo>
                  <a:pt x="5393832" y="5797405"/>
                  <a:pt x="5378980" y="5777413"/>
                  <a:pt x="5371843" y="5741729"/>
                </a:cubicBezTo>
                <a:cubicBezTo>
                  <a:pt x="5368538" y="5725202"/>
                  <a:pt x="5362503" y="5711680"/>
                  <a:pt x="5358431" y="5711680"/>
                </a:cubicBezTo>
                <a:cubicBezTo>
                  <a:pt x="5354360" y="5711680"/>
                  <a:pt x="5346429" y="5698487"/>
                  <a:pt x="5340808" y="5682362"/>
                </a:cubicBezTo>
                <a:cubicBezTo>
                  <a:pt x="5329624" y="5650278"/>
                  <a:pt x="5298219" y="5646050"/>
                  <a:pt x="5295475" y="5676258"/>
                </a:cubicBezTo>
                <a:cubicBezTo>
                  <a:pt x="5294399" y="5688107"/>
                  <a:pt x="5295268" y="5688771"/>
                  <a:pt x="5298445" y="5678529"/>
                </a:cubicBezTo>
                <a:cubicBezTo>
                  <a:pt x="5303398" y="5662570"/>
                  <a:pt x="5330115" y="5658394"/>
                  <a:pt x="5330115" y="5673580"/>
                </a:cubicBezTo>
                <a:cubicBezTo>
                  <a:pt x="5330115" y="5678819"/>
                  <a:pt x="5326901" y="5683132"/>
                  <a:pt x="5322971" y="5683166"/>
                </a:cubicBezTo>
                <a:cubicBezTo>
                  <a:pt x="5319042" y="5683194"/>
                  <a:pt x="5308327" y="5696405"/>
                  <a:pt x="5299159" y="5712512"/>
                </a:cubicBezTo>
                <a:cubicBezTo>
                  <a:pt x="5276440" y="5752428"/>
                  <a:pt x="5277255" y="5814444"/>
                  <a:pt x="5300767" y="5834835"/>
                </a:cubicBezTo>
                <a:cubicBezTo>
                  <a:pt x="5311627" y="5844253"/>
                  <a:pt x="5324061" y="5875631"/>
                  <a:pt x="5331407" y="5912152"/>
                </a:cubicBezTo>
                <a:cubicBezTo>
                  <a:pt x="5338206" y="5945958"/>
                  <a:pt x="5347578" y="5976293"/>
                  <a:pt x="5352235" y="5979563"/>
                </a:cubicBezTo>
                <a:cubicBezTo>
                  <a:pt x="5356890" y="5982833"/>
                  <a:pt x="5353948" y="5995812"/>
                  <a:pt x="5345697" y="6008406"/>
                </a:cubicBezTo>
                <a:cubicBezTo>
                  <a:pt x="5330364" y="6031806"/>
                  <a:pt x="5327870" y="6150760"/>
                  <a:pt x="5342407" y="6165297"/>
                </a:cubicBezTo>
                <a:cubicBezTo>
                  <a:pt x="5352843" y="6175733"/>
                  <a:pt x="5350393" y="6233672"/>
                  <a:pt x="5339223" y="6240576"/>
                </a:cubicBezTo>
                <a:cubicBezTo>
                  <a:pt x="5324371" y="6249755"/>
                  <a:pt x="5301540" y="6226670"/>
                  <a:pt x="5301540" y="6202473"/>
                </a:cubicBezTo>
                <a:cubicBezTo>
                  <a:pt x="5301540" y="6168209"/>
                  <a:pt x="5281728" y="6121255"/>
                  <a:pt x="5267271" y="6121255"/>
                </a:cubicBezTo>
                <a:cubicBezTo>
                  <a:pt x="5259925" y="6121255"/>
                  <a:pt x="5253380" y="6116969"/>
                  <a:pt x="5252724" y="6111730"/>
                </a:cubicBezTo>
                <a:cubicBezTo>
                  <a:pt x="5252069" y="6106491"/>
                  <a:pt x="5250462" y="6097919"/>
                  <a:pt x="5249153" y="6092680"/>
                </a:cubicBezTo>
                <a:cubicBezTo>
                  <a:pt x="5247843" y="6087441"/>
                  <a:pt x="5246236" y="6051315"/>
                  <a:pt x="5245581" y="6012398"/>
                </a:cubicBezTo>
                <a:cubicBezTo>
                  <a:pt x="5244690" y="5959469"/>
                  <a:pt x="5240282" y="5937532"/>
                  <a:pt x="5228083" y="5925334"/>
                </a:cubicBezTo>
                <a:cubicBezTo>
                  <a:pt x="5219115" y="5916365"/>
                  <a:pt x="5211134" y="5904272"/>
                  <a:pt x="5210349" y="5898460"/>
                </a:cubicBezTo>
                <a:cubicBezTo>
                  <a:pt x="5209564" y="5892648"/>
                  <a:pt x="5205813" y="5851459"/>
                  <a:pt x="5202014" y="5806930"/>
                </a:cubicBezTo>
                <a:cubicBezTo>
                  <a:pt x="5194863" y="5723121"/>
                  <a:pt x="5182493" y="5698616"/>
                  <a:pt x="5143553" y="5691117"/>
                </a:cubicBezTo>
                <a:cubicBezTo>
                  <a:pt x="5133649" y="5689209"/>
                  <a:pt x="5124010" y="5679126"/>
                  <a:pt x="5122131" y="5668708"/>
                </a:cubicBezTo>
                <a:cubicBezTo>
                  <a:pt x="5117209" y="5641408"/>
                  <a:pt x="5106066" y="5632752"/>
                  <a:pt x="5084614" y="5639561"/>
                </a:cubicBezTo>
                <a:cubicBezTo>
                  <a:pt x="5068353" y="5644722"/>
                  <a:pt x="5065777" y="5654230"/>
                  <a:pt x="5065655" y="5709563"/>
                </a:cubicBezTo>
                <a:cubicBezTo>
                  <a:pt x="5065579" y="5744779"/>
                  <a:pt x="5068735" y="5777879"/>
                  <a:pt x="5072673" y="5783118"/>
                </a:cubicBezTo>
                <a:cubicBezTo>
                  <a:pt x="5083090" y="5796975"/>
                  <a:pt x="5092753" y="5881534"/>
                  <a:pt x="5084502" y="5886634"/>
                </a:cubicBezTo>
                <a:cubicBezTo>
                  <a:pt x="5071791" y="5894489"/>
                  <a:pt x="5047651" y="5869340"/>
                  <a:pt x="5039998" y="5840268"/>
                </a:cubicBezTo>
                <a:cubicBezTo>
                  <a:pt x="5035861" y="5824552"/>
                  <a:pt x="5033337" y="5786431"/>
                  <a:pt x="5034388" y="5755556"/>
                </a:cubicBezTo>
                <a:cubicBezTo>
                  <a:pt x="5036356" y="5697766"/>
                  <a:pt x="5028511" y="5683551"/>
                  <a:pt x="4994487" y="5683251"/>
                </a:cubicBezTo>
                <a:cubicBezTo>
                  <a:pt x="4976154" y="5683089"/>
                  <a:pt x="4945211" y="5745283"/>
                  <a:pt x="4955412" y="5761789"/>
                </a:cubicBezTo>
                <a:cubicBezTo>
                  <a:pt x="4959013" y="5767614"/>
                  <a:pt x="4957002" y="5768942"/>
                  <a:pt x="4950587" y="5764977"/>
                </a:cubicBezTo>
                <a:cubicBezTo>
                  <a:pt x="4944071" y="5760950"/>
                  <a:pt x="4939590" y="5764232"/>
                  <a:pt x="4939590" y="5773030"/>
                </a:cubicBezTo>
                <a:cubicBezTo>
                  <a:pt x="4939590" y="5781198"/>
                  <a:pt x="4934964" y="5787880"/>
                  <a:pt x="4929308" y="5787880"/>
                </a:cubicBezTo>
                <a:cubicBezTo>
                  <a:pt x="4922839" y="5787880"/>
                  <a:pt x="4921354" y="5777284"/>
                  <a:pt x="4925303" y="5759305"/>
                </a:cubicBezTo>
                <a:cubicBezTo>
                  <a:pt x="4929439" y="5740472"/>
                  <a:pt x="4927841" y="5730730"/>
                  <a:pt x="4920617" y="5730730"/>
                </a:cubicBezTo>
                <a:cubicBezTo>
                  <a:pt x="4914587" y="5730730"/>
                  <a:pt x="4902673" y="5723749"/>
                  <a:pt x="4894141" y="5715217"/>
                </a:cubicBezTo>
                <a:cubicBezTo>
                  <a:pt x="4879806" y="5700882"/>
                  <a:pt x="4880286" y="5698360"/>
                  <a:pt x="4900452" y="5682031"/>
                </a:cubicBezTo>
                <a:cubicBezTo>
                  <a:pt x="4919032" y="5666985"/>
                  <a:pt x="4921442" y="5658392"/>
                  <a:pt x="4916661" y="5624218"/>
                </a:cubicBezTo>
                <a:cubicBezTo>
                  <a:pt x="4913574" y="5602140"/>
                  <a:pt x="4906754" y="5579784"/>
                  <a:pt x="4901506" y="5574536"/>
                </a:cubicBezTo>
                <a:cubicBezTo>
                  <a:pt x="4896258" y="5569289"/>
                  <a:pt x="4891965" y="5558088"/>
                  <a:pt x="4891965" y="5549646"/>
                </a:cubicBezTo>
                <a:cubicBezTo>
                  <a:pt x="4891965" y="5541204"/>
                  <a:pt x="4883393" y="5525096"/>
                  <a:pt x="4872915" y="5513850"/>
                </a:cubicBezTo>
                <a:cubicBezTo>
                  <a:pt x="4862437" y="5502603"/>
                  <a:pt x="4853865" y="5484650"/>
                  <a:pt x="4853865" y="5473953"/>
                </a:cubicBezTo>
                <a:cubicBezTo>
                  <a:pt x="4853865" y="5463257"/>
                  <a:pt x="4850650" y="5454128"/>
                  <a:pt x="4846721" y="5453668"/>
                </a:cubicBezTo>
                <a:cubicBezTo>
                  <a:pt x="4842792" y="5453208"/>
                  <a:pt x="4824576" y="5452136"/>
                  <a:pt x="4806240" y="5451287"/>
                </a:cubicBezTo>
                <a:cubicBezTo>
                  <a:pt x="4773464" y="5449769"/>
                  <a:pt x="4772948" y="5450332"/>
                  <a:pt x="4775604" y="5484718"/>
                </a:cubicBezTo>
                <a:cubicBezTo>
                  <a:pt x="4777804" y="5513214"/>
                  <a:pt x="4774588" y="5520873"/>
                  <a:pt x="4758246" y="5526060"/>
                </a:cubicBezTo>
                <a:cubicBezTo>
                  <a:pt x="4745314" y="5530164"/>
                  <a:pt x="4740163" y="5537574"/>
                  <a:pt x="4743747" y="5546914"/>
                </a:cubicBezTo>
                <a:cubicBezTo>
                  <a:pt x="4747828" y="5557548"/>
                  <a:pt x="4744986" y="5559743"/>
                  <a:pt x="4733063" y="5555168"/>
                </a:cubicBezTo>
                <a:cubicBezTo>
                  <a:pt x="4719221" y="5549857"/>
                  <a:pt x="4719550" y="5551951"/>
                  <a:pt x="4735284" y="5569337"/>
                </a:cubicBezTo>
                <a:cubicBezTo>
                  <a:pt x="4749897" y="5585484"/>
                  <a:pt x="4761208" y="5588738"/>
                  <a:pt x="4789519" y="5584941"/>
                </a:cubicBezTo>
                <a:cubicBezTo>
                  <a:pt x="4824421" y="5580260"/>
                  <a:pt x="4825290" y="5580885"/>
                  <a:pt x="4825290" y="5610669"/>
                </a:cubicBezTo>
                <a:cubicBezTo>
                  <a:pt x="4825290" y="5627459"/>
                  <a:pt x="4830180" y="5646085"/>
                  <a:pt x="4836156" y="5652061"/>
                </a:cubicBezTo>
                <a:cubicBezTo>
                  <a:pt x="4850132" y="5666038"/>
                  <a:pt x="4853577" y="5778407"/>
                  <a:pt x="4840023" y="5778209"/>
                </a:cubicBezTo>
                <a:cubicBezTo>
                  <a:pt x="4818361" y="5777892"/>
                  <a:pt x="4808590" y="5762058"/>
                  <a:pt x="4801908" y="5716443"/>
                </a:cubicBezTo>
                <a:cubicBezTo>
                  <a:pt x="4792637" y="5653149"/>
                  <a:pt x="4784463" y="5644094"/>
                  <a:pt x="4748759" y="5657571"/>
                </a:cubicBezTo>
                <a:cubicBezTo>
                  <a:pt x="4714223" y="5670607"/>
                  <a:pt x="4703012" y="5661292"/>
                  <a:pt x="4665224" y="5588164"/>
                </a:cubicBezTo>
                <a:cubicBezTo>
                  <a:pt x="4633077" y="5525952"/>
                  <a:pt x="4614357" y="5511677"/>
                  <a:pt x="4592968" y="5533067"/>
                </a:cubicBezTo>
                <a:cubicBezTo>
                  <a:pt x="4577610" y="5548424"/>
                  <a:pt x="4581225" y="5578330"/>
                  <a:pt x="4598439" y="5578330"/>
                </a:cubicBezTo>
                <a:cubicBezTo>
                  <a:pt x="4603519" y="5578330"/>
                  <a:pt x="4606348" y="5593731"/>
                  <a:pt x="4604726" y="5612554"/>
                </a:cubicBezTo>
                <a:cubicBezTo>
                  <a:pt x="4602661" y="5636526"/>
                  <a:pt x="4606722" y="5650394"/>
                  <a:pt x="4618284" y="5658848"/>
                </a:cubicBezTo>
                <a:cubicBezTo>
                  <a:pt x="4627362" y="5665486"/>
                  <a:pt x="4634790" y="5680090"/>
                  <a:pt x="4634790" y="5691299"/>
                </a:cubicBezTo>
                <a:cubicBezTo>
                  <a:pt x="4634790" y="5707566"/>
                  <a:pt x="4629058" y="5711680"/>
                  <a:pt x="4606396" y="5711680"/>
                </a:cubicBezTo>
                <a:cubicBezTo>
                  <a:pt x="4584225" y="5711680"/>
                  <a:pt x="4576722" y="5716783"/>
                  <a:pt x="4572158" y="5734968"/>
                </a:cubicBezTo>
                <a:cubicBezTo>
                  <a:pt x="4568943" y="5747776"/>
                  <a:pt x="4559218" y="5760138"/>
                  <a:pt x="4550545" y="5762438"/>
                </a:cubicBezTo>
                <a:cubicBezTo>
                  <a:pt x="4539411" y="5765391"/>
                  <a:pt x="4540886" y="5766945"/>
                  <a:pt x="4555567" y="5767726"/>
                </a:cubicBezTo>
                <a:cubicBezTo>
                  <a:pt x="4567006" y="5768333"/>
                  <a:pt x="4578954" y="5777014"/>
                  <a:pt x="4582132" y="5787028"/>
                </a:cubicBezTo>
                <a:cubicBezTo>
                  <a:pt x="4585309" y="5797037"/>
                  <a:pt x="4598690" y="5812291"/>
                  <a:pt x="4611869" y="5820926"/>
                </a:cubicBezTo>
                <a:cubicBezTo>
                  <a:pt x="4632175" y="5834231"/>
                  <a:pt x="4635388" y="5842717"/>
                  <a:pt x="4632929" y="5876547"/>
                </a:cubicBezTo>
                <a:cubicBezTo>
                  <a:pt x="4629651" y="5921646"/>
                  <a:pt x="4603579" y="5933858"/>
                  <a:pt x="4598540" y="5892655"/>
                </a:cubicBezTo>
                <a:cubicBezTo>
                  <a:pt x="4591060" y="5831484"/>
                  <a:pt x="4578504" y="5811838"/>
                  <a:pt x="4539016" y="5799514"/>
                </a:cubicBezTo>
                <a:cubicBezTo>
                  <a:pt x="4497566" y="5786578"/>
                  <a:pt x="4482390" y="5790108"/>
                  <a:pt x="4482390" y="5812687"/>
                </a:cubicBezTo>
                <a:cubicBezTo>
                  <a:pt x="4482390" y="5823699"/>
                  <a:pt x="4475008" y="5825459"/>
                  <a:pt x="4449153" y="5820608"/>
                </a:cubicBezTo>
                <a:cubicBezTo>
                  <a:pt x="4423468" y="5815789"/>
                  <a:pt x="4414580" y="5817856"/>
                  <a:pt x="4410034" y="5829701"/>
                </a:cubicBezTo>
                <a:cubicBezTo>
                  <a:pt x="4401780" y="5851212"/>
                  <a:pt x="4377615" y="5848857"/>
                  <a:pt x="4377615" y="5826542"/>
                </a:cubicBezTo>
                <a:cubicBezTo>
                  <a:pt x="4377615" y="5816374"/>
                  <a:pt x="4373259" y="5805362"/>
                  <a:pt x="4367935" y="5802072"/>
                </a:cubicBezTo>
                <a:cubicBezTo>
                  <a:pt x="4362610" y="5798781"/>
                  <a:pt x="4360932" y="5791756"/>
                  <a:pt x="4364205" y="5786461"/>
                </a:cubicBezTo>
                <a:cubicBezTo>
                  <a:pt x="4367478" y="5781165"/>
                  <a:pt x="4361118" y="5770503"/>
                  <a:pt x="4350073" y="5762767"/>
                </a:cubicBezTo>
                <a:cubicBezTo>
                  <a:pt x="4336501" y="5753261"/>
                  <a:pt x="4329990" y="5738444"/>
                  <a:pt x="4329990" y="5717069"/>
                </a:cubicBezTo>
                <a:cubicBezTo>
                  <a:pt x="4329990" y="5678041"/>
                  <a:pt x="4308286" y="5656020"/>
                  <a:pt x="4287128" y="5673580"/>
                </a:cubicBezTo>
                <a:cubicBezTo>
                  <a:pt x="4279270" y="5680102"/>
                  <a:pt x="4272840" y="5691342"/>
                  <a:pt x="4272840" y="5698559"/>
                </a:cubicBezTo>
                <a:cubicBezTo>
                  <a:pt x="4272840" y="5705776"/>
                  <a:pt x="4266411" y="5711680"/>
                  <a:pt x="4258553" y="5711680"/>
                </a:cubicBezTo>
                <a:cubicBezTo>
                  <a:pt x="4250695" y="5711680"/>
                  <a:pt x="4244265" y="5707394"/>
                  <a:pt x="4244265" y="5702155"/>
                </a:cubicBezTo>
                <a:cubicBezTo>
                  <a:pt x="4244265" y="5696916"/>
                  <a:pt x="4231406" y="5692630"/>
                  <a:pt x="4215690" y="5692630"/>
                </a:cubicBezTo>
                <a:cubicBezTo>
                  <a:pt x="4191823" y="5692630"/>
                  <a:pt x="4187115" y="5688838"/>
                  <a:pt x="4187115" y="5669611"/>
                </a:cubicBezTo>
                <a:cubicBezTo>
                  <a:pt x="4187115" y="5656951"/>
                  <a:pt x="4191490" y="5645135"/>
                  <a:pt x="4196837" y="5643352"/>
                </a:cubicBezTo>
                <a:cubicBezTo>
                  <a:pt x="4211467" y="5638475"/>
                  <a:pt x="4185645" y="5588891"/>
                  <a:pt x="4165001" y="5582220"/>
                </a:cubicBezTo>
                <a:cubicBezTo>
                  <a:pt x="4143634" y="5575316"/>
                  <a:pt x="4110915" y="5603045"/>
                  <a:pt x="4110915" y="5628058"/>
                </a:cubicBezTo>
                <a:cubicBezTo>
                  <a:pt x="4110915" y="5638068"/>
                  <a:pt x="4115352" y="5654548"/>
                  <a:pt x="4120775" y="5664681"/>
                </a:cubicBezTo>
                <a:cubicBezTo>
                  <a:pt x="4132361" y="5686330"/>
                  <a:pt x="4113069" y="5690974"/>
                  <a:pt x="4093373" y="5671279"/>
                </a:cubicBezTo>
                <a:cubicBezTo>
                  <a:pt x="4083954" y="5661860"/>
                  <a:pt x="4079718" y="5662345"/>
                  <a:pt x="4072564" y="5673660"/>
                </a:cubicBezTo>
                <a:cubicBezTo>
                  <a:pt x="4061141" y="5691729"/>
                  <a:pt x="4060656" y="5721205"/>
                  <a:pt x="4071782" y="5721205"/>
                </a:cubicBezTo>
                <a:cubicBezTo>
                  <a:pt x="4076453" y="5721205"/>
                  <a:pt x="4082964" y="5731921"/>
                  <a:pt x="4086251" y="5745018"/>
                </a:cubicBezTo>
                <a:cubicBezTo>
                  <a:pt x="4089538" y="5758114"/>
                  <a:pt x="4096432" y="5768830"/>
                  <a:pt x="4101571" y="5768830"/>
                </a:cubicBezTo>
                <a:cubicBezTo>
                  <a:pt x="4106710" y="5768830"/>
                  <a:pt x="4110915" y="5779293"/>
                  <a:pt x="4110915" y="5792080"/>
                </a:cubicBezTo>
                <a:cubicBezTo>
                  <a:pt x="4110915" y="5804868"/>
                  <a:pt x="4115427" y="5818120"/>
                  <a:pt x="4120942" y="5821529"/>
                </a:cubicBezTo>
                <a:cubicBezTo>
                  <a:pt x="4126458" y="5824937"/>
                  <a:pt x="4129384" y="5832485"/>
                  <a:pt x="4127445" y="5838301"/>
                </a:cubicBezTo>
                <a:cubicBezTo>
                  <a:pt x="4121792" y="5855262"/>
                  <a:pt x="4151320" y="5883130"/>
                  <a:pt x="4174944" y="5883130"/>
                </a:cubicBezTo>
                <a:cubicBezTo>
                  <a:pt x="4187879" y="5883130"/>
                  <a:pt x="4196640" y="5888900"/>
                  <a:pt x="4196640" y="5897418"/>
                </a:cubicBezTo>
                <a:cubicBezTo>
                  <a:pt x="4196640" y="5905276"/>
                  <a:pt x="4200926" y="5911705"/>
                  <a:pt x="4206165" y="5911705"/>
                </a:cubicBezTo>
                <a:cubicBezTo>
                  <a:pt x="4211404" y="5911705"/>
                  <a:pt x="4215690" y="5920127"/>
                  <a:pt x="4215690" y="5930420"/>
                </a:cubicBezTo>
                <a:cubicBezTo>
                  <a:pt x="4215690" y="5940713"/>
                  <a:pt x="4224262" y="5953723"/>
                  <a:pt x="4234740" y="5959330"/>
                </a:cubicBezTo>
                <a:cubicBezTo>
                  <a:pt x="4265152" y="5975606"/>
                  <a:pt x="4258012" y="5991131"/>
                  <a:pt x="4223307" y="5984190"/>
                </a:cubicBezTo>
                <a:cubicBezTo>
                  <a:pt x="4206542" y="5980837"/>
                  <a:pt x="4190468" y="5974844"/>
                  <a:pt x="4187588" y="5970873"/>
                </a:cubicBezTo>
                <a:cubicBezTo>
                  <a:pt x="4184708" y="5966902"/>
                  <a:pt x="4170374" y="5956027"/>
                  <a:pt x="4155733" y="5946706"/>
                </a:cubicBezTo>
                <a:cubicBezTo>
                  <a:pt x="4141093" y="5937385"/>
                  <a:pt x="4125003" y="5918945"/>
                  <a:pt x="4119978" y="5905727"/>
                </a:cubicBezTo>
                <a:cubicBezTo>
                  <a:pt x="4109399" y="5877902"/>
                  <a:pt x="4088192" y="5854555"/>
                  <a:pt x="4073495" y="5854555"/>
                </a:cubicBezTo>
                <a:cubicBezTo>
                  <a:pt x="4067882" y="5854555"/>
                  <a:pt x="4063290" y="5846289"/>
                  <a:pt x="4063290" y="5836186"/>
                </a:cubicBezTo>
                <a:cubicBezTo>
                  <a:pt x="4063290" y="5826082"/>
                  <a:pt x="4057692" y="5812152"/>
                  <a:pt x="4050851" y="5805230"/>
                </a:cubicBezTo>
                <a:cubicBezTo>
                  <a:pt x="4044009" y="5798307"/>
                  <a:pt x="4035571" y="5785142"/>
                  <a:pt x="4032100" y="5775974"/>
                </a:cubicBezTo>
                <a:cubicBezTo>
                  <a:pt x="4024139" y="5754951"/>
                  <a:pt x="3988460" y="5754177"/>
                  <a:pt x="3980525" y="5774855"/>
                </a:cubicBezTo>
                <a:cubicBezTo>
                  <a:pt x="3977243" y="5783407"/>
                  <a:pt x="3979819" y="5798826"/>
                  <a:pt x="3986247" y="5809120"/>
                </a:cubicBezTo>
                <a:cubicBezTo>
                  <a:pt x="3992675" y="5819413"/>
                  <a:pt x="3995262" y="5830508"/>
                  <a:pt x="3991995" y="5833776"/>
                </a:cubicBezTo>
                <a:cubicBezTo>
                  <a:pt x="3988727" y="5837043"/>
                  <a:pt x="3982480" y="5833933"/>
                  <a:pt x="3978112" y="5826866"/>
                </a:cubicBezTo>
                <a:cubicBezTo>
                  <a:pt x="3967521" y="5809728"/>
                  <a:pt x="3948990" y="5822212"/>
                  <a:pt x="3948990" y="5846484"/>
                </a:cubicBezTo>
                <a:cubicBezTo>
                  <a:pt x="3948990" y="5857853"/>
                  <a:pt x="3956864" y="5867923"/>
                  <a:pt x="3968040" y="5870845"/>
                </a:cubicBezTo>
                <a:cubicBezTo>
                  <a:pt x="3980500" y="5874104"/>
                  <a:pt x="3987090" y="5883838"/>
                  <a:pt x="3987090" y="5898983"/>
                </a:cubicBezTo>
                <a:cubicBezTo>
                  <a:pt x="3987090" y="5923336"/>
                  <a:pt x="4028330" y="5968855"/>
                  <a:pt x="4050393" y="5968855"/>
                </a:cubicBezTo>
                <a:cubicBezTo>
                  <a:pt x="4057486" y="5968855"/>
                  <a:pt x="4063290" y="5977428"/>
                  <a:pt x="4063290" y="5987905"/>
                </a:cubicBezTo>
                <a:cubicBezTo>
                  <a:pt x="4063290" y="6001614"/>
                  <a:pt x="4056940" y="6006955"/>
                  <a:pt x="4040644" y="6006955"/>
                </a:cubicBezTo>
                <a:cubicBezTo>
                  <a:pt x="4028188" y="6006955"/>
                  <a:pt x="4012662" y="6013384"/>
                  <a:pt x="4006140" y="6021243"/>
                </a:cubicBezTo>
                <a:cubicBezTo>
                  <a:pt x="3999618" y="6029101"/>
                  <a:pt x="3990521" y="6035530"/>
                  <a:pt x="3985924" y="6035530"/>
                </a:cubicBezTo>
                <a:cubicBezTo>
                  <a:pt x="3981326" y="6035530"/>
                  <a:pt x="3977565" y="6029101"/>
                  <a:pt x="3977565" y="6021243"/>
                </a:cubicBezTo>
                <a:cubicBezTo>
                  <a:pt x="3977565" y="6013384"/>
                  <a:pt x="3973279" y="6006955"/>
                  <a:pt x="3968040" y="6006955"/>
                </a:cubicBezTo>
                <a:cubicBezTo>
                  <a:pt x="3962801" y="6006955"/>
                  <a:pt x="3958515" y="5999960"/>
                  <a:pt x="3958515" y="5991411"/>
                </a:cubicBezTo>
                <a:cubicBezTo>
                  <a:pt x="3958515" y="5972596"/>
                  <a:pt x="3923176" y="5912817"/>
                  <a:pt x="3899474" y="5891538"/>
                </a:cubicBezTo>
                <a:cubicBezTo>
                  <a:pt x="3890037" y="5883066"/>
                  <a:pt x="3882315" y="5867029"/>
                  <a:pt x="3882315" y="5855902"/>
                </a:cubicBezTo>
                <a:cubicBezTo>
                  <a:pt x="3882315" y="5837619"/>
                  <a:pt x="3851659" y="5791095"/>
                  <a:pt x="3801405" y="5733111"/>
                </a:cubicBezTo>
                <a:cubicBezTo>
                  <a:pt x="3791190" y="5721324"/>
                  <a:pt x="3775211" y="5711680"/>
                  <a:pt x="3765898" y="5711680"/>
                </a:cubicBezTo>
                <a:cubicBezTo>
                  <a:pt x="3756585" y="5711680"/>
                  <a:pt x="3748965" y="5704943"/>
                  <a:pt x="3748965" y="5696708"/>
                </a:cubicBezTo>
                <a:cubicBezTo>
                  <a:pt x="3748965" y="5679051"/>
                  <a:pt x="3704334" y="5600425"/>
                  <a:pt x="3688500" y="5590187"/>
                </a:cubicBezTo>
                <a:cubicBezTo>
                  <a:pt x="3682465" y="5586285"/>
                  <a:pt x="3672782" y="5574520"/>
                  <a:pt x="3666982" y="5564043"/>
                </a:cubicBezTo>
                <a:cubicBezTo>
                  <a:pt x="3661181" y="5553565"/>
                  <a:pt x="3649005" y="5543532"/>
                  <a:pt x="3639923" y="5541746"/>
                </a:cubicBezTo>
                <a:cubicBezTo>
                  <a:pt x="3621273" y="5538080"/>
                  <a:pt x="3587040" y="5506716"/>
                  <a:pt x="3587040" y="5493296"/>
                </a:cubicBezTo>
                <a:cubicBezTo>
                  <a:pt x="3587040" y="5488438"/>
                  <a:pt x="3576324" y="5476034"/>
                  <a:pt x="3563227" y="5465732"/>
                </a:cubicBezTo>
                <a:cubicBezTo>
                  <a:pt x="3549025" y="5454560"/>
                  <a:pt x="3539415" y="5437264"/>
                  <a:pt x="3539415" y="5422876"/>
                </a:cubicBezTo>
                <a:cubicBezTo>
                  <a:pt x="3539415" y="5405333"/>
                  <a:pt x="3531229" y="5394667"/>
                  <a:pt x="3509413" y="5383783"/>
                </a:cubicBezTo>
                <a:cubicBezTo>
                  <a:pt x="3475525" y="5366878"/>
                  <a:pt x="3453690" y="5376645"/>
                  <a:pt x="3453690" y="5408709"/>
                </a:cubicBezTo>
                <a:cubicBezTo>
                  <a:pt x="3453690" y="5436915"/>
                  <a:pt x="3413786" y="5426986"/>
                  <a:pt x="3398491" y="5394974"/>
                </a:cubicBezTo>
                <a:cubicBezTo>
                  <a:pt x="3391607" y="5380567"/>
                  <a:pt x="3382995" y="5368233"/>
                  <a:pt x="3379351" y="5367564"/>
                </a:cubicBezTo>
                <a:cubicBezTo>
                  <a:pt x="3349368" y="5362062"/>
                  <a:pt x="3329865" y="5363275"/>
                  <a:pt x="3329865" y="5370643"/>
                </a:cubicBezTo>
                <a:cubicBezTo>
                  <a:pt x="3329865" y="5375476"/>
                  <a:pt x="3326354" y="5377260"/>
                  <a:pt x="3322063" y="5374608"/>
                </a:cubicBezTo>
                <a:cubicBezTo>
                  <a:pt x="3308776" y="5366396"/>
                  <a:pt x="3321617" y="5424657"/>
                  <a:pt x="3335664" y="5436315"/>
                </a:cubicBezTo>
                <a:cubicBezTo>
                  <a:pt x="3342952" y="5442364"/>
                  <a:pt x="3348915" y="5455612"/>
                  <a:pt x="3348915" y="5465755"/>
                </a:cubicBezTo>
                <a:cubicBezTo>
                  <a:pt x="3348915" y="5475898"/>
                  <a:pt x="3362490" y="5501089"/>
                  <a:pt x="3379081" y="5521735"/>
                </a:cubicBezTo>
                <a:cubicBezTo>
                  <a:pt x="3395673" y="5542382"/>
                  <a:pt x="3410018" y="5566776"/>
                  <a:pt x="3410959" y="5575946"/>
                </a:cubicBezTo>
                <a:cubicBezTo>
                  <a:pt x="3412628" y="5592208"/>
                  <a:pt x="3428103" y="5633059"/>
                  <a:pt x="3445190" y="5666307"/>
                </a:cubicBezTo>
                <a:cubicBezTo>
                  <a:pt x="3449865" y="5675404"/>
                  <a:pt x="3453690" y="5691541"/>
                  <a:pt x="3453690" y="5702166"/>
                </a:cubicBezTo>
                <a:cubicBezTo>
                  <a:pt x="3453690" y="5713558"/>
                  <a:pt x="3465805" y="5728853"/>
                  <a:pt x="3483218" y="5739442"/>
                </a:cubicBezTo>
                <a:lnTo>
                  <a:pt x="3512746" y="5757399"/>
                </a:lnTo>
                <a:lnTo>
                  <a:pt x="3491751" y="5778395"/>
                </a:lnTo>
                <a:cubicBezTo>
                  <a:pt x="3475763" y="5794382"/>
                  <a:pt x="3472119" y="5806208"/>
                  <a:pt x="3476473" y="5827977"/>
                </a:cubicBezTo>
                <a:cubicBezTo>
                  <a:pt x="3480857" y="5849894"/>
                  <a:pt x="3479122" y="5855387"/>
                  <a:pt x="3469040" y="5851518"/>
                </a:cubicBezTo>
                <a:cubicBezTo>
                  <a:pt x="3458288" y="5847393"/>
                  <a:pt x="3457807" y="5851556"/>
                  <a:pt x="3466403" y="5874326"/>
                </a:cubicBezTo>
                <a:cubicBezTo>
                  <a:pt x="3473404" y="5892874"/>
                  <a:pt x="3483566" y="5902180"/>
                  <a:pt x="3496820" y="5902180"/>
                </a:cubicBezTo>
                <a:cubicBezTo>
                  <a:pt x="3525188" y="5902180"/>
                  <a:pt x="3549597" y="5922781"/>
                  <a:pt x="3553629" y="5950125"/>
                </a:cubicBezTo>
                <a:cubicBezTo>
                  <a:pt x="3555535" y="5963046"/>
                  <a:pt x="3560106" y="5989691"/>
                  <a:pt x="3563788" y="6009336"/>
                </a:cubicBezTo>
                <a:cubicBezTo>
                  <a:pt x="3567531" y="6029309"/>
                  <a:pt x="3566668" y="6045055"/>
                  <a:pt x="3561831" y="6045055"/>
                </a:cubicBezTo>
                <a:cubicBezTo>
                  <a:pt x="3541076" y="6045055"/>
                  <a:pt x="3510840" y="6013670"/>
                  <a:pt x="3510840" y="5992128"/>
                </a:cubicBezTo>
                <a:cubicBezTo>
                  <a:pt x="3510840" y="5979328"/>
                  <a:pt x="3506301" y="5968855"/>
                  <a:pt x="3500753" y="5968855"/>
                </a:cubicBezTo>
                <a:cubicBezTo>
                  <a:pt x="3495205" y="5968855"/>
                  <a:pt x="3493732" y="5963894"/>
                  <a:pt x="3497480" y="5957830"/>
                </a:cubicBezTo>
                <a:cubicBezTo>
                  <a:pt x="3502128" y="5950309"/>
                  <a:pt x="3497903" y="5948476"/>
                  <a:pt x="3484191" y="5952061"/>
                </a:cubicBezTo>
                <a:cubicBezTo>
                  <a:pt x="3469525" y="5955897"/>
                  <a:pt x="3459700" y="5950506"/>
                  <a:pt x="3447864" y="5932131"/>
                </a:cubicBezTo>
                <a:cubicBezTo>
                  <a:pt x="3438942" y="5918277"/>
                  <a:pt x="3425887" y="5903515"/>
                  <a:pt x="3418853" y="5899326"/>
                </a:cubicBezTo>
                <a:cubicBezTo>
                  <a:pt x="3411819" y="5895136"/>
                  <a:pt x="3405929" y="5880134"/>
                  <a:pt x="3405764" y="5865988"/>
                </a:cubicBezTo>
                <a:cubicBezTo>
                  <a:pt x="3405347" y="5830358"/>
                  <a:pt x="3366313" y="5787605"/>
                  <a:pt x="3340389" y="5794384"/>
                </a:cubicBezTo>
                <a:cubicBezTo>
                  <a:pt x="3312277" y="5801736"/>
                  <a:pt x="3315071" y="5781973"/>
                  <a:pt x="3345891" y="5755463"/>
                </a:cubicBezTo>
                <a:cubicBezTo>
                  <a:pt x="3371416" y="5733507"/>
                  <a:pt x="3371426" y="5733449"/>
                  <a:pt x="3354969" y="5698770"/>
                </a:cubicBezTo>
                <a:cubicBezTo>
                  <a:pt x="3341391" y="5670155"/>
                  <a:pt x="3333452" y="5664055"/>
                  <a:pt x="3309784" y="5664055"/>
                </a:cubicBezTo>
                <a:cubicBezTo>
                  <a:pt x="3281344" y="5664055"/>
                  <a:pt x="3281131" y="5663667"/>
                  <a:pt x="3287225" y="5623028"/>
                </a:cubicBezTo>
                <a:cubicBezTo>
                  <a:pt x="3294245" y="5576217"/>
                  <a:pt x="3277770" y="5553369"/>
                  <a:pt x="3244590" y="5563900"/>
                </a:cubicBezTo>
                <a:cubicBezTo>
                  <a:pt x="3226395" y="5569675"/>
                  <a:pt x="3168423" y="5539001"/>
                  <a:pt x="3160003" y="5519143"/>
                </a:cubicBezTo>
                <a:cubicBezTo>
                  <a:pt x="3158256" y="5515025"/>
                  <a:pt x="3150755" y="5511655"/>
                  <a:pt x="3143334" y="5511655"/>
                </a:cubicBezTo>
                <a:cubicBezTo>
                  <a:pt x="3121221" y="5511655"/>
                  <a:pt x="3128021" y="5492825"/>
                  <a:pt x="3153652" y="5483080"/>
                </a:cubicBezTo>
                <a:cubicBezTo>
                  <a:pt x="3166749" y="5478101"/>
                  <a:pt x="3177465" y="5467238"/>
                  <a:pt x="3177465" y="5458941"/>
                </a:cubicBezTo>
                <a:cubicBezTo>
                  <a:pt x="3177465" y="5450036"/>
                  <a:pt x="3182342" y="5446304"/>
                  <a:pt x="3189371" y="5449833"/>
                </a:cubicBezTo>
                <a:cubicBezTo>
                  <a:pt x="3195920" y="5453120"/>
                  <a:pt x="3187957" y="5443729"/>
                  <a:pt x="3171676" y="5428964"/>
                </a:cubicBezTo>
                <a:cubicBezTo>
                  <a:pt x="3150093" y="5409390"/>
                  <a:pt x="3140624" y="5390863"/>
                  <a:pt x="3136721" y="5360574"/>
                </a:cubicBezTo>
                <a:cubicBezTo>
                  <a:pt x="3128628" y="5297766"/>
                  <a:pt x="3065472" y="5238482"/>
                  <a:pt x="3049897" y="5279072"/>
                </a:cubicBezTo>
                <a:cubicBezTo>
                  <a:pt x="3039979" y="5304917"/>
                  <a:pt x="3043432" y="5320471"/>
                  <a:pt x="3063552" y="5340592"/>
                </a:cubicBezTo>
                <a:cubicBezTo>
                  <a:pt x="3078502" y="5355542"/>
                  <a:pt x="3083552" y="5374486"/>
                  <a:pt x="3085427" y="5422647"/>
                </a:cubicBezTo>
                <a:cubicBezTo>
                  <a:pt x="3087217" y="5468615"/>
                  <a:pt x="3092179" y="5488419"/>
                  <a:pt x="3104090" y="5497129"/>
                </a:cubicBezTo>
                <a:cubicBezTo>
                  <a:pt x="3121388" y="5509777"/>
                  <a:pt x="3126077" y="5530705"/>
                  <a:pt x="3111614" y="5530705"/>
                </a:cubicBezTo>
                <a:cubicBezTo>
                  <a:pt x="3106784" y="5530705"/>
                  <a:pt x="3106010" y="5542360"/>
                  <a:pt x="3109874" y="5556899"/>
                </a:cubicBezTo>
                <a:cubicBezTo>
                  <a:pt x="3114342" y="5573713"/>
                  <a:pt x="3124280" y="5584183"/>
                  <a:pt x="3137625" y="5586137"/>
                </a:cubicBezTo>
                <a:cubicBezTo>
                  <a:pt x="3154282" y="5588575"/>
                  <a:pt x="3158415" y="5595564"/>
                  <a:pt x="3158415" y="5621293"/>
                </a:cubicBezTo>
                <a:cubicBezTo>
                  <a:pt x="3158415" y="5638955"/>
                  <a:pt x="3163206" y="5656367"/>
                  <a:pt x="3169063" y="5659987"/>
                </a:cubicBezTo>
                <a:cubicBezTo>
                  <a:pt x="3175785" y="5664141"/>
                  <a:pt x="3177606" y="5681915"/>
                  <a:pt x="3174003" y="5708204"/>
                </a:cubicBezTo>
                <a:cubicBezTo>
                  <a:pt x="3169223" y="5743082"/>
                  <a:pt x="3171360" y="5751754"/>
                  <a:pt x="3187168" y="5761627"/>
                </a:cubicBezTo>
                <a:cubicBezTo>
                  <a:pt x="3197548" y="5768109"/>
                  <a:pt x="3206040" y="5778286"/>
                  <a:pt x="3206040" y="5784243"/>
                </a:cubicBezTo>
                <a:cubicBezTo>
                  <a:pt x="3206040" y="5790199"/>
                  <a:pt x="3212767" y="5800656"/>
                  <a:pt x="3220990" y="5807480"/>
                </a:cubicBezTo>
                <a:cubicBezTo>
                  <a:pt x="3229212" y="5814303"/>
                  <a:pt x="3234147" y="5826742"/>
                  <a:pt x="3231955" y="5835121"/>
                </a:cubicBezTo>
                <a:cubicBezTo>
                  <a:pt x="3227779" y="5851093"/>
                  <a:pt x="3245815" y="5873605"/>
                  <a:pt x="3262788" y="5873605"/>
                </a:cubicBezTo>
                <a:cubicBezTo>
                  <a:pt x="3268248" y="5873605"/>
                  <a:pt x="3272715" y="5888508"/>
                  <a:pt x="3272715" y="5906723"/>
                </a:cubicBezTo>
                <a:cubicBezTo>
                  <a:pt x="3272715" y="5931074"/>
                  <a:pt x="3278704" y="5943765"/>
                  <a:pt x="3295337" y="5954664"/>
                </a:cubicBezTo>
                <a:cubicBezTo>
                  <a:pt x="3317821" y="5969396"/>
                  <a:pt x="3326737" y="6011403"/>
                  <a:pt x="3309624" y="6021979"/>
                </a:cubicBezTo>
                <a:cubicBezTo>
                  <a:pt x="3305041" y="6024812"/>
                  <a:pt x="3301290" y="6022590"/>
                  <a:pt x="3301290" y="6017042"/>
                </a:cubicBezTo>
                <a:cubicBezTo>
                  <a:pt x="3301290" y="6011494"/>
                  <a:pt x="3295325" y="6006955"/>
                  <a:pt x="3288035" y="6006955"/>
                </a:cubicBezTo>
                <a:cubicBezTo>
                  <a:pt x="3280745" y="6006955"/>
                  <a:pt x="3272313" y="5997127"/>
                  <a:pt x="3269298" y="5985114"/>
                </a:cubicBezTo>
                <a:cubicBezTo>
                  <a:pt x="3265901" y="5971578"/>
                  <a:pt x="3249804" y="5957090"/>
                  <a:pt x="3226965" y="5947014"/>
                </a:cubicBezTo>
                <a:cubicBezTo>
                  <a:pt x="3179231" y="5925954"/>
                  <a:pt x="3170571" y="5926510"/>
                  <a:pt x="3162754" y="5951140"/>
                </a:cubicBezTo>
                <a:cubicBezTo>
                  <a:pt x="3157741" y="5966933"/>
                  <a:pt x="3164152" y="5978732"/>
                  <a:pt x="3191217" y="6003527"/>
                </a:cubicBezTo>
                <a:cubicBezTo>
                  <a:pt x="3210430" y="6021129"/>
                  <a:pt x="3229673" y="6035530"/>
                  <a:pt x="3233979" y="6035530"/>
                </a:cubicBezTo>
                <a:cubicBezTo>
                  <a:pt x="3246550" y="6035530"/>
                  <a:pt x="3260084" y="6057142"/>
                  <a:pt x="3266785" y="6087918"/>
                </a:cubicBezTo>
                <a:cubicBezTo>
                  <a:pt x="3272370" y="6113566"/>
                  <a:pt x="3271653" y="6114768"/>
                  <a:pt x="3259784" y="6099659"/>
                </a:cubicBezTo>
                <a:cubicBezTo>
                  <a:pt x="3235256" y="6068432"/>
                  <a:pt x="3215565" y="6089107"/>
                  <a:pt x="3215565" y="6146087"/>
                </a:cubicBezTo>
                <a:cubicBezTo>
                  <a:pt x="3215565" y="6201541"/>
                  <a:pt x="3213271" y="6203330"/>
                  <a:pt x="3148298" y="6198522"/>
                </a:cubicBezTo>
                <a:cubicBezTo>
                  <a:pt x="3133382" y="6197418"/>
                  <a:pt x="3113565" y="6206289"/>
                  <a:pt x="3097325" y="6221340"/>
                </a:cubicBezTo>
                <a:lnTo>
                  <a:pt x="3070755" y="6245964"/>
                </a:lnTo>
                <a:lnTo>
                  <a:pt x="3095535" y="6267257"/>
                </a:lnTo>
                <a:cubicBezTo>
                  <a:pt x="3109164" y="6278968"/>
                  <a:pt x="3120315" y="6292739"/>
                  <a:pt x="3120315" y="6297861"/>
                </a:cubicBezTo>
                <a:cubicBezTo>
                  <a:pt x="3120315" y="6302982"/>
                  <a:pt x="3128887" y="6312527"/>
                  <a:pt x="3139365" y="6319070"/>
                </a:cubicBezTo>
                <a:cubicBezTo>
                  <a:pt x="3160405" y="6332210"/>
                  <a:pt x="3165253" y="6359464"/>
                  <a:pt x="3146509" y="6359234"/>
                </a:cubicBezTo>
                <a:cubicBezTo>
                  <a:pt x="3127577" y="6359002"/>
                  <a:pt x="3113882" y="6346775"/>
                  <a:pt x="3106669" y="6323661"/>
                </a:cubicBezTo>
                <a:cubicBezTo>
                  <a:pt x="3102761" y="6311137"/>
                  <a:pt x="3092331" y="6302230"/>
                  <a:pt x="3081573" y="6302230"/>
                </a:cubicBezTo>
                <a:cubicBezTo>
                  <a:pt x="3070282" y="6302230"/>
                  <a:pt x="3063165" y="6295683"/>
                  <a:pt x="3063165" y="6285297"/>
                </a:cubicBezTo>
                <a:cubicBezTo>
                  <a:pt x="3063165" y="6267960"/>
                  <a:pt x="3026016" y="6229365"/>
                  <a:pt x="3013159" y="6233344"/>
                </a:cubicBezTo>
                <a:cubicBezTo>
                  <a:pt x="3009230" y="6234560"/>
                  <a:pt x="3006015" y="6229126"/>
                  <a:pt x="3006015" y="6221268"/>
                </a:cubicBezTo>
                <a:cubicBezTo>
                  <a:pt x="3006015" y="6213409"/>
                  <a:pt x="2998167" y="6206980"/>
                  <a:pt x="2988574" y="6206980"/>
                </a:cubicBezTo>
                <a:cubicBezTo>
                  <a:pt x="2961559" y="6206980"/>
                  <a:pt x="2944374" y="6166891"/>
                  <a:pt x="2956491" y="6132133"/>
                </a:cubicBezTo>
                <a:cubicBezTo>
                  <a:pt x="2964266" y="6109830"/>
                  <a:pt x="2963569" y="6100931"/>
                  <a:pt x="2953386" y="6092480"/>
                </a:cubicBezTo>
                <a:cubicBezTo>
                  <a:pt x="2931741" y="6074516"/>
                  <a:pt x="2906303" y="6085475"/>
                  <a:pt x="2902989" y="6114193"/>
                </a:cubicBezTo>
                <a:cubicBezTo>
                  <a:pt x="2900353" y="6137030"/>
                  <a:pt x="2892490" y="6144092"/>
                  <a:pt x="2872018" y="6142011"/>
                </a:cubicBezTo>
                <a:cubicBezTo>
                  <a:pt x="2861380" y="6140930"/>
                  <a:pt x="2874997" y="6197058"/>
                  <a:pt x="2887989" y="6207840"/>
                </a:cubicBezTo>
                <a:cubicBezTo>
                  <a:pt x="2895277" y="6213889"/>
                  <a:pt x="2901240" y="6226361"/>
                  <a:pt x="2901240" y="6235555"/>
                </a:cubicBezTo>
                <a:cubicBezTo>
                  <a:pt x="2901240" y="6244750"/>
                  <a:pt x="2907669" y="6257608"/>
                  <a:pt x="2915527" y="6264130"/>
                </a:cubicBezTo>
                <a:cubicBezTo>
                  <a:pt x="2923386" y="6270652"/>
                  <a:pt x="2929815" y="6286179"/>
                  <a:pt x="2929815" y="6298634"/>
                </a:cubicBezTo>
                <a:cubicBezTo>
                  <a:pt x="2929815" y="6311089"/>
                  <a:pt x="2934101" y="6321280"/>
                  <a:pt x="2939340" y="6321280"/>
                </a:cubicBezTo>
                <a:cubicBezTo>
                  <a:pt x="2944579" y="6321280"/>
                  <a:pt x="2948865" y="6327709"/>
                  <a:pt x="2948865" y="6335568"/>
                </a:cubicBezTo>
                <a:cubicBezTo>
                  <a:pt x="2948865" y="6343426"/>
                  <a:pt x="2952561" y="6349855"/>
                  <a:pt x="2957079" y="6349855"/>
                </a:cubicBezTo>
                <a:cubicBezTo>
                  <a:pt x="2969389" y="6349855"/>
                  <a:pt x="2979722" y="6456158"/>
                  <a:pt x="2968502" y="6467378"/>
                </a:cubicBezTo>
                <a:cubicBezTo>
                  <a:pt x="2962202" y="6473678"/>
                  <a:pt x="2956751" y="6470730"/>
                  <a:pt x="2952277" y="6458604"/>
                </a:cubicBezTo>
                <a:cubicBezTo>
                  <a:pt x="2948571" y="6448560"/>
                  <a:pt x="2939858" y="6436915"/>
                  <a:pt x="2932914" y="6432726"/>
                </a:cubicBezTo>
                <a:cubicBezTo>
                  <a:pt x="2925971" y="6428536"/>
                  <a:pt x="2920290" y="6417002"/>
                  <a:pt x="2920290" y="6407094"/>
                </a:cubicBezTo>
                <a:cubicBezTo>
                  <a:pt x="2920290" y="6397186"/>
                  <a:pt x="2916004" y="6386430"/>
                  <a:pt x="2910765" y="6383193"/>
                </a:cubicBezTo>
                <a:cubicBezTo>
                  <a:pt x="2905526" y="6379955"/>
                  <a:pt x="2901240" y="6369585"/>
                  <a:pt x="2901240" y="6360147"/>
                </a:cubicBezTo>
                <a:cubicBezTo>
                  <a:pt x="2901240" y="6350710"/>
                  <a:pt x="2890278" y="6326836"/>
                  <a:pt x="2876880" y="6307093"/>
                </a:cubicBezTo>
                <a:cubicBezTo>
                  <a:pt x="2863482" y="6287350"/>
                  <a:pt x="2854775" y="6265320"/>
                  <a:pt x="2857531" y="6258138"/>
                </a:cubicBezTo>
                <a:cubicBezTo>
                  <a:pt x="2860287" y="6250956"/>
                  <a:pt x="2858700" y="6245080"/>
                  <a:pt x="2854005" y="6245080"/>
                </a:cubicBezTo>
                <a:cubicBezTo>
                  <a:pt x="2849310" y="6245080"/>
                  <a:pt x="2837904" y="6227935"/>
                  <a:pt x="2828659" y="6206980"/>
                </a:cubicBezTo>
                <a:cubicBezTo>
                  <a:pt x="2819413" y="6186025"/>
                  <a:pt x="2808387" y="6168880"/>
                  <a:pt x="2804157" y="6168880"/>
                </a:cubicBezTo>
                <a:cubicBezTo>
                  <a:pt x="2799926" y="6168880"/>
                  <a:pt x="2796465" y="6162976"/>
                  <a:pt x="2796465" y="6155759"/>
                </a:cubicBezTo>
                <a:cubicBezTo>
                  <a:pt x="2796465" y="6148542"/>
                  <a:pt x="2790036" y="6137302"/>
                  <a:pt x="2782177" y="6130780"/>
                </a:cubicBezTo>
                <a:cubicBezTo>
                  <a:pt x="2774319" y="6124258"/>
                  <a:pt x="2767816" y="6107660"/>
                  <a:pt x="2767725" y="6093895"/>
                </a:cubicBezTo>
                <a:cubicBezTo>
                  <a:pt x="2767559" y="6068588"/>
                  <a:pt x="2738948" y="6034535"/>
                  <a:pt x="2708359" y="6023236"/>
                </a:cubicBezTo>
                <a:cubicBezTo>
                  <a:pt x="2699191" y="6019849"/>
                  <a:pt x="2691690" y="6008677"/>
                  <a:pt x="2691690" y="5998410"/>
                </a:cubicBezTo>
                <a:cubicBezTo>
                  <a:pt x="2691690" y="5968857"/>
                  <a:pt x="2665288" y="5949805"/>
                  <a:pt x="2624335" y="5949805"/>
                </a:cubicBezTo>
                <a:cubicBezTo>
                  <a:pt x="2584239" y="5949805"/>
                  <a:pt x="2577253" y="5938169"/>
                  <a:pt x="2601357" y="5911534"/>
                </a:cubicBezTo>
                <a:cubicBezTo>
                  <a:pt x="2612281" y="5899463"/>
                  <a:pt x="2613930" y="5886520"/>
                  <a:pt x="2608127" y="5858397"/>
                </a:cubicBezTo>
                <a:cubicBezTo>
                  <a:pt x="2601729" y="5827394"/>
                  <a:pt x="2596165" y="5820717"/>
                  <a:pt x="2574635" y="5818204"/>
                </a:cubicBezTo>
                <a:cubicBezTo>
                  <a:pt x="2550909" y="5815434"/>
                  <a:pt x="2548815" y="5817889"/>
                  <a:pt x="2548815" y="5848480"/>
                </a:cubicBezTo>
                <a:cubicBezTo>
                  <a:pt x="2548815" y="5866789"/>
                  <a:pt x="2555244" y="5888199"/>
                  <a:pt x="2563102" y="5896057"/>
                </a:cubicBezTo>
                <a:cubicBezTo>
                  <a:pt x="2581557" y="5914511"/>
                  <a:pt x="2581207" y="5917413"/>
                  <a:pt x="2557703" y="5940917"/>
                </a:cubicBezTo>
                <a:cubicBezTo>
                  <a:pt x="2542053" y="5956567"/>
                  <a:pt x="2540338" y="5963404"/>
                  <a:pt x="2549344" y="5974255"/>
                </a:cubicBezTo>
                <a:cubicBezTo>
                  <a:pt x="2555575" y="5981762"/>
                  <a:pt x="2568507" y="5987905"/>
                  <a:pt x="2578083" y="5987905"/>
                </a:cubicBezTo>
                <a:cubicBezTo>
                  <a:pt x="2587659" y="5987905"/>
                  <a:pt x="2598921" y="5993270"/>
                  <a:pt x="2603110" y="5999827"/>
                </a:cubicBezTo>
                <a:cubicBezTo>
                  <a:pt x="2607300" y="6006384"/>
                  <a:pt x="2621834" y="6017460"/>
                  <a:pt x="2635408" y="6024439"/>
                </a:cubicBezTo>
                <a:cubicBezTo>
                  <a:pt x="2654653" y="6034335"/>
                  <a:pt x="2660377" y="6044805"/>
                  <a:pt x="2661399" y="6071981"/>
                </a:cubicBezTo>
                <a:cubicBezTo>
                  <a:pt x="2662119" y="6091149"/>
                  <a:pt x="2667163" y="6108317"/>
                  <a:pt x="2672607" y="6110132"/>
                </a:cubicBezTo>
                <a:cubicBezTo>
                  <a:pt x="2678051" y="6111946"/>
                  <a:pt x="2688858" y="6119784"/>
                  <a:pt x="2696622" y="6127548"/>
                </a:cubicBezTo>
                <a:cubicBezTo>
                  <a:pt x="2709235" y="6140161"/>
                  <a:pt x="2711760" y="6152248"/>
                  <a:pt x="2714709" y="6214112"/>
                </a:cubicBezTo>
                <a:cubicBezTo>
                  <a:pt x="2715197" y="6224363"/>
                  <a:pt x="2708589" y="6230772"/>
                  <a:pt x="2697523" y="6230780"/>
                </a:cubicBezTo>
                <a:cubicBezTo>
                  <a:pt x="2672693" y="6230799"/>
                  <a:pt x="2653696" y="6261767"/>
                  <a:pt x="2671647" y="6272965"/>
                </a:cubicBezTo>
                <a:cubicBezTo>
                  <a:pt x="2692995" y="6286281"/>
                  <a:pt x="2676744" y="6314342"/>
                  <a:pt x="2652196" y="6306550"/>
                </a:cubicBezTo>
                <a:cubicBezTo>
                  <a:pt x="2635651" y="6301299"/>
                  <a:pt x="2632843" y="6303120"/>
                  <a:pt x="2637752" y="6315913"/>
                </a:cubicBezTo>
                <a:cubicBezTo>
                  <a:pt x="2641338" y="6325257"/>
                  <a:pt x="2639970" y="6329399"/>
                  <a:pt x="2634431" y="6325975"/>
                </a:cubicBezTo>
                <a:cubicBezTo>
                  <a:pt x="2629252" y="6322775"/>
                  <a:pt x="2625015" y="6327262"/>
                  <a:pt x="2625015" y="6335947"/>
                </a:cubicBezTo>
                <a:cubicBezTo>
                  <a:pt x="2625015" y="6354855"/>
                  <a:pt x="2678488" y="6407005"/>
                  <a:pt x="2697877" y="6407005"/>
                </a:cubicBezTo>
                <a:cubicBezTo>
                  <a:pt x="2705411" y="6407005"/>
                  <a:pt x="2710879" y="6412363"/>
                  <a:pt x="2710029" y="6418911"/>
                </a:cubicBezTo>
                <a:cubicBezTo>
                  <a:pt x="2706450" y="6446471"/>
                  <a:pt x="2712052" y="6454630"/>
                  <a:pt x="2734552" y="6454630"/>
                </a:cubicBezTo>
                <a:cubicBezTo>
                  <a:pt x="2749647" y="6454630"/>
                  <a:pt x="2758365" y="6460002"/>
                  <a:pt x="2758365" y="6469304"/>
                </a:cubicBezTo>
                <a:cubicBezTo>
                  <a:pt x="2758365" y="6480552"/>
                  <a:pt x="2748916" y="6483478"/>
                  <a:pt x="2717884" y="6481838"/>
                </a:cubicBezTo>
                <a:cubicBezTo>
                  <a:pt x="2672602" y="6479446"/>
                  <a:pt x="2644065" y="6465938"/>
                  <a:pt x="2644065" y="6446896"/>
                </a:cubicBezTo>
                <a:cubicBezTo>
                  <a:pt x="2644065" y="6439924"/>
                  <a:pt x="2637596" y="6427751"/>
                  <a:pt x="2629690" y="6419844"/>
                </a:cubicBezTo>
                <a:cubicBezTo>
                  <a:pt x="2621784" y="6411938"/>
                  <a:pt x="2617374" y="6402137"/>
                  <a:pt x="2619891" y="6398064"/>
                </a:cubicBezTo>
                <a:cubicBezTo>
                  <a:pt x="2622409" y="6393991"/>
                  <a:pt x="2605686" y="6370202"/>
                  <a:pt x="2582730" y="6345198"/>
                </a:cubicBezTo>
                <a:cubicBezTo>
                  <a:pt x="2545960" y="6305148"/>
                  <a:pt x="2537786" y="6300542"/>
                  <a:pt x="2514043" y="6306501"/>
                </a:cubicBezTo>
                <a:cubicBezTo>
                  <a:pt x="2499221" y="6310222"/>
                  <a:pt x="2483901" y="6318284"/>
                  <a:pt x="2480000" y="6324417"/>
                </a:cubicBezTo>
                <a:cubicBezTo>
                  <a:pt x="2466456" y="6345708"/>
                  <a:pt x="2472497" y="6386792"/>
                  <a:pt x="2491086" y="6399813"/>
                </a:cubicBezTo>
                <a:cubicBezTo>
                  <a:pt x="2501245" y="6406928"/>
                  <a:pt x="2511124" y="6424452"/>
                  <a:pt x="2513039" y="6438754"/>
                </a:cubicBezTo>
                <a:cubicBezTo>
                  <a:pt x="2514955" y="6453056"/>
                  <a:pt x="2523788" y="6473244"/>
                  <a:pt x="2532668" y="6483615"/>
                </a:cubicBezTo>
                <a:cubicBezTo>
                  <a:pt x="2541549" y="6493987"/>
                  <a:pt x="2548815" y="6508472"/>
                  <a:pt x="2548815" y="6515805"/>
                </a:cubicBezTo>
                <a:cubicBezTo>
                  <a:pt x="2548815" y="6523138"/>
                  <a:pt x="2561674" y="6539957"/>
                  <a:pt x="2577390" y="6553181"/>
                </a:cubicBezTo>
                <a:cubicBezTo>
                  <a:pt x="2593106" y="6566405"/>
                  <a:pt x="2605965" y="6580482"/>
                  <a:pt x="2605965" y="6584463"/>
                </a:cubicBezTo>
                <a:cubicBezTo>
                  <a:pt x="2605965" y="6588443"/>
                  <a:pt x="2617149" y="6603374"/>
                  <a:pt x="2630818" y="6617641"/>
                </a:cubicBezTo>
                <a:cubicBezTo>
                  <a:pt x="2655556" y="6643463"/>
                  <a:pt x="2654305" y="6670148"/>
                  <a:pt x="2628814" y="6660366"/>
                </a:cubicBezTo>
                <a:cubicBezTo>
                  <a:pt x="2621486" y="6657554"/>
                  <a:pt x="2615490" y="6659405"/>
                  <a:pt x="2615490" y="6664479"/>
                </a:cubicBezTo>
                <a:cubicBezTo>
                  <a:pt x="2615490" y="6675279"/>
                  <a:pt x="2580483" y="6677050"/>
                  <a:pt x="2574310" y="6666561"/>
                </a:cubicBezTo>
                <a:close/>
                <a:moveTo>
                  <a:pt x="2579528" y="6201204"/>
                </a:moveTo>
                <a:cubicBezTo>
                  <a:pt x="2576615" y="6185965"/>
                  <a:pt x="2579883" y="6173148"/>
                  <a:pt x="2587992" y="6168013"/>
                </a:cubicBezTo>
                <a:cubicBezTo>
                  <a:pt x="2598709" y="6161226"/>
                  <a:pt x="2598266" y="6159620"/>
                  <a:pt x="2585644" y="6159501"/>
                </a:cubicBezTo>
                <a:cubicBezTo>
                  <a:pt x="2567246" y="6159328"/>
                  <a:pt x="2556499" y="6201329"/>
                  <a:pt x="2571185" y="6216015"/>
                </a:cubicBezTo>
                <a:cubicBezTo>
                  <a:pt x="2584803" y="6229633"/>
                  <a:pt x="2584922" y="6229422"/>
                  <a:pt x="2579528" y="6201204"/>
                </a:cubicBezTo>
                <a:close/>
                <a:moveTo>
                  <a:pt x="2441659" y="6190889"/>
                </a:moveTo>
                <a:cubicBezTo>
                  <a:pt x="2422388" y="6185853"/>
                  <a:pt x="2418626" y="6143839"/>
                  <a:pt x="2436896" y="6137705"/>
                </a:cubicBezTo>
                <a:cubicBezTo>
                  <a:pt x="2443854" y="6135369"/>
                  <a:pt x="2442910" y="6134135"/>
                  <a:pt x="2434624" y="6134735"/>
                </a:cubicBezTo>
                <a:cubicBezTo>
                  <a:pt x="2419098" y="6135859"/>
                  <a:pt x="2410808" y="6162056"/>
                  <a:pt x="2419123" y="6183724"/>
                </a:cubicBezTo>
                <a:cubicBezTo>
                  <a:pt x="2422021" y="6191276"/>
                  <a:pt x="2432028" y="6196958"/>
                  <a:pt x="2441360" y="6196351"/>
                </a:cubicBezTo>
                <a:cubicBezTo>
                  <a:pt x="2457262" y="6195315"/>
                  <a:pt x="2457281" y="6194972"/>
                  <a:pt x="2441659" y="6190889"/>
                </a:cubicBezTo>
                <a:close/>
                <a:moveTo>
                  <a:pt x="3133711" y="6157912"/>
                </a:moveTo>
                <a:cubicBezTo>
                  <a:pt x="3143625" y="6173953"/>
                  <a:pt x="3177133" y="6171303"/>
                  <a:pt x="3183791" y="6153953"/>
                </a:cubicBezTo>
                <a:cubicBezTo>
                  <a:pt x="3186942" y="6145742"/>
                  <a:pt x="3184664" y="6134169"/>
                  <a:pt x="3178730" y="6128235"/>
                </a:cubicBezTo>
                <a:cubicBezTo>
                  <a:pt x="3172795" y="6122300"/>
                  <a:pt x="3167940" y="6109688"/>
                  <a:pt x="3167940" y="6100207"/>
                </a:cubicBezTo>
                <a:cubicBezTo>
                  <a:pt x="3167940" y="6090726"/>
                  <a:pt x="3159368" y="6075629"/>
                  <a:pt x="3148890" y="6066658"/>
                </a:cubicBezTo>
                <a:cubicBezTo>
                  <a:pt x="3138413" y="6057686"/>
                  <a:pt x="3129840" y="6044828"/>
                  <a:pt x="3129840" y="6038083"/>
                </a:cubicBezTo>
                <a:cubicBezTo>
                  <a:pt x="3129840" y="6031337"/>
                  <a:pt x="3121487" y="6018667"/>
                  <a:pt x="3111278" y="6009925"/>
                </a:cubicBezTo>
                <a:cubicBezTo>
                  <a:pt x="3101069" y="6001184"/>
                  <a:pt x="3094611" y="5990966"/>
                  <a:pt x="3096927" y="5987218"/>
                </a:cubicBezTo>
                <a:cubicBezTo>
                  <a:pt x="3104624" y="5974764"/>
                  <a:pt x="3073297" y="5913212"/>
                  <a:pt x="3051397" y="5897761"/>
                </a:cubicBezTo>
                <a:cubicBezTo>
                  <a:pt x="3031280" y="5883568"/>
                  <a:pt x="3028763" y="5883845"/>
                  <a:pt x="3014014" y="5901887"/>
                </a:cubicBezTo>
                <a:cubicBezTo>
                  <a:pt x="2997019" y="5922674"/>
                  <a:pt x="2977440" y="5927606"/>
                  <a:pt x="2977440" y="5911102"/>
                </a:cubicBezTo>
                <a:cubicBezTo>
                  <a:pt x="2977440" y="5905412"/>
                  <a:pt x="2963872" y="5902281"/>
                  <a:pt x="2946484" y="5903958"/>
                </a:cubicBezTo>
                <a:cubicBezTo>
                  <a:pt x="2920776" y="5906437"/>
                  <a:pt x="2915528" y="5910907"/>
                  <a:pt x="2915528" y="5930326"/>
                </a:cubicBezTo>
                <a:cubicBezTo>
                  <a:pt x="2915528" y="5947431"/>
                  <a:pt x="2921921" y="5955205"/>
                  <a:pt x="2939340" y="5959284"/>
                </a:cubicBezTo>
                <a:cubicBezTo>
                  <a:pt x="2957034" y="5963426"/>
                  <a:pt x="2965412" y="5973908"/>
                  <a:pt x="2971947" y="6000076"/>
                </a:cubicBezTo>
                <a:cubicBezTo>
                  <a:pt x="2983236" y="6045281"/>
                  <a:pt x="3011670" y="6056391"/>
                  <a:pt x="3035436" y="6024884"/>
                </a:cubicBezTo>
                <a:cubicBezTo>
                  <a:pt x="3056198" y="5997359"/>
                  <a:pt x="3067980" y="6006349"/>
                  <a:pt x="3058173" y="6042230"/>
                </a:cubicBezTo>
                <a:cubicBezTo>
                  <a:pt x="3045021" y="6090354"/>
                  <a:pt x="3052900" y="6134011"/>
                  <a:pt x="3078958" y="6157397"/>
                </a:cubicBezTo>
                <a:cubicBezTo>
                  <a:pt x="3101490" y="6177617"/>
                  <a:pt x="3104192" y="6178043"/>
                  <a:pt x="3115121" y="6163097"/>
                </a:cubicBezTo>
                <a:cubicBezTo>
                  <a:pt x="3123410" y="6151762"/>
                  <a:pt x="3128954" y="6150216"/>
                  <a:pt x="3133711" y="6157912"/>
                </a:cubicBezTo>
                <a:close/>
                <a:moveTo>
                  <a:pt x="2985179" y="5933774"/>
                </a:moveTo>
                <a:cubicBezTo>
                  <a:pt x="2992055" y="5931022"/>
                  <a:pt x="3000270" y="5931360"/>
                  <a:pt x="3003435" y="5934525"/>
                </a:cubicBezTo>
                <a:cubicBezTo>
                  <a:pt x="3006601" y="5937690"/>
                  <a:pt x="3000975" y="5939941"/>
                  <a:pt x="2990934" y="5939528"/>
                </a:cubicBezTo>
                <a:cubicBezTo>
                  <a:pt x="2979838" y="5939071"/>
                  <a:pt x="2977581" y="5936814"/>
                  <a:pt x="2985179" y="5933773"/>
                </a:cubicBezTo>
                <a:close/>
                <a:moveTo>
                  <a:pt x="2862877" y="5787388"/>
                </a:moveTo>
                <a:cubicBezTo>
                  <a:pt x="2852346" y="5767712"/>
                  <a:pt x="2853282" y="5766546"/>
                  <a:pt x="2876104" y="5770908"/>
                </a:cubicBezTo>
                <a:cubicBezTo>
                  <a:pt x="2889612" y="5773491"/>
                  <a:pt x="2898397" y="5771936"/>
                  <a:pt x="2895627" y="5767454"/>
                </a:cubicBezTo>
                <a:cubicBezTo>
                  <a:pt x="2887256" y="5753909"/>
                  <a:pt x="2853399" y="5758312"/>
                  <a:pt x="2847488" y="5773714"/>
                </a:cubicBezTo>
                <a:cubicBezTo>
                  <a:pt x="2844447" y="5781639"/>
                  <a:pt x="2847336" y="5794601"/>
                  <a:pt x="2853907" y="5802519"/>
                </a:cubicBezTo>
                <a:cubicBezTo>
                  <a:pt x="2870643" y="5822684"/>
                  <a:pt x="2876489" y="5812822"/>
                  <a:pt x="2862877" y="5787388"/>
                </a:cubicBezTo>
                <a:close/>
                <a:moveTo>
                  <a:pt x="3907688" y="5721108"/>
                </a:moveTo>
                <a:cubicBezTo>
                  <a:pt x="3908996" y="5701232"/>
                  <a:pt x="3908516" y="5700767"/>
                  <a:pt x="3904721" y="5718238"/>
                </a:cubicBezTo>
                <a:cubicBezTo>
                  <a:pt x="3902231" y="5729703"/>
                  <a:pt x="3892956" y="5741245"/>
                  <a:pt x="3884111" y="5743885"/>
                </a:cubicBezTo>
                <a:cubicBezTo>
                  <a:pt x="3872536" y="5747341"/>
                  <a:pt x="3873368" y="5748145"/>
                  <a:pt x="3887078" y="5746755"/>
                </a:cubicBezTo>
                <a:cubicBezTo>
                  <a:pt x="3900009" y="5745444"/>
                  <a:pt x="3906629" y="5737206"/>
                  <a:pt x="3907688" y="5721108"/>
                </a:cubicBezTo>
                <a:close/>
                <a:moveTo>
                  <a:pt x="4491915" y="5742546"/>
                </a:moveTo>
                <a:cubicBezTo>
                  <a:pt x="4491915" y="5738568"/>
                  <a:pt x="4483343" y="5729959"/>
                  <a:pt x="4472865" y="5723415"/>
                </a:cubicBezTo>
                <a:cubicBezTo>
                  <a:pt x="4456858" y="5713419"/>
                  <a:pt x="4453815" y="5713903"/>
                  <a:pt x="4453815" y="5726449"/>
                </a:cubicBezTo>
                <a:cubicBezTo>
                  <a:pt x="4453815" y="5734661"/>
                  <a:pt x="4458102" y="5738730"/>
                  <a:pt x="4463340" y="5735493"/>
                </a:cubicBezTo>
                <a:cubicBezTo>
                  <a:pt x="4468579" y="5732255"/>
                  <a:pt x="4472865" y="5734145"/>
                  <a:pt x="4472865" y="5739693"/>
                </a:cubicBezTo>
                <a:cubicBezTo>
                  <a:pt x="4472865" y="5745241"/>
                  <a:pt x="4477152" y="5749780"/>
                  <a:pt x="4482390" y="5749780"/>
                </a:cubicBezTo>
                <a:cubicBezTo>
                  <a:pt x="4487629" y="5749780"/>
                  <a:pt x="4491915" y="5746525"/>
                  <a:pt x="4491915" y="5742546"/>
                </a:cubicBezTo>
                <a:close/>
                <a:moveTo>
                  <a:pt x="4414361" y="5716327"/>
                </a:moveTo>
                <a:cubicBezTo>
                  <a:pt x="4417493" y="5700170"/>
                  <a:pt x="4416525" y="5699985"/>
                  <a:pt x="4402455" y="5714055"/>
                </a:cubicBezTo>
                <a:cubicBezTo>
                  <a:pt x="4384154" y="5732356"/>
                  <a:pt x="4382580" y="5743361"/>
                  <a:pt x="4399047" y="5737879"/>
                </a:cubicBezTo>
                <a:cubicBezTo>
                  <a:pt x="4405595" y="5735698"/>
                  <a:pt x="4412487" y="5726000"/>
                  <a:pt x="4414361" y="5716327"/>
                </a:cubicBezTo>
                <a:close/>
                <a:moveTo>
                  <a:pt x="4394869" y="5689000"/>
                </a:moveTo>
                <a:cubicBezTo>
                  <a:pt x="4406534" y="5685518"/>
                  <a:pt x="4405748" y="5684733"/>
                  <a:pt x="4392012" y="5686143"/>
                </a:cubicBezTo>
                <a:cubicBezTo>
                  <a:pt x="4381595" y="5687212"/>
                  <a:pt x="4372610" y="5694467"/>
                  <a:pt x="4372045" y="5702264"/>
                </a:cubicBezTo>
                <a:cubicBezTo>
                  <a:pt x="4371480" y="5710063"/>
                  <a:pt x="4372766" y="5711349"/>
                  <a:pt x="4374902" y="5705122"/>
                </a:cubicBezTo>
                <a:cubicBezTo>
                  <a:pt x="4377039" y="5698896"/>
                  <a:pt x="4386024" y="5691641"/>
                  <a:pt x="4394869" y="5689000"/>
                </a:cubicBezTo>
                <a:close/>
                <a:moveTo>
                  <a:pt x="3901365" y="5670388"/>
                </a:moveTo>
                <a:cubicBezTo>
                  <a:pt x="3901365" y="5653017"/>
                  <a:pt x="3881268" y="5635480"/>
                  <a:pt x="3861360" y="5635480"/>
                </a:cubicBezTo>
                <a:cubicBezTo>
                  <a:pt x="3842195" y="5635480"/>
                  <a:pt x="3839154" y="5655852"/>
                  <a:pt x="3854140" y="5683853"/>
                </a:cubicBezTo>
                <a:cubicBezTo>
                  <a:pt x="3862113" y="5698749"/>
                  <a:pt x="3867734" y="5700434"/>
                  <a:pt x="3882715" y="5692416"/>
                </a:cubicBezTo>
                <a:cubicBezTo>
                  <a:pt x="3892973" y="5686926"/>
                  <a:pt x="3901365" y="5677014"/>
                  <a:pt x="3901365" y="5670388"/>
                </a:cubicBezTo>
                <a:close/>
                <a:moveTo>
                  <a:pt x="4563341" y="5690902"/>
                </a:moveTo>
                <a:cubicBezTo>
                  <a:pt x="4595666" y="5676174"/>
                  <a:pt x="4592627" y="5641657"/>
                  <a:pt x="4558590" y="5636949"/>
                </a:cubicBezTo>
                <a:cubicBezTo>
                  <a:pt x="4545493" y="5635137"/>
                  <a:pt x="4529205" y="5629076"/>
                  <a:pt x="4522393" y="5623480"/>
                </a:cubicBezTo>
                <a:cubicBezTo>
                  <a:pt x="4513374" y="5616068"/>
                  <a:pt x="4505992" y="5617322"/>
                  <a:pt x="4495221" y="5628093"/>
                </a:cubicBezTo>
                <a:cubicBezTo>
                  <a:pt x="4476052" y="5647261"/>
                  <a:pt x="4486728" y="5683105"/>
                  <a:pt x="4511607" y="5683105"/>
                </a:cubicBezTo>
                <a:cubicBezTo>
                  <a:pt x="4521732" y="5683105"/>
                  <a:pt x="4530015" y="5687391"/>
                  <a:pt x="4530015" y="5692630"/>
                </a:cubicBezTo>
                <a:cubicBezTo>
                  <a:pt x="4530015" y="5704767"/>
                  <a:pt x="4533285" y="5704597"/>
                  <a:pt x="4563341" y="5690902"/>
                </a:cubicBezTo>
                <a:close/>
                <a:moveTo>
                  <a:pt x="8290395" y="5639509"/>
                </a:moveTo>
                <a:cubicBezTo>
                  <a:pt x="8294627" y="5596946"/>
                  <a:pt x="8279513" y="5538434"/>
                  <a:pt x="8261324" y="5526960"/>
                </a:cubicBezTo>
                <a:cubicBezTo>
                  <a:pt x="8248480" y="5518859"/>
                  <a:pt x="8240497" y="5521216"/>
                  <a:pt x="8223623" y="5538088"/>
                </a:cubicBezTo>
                <a:cubicBezTo>
                  <a:pt x="8205207" y="5556505"/>
                  <a:pt x="8203903" y="5562195"/>
                  <a:pt x="8214289" y="5578825"/>
                </a:cubicBezTo>
                <a:cubicBezTo>
                  <a:pt x="8220928" y="5589457"/>
                  <a:pt x="8223819" y="5602267"/>
                  <a:pt x="8220714" y="5607293"/>
                </a:cubicBezTo>
                <a:cubicBezTo>
                  <a:pt x="8217607" y="5612318"/>
                  <a:pt x="8219605" y="5616430"/>
                  <a:pt x="8225153" y="5616430"/>
                </a:cubicBezTo>
                <a:cubicBezTo>
                  <a:pt x="8230701" y="5616430"/>
                  <a:pt x="8235240" y="5621429"/>
                  <a:pt x="8235240" y="5627538"/>
                </a:cubicBezTo>
                <a:cubicBezTo>
                  <a:pt x="8235240" y="5642457"/>
                  <a:pt x="8266175" y="5673002"/>
                  <a:pt x="8278103" y="5669859"/>
                </a:cubicBezTo>
                <a:cubicBezTo>
                  <a:pt x="8283342" y="5668480"/>
                  <a:pt x="8288873" y="5654822"/>
                  <a:pt x="8290395" y="5639509"/>
                </a:cubicBezTo>
                <a:close/>
                <a:moveTo>
                  <a:pt x="4962275" y="5639748"/>
                </a:moveTo>
                <a:cubicBezTo>
                  <a:pt x="4965527" y="5631272"/>
                  <a:pt x="4963930" y="5627449"/>
                  <a:pt x="4958531" y="5630786"/>
                </a:cubicBezTo>
                <a:cubicBezTo>
                  <a:pt x="4953353" y="5633986"/>
                  <a:pt x="4949115" y="5640638"/>
                  <a:pt x="4949115" y="5645568"/>
                </a:cubicBezTo>
                <a:cubicBezTo>
                  <a:pt x="4949115" y="5659269"/>
                  <a:pt x="4955943" y="5656250"/>
                  <a:pt x="4962275" y="5639748"/>
                </a:cubicBezTo>
                <a:close/>
                <a:moveTo>
                  <a:pt x="4047294" y="5586487"/>
                </a:moveTo>
                <a:cubicBezTo>
                  <a:pt x="4054641" y="5574820"/>
                  <a:pt x="4053082" y="5566761"/>
                  <a:pt x="4041171" y="5554851"/>
                </a:cubicBezTo>
                <a:cubicBezTo>
                  <a:pt x="4032382" y="5546061"/>
                  <a:pt x="4025190" y="5532746"/>
                  <a:pt x="4025190" y="5525262"/>
                </a:cubicBezTo>
                <a:cubicBezTo>
                  <a:pt x="4025190" y="5517779"/>
                  <a:pt x="4020445" y="5511655"/>
                  <a:pt x="4014646" y="5511655"/>
                </a:cubicBezTo>
                <a:cubicBezTo>
                  <a:pt x="4008847" y="5511655"/>
                  <a:pt x="4006631" y="5505064"/>
                  <a:pt x="4009723" y="5497007"/>
                </a:cubicBezTo>
                <a:cubicBezTo>
                  <a:pt x="4012814" y="5488951"/>
                  <a:pt x="4009493" y="5480113"/>
                  <a:pt x="4002340" y="5477369"/>
                </a:cubicBezTo>
                <a:cubicBezTo>
                  <a:pt x="3995189" y="5474625"/>
                  <a:pt x="3986753" y="5456222"/>
                  <a:pt x="3983595" y="5436474"/>
                </a:cubicBezTo>
                <a:cubicBezTo>
                  <a:pt x="3977108" y="5395906"/>
                  <a:pt x="3949432" y="5365483"/>
                  <a:pt x="3923505" y="5370419"/>
                </a:cubicBezTo>
                <a:cubicBezTo>
                  <a:pt x="3886918" y="5377385"/>
                  <a:pt x="3900342" y="5559220"/>
                  <a:pt x="3937451" y="5559328"/>
                </a:cubicBezTo>
                <a:cubicBezTo>
                  <a:pt x="3946417" y="5559356"/>
                  <a:pt x="3966611" y="5569978"/>
                  <a:pt x="3982328" y="5582936"/>
                </a:cubicBezTo>
                <a:cubicBezTo>
                  <a:pt x="4013982" y="5609038"/>
                  <a:pt x="4032459" y="5610047"/>
                  <a:pt x="4047294" y="5586487"/>
                </a:cubicBezTo>
                <a:close/>
                <a:moveTo>
                  <a:pt x="4964600" y="5573254"/>
                </a:moveTo>
                <a:cubicBezTo>
                  <a:pt x="4961651" y="5565569"/>
                  <a:pt x="4951603" y="5559417"/>
                  <a:pt x="4942271" y="5559584"/>
                </a:cubicBezTo>
                <a:cubicBezTo>
                  <a:pt x="4926146" y="5559871"/>
                  <a:pt x="4926131" y="5560515"/>
                  <a:pt x="4941971" y="5572540"/>
                </a:cubicBezTo>
                <a:cubicBezTo>
                  <a:pt x="4951139" y="5579499"/>
                  <a:pt x="4958978" y="5591150"/>
                  <a:pt x="4959392" y="5598431"/>
                </a:cubicBezTo>
                <a:cubicBezTo>
                  <a:pt x="4959964" y="5608513"/>
                  <a:pt x="4961314" y="5608755"/>
                  <a:pt x="4965053" y="5599447"/>
                </a:cubicBezTo>
                <a:cubicBezTo>
                  <a:pt x="4967753" y="5592726"/>
                  <a:pt x="4967549" y="5580939"/>
                  <a:pt x="4964600" y="5573254"/>
                </a:cubicBezTo>
                <a:close/>
                <a:moveTo>
                  <a:pt x="4520490" y="5496805"/>
                </a:moveTo>
                <a:cubicBezTo>
                  <a:pt x="4520490" y="5488194"/>
                  <a:pt x="4525011" y="5484750"/>
                  <a:pt x="4531251" y="5488607"/>
                </a:cubicBezTo>
                <a:cubicBezTo>
                  <a:pt x="4537169" y="5492264"/>
                  <a:pt x="4540078" y="5491445"/>
                  <a:pt x="4537714" y="5486787"/>
                </a:cubicBezTo>
                <a:cubicBezTo>
                  <a:pt x="4535351" y="5482129"/>
                  <a:pt x="4525492" y="5459898"/>
                  <a:pt x="4515807" y="5437386"/>
                </a:cubicBezTo>
                <a:cubicBezTo>
                  <a:pt x="4502139" y="5405617"/>
                  <a:pt x="4493763" y="5397089"/>
                  <a:pt x="4478387" y="5399286"/>
                </a:cubicBezTo>
                <a:cubicBezTo>
                  <a:pt x="4448561" y="5403549"/>
                  <a:pt x="4445750" y="5458980"/>
                  <a:pt x="4473844" y="5488885"/>
                </a:cubicBezTo>
                <a:cubicBezTo>
                  <a:pt x="4498271" y="5514886"/>
                  <a:pt x="4520490" y="5518659"/>
                  <a:pt x="4520490" y="5496805"/>
                </a:cubicBezTo>
                <a:close/>
                <a:moveTo>
                  <a:pt x="3822029" y="5487577"/>
                </a:moveTo>
                <a:cubicBezTo>
                  <a:pt x="3840872" y="5468734"/>
                  <a:pt x="3823380" y="5444980"/>
                  <a:pt x="3790661" y="5444980"/>
                </a:cubicBezTo>
                <a:cubicBezTo>
                  <a:pt x="3773287" y="5444980"/>
                  <a:pt x="3768015" y="5450154"/>
                  <a:pt x="3768015" y="5467205"/>
                </a:cubicBezTo>
                <a:cubicBezTo>
                  <a:pt x="3768015" y="5504579"/>
                  <a:pt x="3794891" y="5514715"/>
                  <a:pt x="3822029" y="5487577"/>
                </a:cubicBezTo>
                <a:close/>
                <a:moveTo>
                  <a:pt x="4715753" y="5436493"/>
                </a:moveTo>
                <a:cubicBezTo>
                  <a:pt x="4715753" y="5406715"/>
                  <a:pt x="4710874" y="5391626"/>
                  <a:pt x="4698813" y="5384106"/>
                </a:cubicBezTo>
                <a:cubicBezTo>
                  <a:pt x="4676714" y="5370326"/>
                  <a:pt x="4663711" y="5389532"/>
                  <a:pt x="4663511" y="5436249"/>
                </a:cubicBezTo>
                <a:cubicBezTo>
                  <a:pt x="4663341" y="5476150"/>
                  <a:pt x="4669742" y="5484904"/>
                  <a:pt x="4696311" y="5481101"/>
                </a:cubicBezTo>
                <a:cubicBezTo>
                  <a:pt x="4712509" y="5478782"/>
                  <a:pt x="4715753" y="5471340"/>
                  <a:pt x="4715753" y="5436493"/>
                </a:cubicBezTo>
                <a:close/>
                <a:moveTo>
                  <a:pt x="4611823" y="5449764"/>
                </a:moveTo>
                <a:cubicBezTo>
                  <a:pt x="4619994" y="5417211"/>
                  <a:pt x="4610651" y="5397355"/>
                  <a:pt x="4587165" y="5397355"/>
                </a:cubicBezTo>
                <a:cubicBezTo>
                  <a:pt x="4563679" y="5397355"/>
                  <a:pt x="4554337" y="5417211"/>
                  <a:pt x="4562507" y="5449764"/>
                </a:cubicBezTo>
                <a:cubicBezTo>
                  <a:pt x="4566337" y="5465022"/>
                  <a:pt x="4575181" y="5473555"/>
                  <a:pt x="4587165" y="5473555"/>
                </a:cubicBezTo>
                <a:cubicBezTo>
                  <a:pt x="4599150" y="5473555"/>
                  <a:pt x="4607994" y="5465022"/>
                  <a:pt x="4611823" y="5449764"/>
                </a:cubicBezTo>
                <a:close/>
                <a:moveTo>
                  <a:pt x="7515084" y="5439439"/>
                </a:moveTo>
                <a:cubicBezTo>
                  <a:pt x="7523673" y="5417055"/>
                  <a:pt x="7522080" y="5378305"/>
                  <a:pt x="7512571" y="5378305"/>
                </a:cubicBezTo>
                <a:cubicBezTo>
                  <a:pt x="7508008" y="5378305"/>
                  <a:pt x="7501366" y="5352587"/>
                  <a:pt x="7497810" y="5321155"/>
                </a:cubicBezTo>
                <a:cubicBezTo>
                  <a:pt x="7494254" y="5289723"/>
                  <a:pt x="7487717" y="5264005"/>
                  <a:pt x="7483284" y="5264005"/>
                </a:cubicBezTo>
                <a:cubicBezTo>
                  <a:pt x="7478850" y="5264005"/>
                  <a:pt x="7472188" y="5229715"/>
                  <a:pt x="7468478" y="5187805"/>
                </a:cubicBezTo>
                <a:cubicBezTo>
                  <a:pt x="7464768" y="5145895"/>
                  <a:pt x="7457892" y="5111605"/>
                  <a:pt x="7453199" y="5111605"/>
                </a:cubicBezTo>
                <a:cubicBezTo>
                  <a:pt x="7448505" y="5111605"/>
                  <a:pt x="7444665" y="5099272"/>
                  <a:pt x="7444665" y="5084196"/>
                </a:cubicBezTo>
                <a:cubicBezTo>
                  <a:pt x="7444665" y="5069122"/>
                  <a:pt x="7438448" y="5051628"/>
                  <a:pt x="7430848" y="5045321"/>
                </a:cubicBezTo>
                <a:cubicBezTo>
                  <a:pt x="7422998" y="5038805"/>
                  <a:pt x="7415801" y="5013020"/>
                  <a:pt x="7414180" y="4985605"/>
                </a:cubicBezTo>
                <a:cubicBezTo>
                  <a:pt x="7412184" y="4951836"/>
                  <a:pt x="7406244" y="4934201"/>
                  <a:pt x="7394388" y="4926849"/>
                </a:cubicBezTo>
                <a:cubicBezTo>
                  <a:pt x="7381303" y="4918733"/>
                  <a:pt x="7375376" y="4919594"/>
                  <a:pt x="7368340" y="4930630"/>
                </a:cubicBezTo>
                <a:cubicBezTo>
                  <a:pt x="7355791" y="4950316"/>
                  <a:pt x="7356495" y="5052053"/>
                  <a:pt x="7369211" y="5056291"/>
                </a:cubicBezTo>
                <a:cubicBezTo>
                  <a:pt x="7374859" y="5058174"/>
                  <a:pt x="7380217" y="5074604"/>
                  <a:pt x="7381117" y="5092803"/>
                </a:cubicBezTo>
                <a:cubicBezTo>
                  <a:pt x="7382593" y="5122647"/>
                  <a:pt x="7380063" y="5126200"/>
                  <a:pt x="7355322" y="5129026"/>
                </a:cubicBezTo>
                <a:cubicBezTo>
                  <a:pt x="7328293" y="5132113"/>
                  <a:pt x="7327973" y="5132858"/>
                  <a:pt x="7333528" y="5179757"/>
                </a:cubicBezTo>
                <a:cubicBezTo>
                  <a:pt x="7337736" y="5215291"/>
                  <a:pt x="7345292" y="5232175"/>
                  <a:pt x="7363340" y="5246371"/>
                </a:cubicBezTo>
                <a:cubicBezTo>
                  <a:pt x="7376637" y="5256831"/>
                  <a:pt x="7387516" y="5273396"/>
                  <a:pt x="7387516" y="5283184"/>
                </a:cubicBezTo>
                <a:cubicBezTo>
                  <a:pt x="7387516" y="5292973"/>
                  <a:pt x="7391802" y="5303630"/>
                  <a:pt x="7397041" y="5306868"/>
                </a:cubicBezTo>
                <a:cubicBezTo>
                  <a:pt x="7402279" y="5310105"/>
                  <a:pt x="7406566" y="5320785"/>
                  <a:pt x="7406566" y="5330600"/>
                </a:cubicBezTo>
                <a:cubicBezTo>
                  <a:pt x="7406566" y="5340416"/>
                  <a:pt x="7415138" y="5351167"/>
                  <a:pt x="7425616" y="5354493"/>
                </a:cubicBezTo>
                <a:cubicBezTo>
                  <a:pt x="7436093" y="5357818"/>
                  <a:pt x="7444666" y="5368823"/>
                  <a:pt x="7444666" y="5378947"/>
                </a:cubicBezTo>
                <a:cubicBezTo>
                  <a:pt x="7444666" y="5389071"/>
                  <a:pt x="7448952" y="5397355"/>
                  <a:pt x="7454191" y="5397355"/>
                </a:cubicBezTo>
                <a:cubicBezTo>
                  <a:pt x="7459429" y="5397355"/>
                  <a:pt x="7463716" y="5407356"/>
                  <a:pt x="7463716" y="5419580"/>
                </a:cubicBezTo>
                <a:cubicBezTo>
                  <a:pt x="7463716" y="5431804"/>
                  <a:pt x="7466573" y="5444663"/>
                  <a:pt x="7470066" y="5448155"/>
                </a:cubicBezTo>
                <a:cubicBezTo>
                  <a:pt x="7481840" y="5459929"/>
                  <a:pt x="7509258" y="5454621"/>
                  <a:pt x="7515084" y="5439439"/>
                </a:cubicBezTo>
                <a:close/>
                <a:moveTo>
                  <a:pt x="4825290" y="5435455"/>
                </a:moveTo>
                <a:cubicBezTo>
                  <a:pt x="4825290" y="5430216"/>
                  <a:pt x="4818861" y="5425930"/>
                  <a:pt x="4811003" y="5425930"/>
                </a:cubicBezTo>
                <a:cubicBezTo>
                  <a:pt x="4803145" y="5425930"/>
                  <a:pt x="4796715" y="5430216"/>
                  <a:pt x="4796715" y="5435455"/>
                </a:cubicBezTo>
                <a:cubicBezTo>
                  <a:pt x="4796715" y="5440694"/>
                  <a:pt x="4803145" y="5444980"/>
                  <a:pt x="4811003" y="5444980"/>
                </a:cubicBezTo>
                <a:cubicBezTo>
                  <a:pt x="4818861" y="5444980"/>
                  <a:pt x="4825290" y="5440694"/>
                  <a:pt x="4825290" y="5435455"/>
                </a:cubicBezTo>
                <a:close/>
                <a:moveTo>
                  <a:pt x="5533833" y="5375924"/>
                </a:moveTo>
                <a:cubicBezTo>
                  <a:pt x="5548042" y="5353361"/>
                  <a:pt x="5530333" y="5325918"/>
                  <a:pt x="5501565" y="5325918"/>
                </a:cubicBezTo>
                <a:cubicBezTo>
                  <a:pt x="5468515" y="5325918"/>
                  <a:pt x="5457061" y="5351558"/>
                  <a:pt x="5478780" y="5376924"/>
                </a:cubicBezTo>
                <a:cubicBezTo>
                  <a:pt x="5499111" y="5400668"/>
                  <a:pt x="5518472" y="5400317"/>
                  <a:pt x="5533833" y="5375924"/>
                </a:cubicBezTo>
                <a:close/>
                <a:moveTo>
                  <a:pt x="3298272" y="5347944"/>
                </a:moveTo>
                <a:cubicBezTo>
                  <a:pt x="3295231" y="5340346"/>
                  <a:pt x="3292974" y="5342603"/>
                  <a:pt x="3292517" y="5353699"/>
                </a:cubicBezTo>
                <a:cubicBezTo>
                  <a:pt x="3292104" y="5363740"/>
                  <a:pt x="3294355" y="5369366"/>
                  <a:pt x="3297520" y="5366201"/>
                </a:cubicBezTo>
                <a:cubicBezTo>
                  <a:pt x="3300685" y="5363036"/>
                  <a:pt x="3301023" y="5354820"/>
                  <a:pt x="3298271" y="5347944"/>
                </a:cubicBezTo>
                <a:close/>
                <a:moveTo>
                  <a:pt x="3910890" y="5335443"/>
                </a:moveTo>
                <a:cubicBezTo>
                  <a:pt x="3920350" y="5324044"/>
                  <a:pt x="3920350" y="5318266"/>
                  <a:pt x="3910890" y="5306868"/>
                </a:cubicBezTo>
                <a:cubicBezTo>
                  <a:pt x="3904368" y="5299009"/>
                  <a:pt x="3893653" y="5292580"/>
                  <a:pt x="3887078" y="5292580"/>
                </a:cubicBezTo>
                <a:cubicBezTo>
                  <a:pt x="3880503" y="5292580"/>
                  <a:pt x="3869787" y="5299009"/>
                  <a:pt x="3863265" y="5306868"/>
                </a:cubicBezTo>
                <a:cubicBezTo>
                  <a:pt x="3853805" y="5318266"/>
                  <a:pt x="3853805" y="5324044"/>
                  <a:pt x="3863265" y="5335443"/>
                </a:cubicBezTo>
                <a:cubicBezTo>
                  <a:pt x="3869787" y="5343301"/>
                  <a:pt x="3880503" y="5349730"/>
                  <a:pt x="3887078" y="5349730"/>
                </a:cubicBezTo>
                <a:cubicBezTo>
                  <a:pt x="3893653" y="5349730"/>
                  <a:pt x="3904368" y="5343301"/>
                  <a:pt x="3910890" y="5335443"/>
                </a:cubicBezTo>
                <a:close/>
                <a:moveTo>
                  <a:pt x="3892592" y="5325124"/>
                </a:moveTo>
                <a:cubicBezTo>
                  <a:pt x="3893049" y="5314028"/>
                  <a:pt x="3895306" y="5311771"/>
                  <a:pt x="3898347" y="5319369"/>
                </a:cubicBezTo>
                <a:cubicBezTo>
                  <a:pt x="3901098" y="5326245"/>
                  <a:pt x="3900760" y="5334461"/>
                  <a:pt x="3897595" y="5337626"/>
                </a:cubicBezTo>
                <a:cubicBezTo>
                  <a:pt x="3894430" y="5340791"/>
                  <a:pt x="3892179" y="5335165"/>
                  <a:pt x="3892592" y="5325124"/>
                </a:cubicBezTo>
                <a:close/>
                <a:moveTo>
                  <a:pt x="9575685" y="5343975"/>
                </a:moveTo>
                <a:cubicBezTo>
                  <a:pt x="9572520" y="5340810"/>
                  <a:pt x="9564305" y="5340472"/>
                  <a:pt x="9557429" y="5343224"/>
                </a:cubicBezTo>
                <a:cubicBezTo>
                  <a:pt x="9549830" y="5346265"/>
                  <a:pt x="9552087" y="5348521"/>
                  <a:pt x="9563184" y="5348978"/>
                </a:cubicBezTo>
                <a:cubicBezTo>
                  <a:pt x="9573224" y="5349392"/>
                  <a:pt x="9578851" y="5347141"/>
                  <a:pt x="9575685" y="5343976"/>
                </a:cubicBezTo>
                <a:close/>
                <a:moveTo>
                  <a:pt x="6995085" y="5290675"/>
                </a:moveTo>
                <a:cubicBezTo>
                  <a:pt x="7008927" y="5276834"/>
                  <a:pt x="7010255" y="5244955"/>
                  <a:pt x="6996990" y="5244955"/>
                </a:cubicBezTo>
                <a:cubicBezTo>
                  <a:pt x="6979306" y="5244955"/>
                  <a:pt x="6987304" y="5218645"/>
                  <a:pt x="7006515" y="5213620"/>
                </a:cubicBezTo>
                <a:cubicBezTo>
                  <a:pt x="7027070" y="5208245"/>
                  <a:pt x="7030672" y="5191530"/>
                  <a:pt x="7016185" y="5168755"/>
                </a:cubicBezTo>
                <a:cubicBezTo>
                  <a:pt x="7008452" y="5156598"/>
                  <a:pt x="7004022" y="5156374"/>
                  <a:pt x="6986480" y="5167252"/>
                </a:cubicBezTo>
                <a:cubicBezTo>
                  <a:pt x="6970758" y="5177001"/>
                  <a:pt x="6964198" y="5177343"/>
                  <a:pt x="6958853" y="5168696"/>
                </a:cubicBezTo>
                <a:cubicBezTo>
                  <a:pt x="6946191" y="5148208"/>
                  <a:pt x="6915900" y="5162376"/>
                  <a:pt x="6917437" y="5188067"/>
                </a:cubicBezTo>
                <a:cubicBezTo>
                  <a:pt x="6921042" y="5248319"/>
                  <a:pt x="6926883" y="5269991"/>
                  <a:pt x="6943679" y="5285436"/>
                </a:cubicBezTo>
                <a:cubicBezTo>
                  <a:pt x="6964945" y="5304993"/>
                  <a:pt x="6979304" y="5306457"/>
                  <a:pt x="6995085" y="5290675"/>
                </a:cubicBezTo>
                <a:close/>
                <a:moveTo>
                  <a:pt x="9377735" y="5193176"/>
                </a:moveTo>
                <a:cubicBezTo>
                  <a:pt x="9390070" y="5178313"/>
                  <a:pt x="9376485" y="5140180"/>
                  <a:pt x="9358855" y="5140180"/>
                </a:cubicBezTo>
                <a:cubicBezTo>
                  <a:pt x="9353801" y="5140180"/>
                  <a:pt x="9349665" y="5127672"/>
                  <a:pt x="9349665" y="5112384"/>
                </a:cubicBezTo>
                <a:cubicBezTo>
                  <a:pt x="9349665" y="5072720"/>
                  <a:pt x="9340655" y="5054455"/>
                  <a:pt x="9321090" y="5054455"/>
                </a:cubicBezTo>
                <a:cubicBezTo>
                  <a:pt x="9311733" y="5054455"/>
                  <a:pt x="9301476" y="5061235"/>
                  <a:pt x="9298296" y="5069522"/>
                </a:cubicBezTo>
                <a:cubicBezTo>
                  <a:pt x="9289368" y="5092789"/>
                  <a:pt x="9291460" y="5130655"/>
                  <a:pt x="9301673" y="5130655"/>
                </a:cubicBezTo>
                <a:cubicBezTo>
                  <a:pt x="9306710" y="5130655"/>
                  <a:pt x="9315448" y="5147800"/>
                  <a:pt x="9321090" y="5168755"/>
                </a:cubicBezTo>
                <a:cubicBezTo>
                  <a:pt x="9332001" y="5209276"/>
                  <a:pt x="9355843" y="5219555"/>
                  <a:pt x="9377735" y="5193176"/>
                </a:cubicBezTo>
                <a:close/>
                <a:moveTo>
                  <a:pt x="9135528" y="5168202"/>
                </a:moveTo>
                <a:cubicBezTo>
                  <a:pt x="9143106" y="5144325"/>
                  <a:pt x="9131789" y="5054455"/>
                  <a:pt x="9121204" y="5054455"/>
                </a:cubicBezTo>
                <a:cubicBezTo>
                  <a:pt x="9117025" y="5054455"/>
                  <a:pt x="9110916" y="5043739"/>
                  <a:pt x="9107629" y="5030643"/>
                </a:cubicBezTo>
                <a:cubicBezTo>
                  <a:pt x="9104341" y="5017546"/>
                  <a:pt x="9095288" y="5006830"/>
                  <a:pt x="9087510" y="5006830"/>
                </a:cubicBezTo>
                <a:cubicBezTo>
                  <a:pt x="9077409" y="5006830"/>
                  <a:pt x="9074058" y="4997985"/>
                  <a:pt x="9075785" y="4975880"/>
                </a:cubicBezTo>
                <a:cubicBezTo>
                  <a:pt x="9077796" y="4950131"/>
                  <a:pt x="9074594" y="4944416"/>
                  <a:pt x="9056729" y="4941874"/>
                </a:cubicBezTo>
                <a:cubicBezTo>
                  <a:pt x="9026123" y="4937520"/>
                  <a:pt x="9016997" y="4967129"/>
                  <a:pt x="9042563" y="4987831"/>
                </a:cubicBezTo>
                <a:cubicBezTo>
                  <a:pt x="9058944" y="5001096"/>
                  <a:pt x="9061544" y="5010994"/>
                  <a:pt x="9057184" y="5043498"/>
                </a:cubicBezTo>
                <a:cubicBezTo>
                  <a:pt x="9053671" y="5069693"/>
                  <a:pt x="9055518" y="5083030"/>
                  <a:pt x="9062661" y="5083030"/>
                </a:cubicBezTo>
                <a:cubicBezTo>
                  <a:pt x="9068589" y="5083030"/>
                  <a:pt x="9073440" y="5096685"/>
                  <a:pt x="9073440" y="5113372"/>
                </a:cubicBezTo>
                <a:cubicBezTo>
                  <a:pt x="9073440" y="5131417"/>
                  <a:pt x="9081835" y="5152650"/>
                  <a:pt x="9094150" y="5165760"/>
                </a:cubicBezTo>
                <a:cubicBezTo>
                  <a:pt x="9119642" y="5192894"/>
                  <a:pt x="9127543" y="5193361"/>
                  <a:pt x="9135528" y="5168202"/>
                </a:cubicBezTo>
                <a:close/>
                <a:moveTo>
                  <a:pt x="1221575" y="5162019"/>
                </a:moveTo>
                <a:cubicBezTo>
                  <a:pt x="1209789" y="5158980"/>
                  <a:pt x="1205585" y="5151520"/>
                  <a:pt x="1208777" y="5139312"/>
                </a:cubicBezTo>
                <a:cubicBezTo>
                  <a:pt x="1211392" y="5129312"/>
                  <a:pt x="1209647" y="5121130"/>
                  <a:pt x="1204898" y="5121130"/>
                </a:cubicBezTo>
                <a:cubicBezTo>
                  <a:pt x="1194932" y="5121130"/>
                  <a:pt x="1193171" y="5152961"/>
                  <a:pt x="1202615" y="5162405"/>
                </a:cubicBezTo>
                <a:cubicBezTo>
                  <a:pt x="1206108" y="5165898"/>
                  <a:pt x="1215752" y="5168258"/>
                  <a:pt x="1224046" y="5167651"/>
                </a:cubicBezTo>
                <a:cubicBezTo>
                  <a:pt x="1235303" y="5166826"/>
                  <a:pt x="1234676" y="5165397"/>
                  <a:pt x="1221575" y="5162019"/>
                </a:cubicBezTo>
                <a:close/>
                <a:moveTo>
                  <a:pt x="5784120" y="5128274"/>
                </a:moveTo>
                <a:cubicBezTo>
                  <a:pt x="5788220" y="5121725"/>
                  <a:pt x="5791687" y="5109938"/>
                  <a:pt x="5791826" y="5102080"/>
                </a:cubicBezTo>
                <a:cubicBezTo>
                  <a:pt x="5791964" y="5094222"/>
                  <a:pt x="5801411" y="5086464"/>
                  <a:pt x="5812818" y="5084840"/>
                </a:cubicBezTo>
                <a:cubicBezTo>
                  <a:pt x="5843511" y="5080469"/>
                  <a:pt x="5859354" y="5058107"/>
                  <a:pt x="5844465" y="5040168"/>
                </a:cubicBezTo>
                <a:cubicBezTo>
                  <a:pt x="5830044" y="5022791"/>
                  <a:pt x="5809401" y="5021578"/>
                  <a:pt x="5803945" y="5037786"/>
                </a:cubicBezTo>
                <a:cubicBezTo>
                  <a:pt x="5800797" y="5047143"/>
                  <a:pt x="5796645" y="5046974"/>
                  <a:pt x="5784559" y="5037000"/>
                </a:cubicBezTo>
                <a:cubicBezTo>
                  <a:pt x="5775843" y="5029807"/>
                  <a:pt x="5760727" y="5026989"/>
                  <a:pt x="5749673" y="5030498"/>
                </a:cubicBezTo>
                <a:cubicBezTo>
                  <a:pt x="5733608" y="5035596"/>
                  <a:pt x="5730165" y="5044700"/>
                  <a:pt x="5730165" y="5082085"/>
                </a:cubicBezTo>
                <a:cubicBezTo>
                  <a:pt x="5730165" y="5107052"/>
                  <a:pt x="5733023" y="5130338"/>
                  <a:pt x="5736515" y="5133830"/>
                </a:cubicBezTo>
                <a:cubicBezTo>
                  <a:pt x="5747056" y="5144371"/>
                  <a:pt x="5776170" y="5140972"/>
                  <a:pt x="5784120" y="5128274"/>
                </a:cubicBezTo>
                <a:close/>
                <a:moveTo>
                  <a:pt x="1327710" y="5090650"/>
                </a:moveTo>
                <a:cubicBezTo>
                  <a:pt x="1345570" y="5072791"/>
                  <a:pt x="1341217" y="5054774"/>
                  <a:pt x="1316800" y="5045490"/>
                </a:cubicBezTo>
                <a:cubicBezTo>
                  <a:pt x="1300137" y="5039155"/>
                  <a:pt x="1294240" y="5029284"/>
                  <a:pt x="1293597" y="5006648"/>
                </a:cubicBezTo>
                <a:cubicBezTo>
                  <a:pt x="1292513" y="4968558"/>
                  <a:pt x="1288753" y="4964968"/>
                  <a:pt x="1258021" y="4972681"/>
                </a:cubicBezTo>
                <a:cubicBezTo>
                  <a:pt x="1237759" y="4977767"/>
                  <a:pt x="1233715" y="4983700"/>
                  <a:pt x="1236146" y="5004781"/>
                </a:cubicBezTo>
                <a:cubicBezTo>
                  <a:pt x="1238270" y="5023202"/>
                  <a:pt x="1245294" y="5031519"/>
                  <a:pt x="1260559" y="5033687"/>
                </a:cubicBezTo>
                <a:cubicBezTo>
                  <a:pt x="1273958" y="5035589"/>
                  <a:pt x="1281990" y="5043330"/>
                  <a:pt x="1281990" y="5054339"/>
                </a:cubicBezTo>
                <a:cubicBezTo>
                  <a:pt x="1281990" y="5097405"/>
                  <a:pt x="1303707" y="5114653"/>
                  <a:pt x="1327710" y="5090650"/>
                </a:cubicBezTo>
                <a:close/>
                <a:moveTo>
                  <a:pt x="1441638" y="5077000"/>
                </a:moveTo>
                <a:cubicBezTo>
                  <a:pt x="1453637" y="5073784"/>
                  <a:pt x="1465694" y="5061188"/>
                  <a:pt x="1468864" y="5048554"/>
                </a:cubicBezTo>
                <a:cubicBezTo>
                  <a:pt x="1475526" y="5022013"/>
                  <a:pt x="1488178" y="5019885"/>
                  <a:pt x="1511867" y="5041323"/>
                </a:cubicBezTo>
                <a:cubicBezTo>
                  <a:pt x="1547302" y="5073392"/>
                  <a:pt x="1575159" y="5031815"/>
                  <a:pt x="1542451" y="4995674"/>
                </a:cubicBezTo>
                <a:cubicBezTo>
                  <a:pt x="1523338" y="4974554"/>
                  <a:pt x="1502417" y="4973174"/>
                  <a:pt x="1494985" y="4992543"/>
                </a:cubicBezTo>
                <a:cubicBezTo>
                  <a:pt x="1482617" y="5024773"/>
                  <a:pt x="1430745" y="4991675"/>
                  <a:pt x="1419461" y="4944353"/>
                </a:cubicBezTo>
                <a:cubicBezTo>
                  <a:pt x="1415787" y="4928948"/>
                  <a:pt x="1406542" y="4909150"/>
                  <a:pt x="1398917" y="4900359"/>
                </a:cubicBezTo>
                <a:cubicBezTo>
                  <a:pt x="1389102" y="4889044"/>
                  <a:pt x="1387754" y="4879547"/>
                  <a:pt x="1394299" y="4867851"/>
                </a:cubicBezTo>
                <a:cubicBezTo>
                  <a:pt x="1402722" y="4852800"/>
                  <a:pt x="1404129" y="4853164"/>
                  <a:pt x="1410085" y="4871929"/>
                </a:cubicBezTo>
                <a:cubicBezTo>
                  <a:pt x="1413681" y="4883259"/>
                  <a:pt x="1422764" y="4892530"/>
                  <a:pt x="1430269" y="4892530"/>
                </a:cubicBezTo>
                <a:cubicBezTo>
                  <a:pt x="1437775" y="4892530"/>
                  <a:pt x="1443915" y="4898295"/>
                  <a:pt x="1443915" y="4905342"/>
                </a:cubicBezTo>
                <a:cubicBezTo>
                  <a:pt x="1443915" y="4912388"/>
                  <a:pt x="1452727" y="4926127"/>
                  <a:pt x="1463498" y="4935875"/>
                </a:cubicBezTo>
                <a:cubicBezTo>
                  <a:pt x="1480225" y="4951013"/>
                  <a:pt x="1485968" y="4951795"/>
                  <a:pt x="1502874" y="4941236"/>
                </a:cubicBezTo>
                <a:cubicBezTo>
                  <a:pt x="1518025" y="4931774"/>
                  <a:pt x="1524312" y="4931535"/>
                  <a:pt x="1529677" y="4940214"/>
                </a:cubicBezTo>
                <a:cubicBezTo>
                  <a:pt x="1542130" y="4960364"/>
                  <a:pt x="1572503" y="4946719"/>
                  <a:pt x="1572503" y="4920975"/>
                </a:cubicBezTo>
                <a:cubicBezTo>
                  <a:pt x="1572503" y="4900484"/>
                  <a:pt x="1567689" y="4896894"/>
                  <a:pt x="1536784" y="4894336"/>
                </a:cubicBezTo>
                <a:cubicBezTo>
                  <a:pt x="1501411" y="4891409"/>
                  <a:pt x="1501065" y="4890977"/>
                  <a:pt x="1501065" y="4849771"/>
                </a:cubicBezTo>
                <a:cubicBezTo>
                  <a:pt x="1501065" y="4815611"/>
                  <a:pt x="1495322" y="4802072"/>
                  <a:pt x="1468984" y="4774146"/>
                </a:cubicBezTo>
                <a:cubicBezTo>
                  <a:pt x="1451340" y="4755437"/>
                  <a:pt x="1430564" y="4740130"/>
                  <a:pt x="1422817" y="4740130"/>
                </a:cubicBezTo>
                <a:cubicBezTo>
                  <a:pt x="1397585" y="4740130"/>
                  <a:pt x="1369286" y="4706679"/>
                  <a:pt x="1366080" y="4673063"/>
                </a:cubicBezTo>
                <a:cubicBezTo>
                  <a:pt x="1362731" y="4637949"/>
                  <a:pt x="1334474" y="4621901"/>
                  <a:pt x="1318996" y="4646324"/>
                </a:cubicBezTo>
                <a:cubicBezTo>
                  <a:pt x="1307566" y="4664361"/>
                  <a:pt x="1308585" y="4709207"/>
                  <a:pt x="1320593" y="4716628"/>
                </a:cubicBezTo>
                <a:cubicBezTo>
                  <a:pt x="1326108" y="4720037"/>
                  <a:pt x="1328863" y="4727791"/>
                  <a:pt x="1326716" y="4733859"/>
                </a:cubicBezTo>
                <a:cubicBezTo>
                  <a:pt x="1324568" y="4739928"/>
                  <a:pt x="1340415" y="4764181"/>
                  <a:pt x="1361931" y="4787755"/>
                </a:cubicBezTo>
                <a:lnTo>
                  <a:pt x="1401053" y="4830618"/>
                </a:lnTo>
                <a:lnTo>
                  <a:pt x="1372542" y="4833855"/>
                </a:lnTo>
                <a:cubicBezTo>
                  <a:pt x="1349830" y="4836434"/>
                  <a:pt x="1338690" y="4830695"/>
                  <a:pt x="1317773" y="4805640"/>
                </a:cubicBezTo>
                <a:cubicBezTo>
                  <a:pt x="1303331" y="4788341"/>
                  <a:pt x="1291243" y="4778312"/>
                  <a:pt x="1290911" y="4783352"/>
                </a:cubicBezTo>
                <a:cubicBezTo>
                  <a:pt x="1290579" y="4788393"/>
                  <a:pt x="1286329" y="4782598"/>
                  <a:pt x="1281467" y="4770474"/>
                </a:cubicBezTo>
                <a:cubicBezTo>
                  <a:pt x="1276605" y="4758351"/>
                  <a:pt x="1268923" y="4750720"/>
                  <a:pt x="1264397" y="4753517"/>
                </a:cubicBezTo>
                <a:cubicBezTo>
                  <a:pt x="1259870" y="4756315"/>
                  <a:pt x="1258191" y="4748018"/>
                  <a:pt x="1260664" y="4735080"/>
                </a:cubicBezTo>
                <a:cubicBezTo>
                  <a:pt x="1263137" y="4722141"/>
                  <a:pt x="1268947" y="4711555"/>
                  <a:pt x="1273576" y="4711555"/>
                </a:cubicBezTo>
                <a:cubicBezTo>
                  <a:pt x="1291614" y="4711555"/>
                  <a:pt x="1280745" y="4685471"/>
                  <a:pt x="1258479" y="4675325"/>
                </a:cubicBezTo>
                <a:cubicBezTo>
                  <a:pt x="1238273" y="4666120"/>
                  <a:pt x="1232916" y="4667542"/>
                  <a:pt x="1220379" y="4685441"/>
                </a:cubicBezTo>
                <a:cubicBezTo>
                  <a:pt x="1202412" y="4711092"/>
                  <a:pt x="1201432" y="4731680"/>
                  <a:pt x="1218488" y="4725135"/>
                </a:cubicBezTo>
                <a:cubicBezTo>
                  <a:pt x="1227866" y="4721536"/>
                  <a:pt x="1230070" y="4727863"/>
                  <a:pt x="1226919" y="4749333"/>
                </a:cubicBezTo>
                <a:cubicBezTo>
                  <a:pt x="1224532" y="4765599"/>
                  <a:pt x="1228215" y="4785107"/>
                  <a:pt x="1235280" y="4793621"/>
                </a:cubicBezTo>
                <a:cubicBezTo>
                  <a:pt x="1242226" y="4801990"/>
                  <a:pt x="1252362" y="4816225"/>
                  <a:pt x="1257806" y="4825256"/>
                </a:cubicBezTo>
                <a:cubicBezTo>
                  <a:pt x="1294670" y="4886415"/>
                  <a:pt x="1308820" y="4902842"/>
                  <a:pt x="1314378" y="4890934"/>
                </a:cubicBezTo>
                <a:cubicBezTo>
                  <a:pt x="1317636" y="4883954"/>
                  <a:pt x="1318512" y="4887887"/>
                  <a:pt x="1316325" y="4899674"/>
                </a:cubicBezTo>
                <a:cubicBezTo>
                  <a:pt x="1314138" y="4911461"/>
                  <a:pt x="1316152" y="4921105"/>
                  <a:pt x="1320800" y="4921105"/>
                </a:cubicBezTo>
                <a:cubicBezTo>
                  <a:pt x="1325449" y="4921105"/>
                  <a:pt x="1332068" y="4932892"/>
                  <a:pt x="1335510" y="4947299"/>
                </a:cubicBezTo>
                <a:cubicBezTo>
                  <a:pt x="1338951" y="4961706"/>
                  <a:pt x="1345987" y="4978850"/>
                  <a:pt x="1351145" y="4985399"/>
                </a:cubicBezTo>
                <a:cubicBezTo>
                  <a:pt x="1356303" y="4991947"/>
                  <a:pt x="1357199" y="4997305"/>
                  <a:pt x="1353137" y="4997305"/>
                </a:cubicBezTo>
                <a:cubicBezTo>
                  <a:pt x="1349074" y="4997305"/>
                  <a:pt x="1354979" y="5005309"/>
                  <a:pt x="1366258" y="5015091"/>
                </a:cubicBezTo>
                <a:cubicBezTo>
                  <a:pt x="1377537" y="5024874"/>
                  <a:pt x="1386765" y="5041304"/>
                  <a:pt x="1386765" y="5051604"/>
                </a:cubicBezTo>
                <a:cubicBezTo>
                  <a:pt x="1386765" y="5082660"/>
                  <a:pt x="1399141" y="5088387"/>
                  <a:pt x="1441638" y="5077000"/>
                </a:cubicBezTo>
                <a:close/>
                <a:moveTo>
                  <a:pt x="7319133" y="4956499"/>
                </a:moveTo>
                <a:cubicBezTo>
                  <a:pt x="7343098" y="4927623"/>
                  <a:pt x="7308255" y="4876927"/>
                  <a:pt x="7280357" y="4900080"/>
                </a:cubicBezTo>
                <a:cubicBezTo>
                  <a:pt x="7258039" y="4918603"/>
                  <a:pt x="7269770" y="4968730"/>
                  <a:pt x="7296423" y="4968730"/>
                </a:cubicBezTo>
                <a:cubicBezTo>
                  <a:pt x="7303331" y="4968730"/>
                  <a:pt x="7313550" y="4963226"/>
                  <a:pt x="7319133" y="4956499"/>
                </a:cubicBezTo>
                <a:close/>
                <a:moveTo>
                  <a:pt x="9582860" y="4921629"/>
                </a:moveTo>
                <a:cubicBezTo>
                  <a:pt x="9593006" y="4889664"/>
                  <a:pt x="9591972" y="4778603"/>
                  <a:pt x="9581431" y="4768062"/>
                </a:cubicBezTo>
                <a:cubicBezTo>
                  <a:pt x="9575660" y="4762290"/>
                  <a:pt x="9560799" y="4759002"/>
                  <a:pt x="9548407" y="4760755"/>
                </a:cubicBezTo>
                <a:cubicBezTo>
                  <a:pt x="9526522" y="4763852"/>
                  <a:pt x="9525976" y="4766122"/>
                  <a:pt x="9529318" y="4840143"/>
                </a:cubicBezTo>
                <a:cubicBezTo>
                  <a:pt x="9531210" y="4882053"/>
                  <a:pt x="9536567" y="4917772"/>
                  <a:pt x="9541223" y="4919517"/>
                </a:cubicBezTo>
                <a:cubicBezTo>
                  <a:pt x="9545880" y="4921264"/>
                  <a:pt x="9549690" y="4928630"/>
                  <a:pt x="9549690" y="4935887"/>
                </a:cubicBezTo>
                <a:cubicBezTo>
                  <a:pt x="9549690" y="4954010"/>
                  <a:pt x="9576201" y="4942614"/>
                  <a:pt x="9582860" y="4921629"/>
                </a:cubicBezTo>
                <a:close/>
                <a:moveTo>
                  <a:pt x="9536082" y="4583648"/>
                </a:moveTo>
                <a:cubicBezTo>
                  <a:pt x="9551873" y="4567858"/>
                  <a:pt x="9553903" y="4543833"/>
                  <a:pt x="9540165" y="4535343"/>
                </a:cubicBezTo>
                <a:cubicBezTo>
                  <a:pt x="9534926" y="4532105"/>
                  <a:pt x="9530640" y="4510421"/>
                  <a:pt x="9530640" y="4487155"/>
                </a:cubicBezTo>
                <a:cubicBezTo>
                  <a:pt x="9530640" y="4463890"/>
                  <a:pt x="9534926" y="4444855"/>
                  <a:pt x="9540165" y="4444855"/>
                </a:cubicBezTo>
                <a:cubicBezTo>
                  <a:pt x="9553540" y="4444855"/>
                  <a:pt x="9552051" y="4412926"/>
                  <a:pt x="9538022" y="4398897"/>
                </a:cubicBezTo>
                <a:cubicBezTo>
                  <a:pt x="9529692" y="4390567"/>
                  <a:pt x="9529173" y="4382531"/>
                  <a:pt x="9536209" y="4370799"/>
                </a:cubicBezTo>
                <a:cubicBezTo>
                  <a:pt x="9549533" y="4348581"/>
                  <a:pt x="9552712" y="4282930"/>
                  <a:pt x="9540463" y="4282930"/>
                </a:cubicBezTo>
                <a:cubicBezTo>
                  <a:pt x="9535060" y="4282930"/>
                  <a:pt x="9530640" y="4278338"/>
                  <a:pt x="9530640" y="4272725"/>
                </a:cubicBezTo>
                <a:cubicBezTo>
                  <a:pt x="9530640" y="4254625"/>
                  <a:pt x="9502998" y="4234208"/>
                  <a:pt x="9475978" y="4232351"/>
                </a:cubicBezTo>
                <a:cubicBezTo>
                  <a:pt x="9454575" y="4230879"/>
                  <a:pt x="9450046" y="4234229"/>
                  <a:pt x="9451657" y="4250343"/>
                </a:cubicBezTo>
                <a:cubicBezTo>
                  <a:pt x="9453486" y="4268634"/>
                  <a:pt x="9449750" y="4269821"/>
                  <a:pt x="9402641" y="4265915"/>
                </a:cubicBezTo>
                <a:cubicBezTo>
                  <a:pt x="9356689" y="4262104"/>
                  <a:pt x="9350991" y="4263746"/>
                  <a:pt x="9345034" y="4282515"/>
                </a:cubicBezTo>
                <a:cubicBezTo>
                  <a:pt x="9340761" y="4295979"/>
                  <a:pt x="9343779" y="4309264"/>
                  <a:pt x="9353569" y="4320082"/>
                </a:cubicBezTo>
                <a:cubicBezTo>
                  <a:pt x="9370636" y="4338940"/>
                  <a:pt x="9373542" y="4359130"/>
                  <a:pt x="9359190" y="4359130"/>
                </a:cubicBezTo>
                <a:cubicBezTo>
                  <a:pt x="9341126" y="4359130"/>
                  <a:pt x="9349711" y="4386436"/>
                  <a:pt x="9369777" y="4392805"/>
                </a:cubicBezTo>
                <a:cubicBezTo>
                  <a:pt x="9392646" y="4400063"/>
                  <a:pt x="9431007" y="4370043"/>
                  <a:pt x="9409196" y="4361957"/>
                </a:cubicBezTo>
                <a:cubicBezTo>
                  <a:pt x="9388842" y="4354411"/>
                  <a:pt x="9396108" y="4330533"/>
                  <a:pt x="9421723" y="4320794"/>
                </a:cubicBezTo>
                <a:cubicBezTo>
                  <a:pt x="9455120" y="4308097"/>
                  <a:pt x="9453676" y="4307351"/>
                  <a:pt x="9469634" y="4345542"/>
                </a:cubicBezTo>
                <a:cubicBezTo>
                  <a:pt x="9483728" y="4379275"/>
                  <a:pt x="9480427" y="4416280"/>
                  <a:pt x="9463323" y="4416280"/>
                </a:cubicBezTo>
                <a:cubicBezTo>
                  <a:pt x="9451875" y="4416280"/>
                  <a:pt x="9451696" y="4442264"/>
                  <a:pt x="9463115" y="4446443"/>
                </a:cubicBezTo>
                <a:cubicBezTo>
                  <a:pt x="9467887" y="4448189"/>
                  <a:pt x="9472971" y="4466763"/>
                  <a:pt x="9474414" y="4487718"/>
                </a:cubicBezTo>
                <a:cubicBezTo>
                  <a:pt x="9475856" y="4508673"/>
                  <a:pt x="9480929" y="4531032"/>
                  <a:pt x="9485688" y="4537404"/>
                </a:cubicBezTo>
                <a:cubicBezTo>
                  <a:pt x="9490447" y="4543776"/>
                  <a:pt x="9492488" y="4554492"/>
                  <a:pt x="9490223" y="4561216"/>
                </a:cubicBezTo>
                <a:cubicBezTo>
                  <a:pt x="9487958" y="4567941"/>
                  <a:pt x="9492911" y="4578664"/>
                  <a:pt x="9501229" y="4585046"/>
                </a:cubicBezTo>
                <a:cubicBezTo>
                  <a:pt x="9520437" y="4599783"/>
                  <a:pt x="9519927" y="4599803"/>
                  <a:pt x="9536082" y="4583648"/>
                </a:cubicBezTo>
                <a:close/>
                <a:moveTo>
                  <a:pt x="9249652" y="2559819"/>
                </a:moveTo>
                <a:cubicBezTo>
                  <a:pt x="9265369" y="2550611"/>
                  <a:pt x="9279687" y="2535540"/>
                  <a:pt x="9281471" y="2526328"/>
                </a:cubicBezTo>
                <a:cubicBezTo>
                  <a:pt x="9284986" y="2508176"/>
                  <a:pt x="9248421" y="2463265"/>
                  <a:pt x="9232726" y="2466458"/>
                </a:cubicBezTo>
                <a:cubicBezTo>
                  <a:pt x="9227426" y="2467536"/>
                  <a:pt x="9219024" y="2453422"/>
                  <a:pt x="9214054" y="2435095"/>
                </a:cubicBezTo>
                <a:cubicBezTo>
                  <a:pt x="9204240" y="2398899"/>
                  <a:pt x="9192799" y="2387826"/>
                  <a:pt x="9164982" y="2387601"/>
                </a:cubicBezTo>
                <a:cubicBezTo>
                  <a:pt x="9149085" y="2387472"/>
                  <a:pt x="9147623" y="2392732"/>
                  <a:pt x="9152443" y="2432699"/>
                </a:cubicBezTo>
                <a:cubicBezTo>
                  <a:pt x="9157463" y="2474331"/>
                  <a:pt x="9187014" y="2555004"/>
                  <a:pt x="9203155" y="2571145"/>
                </a:cubicBezTo>
                <a:cubicBezTo>
                  <a:pt x="9212305" y="2580295"/>
                  <a:pt x="9216418" y="2579293"/>
                  <a:pt x="9249652" y="2559819"/>
                </a:cubicBezTo>
                <a:close/>
                <a:moveTo>
                  <a:pt x="8701965" y="1506955"/>
                </a:moveTo>
                <a:cubicBezTo>
                  <a:pt x="8701965" y="1504645"/>
                  <a:pt x="8697679" y="1500105"/>
                  <a:pt x="8692440" y="1496868"/>
                </a:cubicBezTo>
                <a:cubicBezTo>
                  <a:pt x="8687201" y="1493630"/>
                  <a:pt x="8682915" y="1495520"/>
                  <a:pt x="8682915" y="1501068"/>
                </a:cubicBezTo>
                <a:cubicBezTo>
                  <a:pt x="8682915" y="1506616"/>
                  <a:pt x="8687201" y="1511155"/>
                  <a:pt x="8692440" y="1511155"/>
                </a:cubicBezTo>
                <a:cubicBezTo>
                  <a:pt x="8697679" y="1511155"/>
                  <a:pt x="8701965" y="1509265"/>
                  <a:pt x="8701965" y="1506955"/>
                </a:cubicBezTo>
                <a:close/>
                <a:moveTo>
                  <a:pt x="8191598" y="1476798"/>
                </a:moveTo>
                <a:cubicBezTo>
                  <a:pt x="8208496" y="1470315"/>
                  <a:pt x="8213196" y="1402015"/>
                  <a:pt x="8197416" y="1392263"/>
                </a:cubicBezTo>
                <a:cubicBezTo>
                  <a:pt x="8192330" y="1389119"/>
                  <a:pt x="8185348" y="1365292"/>
                  <a:pt x="8181902" y="1339314"/>
                </a:cubicBezTo>
                <a:cubicBezTo>
                  <a:pt x="8178456" y="1313335"/>
                  <a:pt x="8171902" y="1292080"/>
                  <a:pt x="8167338" y="1292080"/>
                </a:cubicBezTo>
                <a:cubicBezTo>
                  <a:pt x="8162774" y="1292080"/>
                  <a:pt x="8159040" y="1273079"/>
                  <a:pt x="8159040" y="1249855"/>
                </a:cubicBezTo>
                <a:cubicBezTo>
                  <a:pt x="8159040" y="1209393"/>
                  <a:pt x="8157882" y="1207662"/>
                  <a:pt x="8131311" y="1208418"/>
                </a:cubicBezTo>
                <a:cubicBezTo>
                  <a:pt x="8110628" y="1209005"/>
                  <a:pt x="8104989" y="1212872"/>
                  <a:pt x="8109117" y="1223631"/>
                </a:cubicBezTo>
                <a:cubicBezTo>
                  <a:pt x="8112729" y="1233044"/>
                  <a:pt x="8110781" y="1235662"/>
                  <a:pt x="8103509" y="1231168"/>
                </a:cubicBezTo>
                <a:cubicBezTo>
                  <a:pt x="8087466" y="1221253"/>
                  <a:pt x="8089775" y="1240504"/>
                  <a:pt x="8106653" y="1257382"/>
                </a:cubicBezTo>
                <a:cubicBezTo>
                  <a:pt x="8122360" y="1273089"/>
                  <a:pt x="8125653" y="1292080"/>
                  <a:pt x="8112670" y="1292080"/>
                </a:cubicBezTo>
                <a:cubicBezTo>
                  <a:pt x="8096625" y="1292080"/>
                  <a:pt x="8092673" y="1371870"/>
                  <a:pt x="8107585" y="1394743"/>
                </a:cubicBezTo>
                <a:cubicBezTo>
                  <a:pt x="8115366" y="1406678"/>
                  <a:pt x="8119318" y="1420349"/>
                  <a:pt x="8116368" y="1425123"/>
                </a:cubicBezTo>
                <a:cubicBezTo>
                  <a:pt x="8111173" y="1433528"/>
                  <a:pt x="8157019" y="1482580"/>
                  <a:pt x="8170070" y="1482580"/>
                </a:cubicBezTo>
                <a:cubicBezTo>
                  <a:pt x="8173624" y="1482580"/>
                  <a:pt x="8183312" y="1479978"/>
                  <a:pt x="8191598" y="1476798"/>
                </a:cubicBezTo>
                <a:close/>
                <a:moveTo>
                  <a:pt x="3340242" y="1310259"/>
                </a:moveTo>
                <a:cubicBezTo>
                  <a:pt x="3371965" y="1277807"/>
                  <a:pt x="3373148" y="1256765"/>
                  <a:pt x="3344153" y="1240713"/>
                </a:cubicBezTo>
                <a:cubicBezTo>
                  <a:pt x="3333675" y="1234913"/>
                  <a:pt x="3322474" y="1226577"/>
                  <a:pt x="3319262" y="1222189"/>
                </a:cubicBezTo>
                <a:cubicBezTo>
                  <a:pt x="3316049" y="1217800"/>
                  <a:pt x="3298905" y="1213514"/>
                  <a:pt x="3281162" y="1212664"/>
                </a:cubicBezTo>
                <a:cubicBezTo>
                  <a:pt x="3249963" y="1211168"/>
                  <a:pt x="3248976" y="1212213"/>
                  <a:pt x="3251132" y="1244455"/>
                </a:cubicBezTo>
                <a:cubicBezTo>
                  <a:pt x="3252358" y="1262791"/>
                  <a:pt x="3253664" y="1285725"/>
                  <a:pt x="3254033" y="1295420"/>
                </a:cubicBezTo>
                <a:cubicBezTo>
                  <a:pt x="3255901" y="1344462"/>
                  <a:pt x="3299475" y="1351963"/>
                  <a:pt x="3340242" y="1310259"/>
                </a:cubicBezTo>
                <a:close/>
                <a:moveTo>
                  <a:pt x="8737047" y="1318869"/>
                </a:moveTo>
                <a:cubicBezTo>
                  <a:pt x="8734006" y="1311271"/>
                  <a:pt x="8731749" y="1313528"/>
                  <a:pt x="8731292" y="1324624"/>
                </a:cubicBezTo>
                <a:cubicBezTo>
                  <a:pt x="8730879" y="1334665"/>
                  <a:pt x="8733130" y="1340290"/>
                  <a:pt x="8736295" y="1337125"/>
                </a:cubicBezTo>
                <a:cubicBezTo>
                  <a:pt x="8739460" y="1333960"/>
                  <a:pt x="8739798" y="1325745"/>
                  <a:pt x="8737046" y="1318869"/>
                </a:cubicBezTo>
                <a:close/>
                <a:moveTo>
                  <a:pt x="4813860" y="1147300"/>
                </a:moveTo>
                <a:cubicBezTo>
                  <a:pt x="4827769" y="1133391"/>
                  <a:pt x="4828680" y="1120630"/>
                  <a:pt x="4815765" y="1120630"/>
                </a:cubicBezTo>
                <a:cubicBezTo>
                  <a:pt x="4810527" y="1120630"/>
                  <a:pt x="4806240" y="1126745"/>
                  <a:pt x="4806240" y="1134219"/>
                </a:cubicBezTo>
                <a:cubicBezTo>
                  <a:pt x="4806240" y="1141693"/>
                  <a:pt x="4798739" y="1149768"/>
                  <a:pt x="4789572" y="1152164"/>
                </a:cubicBezTo>
                <a:cubicBezTo>
                  <a:pt x="4776771" y="1155509"/>
                  <a:pt x="4776329" y="1156777"/>
                  <a:pt x="4787666" y="1157625"/>
                </a:cubicBezTo>
                <a:cubicBezTo>
                  <a:pt x="4795787" y="1158233"/>
                  <a:pt x="4807574" y="1153587"/>
                  <a:pt x="4813860" y="1147300"/>
                </a:cubicBezTo>
                <a:close/>
                <a:moveTo>
                  <a:pt x="5461570" y="1048381"/>
                </a:moveTo>
                <a:cubicBezTo>
                  <a:pt x="5463267" y="1030989"/>
                  <a:pt x="5458679" y="1014215"/>
                  <a:pt x="5450329" y="1007285"/>
                </a:cubicBezTo>
                <a:cubicBezTo>
                  <a:pt x="5438746" y="997672"/>
                  <a:pt x="5434091" y="999523"/>
                  <a:pt x="5424337" y="1017621"/>
                </a:cubicBezTo>
                <a:cubicBezTo>
                  <a:pt x="5417802" y="1029747"/>
                  <a:pt x="5411995" y="1049507"/>
                  <a:pt x="5411433" y="1061534"/>
                </a:cubicBezTo>
                <a:cubicBezTo>
                  <a:pt x="5410592" y="1079537"/>
                  <a:pt x="5414676" y="1082903"/>
                  <a:pt x="5434557" y="1080584"/>
                </a:cubicBezTo>
                <a:cubicBezTo>
                  <a:pt x="5453808" y="1078338"/>
                  <a:pt x="5459284" y="1071811"/>
                  <a:pt x="5461570" y="1048381"/>
                </a:cubicBezTo>
                <a:close/>
                <a:moveTo>
                  <a:pt x="5364133" y="1059398"/>
                </a:moveTo>
                <a:cubicBezTo>
                  <a:pt x="5381831" y="1041700"/>
                  <a:pt x="5381506" y="1011788"/>
                  <a:pt x="5363453" y="996805"/>
                </a:cubicBezTo>
                <a:cubicBezTo>
                  <a:pt x="5344575" y="981137"/>
                  <a:pt x="5345137" y="964646"/>
                  <a:pt x="5364299" y="971999"/>
                </a:cubicBezTo>
                <a:cubicBezTo>
                  <a:pt x="5372697" y="975222"/>
                  <a:pt x="5390226" y="969316"/>
                  <a:pt x="5403683" y="958731"/>
                </a:cubicBezTo>
                <a:cubicBezTo>
                  <a:pt x="5417021" y="948239"/>
                  <a:pt x="5423070" y="939655"/>
                  <a:pt x="5417125" y="939655"/>
                </a:cubicBezTo>
                <a:cubicBezTo>
                  <a:pt x="5410503" y="939655"/>
                  <a:pt x="5406315" y="921203"/>
                  <a:pt x="5406315" y="892030"/>
                </a:cubicBezTo>
                <a:cubicBezTo>
                  <a:pt x="5406315" y="856047"/>
                  <a:pt x="5409808" y="844405"/>
                  <a:pt x="5420603" y="844405"/>
                </a:cubicBezTo>
                <a:cubicBezTo>
                  <a:pt x="5428461" y="844405"/>
                  <a:pt x="5434890" y="849934"/>
                  <a:pt x="5434890" y="856693"/>
                </a:cubicBezTo>
                <a:cubicBezTo>
                  <a:pt x="5434890" y="863451"/>
                  <a:pt x="5451269" y="887079"/>
                  <a:pt x="5471288" y="909199"/>
                </a:cubicBezTo>
                <a:lnTo>
                  <a:pt x="5507686" y="949418"/>
                </a:lnTo>
                <a:lnTo>
                  <a:pt x="5537963" y="934314"/>
                </a:lnTo>
                <a:cubicBezTo>
                  <a:pt x="5568789" y="918936"/>
                  <a:pt x="5580122" y="881447"/>
                  <a:pt x="5558066" y="867816"/>
                </a:cubicBezTo>
                <a:cubicBezTo>
                  <a:pt x="5552470" y="864358"/>
                  <a:pt x="5550375" y="855055"/>
                  <a:pt x="5553411" y="847144"/>
                </a:cubicBezTo>
                <a:cubicBezTo>
                  <a:pt x="5557190" y="837299"/>
                  <a:pt x="5554541" y="834444"/>
                  <a:pt x="5545021" y="838097"/>
                </a:cubicBezTo>
                <a:cubicBezTo>
                  <a:pt x="5536769" y="841264"/>
                  <a:pt x="5532700" y="838789"/>
                  <a:pt x="5535019" y="832014"/>
                </a:cubicBezTo>
                <a:cubicBezTo>
                  <a:pt x="5537168" y="825732"/>
                  <a:pt x="5523558" y="810792"/>
                  <a:pt x="5504774" y="798813"/>
                </a:cubicBezTo>
                <a:cubicBezTo>
                  <a:pt x="5474919" y="779775"/>
                  <a:pt x="5466530" y="778385"/>
                  <a:pt x="5438100" y="787767"/>
                </a:cubicBezTo>
                <a:cubicBezTo>
                  <a:pt x="5415534" y="795215"/>
                  <a:pt x="5401929" y="795472"/>
                  <a:pt x="5393658" y="788608"/>
                </a:cubicBezTo>
                <a:cubicBezTo>
                  <a:pt x="5383651" y="780302"/>
                  <a:pt x="5329745" y="798548"/>
                  <a:pt x="5292822" y="822738"/>
                </a:cubicBezTo>
                <a:cubicBezTo>
                  <a:pt x="5282645" y="829405"/>
                  <a:pt x="5273452" y="943952"/>
                  <a:pt x="5282378" y="952878"/>
                </a:cubicBezTo>
                <a:cubicBezTo>
                  <a:pt x="5287679" y="958178"/>
                  <a:pt x="5292015" y="971883"/>
                  <a:pt x="5292015" y="983334"/>
                </a:cubicBezTo>
                <a:cubicBezTo>
                  <a:pt x="5292015" y="1002201"/>
                  <a:pt x="5302808" y="1028788"/>
                  <a:pt x="5323584" y="1061099"/>
                </a:cubicBezTo>
                <a:cubicBezTo>
                  <a:pt x="5333639" y="1076737"/>
                  <a:pt x="5347370" y="1076161"/>
                  <a:pt x="5364133" y="1059398"/>
                </a:cubicBezTo>
                <a:close/>
                <a:moveTo>
                  <a:pt x="7440207" y="900596"/>
                </a:moveTo>
                <a:cubicBezTo>
                  <a:pt x="7446924" y="879434"/>
                  <a:pt x="7434918" y="861175"/>
                  <a:pt x="7412083" y="857823"/>
                </a:cubicBezTo>
                <a:cubicBezTo>
                  <a:pt x="7395260" y="855354"/>
                  <a:pt x="7385109" y="878967"/>
                  <a:pt x="7392704" y="902897"/>
                </a:cubicBezTo>
                <a:cubicBezTo>
                  <a:pt x="7400324" y="926906"/>
                  <a:pt x="7432349" y="925355"/>
                  <a:pt x="7440207" y="900596"/>
                </a:cubicBezTo>
                <a:close/>
                <a:moveTo>
                  <a:pt x="7421698" y="811089"/>
                </a:moveTo>
                <a:cubicBezTo>
                  <a:pt x="7429290" y="780842"/>
                  <a:pt x="7420903" y="758680"/>
                  <a:pt x="7401866" y="758680"/>
                </a:cubicBezTo>
                <a:cubicBezTo>
                  <a:pt x="7380707" y="758680"/>
                  <a:pt x="7365238" y="803434"/>
                  <a:pt x="7380431" y="820695"/>
                </a:cubicBezTo>
                <a:cubicBezTo>
                  <a:pt x="7398550" y="841281"/>
                  <a:pt x="7415087" y="837431"/>
                  <a:pt x="7421698" y="811089"/>
                </a:cubicBezTo>
                <a:close/>
                <a:moveTo>
                  <a:pt x="7576137" y="730105"/>
                </a:moveTo>
                <a:cubicBezTo>
                  <a:pt x="7577723" y="696053"/>
                  <a:pt x="7583081" y="664121"/>
                  <a:pt x="7588043" y="659144"/>
                </a:cubicBezTo>
                <a:cubicBezTo>
                  <a:pt x="7593005" y="654167"/>
                  <a:pt x="7597065" y="640237"/>
                  <a:pt x="7597065" y="628187"/>
                </a:cubicBezTo>
                <a:cubicBezTo>
                  <a:pt x="7597065" y="615298"/>
                  <a:pt x="7602809" y="606280"/>
                  <a:pt x="7611018" y="606280"/>
                </a:cubicBezTo>
                <a:cubicBezTo>
                  <a:pt x="7627514" y="606280"/>
                  <a:pt x="7644463" y="578115"/>
                  <a:pt x="7641229" y="556077"/>
                </a:cubicBezTo>
                <a:cubicBezTo>
                  <a:pt x="7638208" y="535496"/>
                  <a:pt x="7606927" y="501505"/>
                  <a:pt x="7591008" y="501505"/>
                </a:cubicBezTo>
                <a:cubicBezTo>
                  <a:pt x="7584062" y="501505"/>
                  <a:pt x="7575689" y="512221"/>
                  <a:pt x="7572401" y="525317"/>
                </a:cubicBezTo>
                <a:cubicBezTo>
                  <a:pt x="7567151" y="546238"/>
                  <a:pt x="7561297" y="549130"/>
                  <a:pt x="7524193" y="549130"/>
                </a:cubicBezTo>
                <a:cubicBezTo>
                  <a:pt x="7500966" y="549130"/>
                  <a:pt x="7476375" y="554349"/>
                  <a:pt x="7469546" y="560727"/>
                </a:cubicBezTo>
                <a:cubicBezTo>
                  <a:pt x="7453253" y="575948"/>
                  <a:pt x="7465882" y="634347"/>
                  <a:pt x="7489697" y="653905"/>
                </a:cubicBezTo>
                <a:cubicBezTo>
                  <a:pt x="7503266" y="665049"/>
                  <a:pt x="7505796" y="676052"/>
                  <a:pt x="7501192" y="703911"/>
                </a:cubicBezTo>
                <a:cubicBezTo>
                  <a:pt x="7496818" y="730381"/>
                  <a:pt x="7498601" y="739630"/>
                  <a:pt x="7508077" y="739630"/>
                </a:cubicBezTo>
                <a:cubicBezTo>
                  <a:pt x="7515124" y="739630"/>
                  <a:pt x="7520865" y="749608"/>
                  <a:pt x="7520865" y="761855"/>
                </a:cubicBezTo>
                <a:cubicBezTo>
                  <a:pt x="7520865" y="789929"/>
                  <a:pt x="7529252" y="798316"/>
                  <a:pt x="7553811" y="794801"/>
                </a:cubicBezTo>
                <a:cubicBezTo>
                  <a:pt x="7570748" y="792376"/>
                  <a:pt x="7573625" y="784042"/>
                  <a:pt x="7576137" y="730105"/>
                </a:cubicBezTo>
                <a:close/>
                <a:moveTo>
                  <a:pt x="5410304" y="755335"/>
                </a:moveTo>
                <a:cubicBezTo>
                  <a:pt x="5407012" y="746758"/>
                  <a:pt x="5400525" y="742085"/>
                  <a:pt x="5395887" y="744951"/>
                </a:cubicBezTo>
                <a:cubicBezTo>
                  <a:pt x="5391250" y="747817"/>
                  <a:pt x="5392770" y="755933"/>
                  <a:pt x="5399267" y="762985"/>
                </a:cubicBezTo>
                <a:cubicBezTo>
                  <a:pt x="5413879" y="778850"/>
                  <a:pt x="5418183" y="775867"/>
                  <a:pt x="5410304" y="755335"/>
                </a:cubicBezTo>
                <a:close/>
                <a:moveTo>
                  <a:pt x="5642059" y="761639"/>
                </a:moveTo>
                <a:cubicBezTo>
                  <a:pt x="5632891" y="759243"/>
                  <a:pt x="5625390" y="750454"/>
                  <a:pt x="5625390" y="742107"/>
                </a:cubicBezTo>
                <a:cubicBezTo>
                  <a:pt x="5625390" y="733759"/>
                  <a:pt x="5622718" y="729603"/>
                  <a:pt x="5619451" y="732869"/>
                </a:cubicBezTo>
                <a:cubicBezTo>
                  <a:pt x="5608582" y="743738"/>
                  <a:pt x="5624539" y="768222"/>
                  <a:pt x="5641760" y="767100"/>
                </a:cubicBezTo>
                <a:cubicBezTo>
                  <a:pt x="5657662" y="766065"/>
                  <a:pt x="5657681" y="765722"/>
                  <a:pt x="5642059" y="761639"/>
                </a:cubicBezTo>
                <a:close/>
                <a:moveTo>
                  <a:pt x="5660060" y="722593"/>
                </a:moveTo>
                <a:cubicBezTo>
                  <a:pt x="5651719" y="714251"/>
                  <a:pt x="5642291" y="710029"/>
                  <a:pt x="5639111" y="713209"/>
                </a:cubicBezTo>
                <a:cubicBezTo>
                  <a:pt x="5635930" y="716390"/>
                  <a:pt x="5641186" y="727029"/>
                  <a:pt x="5650790" y="736852"/>
                </a:cubicBezTo>
                <a:cubicBezTo>
                  <a:pt x="5660395" y="746675"/>
                  <a:pt x="5669822" y="750897"/>
                  <a:pt x="5671740" y="746235"/>
                </a:cubicBezTo>
                <a:cubicBezTo>
                  <a:pt x="5673657" y="741573"/>
                  <a:pt x="5668401" y="730934"/>
                  <a:pt x="5660060" y="722593"/>
                </a:cubicBezTo>
                <a:close/>
                <a:moveTo>
                  <a:pt x="7466479" y="720567"/>
                </a:moveTo>
                <a:cubicBezTo>
                  <a:pt x="7469220" y="710082"/>
                  <a:pt x="7467577" y="703906"/>
                  <a:pt x="7462827" y="706841"/>
                </a:cubicBezTo>
                <a:cubicBezTo>
                  <a:pt x="7458077" y="709777"/>
                  <a:pt x="7454190" y="718356"/>
                  <a:pt x="7454190" y="725905"/>
                </a:cubicBezTo>
                <a:cubicBezTo>
                  <a:pt x="7454190" y="745619"/>
                  <a:pt x="7460662" y="742808"/>
                  <a:pt x="7466479" y="720567"/>
                </a:cubicBezTo>
                <a:close/>
                <a:moveTo>
                  <a:pt x="6996990" y="645013"/>
                </a:moveTo>
                <a:cubicBezTo>
                  <a:pt x="6996990" y="640122"/>
                  <a:pt x="7008778" y="634764"/>
                  <a:pt x="7023184" y="633106"/>
                </a:cubicBezTo>
                <a:cubicBezTo>
                  <a:pt x="7043758" y="630739"/>
                  <a:pt x="7050025" y="624472"/>
                  <a:pt x="7052392" y="603899"/>
                </a:cubicBezTo>
                <a:cubicBezTo>
                  <a:pt x="7056188" y="570907"/>
                  <a:pt x="7092240" y="565779"/>
                  <a:pt x="7092240" y="598231"/>
                </a:cubicBezTo>
                <a:cubicBezTo>
                  <a:pt x="7092240" y="618154"/>
                  <a:pt x="7092800" y="618251"/>
                  <a:pt x="7111290" y="601517"/>
                </a:cubicBezTo>
                <a:cubicBezTo>
                  <a:pt x="7146258" y="569873"/>
                  <a:pt x="7128749" y="491980"/>
                  <a:pt x="7086668" y="491980"/>
                </a:cubicBezTo>
                <a:cubicBezTo>
                  <a:pt x="7071433" y="491980"/>
                  <a:pt x="7038051" y="509372"/>
                  <a:pt x="7018110" y="527699"/>
                </a:cubicBezTo>
                <a:cubicBezTo>
                  <a:pt x="7010985" y="534247"/>
                  <a:pt x="6999984" y="539605"/>
                  <a:pt x="6993664" y="539605"/>
                </a:cubicBezTo>
                <a:cubicBezTo>
                  <a:pt x="6979011" y="539605"/>
                  <a:pt x="6953243" y="569530"/>
                  <a:pt x="6944689" y="596484"/>
                </a:cubicBezTo>
                <a:cubicBezTo>
                  <a:pt x="6940184" y="610679"/>
                  <a:pt x="6943664" y="622942"/>
                  <a:pt x="6955630" y="635036"/>
                </a:cubicBezTo>
                <a:cubicBezTo>
                  <a:pt x="6974482" y="654091"/>
                  <a:pt x="6996990" y="659520"/>
                  <a:pt x="6996990" y="645013"/>
                </a:cubicBezTo>
                <a:close/>
                <a:moveTo>
                  <a:pt x="7370846" y="571397"/>
                </a:moveTo>
                <a:cubicBezTo>
                  <a:pt x="7364298" y="568754"/>
                  <a:pt x="7358940" y="558124"/>
                  <a:pt x="7358940" y="547774"/>
                </a:cubicBezTo>
                <a:cubicBezTo>
                  <a:pt x="7358940" y="537424"/>
                  <a:pt x="7362360" y="531069"/>
                  <a:pt x="7366539" y="533652"/>
                </a:cubicBezTo>
                <a:cubicBezTo>
                  <a:pt x="7370718" y="536235"/>
                  <a:pt x="7380362" y="534410"/>
                  <a:pt x="7387970" y="529597"/>
                </a:cubicBezTo>
                <a:cubicBezTo>
                  <a:pt x="7398738" y="522786"/>
                  <a:pt x="7396988" y="520814"/>
                  <a:pt x="7380072" y="520701"/>
                </a:cubicBezTo>
                <a:cubicBezTo>
                  <a:pt x="7356658" y="520544"/>
                  <a:pt x="7344020" y="540381"/>
                  <a:pt x="7352860" y="563417"/>
                </a:cubicBezTo>
                <a:cubicBezTo>
                  <a:pt x="7355875" y="571276"/>
                  <a:pt x="7363834" y="577367"/>
                  <a:pt x="7370547" y="576953"/>
                </a:cubicBezTo>
                <a:cubicBezTo>
                  <a:pt x="7380107" y="576364"/>
                  <a:pt x="7380172" y="575160"/>
                  <a:pt x="7370847" y="571397"/>
                </a:cubicBezTo>
                <a:close/>
                <a:moveTo>
                  <a:pt x="5849228" y="483493"/>
                </a:moveTo>
                <a:cubicBezTo>
                  <a:pt x="5849228" y="453715"/>
                  <a:pt x="5844349" y="438626"/>
                  <a:pt x="5832288" y="431106"/>
                </a:cubicBezTo>
                <a:cubicBezTo>
                  <a:pt x="5810189" y="417325"/>
                  <a:pt x="5797186" y="436532"/>
                  <a:pt x="5796986" y="483249"/>
                </a:cubicBezTo>
                <a:cubicBezTo>
                  <a:pt x="5796816" y="523150"/>
                  <a:pt x="5803218" y="531904"/>
                  <a:pt x="5829786" y="528101"/>
                </a:cubicBezTo>
                <a:cubicBezTo>
                  <a:pt x="5845984" y="525782"/>
                  <a:pt x="5849228" y="518340"/>
                  <a:pt x="5849228" y="483493"/>
                </a:cubicBezTo>
                <a:close/>
                <a:moveTo>
                  <a:pt x="6073065" y="373144"/>
                </a:moveTo>
                <a:cubicBezTo>
                  <a:pt x="6073065" y="350064"/>
                  <a:pt x="6077351" y="328530"/>
                  <a:pt x="6082590" y="325292"/>
                </a:cubicBezTo>
                <a:cubicBezTo>
                  <a:pt x="6097344" y="316174"/>
                  <a:pt x="6093824" y="272963"/>
                  <a:pt x="6077828" y="266824"/>
                </a:cubicBezTo>
                <a:cubicBezTo>
                  <a:pt x="6069970" y="263809"/>
                  <a:pt x="6063540" y="255192"/>
                  <a:pt x="6063540" y="247675"/>
                </a:cubicBezTo>
                <a:cubicBezTo>
                  <a:pt x="6063540" y="223160"/>
                  <a:pt x="6030751" y="196795"/>
                  <a:pt x="6005860" y="201296"/>
                </a:cubicBezTo>
                <a:cubicBezTo>
                  <a:pt x="5983109" y="205409"/>
                  <a:pt x="5983012" y="205168"/>
                  <a:pt x="6001628" y="190724"/>
                </a:cubicBezTo>
                <a:cubicBezTo>
                  <a:pt x="6020064" y="176419"/>
                  <a:pt x="6020084" y="176048"/>
                  <a:pt x="6002230" y="179195"/>
                </a:cubicBezTo>
                <a:cubicBezTo>
                  <a:pt x="5982298" y="182708"/>
                  <a:pt x="5960423" y="242651"/>
                  <a:pt x="5975334" y="252897"/>
                </a:cubicBezTo>
                <a:cubicBezTo>
                  <a:pt x="5988541" y="261971"/>
                  <a:pt x="6004990" y="311636"/>
                  <a:pt x="6011931" y="363392"/>
                </a:cubicBezTo>
                <a:cubicBezTo>
                  <a:pt x="6019888" y="422721"/>
                  <a:pt x="6030527" y="437876"/>
                  <a:pt x="6055016" y="424770"/>
                </a:cubicBezTo>
                <a:cubicBezTo>
                  <a:pt x="6068539" y="417532"/>
                  <a:pt x="6073065" y="404586"/>
                  <a:pt x="6073065" y="373144"/>
                </a:cubicBezTo>
                <a:close/>
                <a:moveTo>
                  <a:pt x="2386890" y="6630843"/>
                </a:moveTo>
                <a:cubicBezTo>
                  <a:pt x="2386890" y="6622984"/>
                  <a:pt x="2391176" y="6616555"/>
                  <a:pt x="2396415" y="6616555"/>
                </a:cubicBezTo>
                <a:cubicBezTo>
                  <a:pt x="2401654" y="6616555"/>
                  <a:pt x="2405940" y="6622984"/>
                  <a:pt x="2405940" y="6630843"/>
                </a:cubicBezTo>
                <a:cubicBezTo>
                  <a:pt x="2405940" y="6638701"/>
                  <a:pt x="2401654" y="6645130"/>
                  <a:pt x="2396415" y="6645130"/>
                </a:cubicBezTo>
                <a:cubicBezTo>
                  <a:pt x="2391176" y="6645130"/>
                  <a:pt x="2386890" y="6638701"/>
                  <a:pt x="2386890" y="6630843"/>
                </a:cubicBezTo>
                <a:close/>
                <a:moveTo>
                  <a:pt x="8301915" y="6616555"/>
                </a:moveTo>
                <a:cubicBezTo>
                  <a:pt x="8301915" y="6611316"/>
                  <a:pt x="8306201" y="6607030"/>
                  <a:pt x="8311440" y="6607030"/>
                </a:cubicBezTo>
                <a:cubicBezTo>
                  <a:pt x="8316679" y="6607030"/>
                  <a:pt x="8320965" y="6611316"/>
                  <a:pt x="8320965" y="6616555"/>
                </a:cubicBezTo>
                <a:cubicBezTo>
                  <a:pt x="8320965" y="6621794"/>
                  <a:pt x="8316679" y="6626080"/>
                  <a:pt x="8311440" y="6626080"/>
                </a:cubicBezTo>
                <a:cubicBezTo>
                  <a:pt x="8306201" y="6626080"/>
                  <a:pt x="8301915" y="6621794"/>
                  <a:pt x="8301915" y="6616555"/>
                </a:cubicBezTo>
                <a:close/>
                <a:moveTo>
                  <a:pt x="2110665" y="6573693"/>
                </a:moveTo>
                <a:cubicBezTo>
                  <a:pt x="2110665" y="6565834"/>
                  <a:pt x="2117095" y="6559405"/>
                  <a:pt x="2124953" y="6559405"/>
                </a:cubicBezTo>
                <a:cubicBezTo>
                  <a:pt x="2132811" y="6559405"/>
                  <a:pt x="2139240" y="6565834"/>
                  <a:pt x="2139240" y="6573693"/>
                </a:cubicBezTo>
                <a:cubicBezTo>
                  <a:pt x="2139240" y="6581551"/>
                  <a:pt x="2132811" y="6587980"/>
                  <a:pt x="2124953" y="6587980"/>
                </a:cubicBezTo>
                <a:cubicBezTo>
                  <a:pt x="2117095" y="6587980"/>
                  <a:pt x="2110665" y="6581551"/>
                  <a:pt x="2110665" y="6573693"/>
                </a:cubicBezTo>
                <a:close/>
                <a:moveTo>
                  <a:pt x="8060645" y="6528449"/>
                </a:moveTo>
                <a:cubicBezTo>
                  <a:pt x="8057544" y="6511423"/>
                  <a:pt x="8052197" y="6487848"/>
                  <a:pt x="8048762" y="6476061"/>
                </a:cubicBezTo>
                <a:cubicBezTo>
                  <a:pt x="8044254" y="6460586"/>
                  <a:pt x="8046489" y="6454630"/>
                  <a:pt x="8056806" y="6454630"/>
                </a:cubicBezTo>
                <a:cubicBezTo>
                  <a:pt x="8064664" y="6454630"/>
                  <a:pt x="8073678" y="6464274"/>
                  <a:pt x="8076837" y="6476061"/>
                </a:cubicBezTo>
                <a:cubicBezTo>
                  <a:pt x="8085411" y="6508056"/>
                  <a:pt x="8084009" y="6559405"/>
                  <a:pt x="8074561" y="6559405"/>
                </a:cubicBezTo>
                <a:cubicBezTo>
                  <a:pt x="8070008" y="6559405"/>
                  <a:pt x="8063746" y="6545475"/>
                  <a:pt x="8060645" y="6528449"/>
                </a:cubicBezTo>
                <a:close/>
                <a:moveTo>
                  <a:pt x="8270825" y="6436416"/>
                </a:moveTo>
                <a:cubicBezTo>
                  <a:pt x="8252251" y="6400086"/>
                  <a:pt x="8256472" y="6386055"/>
                  <a:pt x="8279152" y="6408735"/>
                </a:cubicBezTo>
                <a:cubicBezTo>
                  <a:pt x="8287337" y="6416920"/>
                  <a:pt x="8292552" y="6433810"/>
                  <a:pt x="8290738" y="6446268"/>
                </a:cubicBezTo>
                <a:cubicBezTo>
                  <a:pt x="8287632" y="6467614"/>
                  <a:pt x="8286485" y="6467046"/>
                  <a:pt x="8270825" y="6436416"/>
                </a:cubicBezTo>
                <a:close/>
                <a:moveTo>
                  <a:pt x="2024940" y="6378430"/>
                </a:moveTo>
                <a:cubicBezTo>
                  <a:pt x="2024940" y="6367847"/>
                  <a:pt x="2031290" y="6359380"/>
                  <a:pt x="2039228" y="6359380"/>
                </a:cubicBezTo>
                <a:cubicBezTo>
                  <a:pt x="2047165" y="6359380"/>
                  <a:pt x="2053515" y="6367847"/>
                  <a:pt x="2053515" y="6378430"/>
                </a:cubicBezTo>
                <a:cubicBezTo>
                  <a:pt x="2053515" y="6389014"/>
                  <a:pt x="2047165" y="6397480"/>
                  <a:pt x="2039228" y="6397480"/>
                </a:cubicBezTo>
                <a:cubicBezTo>
                  <a:pt x="2031290" y="6397480"/>
                  <a:pt x="2024940" y="6389014"/>
                  <a:pt x="2024940" y="6378430"/>
                </a:cubicBezTo>
                <a:close/>
                <a:moveTo>
                  <a:pt x="4589547" y="6378133"/>
                </a:moveTo>
                <a:cubicBezTo>
                  <a:pt x="4577759" y="6373395"/>
                  <a:pt x="4567382" y="6361880"/>
                  <a:pt x="4566486" y="6352543"/>
                </a:cubicBezTo>
                <a:cubicBezTo>
                  <a:pt x="4565590" y="6343207"/>
                  <a:pt x="4564374" y="6328721"/>
                  <a:pt x="4563784" y="6320353"/>
                </a:cubicBezTo>
                <a:cubicBezTo>
                  <a:pt x="4562743" y="6305596"/>
                  <a:pt x="4518740" y="6258784"/>
                  <a:pt x="4500054" y="6252555"/>
                </a:cubicBezTo>
                <a:cubicBezTo>
                  <a:pt x="4494309" y="6250640"/>
                  <a:pt x="4495281" y="6232769"/>
                  <a:pt x="4502625" y="6205310"/>
                </a:cubicBezTo>
                <a:cubicBezTo>
                  <a:pt x="4512075" y="6169979"/>
                  <a:pt x="4512017" y="6150011"/>
                  <a:pt x="4502336" y="6105482"/>
                </a:cubicBezTo>
                <a:cubicBezTo>
                  <a:pt x="4495680" y="6074866"/>
                  <a:pt x="4486871" y="6043247"/>
                  <a:pt x="4482761" y="6035217"/>
                </a:cubicBezTo>
                <a:cubicBezTo>
                  <a:pt x="4478651" y="6027187"/>
                  <a:pt x="4472357" y="6007272"/>
                  <a:pt x="4468774" y="5990961"/>
                </a:cubicBezTo>
                <a:cubicBezTo>
                  <a:pt x="4465192" y="5974650"/>
                  <a:pt x="4453931" y="5953767"/>
                  <a:pt x="4443751" y="5944554"/>
                </a:cubicBezTo>
                <a:cubicBezTo>
                  <a:pt x="4433570" y="5935341"/>
                  <a:pt x="4425240" y="5922702"/>
                  <a:pt x="4425240" y="5916468"/>
                </a:cubicBezTo>
                <a:cubicBezTo>
                  <a:pt x="4425240" y="5910234"/>
                  <a:pt x="4416566" y="5897283"/>
                  <a:pt x="4405965" y="5887689"/>
                </a:cubicBezTo>
                <a:cubicBezTo>
                  <a:pt x="4392818" y="5875792"/>
                  <a:pt x="4389790" y="5867146"/>
                  <a:pt x="4396440" y="5860495"/>
                </a:cubicBezTo>
                <a:cubicBezTo>
                  <a:pt x="4403090" y="5853845"/>
                  <a:pt x="4409824" y="5854380"/>
                  <a:pt x="4417620" y="5862175"/>
                </a:cubicBezTo>
                <a:cubicBezTo>
                  <a:pt x="4423907" y="5868462"/>
                  <a:pt x="4441052" y="5873605"/>
                  <a:pt x="4455720" y="5873605"/>
                </a:cubicBezTo>
                <a:cubicBezTo>
                  <a:pt x="4473810" y="5873605"/>
                  <a:pt x="4482390" y="5878505"/>
                  <a:pt x="4482390" y="5888834"/>
                </a:cubicBezTo>
                <a:cubicBezTo>
                  <a:pt x="4482390" y="5903875"/>
                  <a:pt x="4509802" y="5969150"/>
                  <a:pt x="4519994" y="5978380"/>
                </a:cubicBezTo>
                <a:cubicBezTo>
                  <a:pt x="4528902" y="5986448"/>
                  <a:pt x="4548084" y="6019691"/>
                  <a:pt x="4563085" y="6053060"/>
                </a:cubicBezTo>
                <a:cubicBezTo>
                  <a:pt x="4573514" y="6076261"/>
                  <a:pt x="4574731" y="6089842"/>
                  <a:pt x="4567578" y="6103208"/>
                </a:cubicBezTo>
                <a:cubicBezTo>
                  <a:pt x="4559917" y="6117525"/>
                  <a:pt x="4561237" y="6122868"/>
                  <a:pt x="4573607" y="6127616"/>
                </a:cubicBezTo>
                <a:cubicBezTo>
                  <a:pt x="4586815" y="6132684"/>
                  <a:pt x="4588426" y="6142373"/>
                  <a:pt x="4583305" y="6185942"/>
                </a:cubicBezTo>
                <a:cubicBezTo>
                  <a:pt x="4577938" y="6231605"/>
                  <a:pt x="4579595" y="6239893"/>
                  <a:pt x="4596452" y="6251701"/>
                </a:cubicBezTo>
                <a:cubicBezTo>
                  <a:pt x="4607061" y="6259131"/>
                  <a:pt x="4615740" y="6272682"/>
                  <a:pt x="4615740" y="6281815"/>
                </a:cubicBezTo>
                <a:cubicBezTo>
                  <a:pt x="4615740" y="6290948"/>
                  <a:pt x="4620564" y="6303243"/>
                  <a:pt x="4626459" y="6309139"/>
                </a:cubicBezTo>
                <a:cubicBezTo>
                  <a:pt x="4637685" y="6320365"/>
                  <a:pt x="4630050" y="6388463"/>
                  <a:pt x="4617690" y="6387352"/>
                </a:cubicBezTo>
                <a:cubicBezTo>
                  <a:pt x="4613998" y="6387019"/>
                  <a:pt x="4601334" y="6382871"/>
                  <a:pt x="4589547" y="6378134"/>
                </a:cubicBezTo>
                <a:close/>
                <a:moveTo>
                  <a:pt x="2750205" y="6360425"/>
                </a:moveTo>
                <a:cubicBezTo>
                  <a:pt x="2741196" y="6354716"/>
                  <a:pt x="2740474" y="6350263"/>
                  <a:pt x="2747823" y="6345721"/>
                </a:cubicBezTo>
                <a:cubicBezTo>
                  <a:pt x="2759905" y="6338254"/>
                  <a:pt x="2777415" y="6346669"/>
                  <a:pt x="2777415" y="6359942"/>
                </a:cubicBezTo>
                <a:cubicBezTo>
                  <a:pt x="2777415" y="6371017"/>
                  <a:pt x="2767207" y="6371198"/>
                  <a:pt x="2750205" y="6360425"/>
                </a:cubicBezTo>
                <a:close/>
                <a:moveTo>
                  <a:pt x="2716254" y="6306594"/>
                </a:moveTo>
                <a:cubicBezTo>
                  <a:pt x="2712293" y="6290814"/>
                  <a:pt x="2715225" y="6277334"/>
                  <a:pt x="2724673" y="6267886"/>
                </a:cubicBezTo>
                <a:cubicBezTo>
                  <a:pt x="2744996" y="6247564"/>
                  <a:pt x="2758365" y="6259524"/>
                  <a:pt x="2758365" y="6298030"/>
                </a:cubicBezTo>
                <a:cubicBezTo>
                  <a:pt x="2758365" y="6323829"/>
                  <a:pt x="2754530" y="6330805"/>
                  <a:pt x="2740348" y="6330805"/>
                </a:cubicBezTo>
                <a:cubicBezTo>
                  <a:pt x="2728994" y="6330805"/>
                  <a:pt x="2720083" y="6321851"/>
                  <a:pt x="2716254" y="6306594"/>
                </a:cubicBezTo>
                <a:close/>
                <a:moveTo>
                  <a:pt x="3407946" y="6261710"/>
                </a:moveTo>
                <a:cubicBezTo>
                  <a:pt x="3339800" y="6194092"/>
                  <a:pt x="3320779" y="6171313"/>
                  <a:pt x="3320486" y="6156974"/>
                </a:cubicBezTo>
                <a:cubicBezTo>
                  <a:pt x="3320240" y="6144922"/>
                  <a:pt x="3347069" y="6149063"/>
                  <a:pt x="3351338" y="6161736"/>
                </a:cubicBezTo>
                <a:cubicBezTo>
                  <a:pt x="3353544" y="6168285"/>
                  <a:pt x="3358486" y="6157010"/>
                  <a:pt x="3362321" y="6136683"/>
                </a:cubicBezTo>
                <a:cubicBezTo>
                  <a:pt x="3366636" y="6113810"/>
                  <a:pt x="3365410" y="6095840"/>
                  <a:pt x="3359104" y="6089534"/>
                </a:cubicBezTo>
                <a:cubicBezTo>
                  <a:pt x="3340658" y="6071087"/>
                  <a:pt x="3348448" y="6065584"/>
                  <a:pt x="3377490" y="6076546"/>
                </a:cubicBezTo>
                <a:cubicBezTo>
                  <a:pt x="3403473" y="6086353"/>
                  <a:pt x="3417977" y="6111730"/>
                  <a:pt x="3397599" y="6111730"/>
                </a:cubicBezTo>
                <a:cubicBezTo>
                  <a:pt x="3388879" y="6111730"/>
                  <a:pt x="3388056" y="6141346"/>
                  <a:pt x="3396540" y="6149830"/>
                </a:cubicBezTo>
                <a:cubicBezTo>
                  <a:pt x="3407387" y="6160677"/>
                  <a:pt x="3425115" y="6198103"/>
                  <a:pt x="3425115" y="6210155"/>
                </a:cubicBezTo>
                <a:cubicBezTo>
                  <a:pt x="3425115" y="6217284"/>
                  <a:pt x="3433688" y="6232999"/>
                  <a:pt x="3444165" y="6245080"/>
                </a:cubicBezTo>
                <a:cubicBezTo>
                  <a:pt x="3454643" y="6257161"/>
                  <a:pt x="3463215" y="6272360"/>
                  <a:pt x="3463215" y="6278856"/>
                </a:cubicBezTo>
                <a:cubicBezTo>
                  <a:pt x="3463215" y="6285351"/>
                  <a:pt x="3469644" y="6293134"/>
                  <a:pt x="3477503" y="6296149"/>
                </a:cubicBezTo>
                <a:cubicBezTo>
                  <a:pt x="3491904" y="6301675"/>
                  <a:pt x="3497922" y="6330837"/>
                  <a:pt x="3484646" y="6330767"/>
                </a:cubicBezTo>
                <a:cubicBezTo>
                  <a:pt x="3480717" y="6330748"/>
                  <a:pt x="3446202" y="6299671"/>
                  <a:pt x="3407946" y="6261710"/>
                </a:cubicBezTo>
                <a:close/>
                <a:moveTo>
                  <a:pt x="7854240" y="6273655"/>
                </a:moveTo>
                <a:cubicBezTo>
                  <a:pt x="7854240" y="6268416"/>
                  <a:pt x="7858526" y="6264130"/>
                  <a:pt x="7863765" y="6264130"/>
                </a:cubicBezTo>
                <a:cubicBezTo>
                  <a:pt x="7869004" y="6264130"/>
                  <a:pt x="7873290" y="6268416"/>
                  <a:pt x="7873290" y="6273655"/>
                </a:cubicBezTo>
                <a:cubicBezTo>
                  <a:pt x="7873290" y="6278894"/>
                  <a:pt x="7869004" y="6283180"/>
                  <a:pt x="7863765" y="6283180"/>
                </a:cubicBezTo>
                <a:cubicBezTo>
                  <a:pt x="7858526" y="6283180"/>
                  <a:pt x="7854240" y="6278894"/>
                  <a:pt x="7854240" y="6273655"/>
                </a:cubicBezTo>
                <a:close/>
                <a:moveTo>
                  <a:pt x="5336724" y="6267564"/>
                </a:moveTo>
                <a:cubicBezTo>
                  <a:pt x="5329115" y="6259954"/>
                  <a:pt x="5337717" y="6245080"/>
                  <a:pt x="5349727" y="6245080"/>
                </a:cubicBezTo>
                <a:cubicBezTo>
                  <a:pt x="5354657" y="6245080"/>
                  <a:pt x="5358690" y="6251509"/>
                  <a:pt x="5358690" y="6259368"/>
                </a:cubicBezTo>
                <a:cubicBezTo>
                  <a:pt x="5358690" y="6274098"/>
                  <a:pt x="5347451" y="6278291"/>
                  <a:pt x="5336724" y="6267564"/>
                </a:cubicBezTo>
                <a:close/>
                <a:moveTo>
                  <a:pt x="8060615" y="6238730"/>
                </a:moveTo>
                <a:cubicBezTo>
                  <a:pt x="8049655" y="6227771"/>
                  <a:pt x="8053679" y="6216505"/>
                  <a:pt x="8068553" y="6216505"/>
                </a:cubicBezTo>
                <a:cubicBezTo>
                  <a:pt x="8076411" y="6216505"/>
                  <a:pt x="8082840" y="6222934"/>
                  <a:pt x="8082840" y="6230793"/>
                </a:cubicBezTo>
                <a:cubicBezTo>
                  <a:pt x="8082840" y="6245667"/>
                  <a:pt x="8071575" y="6249690"/>
                  <a:pt x="8060615" y="6238730"/>
                </a:cubicBezTo>
                <a:close/>
                <a:moveTo>
                  <a:pt x="1917584" y="6225155"/>
                </a:moveTo>
                <a:cubicBezTo>
                  <a:pt x="1908306" y="6219754"/>
                  <a:pt x="1903201" y="6211312"/>
                  <a:pt x="1906239" y="6206395"/>
                </a:cubicBezTo>
                <a:cubicBezTo>
                  <a:pt x="1915132" y="6192006"/>
                  <a:pt x="1928257" y="6196030"/>
                  <a:pt x="1939215" y="6216505"/>
                </a:cubicBezTo>
                <a:cubicBezTo>
                  <a:pt x="1950417" y="6237437"/>
                  <a:pt x="1943459" y="6240219"/>
                  <a:pt x="1917584" y="6225155"/>
                </a:cubicBezTo>
                <a:close/>
                <a:moveTo>
                  <a:pt x="8566234" y="6205914"/>
                </a:moveTo>
                <a:cubicBezTo>
                  <a:pt x="8554317" y="6199190"/>
                  <a:pt x="8549565" y="6184584"/>
                  <a:pt x="8549565" y="6154682"/>
                </a:cubicBezTo>
                <a:cubicBezTo>
                  <a:pt x="8549565" y="6131677"/>
                  <a:pt x="8545214" y="6110165"/>
                  <a:pt x="8539896" y="6106879"/>
                </a:cubicBezTo>
                <a:cubicBezTo>
                  <a:pt x="8534578" y="6103592"/>
                  <a:pt x="8524081" y="6086194"/>
                  <a:pt x="8516569" y="6068216"/>
                </a:cubicBezTo>
                <a:cubicBezTo>
                  <a:pt x="8507658" y="6046889"/>
                  <a:pt x="8496482" y="6035530"/>
                  <a:pt x="8484409" y="6035530"/>
                </a:cubicBezTo>
                <a:cubicBezTo>
                  <a:pt x="8457792" y="6035530"/>
                  <a:pt x="8450741" y="5996046"/>
                  <a:pt x="8470106" y="5955437"/>
                </a:cubicBezTo>
                <a:cubicBezTo>
                  <a:pt x="8489088" y="5915631"/>
                  <a:pt x="8501940" y="5919435"/>
                  <a:pt x="8501940" y="5964859"/>
                </a:cubicBezTo>
                <a:cubicBezTo>
                  <a:pt x="8501940" y="5991189"/>
                  <a:pt x="8506967" y="6000129"/>
                  <a:pt x="8526871" y="6009198"/>
                </a:cubicBezTo>
                <a:cubicBezTo>
                  <a:pt x="8548733" y="6019159"/>
                  <a:pt x="8553905" y="6017961"/>
                  <a:pt x="8568879" y="5999469"/>
                </a:cubicBezTo>
                <a:cubicBezTo>
                  <a:pt x="8591195" y="5971910"/>
                  <a:pt x="8603255" y="5972821"/>
                  <a:pt x="8610737" y="6002631"/>
                </a:cubicBezTo>
                <a:cubicBezTo>
                  <a:pt x="8618434" y="6033302"/>
                  <a:pt x="8609960" y="6047369"/>
                  <a:pt x="8587986" y="6040395"/>
                </a:cubicBezTo>
                <a:cubicBezTo>
                  <a:pt x="8574720" y="6036184"/>
                  <a:pt x="8569962" y="6041084"/>
                  <a:pt x="8566871" y="6062145"/>
                </a:cubicBezTo>
                <a:cubicBezTo>
                  <a:pt x="8564677" y="6077096"/>
                  <a:pt x="8568182" y="6094281"/>
                  <a:pt x="8574660" y="6100333"/>
                </a:cubicBezTo>
                <a:cubicBezTo>
                  <a:pt x="8589600" y="6114289"/>
                  <a:pt x="8602313" y="6196181"/>
                  <a:pt x="8591235" y="6207103"/>
                </a:cubicBezTo>
                <a:cubicBezTo>
                  <a:pt x="8586561" y="6211711"/>
                  <a:pt x="8575584" y="6211189"/>
                  <a:pt x="8566234" y="6205914"/>
                </a:cubicBezTo>
                <a:close/>
                <a:moveTo>
                  <a:pt x="4053765" y="6197455"/>
                </a:moveTo>
                <a:cubicBezTo>
                  <a:pt x="4053765" y="6192216"/>
                  <a:pt x="4058052" y="6187930"/>
                  <a:pt x="4063290" y="6187930"/>
                </a:cubicBezTo>
                <a:cubicBezTo>
                  <a:pt x="4068529" y="6187930"/>
                  <a:pt x="4072815" y="6192216"/>
                  <a:pt x="4072815" y="6197455"/>
                </a:cubicBezTo>
                <a:cubicBezTo>
                  <a:pt x="4072815" y="6202694"/>
                  <a:pt x="4068529" y="6206980"/>
                  <a:pt x="4063290" y="6206980"/>
                </a:cubicBezTo>
                <a:cubicBezTo>
                  <a:pt x="4058052" y="6206980"/>
                  <a:pt x="4053765" y="6202694"/>
                  <a:pt x="4053765" y="6197455"/>
                </a:cubicBezTo>
                <a:close/>
                <a:moveTo>
                  <a:pt x="8165390" y="6181580"/>
                </a:moveTo>
                <a:cubicBezTo>
                  <a:pt x="8161898" y="6178088"/>
                  <a:pt x="8159040" y="6167372"/>
                  <a:pt x="8159040" y="6157767"/>
                </a:cubicBezTo>
                <a:cubicBezTo>
                  <a:pt x="8159040" y="6137913"/>
                  <a:pt x="8178217" y="6134716"/>
                  <a:pt x="8195235" y="6151735"/>
                </a:cubicBezTo>
                <a:cubicBezTo>
                  <a:pt x="8212254" y="6168754"/>
                  <a:pt x="8209058" y="6187930"/>
                  <a:pt x="8189203" y="6187930"/>
                </a:cubicBezTo>
                <a:cubicBezTo>
                  <a:pt x="8179599" y="6187930"/>
                  <a:pt x="8168883" y="6185073"/>
                  <a:pt x="8165390" y="6181580"/>
                </a:cubicBezTo>
                <a:close/>
                <a:moveTo>
                  <a:pt x="4039884" y="6160013"/>
                </a:moveTo>
                <a:cubicBezTo>
                  <a:pt x="4033378" y="6149486"/>
                  <a:pt x="4048404" y="6138119"/>
                  <a:pt x="4057199" y="6146914"/>
                </a:cubicBezTo>
                <a:cubicBezTo>
                  <a:pt x="4066255" y="6155970"/>
                  <a:pt x="4064567" y="6168880"/>
                  <a:pt x="4054327" y="6168880"/>
                </a:cubicBezTo>
                <a:cubicBezTo>
                  <a:pt x="4049398" y="6168880"/>
                  <a:pt x="4042898" y="6164890"/>
                  <a:pt x="4039884" y="6160013"/>
                </a:cubicBezTo>
                <a:close/>
                <a:moveTo>
                  <a:pt x="4368033" y="6130673"/>
                </a:moveTo>
                <a:cubicBezTo>
                  <a:pt x="4362394" y="6120135"/>
                  <a:pt x="4358856" y="6106205"/>
                  <a:pt x="4360171" y="6099716"/>
                </a:cubicBezTo>
                <a:cubicBezTo>
                  <a:pt x="4364368" y="6079004"/>
                  <a:pt x="4339500" y="6045055"/>
                  <a:pt x="4320130" y="6045055"/>
                </a:cubicBezTo>
                <a:cubicBezTo>
                  <a:pt x="4309837" y="6045055"/>
                  <a:pt x="4301415" y="6038626"/>
                  <a:pt x="4301415" y="6030768"/>
                </a:cubicBezTo>
                <a:cubicBezTo>
                  <a:pt x="4301415" y="6022909"/>
                  <a:pt x="4305702" y="6016480"/>
                  <a:pt x="4310940" y="6016480"/>
                </a:cubicBezTo>
                <a:cubicBezTo>
                  <a:pt x="4323045" y="6016480"/>
                  <a:pt x="4323510" y="5981042"/>
                  <a:pt x="4311461" y="5976792"/>
                </a:cubicBezTo>
                <a:cubicBezTo>
                  <a:pt x="4299690" y="5972642"/>
                  <a:pt x="4290695" y="5818318"/>
                  <a:pt x="4301824" y="5811440"/>
                </a:cubicBezTo>
                <a:cubicBezTo>
                  <a:pt x="4313744" y="5804073"/>
                  <a:pt x="4339099" y="5868376"/>
                  <a:pt x="4333188" y="5890983"/>
                </a:cubicBezTo>
                <a:cubicBezTo>
                  <a:pt x="4330516" y="5901198"/>
                  <a:pt x="4332990" y="5912435"/>
                  <a:pt x="4338685" y="5915955"/>
                </a:cubicBezTo>
                <a:cubicBezTo>
                  <a:pt x="4344381" y="5919474"/>
                  <a:pt x="4349040" y="5936579"/>
                  <a:pt x="4349040" y="5953964"/>
                </a:cubicBezTo>
                <a:cubicBezTo>
                  <a:pt x="4349040" y="5971349"/>
                  <a:pt x="4355041" y="5990553"/>
                  <a:pt x="4362375" y="5996639"/>
                </a:cubicBezTo>
                <a:cubicBezTo>
                  <a:pt x="4369709" y="6002727"/>
                  <a:pt x="4375710" y="6023093"/>
                  <a:pt x="4375710" y="6041899"/>
                </a:cubicBezTo>
                <a:cubicBezTo>
                  <a:pt x="4375710" y="6060705"/>
                  <a:pt x="4379751" y="6078752"/>
                  <a:pt x="4384690" y="6082005"/>
                </a:cubicBezTo>
                <a:cubicBezTo>
                  <a:pt x="4389629" y="6085257"/>
                  <a:pt x="4396380" y="6101848"/>
                  <a:pt x="4399692" y="6118874"/>
                </a:cubicBezTo>
                <a:cubicBezTo>
                  <a:pt x="4406710" y="6154949"/>
                  <a:pt x="4385296" y="6162929"/>
                  <a:pt x="4368033" y="6130673"/>
                </a:cubicBezTo>
                <a:close/>
                <a:moveTo>
                  <a:pt x="4137126" y="6122765"/>
                </a:moveTo>
                <a:cubicBezTo>
                  <a:pt x="4109228" y="6105929"/>
                  <a:pt x="4101971" y="6083155"/>
                  <a:pt x="4124505" y="6083155"/>
                </a:cubicBezTo>
                <a:cubicBezTo>
                  <a:pt x="4131980" y="6083155"/>
                  <a:pt x="4144510" y="6096014"/>
                  <a:pt x="4152350" y="6111730"/>
                </a:cubicBezTo>
                <a:cubicBezTo>
                  <a:pt x="4160190" y="6127447"/>
                  <a:pt x="4165862" y="6139913"/>
                  <a:pt x="4164954" y="6139434"/>
                </a:cubicBezTo>
                <a:cubicBezTo>
                  <a:pt x="4164046" y="6138955"/>
                  <a:pt x="4151523" y="6131454"/>
                  <a:pt x="4137126" y="6122765"/>
                </a:cubicBezTo>
                <a:close/>
                <a:moveTo>
                  <a:pt x="5130090" y="6107530"/>
                </a:moveTo>
                <a:cubicBezTo>
                  <a:pt x="5130090" y="6099363"/>
                  <a:pt x="5134376" y="6092680"/>
                  <a:pt x="5139615" y="6092680"/>
                </a:cubicBezTo>
                <a:cubicBezTo>
                  <a:pt x="5144854" y="6092680"/>
                  <a:pt x="5149140" y="6096714"/>
                  <a:pt x="5149140" y="6101643"/>
                </a:cubicBezTo>
                <a:cubicBezTo>
                  <a:pt x="5149140" y="6106573"/>
                  <a:pt x="5144854" y="6113255"/>
                  <a:pt x="5139615" y="6116493"/>
                </a:cubicBezTo>
                <a:cubicBezTo>
                  <a:pt x="5134376" y="6119730"/>
                  <a:pt x="5130090" y="6115697"/>
                  <a:pt x="5130090" y="6107530"/>
                </a:cubicBezTo>
                <a:close/>
                <a:moveTo>
                  <a:pt x="1834440" y="6078393"/>
                </a:moveTo>
                <a:cubicBezTo>
                  <a:pt x="1834440" y="6069661"/>
                  <a:pt x="1839048" y="6064053"/>
                  <a:pt x="1844679" y="6065931"/>
                </a:cubicBezTo>
                <a:cubicBezTo>
                  <a:pt x="1850311" y="6067808"/>
                  <a:pt x="1854919" y="6073416"/>
                  <a:pt x="1854919" y="6078393"/>
                </a:cubicBezTo>
                <a:cubicBezTo>
                  <a:pt x="1854919" y="6083370"/>
                  <a:pt x="1850311" y="6088977"/>
                  <a:pt x="1844679" y="6090855"/>
                </a:cubicBezTo>
                <a:cubicBezTo>
                  <a:pt x="1839048" y="6092732"/>
                  <a:pt x="1834440" y="6087124"/>
                  <a:pt x="1834440" y="6078393"/>
                </a:cubicBezTo>
                <a:close/>
                <a:moveTo>
                  <a:pt x="5094173" y="6052794"/>
                </a:moveTo>
                <a:cubicBezTo>
                  <a:pt x="5100060" y="6035133"/>
                  <a:pt x="5120565" y="6032204"/>
                  <a:pt x="5120565" y="6049024"/>
                </a:cubicBezTo>
                <a:cubicBezTo>
                  <a:pt x="5120565" y="6057319"/>
                  <a:pt x="5113779" y="6064105"/>
                  <a:pt x="5105484" y="6064105"/>
                </a:cubicBezTo>
                <a:cubicBezTo>
                  <a:pt x="5097189" y="6064105"/>
                  <a:pt x="5092099" y="6059015"/>
                  <a:pt x="5094173" y="6052794"/>
                </a:cubicBezTo>
                <a:close/>
                <a:moveTo>
                  <a:pt x="8120338" y="6049091"/>
                </a:moveTo>
                <a:cubicBezTo>
                  <a:pt x="8110053" y="6036700"/>
                  <a:pt x="8110119" y="6032693"/>
                  <a:pt x="8120716" y="6026143"/>
                </a:cubicBezTo>
                <a:cubicBezTo>
                  <a:pt x="8134271" y="6017766"/>
                  <a:pt x="8159040" y="6035705"/>
                  <a:pt x="8159040" y="6053900"/>
                </a:cubicBezTo>
                <a:cubicBezTo>
                  <a:pt x="8159040" y="6069222"/>
                  <a:pt x="8134515" y="6066175"/>
                  <a:pt x="8120338" y="6049091"/>
                </a:cubicBezTo>
                <a:close/>
                <a:moveTo>
                  <a:pt x="5441185" y="6047436"/>
                </a:moveTo>
                <a:cubicBezTo>
                  <a:pt x="5433985" y="6035625"/>
                  <a:pt x="5435074" y="5930731"/>
                  <a:pt x="5442394" y="5931058"/>
                </a:cubicBezTo>
                <a:cubicBezTo>
                  <a:pt x="5446125" y="5931225"/>
                  <a:pt x="5456679" y="5937055"/>
                  <a:pt x="5465846" y="5944015"/>
                </a:cubicBezTo>
                <a:cubicBezTo>
                  <a:pt x="5484163" y="5957919"/>
                  <a:pt x="5488863" y="6006955"/>
                  <a:pt x="5471880" y="6006955"/>
                </a:cubicBezTo>
                <a:cubicBezTo>
                  <a:pt x="5465671" y="6006955"/>
                  <a:pt x="5463139" y="6016867"/>
                  <a:pt x="5465796" y="6030768"/>
                </a:cubicBezTo>
                <a:cubicBezTo>
                  <a:pt x="5470094" y="6053249"/>
                  <a:pt x="5452140" y="6065409"/>
                  <a:pt x="5441185" y="6047436"/>
                </a:cubicBezTo>
                <a:close/>
                <a:moveTo>
                  <a:pt x="5077896" y="5959940"/>
                </a:moveTo>
                <a:cubicBezTo>
                  <a:pt x="5070463" y="5936522"/>
                  <a:pt x="5078385" y="5921230"/>
                  <a:pt x="5097948" y="5921230"/>
                </a:cubicBezTo>
                <a:cubicBezTo>
                  <a:pt x="5107912" y="5921230"/>
                  <a:pt x="5111384" y="5929020"/>
                  <a:pt x="5109292" y="5946690"/>
                </a:cubicBezTo>
                <a:cubicBezTo>
                  <a:pt x="5105569" y="5978132"/>
                  <a:pt x="5086257" y="5986283"/>
                  <a:pt x="5077896" y="5959940"/>
                </a:cubicBezTo>
                <a:close/>
                <a:moveTo>
                  <a:pt x="1153403" y="5921230"/>
                </a:moveTo>
                <a:cubicBezTo>
                  <a:pt x="1150077" y="5910753"/>
                  <a:pt x="1143359" y="5902180"/>
                  <a:pt x="1138473" y="5902180"/>
                </a:cubicBezTo>
                <a:cubicBezTo>
                  <a:pt x="1133588" y="5902180"/>
                  <a:pt x="1129590" y="5895751"/>
                  <a:pt x="1129590" y="5887893"/>
                </a:cubicBezTo>
                <a:cubicBezTo>
                  <a:pt x="1129590" y="5880034"/>
                  <a:pt x="1137670" y="5873605"/>
                  <a:pt x="1147545" y="5873605"/>
                </a:cubicBezTo>
                <a:cubicBezTo>
                  <a:pt x="1167526" y="5873605"/>
                  <a:pt x="1200281" y="5916552"/>
                  <a:pt x="1191336" y="5931024"/>
                </a:cubicBezTo>
                <a:cubicBezTo>
                  <a:pt x="1181563" y="5946838"/>
                  <a:pt x="1159742" y="5941205"/>
                  <a:pt x="1153403" y="5921230"/>
                </a:cubicBezTo>
                <a:close/>
                <a:moveTo>
                  <a:pt x="4840285" y="5924400"/>
                </a:moveTo>
                <a:cubicBezTo>
                  <a:pt x="4832174" y="5903265"/>
                  <a:pt x="4850084" y="5885064"/>
                  <a:pt x="4864655" y="5899635"/>
                </a:cubicBezTo>
                <a:cubicBezTo>
                  <a:pt x="4876316" y="5911296"/>
                  <a:pt x="4869562" y="5940280"/>
                  <a:pt x="4855183" y="5940280"/>
                </a:cubicBezTo>
                <a:cubicBezTo>
                  <a:pt x="4850341" y="5940280"/>
                  <a:pt x="4843636" y="5933134"/>
                  <a:pt x="4840285" y="5924400"/>
                </a:cubicBezTo>
                <a:close/>
                <a:moveTo>
                  <a:pt x="8823300" y="5900543"/>
                </a:moveTo>
                <a:cubicBezTo>
                  <a:pt x="8797747" y="5881929"/>
                  <a:pt x="8787890" y="5854555"/>
                  <a:pt x="8806740" y="5854555"/>
                </a:cubicBezTo>
                <a:cubicBezTo>
                  <a:pt x="8811979" y="5854555"/>
                  <a:pt x="8816265" y="5847828"/>
                  <a:pt x="8816265" y="5839605"/>
                </a:cubicBezTo>
                <a:cubicBezTo>
                  <a:pt x="8816265" y="5829550"/>
                  <a:pt x="8823281" y="5825652"/>
                  <a:pt x="8837696" y="5827699"/>
                </a:cubicBezTo>
                <a:cubicBezTo>
                  <a:pt x="8855948" y="5830291"/>
                  <a:pt x="8859258" y="5836803"/>
                  <a:pt x="8860009" y="5871589"/>
                </a:cubicBezTo>
                <a:cubicBezTo>
                  <a:pt x="8860493" y="5894054"/>
                  <a:pt x="8858302" y="5914035"/>
                  <a:pt x="8855138" y="5915990"/>
                </a:cubicBezTo>
                <a:cubicBezTo>
                  <a:pt x="8851974" y="5917945"/>
                  <a:pt x="8837647" y="5910994"/>
                  <a:pt x="8823300" y="5900543"/>
                </a:cubicBezTo>
                <a:close/>
                <a:moveTo>
                  <a:pt x="6330240" y="5887893"/>
                </a:moveTo>
                <a:cubicBezTo>
                  <a:pt x="6330240" y="5873076"/>
                  <a:pt x="6335638" y="5864080"/>
                  <a:pt x="6344528" y="5864080"/>
                </a:cubicBezTo>
                <a:cubicBezTo>
                  <a:pt x="6353418" y="5864080"/>
                  <a:pt x="6358815" y="5873076"/>
                  <a:pt x="6358815" y="5887893"/>
                </a:cubicBezTo>
                <a:cubicBezTo>
                  <a:pt x="6358815" y="5902709"/>
                  <a:pt x="6353418" y="5911705"/>
                  <a:pt x="6344528" y="5911705"/>
                </a:cubicBezTo>
                <a:cubicBezTo>
                  <a:pt x="6335638" y="5911705"/>
                  <a:pt x="6330240" y="5902709"/>
                  <a:pt x="6330240" y="5887893"/>
                </a:cubicBezTo>
                <a:close/>
                <a:moveTo>
                  <a:pt x="8189364" y="5876721"/>
                </a:moveTo>
                <a:cubicBezTo>
                  <a:pt x="8193326" y="5843256"/>
                  <a:pt x="8208732" y="5839380"/>
                  <a:pt x="8222216" y="5868454"/>
                </a:cubicBezTo>
                <a:cubicBezTo>
                  <a:pt x="8234416" y="5894760"/>
                  <a:pt x="8230507" y="5902180"/>
                  <a:pt x="8204445" y="5902180"/>
                </a:cubicBezTo>
                <a:cubicBezTo>
                  <a:pt x="8190430" y="5902180"/>
                  <a:pt x="8187030" y="5896440"/>
                  <a:pt x="8189364" y="5876721"/>
                </a:cubicBezTo>
                <a:close/>
                <a:moveTo>
                  <a:pt x="5783882" y="5886046"/>
                </a:moveTo>
                <a:cubicBezTo>
                  <a:pt x="5773154" y="5875320"/>
                  <a:pt x="5777348" y="5864080"/>
                  <a:pt x="5792078" y="5864080"/>
                </a:cubicBezTo>
                <a:cubicBezTo>
                  <a:pt x="5799936" y="5864080"/>
                  <a:pt x="5806365" y="5868114"/>
                  <a:pt x="5806365" y="5873043"/>
                </a:cubicBezTo>
                <a:cubicBezTo>
                  <a:pt x="5806365" y="5885054"/>
                  <a:pt x="5791491" y="5893656"/>
                  <a:pt x="5783882" y="5886046"/>
                </a:cubicBezTo>
                <a:close/>
                <a:moveTo>
                  <a:pt x="5992004" y="5870047"/>
                </a:moveTo>
                <a:cubicBezTo>
                  <a:pt x="5990156" y="5864146"/>
                  <a:pt x="5986860" y="5844316"/>
                  <a:pt x="5984681" y="5825980"/>
                </a:cubicBezTo>
                <a:cubicBezTo>
                  <a:pt x="5982501" y="5807645"/>
                  <a:pt x="5977278" y="5784660"/>
                  <a:pt x="5973074" y="5774903"/>
                </a:cubicBezTo>
                <a:cubicBezTo>
                  <a:pt x="5966190" y="5758927"/>
                  <a:pt x="5968650" y="5757854"/>
                  <a:pt x="5997817" y="5764109"/>
                </a:cubicBezTo>
                <a:cubicBezTo>
                  <a:pt x="6015629" y="5767930"/>
                  <a:pt x="6030694" y="5771626"/>
                  <a:pt x="6031294" y="5772324"/>
                </a:cubicBezTo>
                <a:cubicBezTo>
                  <a:pt x="6031894" y="5773022"/>
                  <a:pt x="6035188" y="5795581"/>
                  <a:pt x="6038614" y="5822455"/>
                </a:cubicBezTo>
                <a:cubicBezTo>
                  <a:pt x="6044616" y="5869538"/>
                  <a:pt x="6043942" y="5871489"/>
                  <a:pt x="6020103" y="5876046"/>
                </a:cubicBezTo>
                <a:cubicBezTo>
                  <a:pt x="6006159" y="5878712"/>
                  <a:pt x="5993898" y="5876094"/>
                  <a:pt x="5992004" y="5870047"/>
                </a:cubicBezTo>
                <a:close/>
                <a:moveTo>
                  <a:pt x="8940090" y="5873605"/>
                </a:moveTo>
                <a:cubicBezTo>
                  <a:pt x="8940090" y="5868366"/>
                  <a:pt x="8944376" y="5864080"/>
                  <a:pt x="8949615" y="5864080"/>
                </a:cubicBezTo>
                <a:cubicBezTo>
                  <a:pt x="8954854" y="5864080"/>
                  <a:pt x="8959140" y="5868366"/>
                  <a:pt x="8959140" y="5873605"/>
                </a:cubicBezTo>
                <a:cubicBezTo>
                  <a:pt x="8959140" y="5878844"/>
                  <a:pt x="8954854" y="5883130"/>
                  <a:pt x="8949615" y="5883130"/>
                </a:cubicBezTo>
                <a:cubicBezTo>
                  <a:pt x="8944376" y="5883130"/>
                  <a:pt x="8940090" y="5878844"/>
                  <a:pt x="8940090" y="5873605"/>
                </a:cubicBezTo>
                <a:close/>
                <a:moveTo>
                  <a:pt x="4898728" y="5847187"/>
                </a:moveTo>
                <a:cubicBezTo>
                  <a:pt x="4886454" y="5833580"/>
                  <a:pt x="4886004" y="5827867"/>
                  <a:pt x="4896123" y="5814074"/>
                </a:cubicBezTo>
                <a:cubicBezTo>
                  <a:pt x="4914607" y="5788881"/>
                  <a:pt x="4930065" y="5794048"/>
                  <a:pt x="4930065" y="5825418"/>
                </a:cubicBezTo>
                <a:cubicBezTo>
                  <a:pt x="4930065" y="5860324"/>
                  <a:pt x="4918086" y="5868646"/>
                  <a:pt x="4898728" y="5847187"/>
                </a:cubicBezTo>
                <a:close/>
                <a:moveTo>
                  <a:pt x="4825290" y="5840268"/>
                </a:moveTo>
                <a:cubicBezTo>
                  <a:pt x="4825290" y="5832409"/>
                  <a:pt x="4831261" y="5825980"/>
                  <a:pt x="4838559" y="5825980"/>
                </a:cubicBezTo>
                <a:cubicBezTo>
                  <a:pt x="4845856" y="5825980"/>
                  <a:pt x="4854294" y="5832409"/>
                  <a:pt x="4857310" y="5840268"/>
                </a:cubicBezTo>
                <a:cubicBezTo>
                  <a:pt x="4861039" y="5849986"/>
                  <a:pt x="4856795" y="5854555"/>
                  <a:pt x="4844041" y="5854555"/>
                </a:cubicBezTo>
                <a:cubicBezTo>
                  <a:pt x="4833724" y="5854555"/>
                  <a:pt x="4825290" y="5848129"/>
                  <a:pt x="4825290" y="5840268"/>
                </a:cubicBezTo>
                <a:close/>
                <a:moveTo>
                  <a:pt x="3646571" y="5827786"/>
                </a:moveTo>
                <a:cubicBezTo>
                  <a:pt x="3629545" y="5819663"/>
                  <a:pt x="3615615" y="5807574"/>
                  <a:pt x="3615615" y="5800922"/>
                </a:cubicBezTo>
                <a:cubicBezTo>
                  <a:pt x="3615615" y="5794270"/>
                  <a:pt x="3608114" y="5784079"/>
                  <a:pt x="3598946" y="5778275"/>
                </a:cubicBezTo>
                <a:cubicBezTo>
                  <a:pt x="3587010" y="5770720"/>
                  <a:pt x="3585658" y="5766304"/>
                  <a:pt x="3594184" y="5762721"/>
                </a:cubicBezTo>
                <a:cubicBezTo>
                  <a:pt x="3600732" y="5759969"/>
                  <a:pt x="3606090" y="5750027"/>
                  <a:pt x="3606090" y="5740628"/>
                </a:cubicBezTo>
                <a:cubicBezTo>
                  <a:pt x="3606090" y="5716497"/>
                  <a:pt x="3585852" y="5703069"/>
                  <a:pt x="3563228" y="5712188"/>
                </a:cubicBezTo>
                <a:cubicBezTo>
                  <a:pt x="3535242" y="5723468"/>
                  <a:pt x="3529890" y="5722709"/>
                  <a:pt x="3529890" y="5707458"/>
                </a:cubicBezTo>
                <a:cubicBezTo>
                  <a:pt x="3529890" y="5699897"/>
                  <a:pt x="3538900" y="5687400"/>
                  <a:pt x="3549913" y="5679686"/>
                </a:cubicBezTo>
                <a:cubicBezTo>
                  <a:pt x="3566756" y="5667889"/>
                  <a:pt x="3568926" y="5659683"/>
                  <a:pt x="3563576" y="5628017"/>
                </a:cubicBezTo>
                <a:cubicBezTo>
                  <a:pt x="3558536" y="5598185"/>
                  <a:pt x="3560414" y="5589146"/>
                  <a:pt x="3572623" y="5584461"/>
                </a:cubicBezTo>
                <a:cubicBezTo>
                  <a:pt x="3581608" y="5581012"/>
                  <a:pt x="3585599" y="5582480"/>
                  <a:pt x="3582199" y="5587982"/>
                </a:cubicBezTo>
                <a:cubicBezTo>
                  <a:pt x="3578992" y="5593170"/>
                  <a:pt x="3587137" y="5601510"/>
                  <a:pt x="3600298" y="5606514"/>
                </a:cubicBezTo>
                <a:cubicBezTo>
                  <a:pt x="3613460" y="5611518"/>
                  <a:pt x="3630424" y="5627593"/>
                  <a:pt x="3637996" y="5642237"/>
                </a:cubicBezTo>
                <a:cubicBezTo>
                  <a:pt x="3645569" y="5656881"/>
                  <a:pt x="3660776" y="5677018"/>
                  <a:pt x="3671790" y="5686985"/>
                </a:cubicBezTo>
                <a:cubicBezTo>
                  <a:pt x="3682804" y="5696953"/>
                  <a:pt x="3691815" y="5712666"/>
                  <a:pt x="3691815" y="5721903"/>
                </a:cubicBezTo>
                <a:cubicBezTo>
                  <a:pt x="3691815" y="5753160"/>
                  <a:pt x="3703287" y="5768830"/>
                  <a:pt x="3726172" y="5768830"/>
                </a:cubicBezTo>
                <a:cubicBezTo>
                  <a:pt x="3758385" y="5768830"/>
                  <a:pt x="3755406" y="5795399"/>
                  <a:pt x="3722771" y="5799154"/>
                </a:cubicBezTo>
                <a:cubicBezTo>
                  <a:pt x="3704016" y="5801312"/>
                  <a:pt x="3695713" y="5808254"/>
                  <a:pt x="3693534" y="5823599"/>
                </a:cubicBezTo>
                <a:cubicBezTo>
                  <a:pt x="3690082" y="5847901"/>
                  <a:pt x="3688948" y="5848002"/>
                  <a:pt x="3646571" y="5827786"/>
                </a:cubicBezTo>
                <a:close/>
                <a:moveTo>
                  <a:pt x="8520990" y="5822012"/>
                </a:moveTo>
                <a:cubicBezTo>
                  <a:pt x="8520990" y="5807898"/>
                  <a:pt x="8510858" y="5791580"/>
                  <a:pt x="8494796" y="5779828"/>
                </a:cubicBezTo>
                <a:cubicBezTo>
                  <a:pt x="8472132" y="5763244"/>
                  <a:pt x="8470806" y="5759808"/>
                  <a:pt x="8484957" y="5754323"/>
                </a:cubicBezTo>
                <a:cubicBezTo>
                  <a:pt x="8493952" y="5750836"/>
                  <a:pt x="8512678" y="5751772"/>
                  <a:pt x="8526570" y="5756403"/>
                </a:cubicBezTo>
                <a:cubicBezTo>
                  <a:pt x="8547615" y="5763418"/>
                  <a:pt x="8552431" y="5771514"/>
                  <a:pt x="8555441" y="5804926"/>
                </a:cubicBezTo>
                <a:cubicBezTo>
                  <a:pt x="8558589" y="5839873"/>
                  <a:pt x="8556606" y="5845030"/>
                  <a:pt x="8540022" y="5845030"/>
                </a:cubicBezTo>
                <a:cubicBezTo>
                  <a:pt x="8526246" y="5845030"/>
                  <a:pt x="8520990" y="5838673"/>
                  <a:pt x="8520990" y="5822012"/>
                </a:cubicBezTo>
                <a:close/>
                <a:moveTo>
                  <a:pt x="1091490" y="5817017"/>
                </a:moveTo>
                <a:cubicBezTo>
                  <a:pt x="1091490" y="5812088"/>
                  <a:pt x="1095776" y="5805405"/>
                  <a:pt x="1101015" y="5802168"/>
                </a:cubicBezTo>
                <a:cubicBezTo>
                  <a:pt x="1106254" y="5798930"/>
                  <a:pt x="1110540" y="5802963"/>
                  <a:pt x="1110540" y="5811130"/>
                </a:cubicBezTo>
                <a:cubicBezTo>
                  <a:pt x="1110540" y="5819298"/>
                  <a:pt x="1106254" y="5825980"/>
                  <a:pt x="1101015" y="5825980"/>
                </a:cubicBezTo>
                <a:cubicBezTo>
                  <a:pt x="1095776" y="5825980"/>
                  <a:pt x="1091490" y="5821947"/>
                  <a:pt x="1091490" y="5817017"/>
                </a:cubicBezTo>
                <a:close/>
                <a:moveTo>
                  <a:pt x="4281237" y="5792166"/>
                </a:moveTo>
                <a:cubicBezTo>
                  <a:pt x="4280617" y="5787189"/>
                  <a:pt x="4280617" y="5779903"/>
                  <a:pt x="4281237" y="5775974"/>
                </a:cubicBezTo>
                <a:cubicBezTo>
                  <a:pt x="4281857" y="5772045"/>
                  <a:pt x="4278079" y="5768830"/>
                  <a:pt x="4272840" y="5768830"/>
                </a:cubicBezTo>
                <a:cubicBezTo>
                  <a:pt x="4267602" y="5768830"/>
                  <a:pt x="4263315" y="5762044"/>
                  <a:pt x="4263315" y="5753749"/>
                </a:cubicBezTo>
                <a:cubicBezTo>
                  <a:pt x="4263315" y="5735458"/>
                  <a:pt x="4282019" y="5740209"/>
                  <a:pt x="4295758" y="5761991"/>
                </a:cubicBezTo>
                <a:cubicBezTo>
                  <a:pt x="4302939" y="5773375"/>
                  <a:pt x="4302461" y="5781119"/>
                  <a:pt x="4294057" y="5789523"/>
                </a:cubicBezTo>
                <a:cubicBezTo>
                  <a:pt x="4287627" y="5795953"/>
                  <a:pt x="4281858" y="5797143"/>
                  <a:pt x="4281237" y="5792166"/>
                </a:cubicBezTo>
                <a:close/>
                <a:moveTo>
                  <a:pt x="7432224" y="5791314"/>
                </a:moveTo>
                <a:cubicBezTo>
                  <a:pt x="7423335" y="5782425"/>
                  <a:pt x="7434077" y="5768830"/>
                  <a:pt x="7449990" y="5768830"/>
                </a:cubicBezTo>
                <a:cubicBezTo>
                  <a:pt x="7457539" y="5768830"/>
                  <a:pt x="7463715" y="5775259"/>
                  <a:pt x="7463715" y="5783118"/>
                </a:cubicBezTo>
                <a:cubicBezTo>
                  <a:pt x="7463715" y="5797464"/>
                  <a:pt x="7443608" y="5802698"/>
                  <a:pt x="7432224" y="5791314"/>
                </a:cubicBezTo>
                <a:close/>
                <a:moveTo>
                  <a:pt x="8911515" y="5769941"/>
                </a:moveTo>
                <a:cubicBezTo>
                  <a:pt x="8911515" y="5748888"/>
                  <a:pt x="8916603" y="5741503"/>
                  <a:pt x="8933306" y="5738310"/>
                </a:cubicBezTo>
                <a:cubicBezTo>
                  <a:pt x="8945291" y="5736019"/>
                  <a:pt x="8960293" y="5735877"/>
                  <a:pt x="8966643" y="5737994"/>
                </a:cubicBezTo>
                <a:cubicBezTo>
                  <a:pt x="8984949" y="5744096"/>
                  <a:pt x="8980052" y="5759306"/>
                  <a:pt x="8959782" y="5759306"/>
                </a:cubicBezTo>
                <a:cubicBezTo>
                  <a:pt x="8949657" y="5759306"/>
                  <a:pt x="8938653" y="5767878"/>
                  <a:pt x="8935327" y="5778356"/>
                </a:cubicBezTo>
                <a:cubicBezTo>
                  <a:pt x="8926346" y="5806652"/>
                  <a:pt x="8911515" y="5801411"/>
                  <a:pt x="8911515" y="5769941"/>
                </a:cubicBezTo>
                <a:close/>
                <a:moveTo>
                  <a:pt x="1053390" y="5754543"/>
                </a:moveTo>
                <a:cubicBezTo>
                  <a:pt x="1053390" y="5746684"/>
                  <a:pt x="1059819" y="5740255"/>
                  <a:pt x="1067678" y="5740255"/>
                </a:cubicBezTo>
                <a:cubicBezTo>
                  <a:pt x="1075536" y="5740255"/>
                  <a:pt x="1081965" y="5746684"/>
                  <a:pt x="1081965" y="5754543"/>
                </a:cubicBezTo>
                <a:cubicBezTo>
                  <a:pt x="1081965" y="5762401"/>
                  <a:pt x="1075536" y="5768830"/>
                  <a:pt x="1067678" y="5768830"/>
                </a:cubicBezTo>
                <a:cubicBezTo>
                  <a:pt x="1059819" y="5768830"/>
                  <a:pt x="1053390" y="5762401"/>
                  <a:pt x="1053390" y="5754543"/>
                </a:cubicBezTo>
                <a:close/>
                <a:moveTo>
                  <a:pt x="9594338" y="5734104"/>
                </a:moveTo>
                <a:cubicBezTo>
                  <a:pt x="9590737" y="5730502"/>
                  <a:pt x="9587790" y="5715717"/>
                  <a:pt x="9587790" y="5701248"/>
                </a:cubicBezTo>
                <a:cubicBezTo>
                  <a:pt x="9587790" y="5686779"/>
                  <a:pt x="9581361" y="5668512"/>
                  <a:pt x="9573502" y="5660654"/>
                </a:cubicBezTo>
                <a:cubicBezTo>
                  <a:pt x="9565644" y="5652795"/>
                  <a:pt x="9559215" y="5633201"/>
                  <a:pt x="9559215" y="5617111"/>
                </a:cubicBezTo>
                <a:cubicBezTo>
                  <a:pt x="9559215" y="5597456"/>
                  <a:pt x="9554527" y="5587855"/>
                  <a:pt x="9544927" y="5587855"/>
                </a:cubicBezTo>
                <a:cubicBezTo>
                  <a:pt x="9537069" y="5587855"/>
                  <a:pt x="9530706" y="5584641"/>
                  <a:pt x="9530786" y="5580711"/>
                </a:cubicBezTo>
                <a:cubicBezTo>
                  <a:pt x="9531119" y="5564173"/>
                  <a:pt x="9546903" y="5554359"/>
                  <a:pt x="9577046" y="5551943"/>
                </a:cubicBezTo>
                <a:cubicBezTo>
                  <a:pt x="9606378" y="5549591"/>
                  <a:pt x="9608617" y="5551243"/>
                  <a:pt x="9602868" y="5570993"/>
                </a:cubicBezTo>
                <a:cubicBezTo>
                  <a:pt x="9584543" y="5633943"/>
                  <a:pt x="9585231" y="5652490"/>
                  <a:pt x="9606300" y="5663766"/>
                </a:cubicBezTo>
                <a:cubicBezTo>
                  <a:pt x="9621996" y="5672166"/>
                  <a:pt x="9626291" y="5682002"/>
                  <a:pt x="9624065" y="5704436"/>
                </a:cubicBezTo>
                <a:cubicBezTo>
                  <a:pt x="9621191" y="5733383"/>
                  <a:pt x="9607391" y="5747156"/>
                  <a:pt x="9594338" y="5734104"/>
                </a:cubicBezTo>
                <a:close/>
                <a:moveTo>
                  <a:pt x="5730165" y="5678343"/>
                </a:moveTo>
                <a:cubicBezTo>
                  <a:pt x="5730165" y="5670484"/>
                  <a:pt x="5736595" y="5664055"/>
                  <a:pt x="5744453" y="5664055"/>
                </a:cubicBezTo>
                <a:cubicBezTo>
                  <a:pt x="5752311" y="5664055"/>
                  <a:pt x="5758740" y="5670484"/>
                  <a:pt x="5758740" y="5678343"/>
                </a:cubicBezTo>
                <a:cubicBezTo>
                  <a:pt x="5758740" y="5686201"/>
                  <a:pt x="5752311" y="5692630"/>
                  <a:pt x="5744453" y="5692630"/>
                </a:cubicBezTo>
                <a:cubicBezTo>
                  <a:pt x="5736595" y="5692630"/>
                  <a:pt x="5730165" y="5686201"/>
                  <a:pt x="5730165" y="5678343"/>
                </a:cubicBezTo>
                <a:close/>
                <a:moveTo>
                  <a:pt x="8940090" y="5669116"/>
                </a:moveTo>
                <a:cubicBezTo>
                  <a:pt x="8940090" y="5652129"/>
                  <a:pt x="8944055" y="5647125"/>
                  <a:pt x="8954377" y="5651086"/>
                </a:cubicBezTo>
                <a:cubicBezTo>
                  <a:pt x="8970676" y="5657340"/>
                  <a:pt x="8970661" y="5657294"/>
                  <a:pt x="8962884" y="5677564"/>
                </a:cubicBezTo>
                <a:cubicBezTo>
                  <a:pt x="8954028" y="5700639"/>
                  <a:pt x="8940090" y="5695474"/>
                  <a:pt x="8940090" y="5669116"/>
                </a:cubicBezTo>
                <a:close/>
                <a:moveTo>
                  <a:pt x="6917218" y="5634289"/>
                </a:moveTo>
                <a:cubicBezTo>
                  <a:pt x="6913944" y="5617918"/>
                  <a:pt x="6911265" y="5592201"/>
                  <a:pt x="6911265" y="5577139"/>
                </a:cubicBezTo>
                <a:cubicBezTo>
                  <a:pt x="6911265" y="5562078"/>
                  <a:pt x="6906979" y="5549755"/>
                  <a:pt x="6901740" y="5549755"/>
                </a:cubicBezTo>
                <a:cubicBezTo>
                  <a:pt x="6888845" y="5549755"/>
                  <a:pt x="6889569" y="5495365"/>
                  <a:pt x="6902570" y="5487330"/>
                </a:cubicBezTo>
                <a:cubicBezTo>
                  <a:pt x="6920869" y="5476021"/>
                  <a:pt x="6932000" y="5498722"/>
                  <a:pt x="6935935" y="5555376"/>
                </a:cubicBezTo>
                <a:cubicBezTo>
                  <a:pt x="6938047" y="5585776"/>
                  <a:pt x="6944075" y="5614951"/>
                  <a:pt x="6949332" y="5620207"/>
                </a:cubicBezTo>
                <a:cubicBezTo>
                  <a:pt x="6965595" y="5636470"/>
                  <a:pt x="6960372" y="5664055"/>
                  <a:pt x="6941031" y="5664055"/>
                </a:cubicBezTo>
                <a:cubicBezTo>
                  <a:pt x="6928648" y="5664055"/>
                  <a:pt x="6921346" y="5654927"/>
                  <a:pt x="6917218" y="5634289"/>
                </a:cubicBezTo>
                <a:close/>
                <a:moveTo>
                  <a:pt x="9130590" y="5649768"/>
                </a:moveTo>
                <a:cubicBezTo>
                  <a:pt x="9130590" y="5641909"/>
                  <a:pt x="9125839" y="5635480"/>
                  <a:pt x="9120032" y="5635480"/>
                </a:cubicBezTo>
                <a:cubicBezTo>
                  <a:pt x="9113437" y="5635480"/>
                  <a:pt x="9111792" y="5626248"/>
                  <a:pt x="9115650" y="5610875"/>
                </a:cubicBezTo>
                <a:cubicBezTo>
                  <a:pt x="9120506" y="5591530"/>
                  <a:pt x="9117876" y="5585238"/>
                  <a:pt x="9103350" y="5581439"/>
                </a:cubicBezTo>
                <a:cubicBezTo>
                  <a:pt x="9092132" y="5578506"/>
                  <a:pt x="9083356" y="5566262"/>
                  <a:pt x="9081009" y="5550270"/>
                </a:cubicBezTo>
                <a:cubicBezTo>
                  <a:pt x="9077870" y="5528886"/>
                  <a:pt x="9080295" y="5524756"/>
                  <a:pt x="9093898" y="5528313"/>
                </a:cubicBezTo>
                <a:cubicBezTo>
                  <a:pt x="9116594" y="5534248"/>
                  <a:pt x="9140494" y="5572708"/>
                  <a:pt x="9142902" y="5607170"/>
                </a:cubicBezTo>
                <a:cubicBezTo>
                  <a:pt x="9143988" y="5622720"/>
                  <a:pt x="9148092" y="5635451"/>
                  <a:pt x="9152021" y="5635462"/>
                </a:cubicBezTo>
                <a:cubicBezTo>
                  <a:pt x="9155950" y="5635471"/>
                  <a:pt x="9159165" y="5641909"/>
                  <a:pt x="9159165" y="5649768"/>
                </a:cubicBezTo>
                <a:cubicBezTo>
                  <a:pt x="9159165" y="5657626"/>
                  <a:pt x="9152736" y="5664055"/>
                  <a:pt x="9144877" y="5664055"/>
                </a:cubicBezTo>
                <a:cubicBezTo>
                  <a:pt x="9137020" y="5664055"/>
                  <a:pt x="9130590" y="5657626"/>
                  <a:pt x="9130590" y="5649768"/>
                </a:cubicBezTo>
                <a:close/>
                <a:moveTo>
                  <a:pt x="3215565" y="5630718"/>
                </a:moveTo>
                <a:cubicBezTo>
                  <a:pt x="3215565" y="5622859"/>
                  <a:pt x="3221994" y="5616430"/>
                  <a:pt x="3229853" y="5616430"/>
                </a:cubicBezTo>
                <a:cubicBezTo>
                  <a:pt x="3237711" y="5616430"/>
                  <a:pt x="3244140" y="5622859"/>
                  <a:pt x="3244140" y="5630718"/>
                </a:cubicBezTo>
                <a:cubicBezTo>
                  <a:pt x="3244140" y="5638576"/>
                  <a:pt x="3237711" y="5645005"/>
                  <a:pt x="3229853" y="5645005"/>
                </a:cubicBezTo>
                <a:cubicBezTo>
                  <a:pt x="3221994" y="5645005"/>
                  <a:pt x="3215565" y="5638576"/>
                  <a:pt x="3215565" y="5630718"/>
                </a:cubicBezTo>
                <a:close/>
                <a:moveTo>
                  <a:pt x="5664993" y="5626884"/>
                </a:moveTo>
                <a:cubicBezTo>
                  <a:pt x="5655073" y="5620753"/>
                  <a:pt x="5655892" y="5617729"/>
                  <a:pt x="5668818" y="5612769"/>
                </a:cubicBezTo>
                <a:cubicBezTo>
                  <a:pt x="5688435" y="5605241"/>
                  <a:pt x="5699212" y="5613094"/>
                  <a:pt x="5686588" y="5625717"/>
                </a:cubicBezTo>
                <a:cubicBezTo>
                  <a:pt x="5681655" y="5630651"/>
                  <a:pt x="5671937" y="5631176"/>
                  <a:pt x="5664993" y="5626884"/>
                </a:cubicBezTo>
                <a:close/>
                <a:moveTo>
                  <a:pt x="1693470" y="5605000"/>
                </a:moveTo>
                <a:cubicBezTo>
                  <a:pt x="1676678" y="5588208"/>
                  <a:pt x="1679500" y="5578330"/>
                  <a:pt x="1701090" y="5578330"/>
                </a:cubicBezTo>
                <a:cubicBezTo>
                  <a:pt x="1713790" y="5578330"/>
                  <a:pt x="1720140" y="5584680"/>
                  <a:pt x="1720140" y="5597380"/>
                </a:cubicBezTo>
                <a:cubicBezTo>
                  <a:pt x="1720140" y="5618971"/>
                  <a:pt x="1710263" y="5621793"/>
                  <a:pt x="1693470" y="5605000"/>
                </a:cubicBezTo>
                <a:close/>
                <a:moveTo>
                  <a:pt x="5617691" y="5606191"/>
                </a:moveTo>
                <a:cubicBezTo>
                  <a:pt x="5619568" y="5600559"/>
                  <a:pt x="5625176" y="5595952"/>
                  <a:pt x="5630153" y="5595952"/>
                </a:cubicBezTo>
                <a:cubicBezTo>
                  <a:pt x="5635130" y="5595952"/>
                  <a:pt x="5640737" y="5600559"/>
                  <a:pt x="5642615" y="5606191"/>
                </a:cubicBezTo>
                <a:cubicBezTo>
                  <a:pt x="5644492" y="5611822"/>
                  <a:pt x="5638884" y="5616430"/>
                  <a:pt x="5630153" y="5616430"/>
                </a:cubicBezTo>
                <a:cubicBezTo>
                  <a:pt x="5621422" y="5616430"/>
                  <a:pt x="5615814" y="5611822"/>
                  <a:pt x="5617691" y="5606191"/>
                </a:cubicBezTo>
                <a:close/>
                <a:moveTo>
                  <a:pt x="967665" y="5564043"/>
                </a:moveTo>
                <a:cubicBezTo>
                  <a:pt x="967665" y="5538043"/>
                  <a:pt x="976579" y="5533904"/>
                  <a:pt x="994335" y="5551660"/>
                </a:cubicBezTo>
                <a:cubicBezTo>
                  <a:pt x="1011863" y="5569188"/>
                  <a:pt x="1007933" y="5587855"/>
                  <a:pt x="986715" y="5587855"/>
                </a:cubicBezTo>
                <a:cubicBezTo>
                  <a:pt x="972745" y="5587855"/>
                  <a:pt x="967665" y="5581505"/>
                  <a:pt x="967665" y="5564043"/>
                </a:cubicBezTo>
                <a:close/>
                <a:moveTo>
                  <a:pt x="9735427" y="5540230"/>
                </a:moveTo>
                <a:cubicBezTo>
                  <a:pt x="9738665" y="5534991"/>
                  <a:pt x="9743205" y="5530705"/>
                  <a:pt x="9745514" y="5530705"/>
                </a:cubicBezTo>
                <a:cubicBezTo>
                  <a:pt x="9747825" y="5530705"/>
                  <a:pt x="9749715" y="5534991"/>
                  <a:pt x="9749715" y="5540230"/>
                </a:cubicBezTo>
                <a:cubicBezTo>
                  <a:pt x="9749715" y="5545469"/>
                  <a:pt x="9745175" y="5549755"/>
                  <a:pt x="9739628" y="5549755"/>
                </a:cubicBezTo>
                <a:cubicBezTo>
                  <a:pt x="9734080" y="5549755"/>
                  <a:pt x="9732190" y="5545469"/>
                  <a:pt x="9735427" y="5540230"/>
                </a:cubicBezTo>
                <a:close/>
                <a:moveTo>
                  <a:pt x="9526356" y="5533700"/>
                </a:moveTo>
                <a:cubicBezTo>
                  <a:pt x="9527601" y="5531418"/>
                  <a:pt x="9518359" y="5519290"/>
                  <a:pt x="9505817" y="5506748"/>
                </a:cubicBezTo>
                <a:cubicBezTo>
                  <a:pt x="9493276" y="5494207"/>
                  <a:pt x="9483512" y="5476250"/>
                  <a:pt x="9484120" y="5466844"/>
                </a:cubicBezTo>
                <a:cubicBezTo>
                  <a:pt x="9485148" y="5450931"/>
                  <a:pt x="9485527" y="5450901"/>
                  <a:pt x="9489581" y="5466412"/>
                </a:cubicBezTo>
                <a:cubicBezTo>
                  <a:pt x="9491976" y="5475580"/>
                  <a:pt x="9501695" y="5483081"/>
                  <a:pt x="9511178" y="5483081"/>
                </a:cubicBezTo>
                <a:cubicBezTo>
                  <a:pt x="9529276" y="5483081"/>
                  <a:pt x="9545363" y="5521003"/>
                  <a:pt x="9531816" y="5531732"/>
                </a:cubicBezTo>
                <a:cubicBezTo>
                  <a:pt x="9527568" y="5535097"/>
                  <a:pt x="9525110" y="5535982"/>
                  <a:pt x="9526356" y="5533700"/>
                </a:cubicBezTo>
                <a:close/>
                <a:moveTo>
                  <a:pt x="958140" y="5516980"/>
                </a:moveTo>
                <a:cubicBezTo>
                  <a:pt x="958140" y="5508813"/>
                  <a:pt x="962426" y="5502130"/>
                  <a:pt x="967665" y="5502130"/>
                </a:cubicBezTo>
                <a:cubicBezTo>
                  <a:pt x="972904" y="5502130"/>
                  <a:pt x="977190" y="5506164"/>
                  <a:pt x="977190" y="5511093"/>
                </a:cubicBezTo>
                <a:cubicBezTo>
                  <a:pt x="977190" y="5516023"/>
                  <a:pt x="972904" y="5522705"/>
                  <a:pt x="967665" y="5525943"/>
                </a:cubicBezTo>
                <a:cubicBezTo>
                  <a:pt x="962426" y="5529180"/>
                  <a:pt x="958140" y="5525147"/>
                  <a:pt x="958140" y="5516980"/>
                </a:cubicBezTo>
                <a:close/>
                <a:moveTo>
                  <a:pt x="1507273" y="5506194"/>
                </a:moveTo>
                <a:cubicBezTo>
                  <a:pt x="1497590" y="5492765"/>
                  <a:pt x="1491161" y="5480535"/>
                  <a:pt x="1492985" y="5479018"/>
                </a:cubicBezTo>
                <a:cubicBezTo>
                  <a:pt x="1494810" y="5477500"/>
                  <a:pt x="1512609" y="5478290"/>
                  <a:pt x="1532539" y="5480772"/>
                </a:cubicBezTo>
                <a:cubicBezTo>
                  <a:pt x="1562999" y="5484566"/>
                  <a:pt x="1568314" y="5488526"/>
                  <a:pt x="1565877" y="5505614"/>
                </a:cubicBezTo>
                <a:cubicBezTo>
                  <a:pt x="1561657" y="5535204"/>
                  <a:pt x="1528426" y="5535533"/>
                  <a:pt x="1507273" y="5506194"/>
                </a:cubicBezTo>
                <a:close/>
                <a:moveTo>
                  <a:pt x="9431159" y="5522040"/>
                </a:moveTo>
                <a:cubicBezTo>
                  <a:pt x="9424274" y="5510900"/>
                  <a:pt x="9434825" y="5483080"/>
                  <a:pt x="9445934" y="5483080"/>
                </a:cubicBezTo>
                <a:cubicBezTo>
                  <a:pt x="9450612" y="5483080"/>
                  <a:pt x="9454440" y="5493796"/>
                  <a:pt x="9454440" y="5506893"/>
                </a:cubicBezTo>
                <a:cubicBezTo>
                  <a:pt x="9454440" y="5530431"/>
                  <a:pt x="9441534" y="5538827"/>
                  <a:pt x="9431159" y="5522040"/>
                </a:cubicBezTo>
                <a:close/>
                <a:moveTo>
                  <a:pt x="3477880" y="5498822"/>
                </a:moveTo>
                <a:cubicBezTo>
                  <a:pt x="3464565" y="5489086"/>
                  <a:pt x="3463234" y="5484193"/>
                  <a:pt x="3472362" y="5478551"/>
                </a:cubicBezTo>
                <a:cubicBezTo>
                  <a:pt x="3483534" y="5471647"/>
                  <a:pt x="3500816" y="5487222"/>
                  <a:pt x="3501169" y="5504511"/>
                </a:cubicBezTo>
                <a:cubicBezTo>
                  <a:pt x="3501371" y="5514388"/>
                  <a:pt x="3498064" y="5513581"/>
                  <a:pt x="3477880" y="5498822"/>
                </a:cubicBezTo>
                <a:close/>
                <a:moveTo>
                  <a:pt x="6944603" y="5492605"/>
                </a:moveTo>
                <a:cubicBezTo>
                  <a:pt x="6947841" y="5487366"/>
                  <a:pt x="6952380" y="5483080"/>
                  <a:pt x="6954690" y="5483080"/>
                </a:cubicBezTo>
                <a:cubicBezTo>
                  <a:pt x="6957000" y="5483080"/>
                  <a:pt x="6958890" y="5487366"/>
                  <a:pt x="6958890" y="5492605"/>
                </a:cubicBezTo>
                <a:cubicBezTo>
                  <a:pt x="6958890" y="5497844"/>
                  <a:pt x="6954351" y="5502130"/>
                  <a:pt x="6948803" y="5502130"/>
                </a:cubicBezTo>
                <a:cubicBezTo>
                  <a:pt x="6943255" y="5502130"/>
                  <a:pt x="6941365" y="5497844"/>
                  <a:pt x="6944603" y="5492605"/>
                </a:cubicBezTo>
                <a:close/>
                <a:moveTo>
                  <a:pt x="6034457" y="5472606"/>
                </a:moveTo>
                <a:cubicBezTo>
                  <a:pt x="6026468" y="5457679"/>
                  <a:pt x="6017418" y="5453818"/>
                  <a:pt x="5998770" y="5457383"/>
                </a:cubicBezTo>
                <a:cubicBezTo>
                  <a:pt x="5982339" y="5460524"/>
                  <a:pt x="5969687" y="5456772"/>
                  <a:pt x="5961815" y="5446426"/>
                </a:cubicBezTo>
                <a:cubicBezTo>
                  <a:pt x="5945632" y="5425153"/>
                  <a:pt x="5946329" y="5416405"/>
                  <a:pt x="5964208" y="5416405"/>
                </a:cubicBezTo>
                <a:cubicBezTo>
                  <a:pt x="5991722" y="5416405"/>
                  <a:pt x="6009664" y="5386877"/>
                  <a:pt x="6014013" y="5334443"/>
                </a:cubicBezTo>
                <a:cubicBezTo>
                  <a:pt x="6016932" y="5299234"/>
                  <a:pt x="6022401" y="5283055"/>
                  <a:pt x="6031382" y="5283055"/>
                </a:cubicBezTo>
                <a:cubicBezTo>
                  <a:pt x="6046322" y="5283055"/>
                  <a:pt x="6047910" y="5290704"/>
                  <a:pt x="6044859" y="5347974"/>
                </a:cubicBezTo>
                <a:cubicBezTo>
                  <a:pt x="6043477" y="5373899"/>
                  <a:pt x="6047984" y="5395005"/>
                  <a:pt x="6057061" y="5405124"/>
                </a:cubicBezTo>
                <a:cubicBezTo>
                  <a:pt x="6074546" y="5424614"/>
                  <a:pt x="6074674" y="5492605"/>
                  <a:pt x="6057225" y="5492605"/>
                </a:cubicBezTo>
                <a:cubicBezTo>
                  <a:pt x="6050590" y="5492605"/>
                  <a:pt x="6040344" y="5483606"/>
                  <a:pt x="6034457" y="5472606"/>
                </a:cubicBezTo>
                <a:close/>
                <a:moveTo>
                  <a:pt x="1744872" y="5455993"/>
                </a:moveTo>
                <a:cubicBezTo>
                  <a:pt x="1741576" y="5450660"/>
                  <a:pt x="1743521" y="5443428"/>
                  <a:pt x="1749193" y="5439922"/>
                </a:cubicBezTo>
                <a:cubicBezTo>
                  <a:pt x="1763838" y="5430871"/>
                  <a:pt x="1773287" y="5443269"/>
                  <a:pt x="1761061" y="5455494"/>
                </a:cubicBezTo>
                <a:cubicBezTo>
                  <a:pt x="1754221" y="5462335"/>
                  <a:pt x="1748893" y="5462499"/>
                  <a:pt x="1744872" y="5455993"/>
                </a:cubicBezTo>
                <a:close/>
                <a:moveTo>
                  <a:pt x="6250215" y="5424378"/>
                </a:moveTo>
                <a:cubicBezTo>
                  <a:pt x="6242279" y="5413047"/>
                  <a:pt x="6238118" y="5400000"/>
                  <a:pt x="6240970" y="5395385"/>
                </a:cubicBezTo>
                <a:cubicBezTo>
                  <a:pt x="6243822" y="5390771"/>
                  <a:pt x="6241027" y="5380813"/>
                  <a:pt x="6234753" y="5373257"/>
                </a:cubicBezTo>
                <a:cubicBezTo>
                  <a:pt x="6228482" y="5365700"/>
                  <a:pt x="6225063" y="5344846"/>
                  <a:pt x="6227157" y="5326913"/>
                </a:cubicBezTo>
                <a:cubicBezTo>
                  <a:pt x="6230372" y="5299376"/>
                  <a:pt x="6226864" y="5291887"/>
                  <a:pt x="6204588" y="5278729"/>
                </a:cubicBezTo>
                <a:cubicBezTo>
                  <a:pt x="6181073" y="5264838"/>
                  <a:pt x="6179484" y="5260872"/>
                  <a:pt x="6189933" y="5242146"/>
                </a:cubicBezTo>
                <a:cubicBezTo>
                  <a:pt x="6196379" y="5230594"/>
                  <a:pt x="6202307" y="5219774"/>
                  <a:pt x="6203107" y="5218102"/>
                </a:cubicBezTo>
                <a:cubicBezTo>
                  <a:pt x="6203906" y="5216429"/>
                  <a:pt x="6213443" y="5220608"/>
                  <a:pt x="6224300" y="5227388"/>
                </a:cubicBezTo>
                <a:cubicBezTo>
                  <a:pt x="6239876" y="5237116"/>
                  <a:pt x="6246500" y="5237255"/>
                  <a:pt x="6255707" y="5228048"/>
                </a:cubicBezTo>
                <a:cubicBezTo>
                  <a:pt x="6262125" y="5221631"/>
                  <a:pt x="6275090" y="5216380"/>
                  <a:pt x="6284520" y="5216380"/>
                </a:cubicBezTo>
                <a:cubicBezTo>
                  <a:pt x="6311207" y="5216380"/>
                  <a:pt x="6305893" y="5252962"/>
                  <a:pt x="6277315" y="5265983"/>
                </a:cubicBezTo>
                <a:cubicBezTo>
                  <a:pt x="6256963" y="5275256"/>
                  <a:pt x="6253641" y="5282096"/>
                  <a:pt x="6257083" y="5307638"/>
                </a:cubicBezTo>
                <a:cubicBezTo>
                  <a:pt x="6262535" y="5348099"/>
                  <a:pt x="6270356" y="5359255"/>
                  <a:pt x="6293264" y="5359255"/>
                </a:cubicBezTo>
                <a:cubicBezTo>
                  <a:pt x="6303742" y="5359255"/>
                  <a:pt x="6309666" y="5354969"/>
                  <a:pt x="6306428" y="5349730"/>
                </a:cubicBezTo>
                <a:cubicBezTo>
                  <a:pt x="6303190" y="5344491"/>
                  <a:pt x="6309584" y="5340205"/>
                  <a:pt x="6320637" y="5340205"/>
                </a:cubicBezTo>
                <a:cubicBezTo>
                  <a:pt x="6338520" y="5340205"/>
                  <a:pt x="6340318" y="5344663"/>
                  <a:pt x="6336968" y="5380686"/>
                </a:cubicBezTo>
                <a:cubicBezTo>
                  <a:pt x="6334123" y="5411279"/>
                  <a:pt x="6328770" y="5421975"/>
                  <a:pt x="6315053" y="5424473"/>
                </a:cubicBezTo>
                <a:cubicBezTo>
                  <a:pt x="6305071" y="5426292"/>
                  <a:pt x="6292831" y="5431650"/>
                  <a:pt x="6287854" y="5436379"/>
                </a:cubicBezTo>
                <a:cubicBezTo>
                  <a:pt x="6274073" y="5449478"/>
                  <a:pt x="6265991" y="5446901"/>
                  <a:pt x="6250215" y="5424378"/>
                </a:cubicBezTo>
                <a:close/>
                <a:moveTo>
                  <a:pt x="879041" y="5396329"/>
                </a:moveTo>
                <a:cubicBezTo>
                  <a:pt x="859111" y="5375168"/>
                  <a:pt x="833596" y="5339953"/>
                  <a:pt x="822341" y="5318073"/>
                </a:cubicBezTo>
                <a:cubicBezTo>
                  <a:pt x="811087" y="5296194"/>
                  <a:pt x="794175" y="5272692"/>
                  <a:pt x="784759" y="5265846"/>
                </a:cubicBezTo>
                <a:cubicBezTo>
                  <a:pt x="775344" y="5259001"/>
                  <a:pt x="767640" y="5243436"/>
                  <a:pt x="767640" y="5231258"/>
                </a:cubicBezTo>
                <a:cubicBezTo>
                  <a:pt x="767640" y="5217146"/>
                  <a:pt x="755549" y="5199894"/>
                  <a:pt x="734303" y="5183688"/>
                </a:cubicBezTo>
                <a:cubicBezTo>
                  <a:pt x="715822" y="5169593"/>
                  <a:pt x="700965" y="5149785"/>
                  <a:pt x="700965" y="5139241"/>
                </a:cubicBezTo>
                <a:cubicBezTo>
                  <a:pt x="700965" y="5128780"/>
                  <a:pt x="690249" y="5110289"/>
                  <a:pt x="677153" y="5098152"/>
                </a:cubicBezTo>
                <a:cubicBezTo>
                  <a:pt x="664056" y="5086014"/>
                  <a:pt x="653340" y="5071159"/>
                  <a:pt x="653340" y="5065140"/>
                </a:cubicBezTo>
                <a:cubicBezTo>
                  <a:pt x="653340" y="5059121"/>
                  <a:pt x="647982" y="5045123"/>
                  <a:pt x="641434" y="5034031"/>
                </a:cubicBezTo>
                <a:cubicBezTo>
                  <a:pt x="631909" y="5017899"/>
                  <a:pt x="631909" y="5013004"/>
                  <a:pt x="641434" y="5009554"/>
                </a:cubicBezTo>
                <a:cubicBezTo>
                  <a:pt x="655613" y="5004419"/>
                  <a:pt x="657410" y="4962845"/>
                  <a:pt x="643815" y="4954443"/>
                </a:cubicBezTo>
                <a:cubicBezTo>
                  <a:pt x="638576" y="4951205"/>
                  <a:pt x="634290" y="4937692"/>
                  <a:pt x="634290" y="4924414"/>
                </a:cubicBezTo>
                <a:cubicBezTo>
                  <a:pt x="634290" y="4908411"/>
                  <a:pt x="627969" y="4898619"/>
                  <a:pt x="615540" y="4895368"/>
                </a:cubicBezTo>
                <a:cubicBezTo>
                  <a:pt x="599321" y="4891127"/>
                  <a:pt x="597071" y="4883124"/>
                  <a:pt x="598872" y="4836073"/>
                </a:cubicBezTo>
                <a:cubicBezTo>
                  <a:pt x="600861" y="4784081"/>
                  <a:pt x="599337" y="4780198"/>
                  <a:pt x="564372" y="4748138"/>
                </a:cubicBezTo>
                <a:cubicBezTo>
                  <a:pt x="538047" y="4724001"/>
                  <a:pt x="528701" y="4708365"/>
                  <a:pt x="531034" y="4692365"/>
                </a:cubicBezTo>
                <a:cubicBezTo>
                  <a:pt x="534317" y="4669863"/>
                  <a:pt x="578143" y="4637344"/>
                  <a:pt x="606930" y="4636051"/>
                </a:cubicBezTo>
                <a:cubicBezTo>
                  <a:pt x="615456" y="4635668"/>
                  <a:pt x="626879" y="4629997"/>
                  <a:pt x="632313" y="4623449"/>
                </a:cubicBezTo>
                <a:cubicBezTo>
                  <a:pt x="646575" y="4606263"/>
                  <a:pt x="621086" y="4549657"/>
                  <a:pt x="599031" y="4549537"/>
                </a:cubicBezTo>
                <a:cubicBezTo>
                  <a:pt x="589610" y="4549489"/>
                  <a:pt x="566901" y="4532382"/>
                  <a:pt x="548565" y="4511530"/>
                </a:cubicBezTo>
                <a:cubicBezTo>
                  <a:pt x="523092" y="4482560"/>
                  <a:pt x="508184" y="4473595"/>
                  <a:pt x="485367" y="4473524"/>
                </a:cubicBezTo>
                <a:cubicBezTo>
                  <a:pt x="463946" y="4473457"/>
                  <a:pt x="451016" y="4466577"/>
                  <a:pt x="439619" y="4449184"/>
                </a:cubicBezTo>
                <a:cubicBezTo>
                  <a:pt x="417447" y="4415345"/>
                  <a:pt x="428094" y="4387705"/>
                  <a:pt x="463300" y="4387705"/>
                </a:cubicBezTo>
                <a:cubicBezTo>
                  <a:pt x="485644" y="4387705"/>
                  <a:pt x="492323" y="4382601"/>
                  <a:pt x="497574" y="4361511"/>
                </a:cubicBezTo>
                <a:cubicBezTo>
                  <a:pt x="503850" y="4336304"/>
                  <a:pt x="525398" y="4312440"/>
                  <a:pt x="542454" y="4311808"/>
                </a:cubicBezTo>
                <a:cubicBezTo>
                  <a:pt x="546951" y="4311641"/>
                  <a:pt x="548177" y="4321279"/>
                  <a:pt x="545179" y="4333224"/>
                </a:cubicBezTo>
                <a:cubicBezTo>
                  <a:pt x="531689" y="4386972"/>
                  <a:pt x="570606" y="4424241"/>
                  <a:pt x="606398" y="4391850"/>
                </a:cubicBezTo>
                <a:cubicBezTo>
                  <a:pt x="628766" y="4371607"/>
                  <a:pt x="629485" y="4356138"/>
                  <a:pt x="609477" y="4325602"/>
                </a:cubicBezTo>
                <a:cubicBezTo>
                  <a:pt x="594703" y="4303054"/>
                  <a:pt x="595078" y="4301931"/>
                  <a:pt x="620644" y="4292211"/>
                </a:cubicBezTo>
                <a:cubicBezTo>
                  <a:pt x="653049" y="4279891"/>
                  <a:pt x="672390" y="4286199"/>
                  <a:pt x="672390" y="4309087"/>
                </a:cubicBezTo>
                <a:cubicBezTo>
                  <a:pt x="672390" y="4318563"/>
                  <a:pt x="679191" y="4336027"/>
                  <a:pt x="687504" y="4347895"/>
                </a:cubicBezTo>
                <a:cubicBezTo>
                  <a:pt x="699478" y="4364990"/>
                  <a:pt x="700225" y="4372357"/>
                  <a:pt x="691101" y="4383352"/>
                </a:cubicBezTo>
                <a:cubicBezTo>
                  <a:pt x="684766" y="4390985"/>
                  <a:pt x="674137" y="4397230"/>
                  <a:pt x="667480" y="4397230"/>
                </a:cubicBezTo>
                <a:cubicBezTo>
                  <a:pt x="660824" y="4397230"/>
                  <a:pt x="653049" y="4403300"/>
                  <a:pt x="650202" y="4410718"/>
                </a:cubicBezTo>
                <a:cubicBezTo>
                  <a:pt x="643701" y="4427662"/>
                  <a:pt x="653538" y="4532062"/>
                  <a:pt x="662842" y="4544868"/>
                </a:cubicBezTo>
                <a:cubicBezTo>
                  <a:pt x="666649" y="4550107"/>
                  <a:pt x="672579" y="4566180"/>
                  <a:pt x="676021" y="4580586"/>
                </a:cubicBezTo>
                <a:cubicBezTo>
                  <a:pt x="679462" y="4594993"/>
                  <a:pt x="686483" y="4606780"/>
                  <a:pt x="691621" y="4606780"/>
                </a:cubicBezTo>
                <a:cubicBezTo>
                  <a:pt x="706919" y="4606780"/>
                  <a:pt x="702663" y="4688763"/>
                  <a:pt x="686678" y="4702030"/>
                </a:cubicBezTo>
                <a:cubicBezTo>
                  <a:pt x="665399" y="4719690"/>
                  <a:pt x="668630" y="4755975"/>
                  <a:pt x="692027" y="4762094"/>
                </a:cubicBezTo>
                <a:cubicBezTo>
                  <a:pt x="702827" y="4764918"/>
                  <a:pt x="710892" y="4772919"/>
                  <a:pt x="709949" y="4779873"/>
                </a:cubicBezTo>
                <a:cubicBezTo>
                  <a:pt x="706161" y="4807788"/>
                  <a:pt x="711490" y="4816330"/>
                  <a:pt x="732693" y="4816330"/>
                </a:cubicBezTo>
                <a:cubicBezTo>
                  <a:pt x="761099" y="4816330"/>
                  <a:pt x="781907" y="4853290"/>
                  <a:pt x="773148" y="4888189"/>
                </a:cubicBezTo>
                <a:cubicBezTo>
                  <a:pt x="768189" y="4907947"/>
                  <a:pt x="771211" y="4917050"/>
                  <a:pt x="786219" y="4927562"/>
                </a:cubicBezTo>
                <a:cubicBezTo>
                  <a:pt x="809182" y="4943646"/>
                  <a:pt x="811621" y="4964436"/>
                  <a:pt x="791453" y="4972175"/>
                </a:cubicBezTo>
                <a:cubicBezTo>
                  <a:pt x="771021" y="4980015"/>
                  <a:pt x="773814" y="5019895"/>
                  <a:pt x="796215" y="5040168"/>
                </a:cubicBezTo>
                <a:cubicBezTo>
                  <a:pt x="806693" y="5049650"/>
                  <a:pt x="815265" y="5067459"/>
                  <a:pt x="815265" y="5079744"/>
                </a:cubicBezTo>
                <a:cubicBezTo>
                  <a:pt x="815265" y="5097293"/>
                  <a:pt x="810098" y="5102080"/>
                  <a:pt x="791154" y="5102080"/>
                </a:cubicBezTo>
                <a:cubicBezTo>
                  <a:pt x="766110" y="5102080"/>
                  <a:pt x="745632" y="5131257"/>
                  <a:pt x="765926" y="5138022"/>
                </a:cubicBezTo>
                <a:cubicBezTo>
                  <a:pt x="772108" y="5140082"/>
                  <a:pt x="777165" y="5154641"/>
                  <a:pt x="777165" y="5170377"/>
                </a:cubicBezTo>
                <a:cubicBezTo>
                  <a:pt x="777165" y="5193258"/>
                  <a:pt x="782746" y="5201092"/>
                  <a:pt x="805043" y="5209508"/>
                </a:cubicBezTo>
                <a:cubicBezTo>
                  <a:pt x="831900" y="5219645"/>
                  <a:pt x="853365" y="5250251"/>
                  <a:pt x="853365" y="5278406"/>
                </a:cubicBezTo>
                <a:cubicBezTo>
                  <a:pt x="853365" y="5285833"/>
                  <a:pt x="861938" y="5296498"/>
                  <a:pt x="872415" y="5302105"/>
                </a:cubicBezTo>
                <a:cubicBezTo>
                  <a:pt x="882893" y="5307712"/>
                  <a:pt x="891465" y="5321008"/>
                  <a:pt x="891465" y="5331651"/>
                </a:cubicBezTo>
                <a:cubicBezTo>
                  <a:pt x="891465" y="5342293"/>
                  <a:pt x="902181" y="5365050"/>
                  <a:pt x="915278" y="5382221"/>
                </a:cubicBezTo>
                <a:cubicBezTo>
                  <a:pt x="962866" y="5444612"/>
                  <a:pt x="934804" y="5455537"/>
                  <a:pt x="879041" y="5396329"/>
                </a:cubicBezTo>
                <a:close/>
                <a:moveTo>
                  <a:pt x="723758" y="4953664"/>
                </a:moveTo>
                <a:cubicBezTo>
                  <a:pt x="739702" y="4912116"/>
                  <a:pt x="723211" y="4873480"/>
                  <a:pt x="689535" y="4873480"/>
                </a:cubicBezTo>
                <a:cubicBezTo>
                  <a:pt x="676369" y="4873480"/>
                  <a:pt x="672390" y="4881036"/>
                  <a:pt x="672390" y="4906039"/>
                </a:cubicBezTo>
                <a:cubicBezTo>
                  <a:pt x="672390" y="4950374"/>
                  <a:pt x="680757" y="4968730"/>
                  <a:pt x="700965" y="4968730"/>
                </a:cubicBezTo>
                <a:cubicBezTo>
                  <a:pt x="710322" y="4968730"/>
                  <a:pt x="720579" y="4961950"/>
                  <a:pt x="723758" y="4953664"/>
                </a:cubicBezTo>
                <a:close/>
                <a:moveTo>
                  <a:pt x="9042484" y="5399666"/>
                </a:moveTo>
                <a:cubicBezTo>
                  <a:pt x="9022855" y="5395300"/>
                  <a:pt x="9019740" y="5359255"/>
                  <a:pt x="9038992" y="5359255"/>
                </a:cubicBezTo>
                <a:cubicBezTo>
                  <a:pt x="9046239" y="5359255"/>
                  <a:pt x="9054642" y="5368712"/>
                  <a:pt x="9057664" y="5380271"/>
                </a:cubicBezTo>
                <a:cubicBezTo>
                  <a:pt x="9064057" y="5404719"/>
                  <a:pt x="9064227" y="5404502"/>
                  <a:pt x="9042484" y="5399666"/>
                </a:cubicBezTo>
                <a:close/>
                <a:moveTo>
                  <a:pt x="5892090" y="5335144"/>
                </a:moveTo>
                <a:cubicBezTo>
                  <a:pt x="5892090" y="5315243"/>
                  <a:pt x="5920604" y="5305721"/>
                  <a:pt x="5931006" y="5322149"/>
                </a:cubicBezTo>
                <a:cubicBezTo>
                  <a:pt x="5944575" y="5343579"/>
                  <a:pt x="5941207" y="5349730"/>
                  <a:pt x="5915903" y="5349730"/>
                </a:cubicBezTo>
                <a:cubicBezTo>
                  <a:pt x="5900869" y="5349730"/>
                  <a:pt x="5892090" y="5344353"/>
                  <a:pt x="5892090" y="5335144"/>
                </a:cubicBezTo>
                <a:close/>
                <a:moveTo>
                  <a:pt x="9694748" y="5328894"/>
                </a:moveTo>
                <a:cubicBezTo>
                  <a:pt x="9700634" y="5311233"/>
                  <a:pt x="9721140" y="5308304"/>
                  <a:pt x="9721140" y="5325124"/>
                </a:cubicBezTo>
                <a:cubicBezTo>
                  <a:pt x="9721140" y="5333419"/>
                  <a:pt x="9714353" y="5340205"/>
                  <a:pt x="9706059" y="5340205"/>
                </a:cubicBezTo>
                <a:cubicBezTo>
                  <a:pt x="9697763" y="5340205"/>
                  <a:pt x="9692674" y="5335115"/>
                  <a:pt x="9694748" y="5328894"/>
                </a:cubicBezTo>
                <a:close/>
                <a:moveTo>
                  <a:pt x="9442534" y="5324114"/>
                </a:moveTo>
                <a:cubicBezTo>
                  <a:pt x="9422203" y="5318802"/>
                  <a:pt x="9420224" y="5292580"/>
                  <a:pt x="9440152" y="5292580"/>
                </a:cubicBezTo>
                <a:cubicBezTo>
                  <a:pt x="9448011" y="5292580"/>
                  <a:pt x="9454440" y="5299263"/>
                  <a:pt x="9454440" y="5307430"/>
                </a:cubicBezTo>
                <a:cubicBezTo>
                  <a:pt x="9454440" y="5315597"/>
                  <a:pt x="9458726" y="5319630"/>
                  <a:pt x="9463965" y="5316393"/>
                </a:cubicBezTo>
                <a:cubicBezTo>
                  <a:pt x="9469204" y="5313155"/>
                  <a:pt x="9473490" y="5315045"/>
                  <a:pt x="9473490" y="5320593"/>
                </a:cubicBezTo>
                <a:cubicBezTo>
                  <a:pt x="9473490" y="5331058"/>
                  <a:pt x="9470434" y="5331406"/>
                  <a:pt x="9442534" y="5324114"/>
                </a:cubicBezTo>
                <a:close/>
                <a:moveTo>
                  <a:pt x="9821248" y="5321000"/>
                </a:moveTo>
                <a:cubicBezTo>
                  <a:pt x="9824539" y="5315676"/>
                  <a:pt x="9831221" y="5313785"/>
                  <a:pt x="9836098" y="5316800"/>
                </a:cubicBezTo>
                <a:cubicBezTo>
                  <a:pt x="9849309" y="5324965"/>
                  <a:pt x="9846845" y="5330680"/>
                  <a:pt x="9830115" y="5330680"/>
                </a:cubicBezTo>
                <a:cubicBezTo>
                  <a:pt x="9821948" y="5330680"/>
                  <a:pt x="9817958" y="5326324"/>
                  <a:pt x="9821248" y="5321000"/>
                </a:cubicBezTo>
                <a:close/>
                <a:moveTo>
                  <a:pt x="1605840" y="5249718"/>
                </a:moveTo>
                <a:cubicBezTo>
                  <a:pt x="1605840" y="5241859"/>
                  <a:pt x="1612270" y="5235430"/>
                  <a:pt x="1620128" y="5235430"/>
                </a:cubicBezTo>
                <a:cubicBezTo>
                  <a:pt x="1627986" y="5235430"/>
                  <a:pt x="1634415" y="5241859"/>
                  <a:pt x="1634415" y="5249718"/>
                </a:cubicBezTo>
                <a:cubicBezTo>
                  <a:pt x="1634415" y="5257576"/>
                  <a:pt x="1627986" y="5264005"/>
                  <a:pt x="1620128" y="5264005"/>
                </a:cubicBezTo>
                <a:cubicBezTo>
                  <a:pt x="1612270" y="5264005"/>
                  <a:pt x="1605840" y="5257576"/>
                  <a:pt x="1605840" y="5249718"/>
                </a:cubicBezTo>
                <a:close/>
                <a:moveTo>
                  <a:pt x="9816389" y="5212411"/>
                </a:moveTo>
                <a:cubicBezTo>
                  <a:pt x="9816389" y="5199751"/>
                  <a:pt x="9812716" y="5187964"/>
                  <a:pt x="9808227" y="5186217"/>
                </a:cubicBezTo>
                <a:cubicBezTo>
                  <a:pt x="9797045" y="5181869"/>
                  <a:pt x="9784667" y="5063980"/>
                  <a:pt x="9795390" y="5063980"/>
                </a:cubicBezTo>
                <a:cubicBezTo>
                  <a:pt x="9818840" y="5063980"/>
                  <a:pt x="9836676" y="5103608"/>
                  <a:pt x="9842043" y="5167632"/>
                </a:cubicBezTo>
                <a:cubicBezTo>
                  <a:pt x="9846979" y="5226507"/>
                  <a:pt x="9845665" y="5235430"/>
                  <a:pt x="9832058" y="5235430"/>
                </a:cubicBezTo>
                <a:cubicBezTo>
                  <a:pt x="9821839" y="5235430"/>
                  <a:pt x="9816389" y="5227425"/>
                  <a:pt x="9816389" y="5212411"/>
                </a:cubicBezTo>
                <a:close/>
                <a:moveTo>
                  <a:pt x="9656584" y="5182503"/>
                </a:moveTo>
                <a:cubicBezTo>
                  <a:pt x="9626876" y="5161694"/>
                  <a:pt x="9628459" y="5130655"/>
                  <a:pt x="9659227" y="5130655"/>
                </a:cubicBezTo>
                <a:cubicBezTo>
                  <a:pt x="9676351" y="5130655"/>
                  <a:pt x="9683040" y="5135787"/>
                  <a:pt x="9683040" y="5148926"/>
                </a:cubicBezTo>
                <a:cubicBezTo>
                  <a:pt x="9683040" y="5158975"/>
                  <a:pt x="9685641" y="5173977"/>
                  <a:pt x="9688821" y="5182264"/>
                </a:cubicBezTo>
                <a:cubicBezTo>
                  <a:pt x="9696162" y="5201395"/>
                  <a:pt x="9683689" y="5201487"/>
                  <a:pt x="9656584" y="5182503"/>
                </a:cubicBezTo>
                <a:close/>
                <a:moveTo>
                  <a:pt x="6342146" y="5105297"/>
                </a:moveTo>
                <a:cubicBezTo>
                  <a:pt x="6325310" y="5098504"/>
                  <a:pt x="6327300" y="5063980"/>
                  <a:pt x="6344528" y="5063980"/>
                </a:cubicBezTo>
                <a:cubicBezTo>
                  <a:pt x="6353418" y="5063980"/>
                  <a:pt x="6358815" y="5072976"/>
                  <a:pt x="6358815" y="5087793"/>
                </a:cubicBezTo>
                <a:cubicBezTo>
                  <a:pt x="6358815" y="5100889"/>
                  <a:pt x="6357744" y="5111267"/>
                  <a:pt x="6356434" y="5110853"/>
                </a:cubicBezTo>
                <a:cubicBezTo>
                  <a:pt x="6355125" y="5110440"/>
                  <a:pt x="6348695" y="5107939"/>
                  <a:pt x="6342146" y="5105297"/>
                </a:cubicBezTo>
                <a:close/>
                <a:moveTo>
                  <a:pt x="519990" y="4249593"/>
                </a:moveTo>
                <a:cubicBezTo>
                  <a:pt x="513468" y="4241735"/>
                  <a:pt x="502228" y="4235305"/>
                  <a:pt x="495011" y="4235305"/>
                </a:cubicBezTo>
                <a:cubicBezTo>
                  <a:pt x="479985" y="4235305"/>
                  <a:pt x="477208" y="4210748"/>
                  <a:pt x="491253" y="4202068"/>
                </a:cubicBezTo>
                <a:cubicBezTo>
                  <a:pt x="496403" y="4198885"/>
                  <a:pt x="515691" y="4199109"/>
                  <a:pt x="534116" y="4202566"/>
                </a:cubicBezTo>
                <a:cubicBezTo>
                  <a:pt x="563250" y="4208031"/>
                  <a:pt x="567615" y="4212436"/>
                  <a:pt x="567615" y="4236365"/>
                </a:cubicBezTo>
                <a:cubicBezTo>
                  <a:pt x="567615" y="4256932"/>
                  <a:pt x="563099" y="4263880"/>
                  <a:pt x="549731" y="4263880"/>
                </a:cubicBezTo>
                <a:cubicBezTo>
                  <a:pt x="539895" y="4263880"/>
                  <a:pt x="526512" y="4257451"/>
                  <a:pt x="519990" y="4249593"/>
                </a:cubicBezTo>
                <a:close/>
                <a:moveTo>
                  <a:pt x="396165" y="4239769"/>
                </a:moveTo>
                <a:cubicBezTo>
                  <a:pt x="396165" y="4219151"/>
                  <a:pt x="416859" y="4213731"/>
                  <a:pt x="448969" y="4225938"/>
                </a:cubicBezTo>
                <a:cubicBezTo>
                  <a:pt x="470906" y="4234279"/>
                  <a:pt x="473652" y="4238189"/>
                  <a:pt x="462517" y="4245231"/>
                </a:cubicBezTo>
                <a:cubicBezTo>
                  <a:pt x="439473" y="4259806"/>
                  <a:pt x="396165" y="4256241"/>
                  <a:pt x="396165" y="4239769"/>
                </a:cubicBezTo>
                <a:close/>
                <a:moveTo>
                  <a:pt x="9626489" y="4236425"/>
                </a:moveTo>
                <a:cubicBezTo>
                  <a:pt x="9621054" y="4226269"/>
                  <a:pt x="9613777" y="4181143"/>
                  <a:pt x="9610318" y="4136145"/>
                </a:cubicBezTo>
                <a:cubicBezTo>
                  <a:pt x="9605172" y="4069195"/>
                  <a:pt x="9606464" y="4054330"/>
                  <a:pt x="9617430" y="4054330"/>
                </a:cubicBezTo>
                <a:cubicBezTo>
                  <a:pt x="9643732" y="4054330"/>
                  <a:pt x="9655472" y="4091732"/>
                  <a:pt x="9653597" y="4169540"/>
                </a:cubicBezTo>
                <a:cubicBezTo>
                  <a:pt x="9651706" y="4248034"/>
                  <a:pt x="9643516" y="4268240"/>
                  <a:pt x="9626489" y="4236425"/>
                </a:cubicBezTo>
                <a:close/>
                <a:moveTo>
                  <a:pt x="9810688" y="4227832"/>
                </a:moveTo>
                <a:cubicBezTo>
                  <a:pt x="9800727" y="4218845"/>
                  <a:pt x="9787219" y="4211064"/>
                  <a:pt x="9780670" y="4210540"/>
                </a:cubicBezTo>
                <a:cubicBezTo>
                  <a:pt x="9774122" y="4210016"/>
                  <a:pt x="9762336" y="4208945"/>
                  <a:pt x="9754477" y="4208159"/>
                </a:cubicBezTo>
                <a:cubicBezTo>
                  <a:pt x="9745968" y="4207308"/>
                  <a:pt x="9740190" y="4197099"/>
                  <a:pt x="9740190" y="4182917"/>
                </a:cubicBezTo>
                <a:cubicBezTo>
                  <a:pt x="9740190" y="4169821"/>
                  <a:pt x="9735903" y="4159105"/>
                  <a:pt x="9730665" y="4159105"/>
                </a:cubicBezTo>
                <a:cubicBezTo>
                  <a:pt x="9725426" y="4159105"/>
                  <a:pt x="9721140" y="4150786"/>
                  <a:pt x="9721140" y="4140617"/>
                </a:cubicBezTo>
                <a:cubicBezTo>
                  <a:pt x="9721140" y="4130449"/>
                  <a:pt x="9725426" y="4119480"/>
                  <a:pt x="9730665" y="4116242"/>
                </a:cubicBezTo>
                <a:cubicBezTo>
                  <a:pt x="9743722" y="4108173"/>
                  <a:pt x="9742756" y="4054330"/>
                  <a:pt x="9729554" y="4054330"/>
                </a:cubicBezTo>
                <a:cubicBezTo>
                  <a:pt x="9723608" y="4054330"/>
                  <a:pt x="9721114" y="4045931"/>
                  <a:pt x="9723899" y="4035280"/>
                </a:cubicBezTo>
                <a:cubicBezTo>
                  <a:pt x="9726639" y="4024803"/>
                  <a:pt x="9724997" y="4016230"/>
                  <a:pt x="9720248" y="4016230"/>
                </a:cubicBezTo>
                <a:cubicBezTo>
                  <a:pt x="9715500" y="4016230"/>
                  <a:pt x="9711615" y="3992156"/>
                  <a:pt x="9711615" y="3962732"/>
                </a:cubicBezTo>
                <a:cubicBezTo>
                  <a:pt x="9711615" y="3912589"/>
                  <a:pt x="9712907" y="3909571"/>
                  <a:pt x="9732205" y="3914618"/>
                </a:cubicBezTo>
                <a:cubicBezTo>
                  <a:pt x="9777073" y="3926351"/>
                  <a:pt x="9806161" y="3880815"/>
                  <a:pt x="9774207" y="3848862"/>
                </a:cubicBezTo>
                <a:cubicBezTo>
                  <a:pt x="9756985" y="3831640"/>
                  <a:pt x="9750286" y="3831785"/>
                  <a:pt x="9730366" y="3849814"/>
                </a:cubicBezTo>
                <a:cubicBezTo>
                  <a:pt x="9708531" y="3869574"/>
                  <a:pt x="9679435" y="3857367"/>
                  <a:pt x="9628271" y="3806981"/>
                </a:cubicBezTo>
                <a:cubicBezTo>
                  <a:pt x="9602347" y="3781450"/>
                  <a:pt x="9587790" y="3758660"/>
                  <a:pt x="9587790" y="3743603"/>
                </a:cubicBezTo>
                <a:cubicBezTo>
                  <a:pt x="9587790" y="3721892"/>
                  <a:pt x="9590343" y="3720571"/>
                  <a:pt x="9621127" y="3726347"/>
                </a:cubicBezTo>
                <a:cubicBezTo>
                  <a:pt x="9642979" y="3730446"/>
                  <a:pt x="9654465" y="3728954"/>
                  <a:pt x="9654465" y="3722016"/>
                </a:cubicBezTo>
                <a:cubicBezTo>
                  <a:pt x="9654465" y="3704477"/>
                  <a:pt x="9684411" y="3710096"/>
                  <a:pt x="9702579" y="3731045"/>
                </a:cubicBezTo>
                <a:cubicBezTo>
                  <a:pt x="9717320" y="3748041"/>
                  <a:pt x="9722237" y="3749006"/>
                  <a:pt x="9739415" y="3738279"/>
                </a:cubicBezTo>
                <a:cubicBezTo>
                  <a:pt x="9750319" y="3731469"/>
                  <a:pt x="9759240" y="3720418"/>
                  <a:pt x="9759240" y="3713720"/>
                </a:cubicBezTo>
                <a:cubicBezTo>
                  <a:pt x="9759240" y="3705268"/>
                  <a:pt x="9767253" y="3703458"/>
                  <a:pt x="9785433" y="3707803"/>
                </a:cubicBezTo>
                <a:cubicBezTo>
                  <a:pt x="9824045" y="3717032"/>
                  <a:pt x="9825914" y="3719170"/>
                  <a:pt x="9825914" y="3754061"/>
                </a:cubicBezTo>
                <a:cubicBezTo>
                  <a:pt x="9825914" y="3771651"/>
                  <a:pt x="9830972" y="3787729"/>
                  <a:pt x="9837153" y="3789789"/>
                </a:cubicBezTo>
                <a:cubicBezTo>
                  <a:pt x="9844486" y="3792234"/>
                  <a:pt x="9845616" y="3799957"/>
                  <a:pt x="9840404" y="3812014"/>
                </a:cubicBezTo>
                <a:cubicBezTo>
                  <a:pt x="9836010" y="3822178"/>
                  <a:pt x="9833187" y="3833982"/>
                  <a:pt x="9834131" y="3838246"/>
                </a:cubicBezTo>
                <a:cubicBezTo>
                  <a:pt x="9835074" y="3842510"/>
                  <a:pt x="9831130" y="3863510"/>
                  <a:pt x="9825368" y="3884912"/>
                </a:cubicBezTo>
                <a:cubicBezTo>
                  <a:pt x="9815729" y="3920707"/>
                  <a:pt x="9816707" y="3925428"/>
                  <a:pt x="9837576" y="3943834"/>
                </a:cubicBezTo>
                <a:cubicBezTo>
                  <a:pt x="9850053" y="3954839"/>
                  <a:pt x="9868352" y="3968436"/>
                  <a:pt x="9878240" y="3974049"/>
                </a:cubicBezTo>
                <a:cubicBezTo>
                  <a:pt x="9888128" y="3979662"/>
                  <a:pt x="9900195" y="3996181"/>
                  <a:pt x="9905054" y="4010759"/>
                </a:cubicBezTo>
                <a:cubicBezTo>
                  <a:pt x="9912198" y="4032195"/>
                  <a:pt x="9910214" y="4040940"/>
                  <a:pt x="9894675" y="4056479"/>
                </a:cubicBezTo>
                <a:cubicBezTo>
                  <a:pt x="9873102" y="4078052"/>
                  <a:pt x="9854489" y="4072247"/>
                  <a:pt x="9854489" y="4043945"/>
                </a:cubicBezTo>
                <a:cubicBezTo>
                  <a:pt x="9854489" y="4033612"/>
                  <a:pt x="9848061" y="4022691"/>
                  <a:pt x="9840202" y="4019675"/>
                </a:cubicBezTo>
                <a:cubicBezTo>
                  <a:pt x="9832344" y="4016660"/>
                  <a:pt x="9825914" y="4004286"/>
                  <a:pt x="9825914" y="3992178"/>
                </a:cubicBezTo>
                <a:cubicBezTo>
                  <a:pt x="9825914" y="3938009"/>
                  <a:pt x="9791440" y="3921953"/>
                  <a:pt x="9757976" y="3960538"/>
                </a:cubicBezTo>
                <a:cubicBezTo>
                  <a:pt x="9738365" y="3983149"/>
                  <a:pt x="9735962" y="3993443"/>
                  <a:pt x="9748484" y="4001183"/>
                </a:cubicBezTo>
                <a:cubicBezTo>
                  <a:pt x="9753047" y="4004002"/>
                  <a:pt x="9759246" y="4018642"/>
                  <a:pt x="9762260" y="4033715"/>
                </a:cubicBezTo>
                <a:cubicBezTo>
                  <a:pt x="9768406" y="4064444"/>
                  <a:pt x="9812087" y="4088744"/>
                  <a:pt x="9845480" y="4080011"/>
                </a:cubicBezTo>
                <a:cubicBezTo>
                  <a:pt x="9871464" y="4073216"/>
                  <a:pt x="9880571" y="4097449"/>
                  <a:pt x="9860407" y="4119729"/>
                </a:cubicBezTo>
                <a:cubicBezTo>
                  <a:pt x="9850407" y="4130780"/>
                  <a:pt x="9844964" y="4153951"/>
                  <a:pt x="9844964" y="4185487"/>
                </a:cubicBezTo>
                <a:cubicBezTo>
                  <a:pt x="9844964" y="4240918"/>
                  <a:pt x="9836619" y="4251227"/>
                  <a:pt x="9810688" y="4227833"/>
                </a:cubicBezTo>
                <a:close/>
                <a:moveTo>
                  <a:pt x="415215" y="4117036"/>
                </a:moveTo>
                <a:cubicBezTo>
                  <a:pt x="415215" y="4093774"/>
                  <a:pt x="410313" y="4073334"/>
                  <a:pt x="404250" y="4071313"/>
                </a:cubicBezTo>
                <a:cubicBezTo>
                  <a:pt x="398219" y="4069302"/>
                  <a:pt x="391253" y="4043149"/>
                  <a:pt x="388769" y="4013193"/>
                </a:cubicBezTo>
                <a:cubicBezTo>
                  <a:pt x="386284" y="3983238"/>
                  <a:pt x="380503" y="3956412"/>
                  <a:pt x="375921" y="3953580"/>
                </a:cubicBezTo>
                <a:cubicBezTo>
                  <a:pt x="371339" y="3950748"/>
                  <a:pt x="367590" y="3935825"/>
                  <a:pt x="367590" y="3920418"/>
                </a:cubicBezTo>
                <a:cubicBezTo>
                  <a:pt x="367590" y="3897068"/>
                  <a:pt x="371460" y="3892405"/>
                  <a:pt x="390840" y="3892405"/>
                </a:cubicBezTo>
                <a:cubicBezTo>
                  <a:pt x="421658" y="3892405"/>
                  <a:pt x="428304" y="3879300"/>
                  <a:pt x="429306" y="3816550"/>
                </a:cubicBezTo>
                <a:cubicBezTo>
                  <a:pt x="429987" y="3773900"/>
                  <a:pt x="433384" y="3763331"/>
                  <a:pt x="447267" y="3760657"/>
                </a:cubicBezTo>
                <a:cubicBezTo>
                  <a:pt x="460442" y="3758120"/>
                  <a:pt x="463658" y="3762495"/>
                  <a:pt x="461223" y="3779639"/>
                </a:cubicBezTo>
                <a:cubicBezTo>
                  <a:pt x="459189" y="3793960"/>
                  <a:pt x="465717" y="3808118"/>
                  <a:pt x="479499" y="3819278"/>
                </a:cubicBezTo>
                <a:cubicBezTo>
                  <a:pt x="491292" y="3828826"/>
                  <a:pt x="500940" y="3844042"/>
                  <a:pt x="500940" y="3853091"/>
                </a:cubicBezTo>
                <a:cubicBezTo>
                  <a:pt x="500940" y="3862141"/>
                  <a:pt x="505735" y="3874340"/>
                  <a:pt x="511595" y="3880200"/>
                </a:cubicBezTo>
                <a:cubicBezTo>
                  <a:pt x="519452" y="3888057"/>
                  <a:pt x="516951" y="3907740"/>
                  <a:pt x="502070" y="3955147"/>
                </a:cubicBezTo>
                <a:cubicBezTo>
                  <a:pt x="477923" y="4032077"/>
                  <a:pt x="477172" y="4048082"/>
                  <a:pt x="496941" y="4064489"/>
                </a:cubicBezTo>
                <a:cubicBezTo>
                  <a:pt x="508527" y="4074104"/>
                  <a:pt x="518396" y="4074563"/>
                  <a:pt x="539804" y="4066482"/>
                </a:cubicBezTo>
                <a:cubicBezTo>
                  <a:pt x="565752" y="4056688"/>
                  <a:pt x="567615" y="4057524"/>
                  <a:pt x="567615" y="4078970"/>
                </a:cubicBezTo>
                <a:cubicBezTo>
                  <a:pt x="567615" y="4098591"/>
                  <a:pt x="563046" y="4101955"/>
                  <a:pt x="536400" y="4101955"/>
                </a:cubicBezTo>
                <a:cubicBezTo>
                  <a:pt x="515020" y="4101955"/>
                  <a:pt x="495329" y="4110958"/>
                  <a:pt x="473900" y="4130530"/>
                </a:cubicBezTo>
                <a:cubicBezTo>
                  <a:pt x="429180" y="4171375"/>
                  <a:pt x="415215" y="4168164"/>
                  <a:pt x="415215" y="4117036"/>
                </a:cubicBezTo>
                <a:close/>
                <a:moveTo>
                  <a:pt x="262815" y="3986993"/>
                </a:moveTo>
                <a:cubicBezTo>
                  <a:pt x="262815" y="3952243"/>
                  <a:pt x="265034" y="3948545"/>
                  <a:pt x="284246" y="3951274"/>
                </a:cubicBezTo>
                <a:cubicBezTo>
                  <a:pt x="324764" y="3957028"/>
                  <a:pt x="316041" y="4025103"/>
                  <a:pt x="274721" y="4025609"/>
                </a:cubicBezTo>
                <a:cubicBezTo>
                  <a:pt x="267123" y="4025704"/>
                  <a:pt x="262815" y="4011730"/>
                  <a:pt x="262815" y="3986993"/>
                </a:cubicBezTo>
                <a:close/>
                <a:moveTo>
                  <a:pt x="312821" y="3854008"/>
                </a:moveTo>
                <a:cubicBezTo>
                  <a:pt x="286224" y="3843318"/>
                  <a:pt x="285619" y="3830852"/>
                  <a:pt x="310841" y="3813186"/>
                </a:cubicBezTo>
                <a:cubicBezTo>
                  <a:pt x="321539" y="3805693"/>
                  <a:pt x="329604" y="3795806"/>
                  <a:pt x="328763" y="3791215"/>
                </a:cubicBezTo>
                <a:cubicBezTo>
                  <a:pt x="324588" y="3768424"/>
                  <a:pt x="330854" y="3749530"/>
                  <a:pt x="342587" y="3749530"/>
                </a:cubicBezTo>
                <a:cubicBezTo>
                  <a:pt x="356195" y="3749530"/>
                  <a:pt x="367590" y="3789140"/>
                  <a:pt x="367590" y="3836446"/>
                </a:cubicBezTo>
                <a:cubicBezTo>
                  <a:pt x="367590" y="3865881"/>
                  <a:pt x="353556" y="3870382"/>
                  <a:pt x="312821" y="3854008"/>
                </a:cubicBezTo>
                <a:close/>
                <a:moveTo>
                  <a:pt x="15035" y="3762230"/>
                </a:moveTo>
                <a:cubicBezTo>
                  <a:pt x="14959" y="3736910"/>
                  <a:pt x="12320" y="3706549"/>
                  <a:pt x="9162" y="3694761"/>
                </a:cubicBezTo>
                <a:cubicBezTo>
                  <a:pt x="4502" y="3677373"/>
                  <a:pt x="7304" y="3673330"/>
                  <a:pt x="24014" y="3673330"/>
                </a:cubicBezTo>
                <a:cubicBezTo>
                  <a:pt x="43349" y="3673330"/>
                  <a:pt x="44438" y="3677222"/>
                  <a:pt x="41794" y="3736865"/>
                </a:cubicBezTo>
                <a:cubicBezTo>
                  <a:pt x="40011" y="3777091"/>
                  <a:pt x="34609" y="3801843"/>
                  <a:pt x="27071" y="3804334"/>
                </a:cubicBezTo>
                <a:cubicBezTo>
                  <a:pt x="18657" y="3807114"/>
                  <a:pt x="15127" y="3794766"/>
                  <a:pt x="15035" y="3762230"/>
                </a:cubicBezTo>
                <a:close/>
                <a:moveTo>
                  <a:pt x="236621" y="3714065"/>
                </a:moveTo>
                <a:cubicBezTo>
                  <a:pt x="209596" y="3710711"/>
                  <a:pt x="205665" y="3706671"/>
                  <a:pt x="205665" y="3682252"/>
                </a:cubicBezTo>
                <a:cubicBezTo>
                  <a:pt x="205665" y="3666867"/>
                  <a:pt x="201040" y="3654280"/>
                  <a:pt x="195388" y="3654280"/>
                </a:cubicBezTo>
                <a:cubicBezTo>
                  <a:pt x="188669" y="3654280"/>
                  <a:pt x="186195" y="3629534"/>
                  <a:pt x="188244" y="3582820"/>
                </a:cubicBezTo>
                <a:cubicBezTo>
                  <a:pt x="189967" y="3543518"/>
                  <a:pt x="188158" y="3511371"/>
                  <a:pt x="184234" y="3511383"/>
                </a:cubicBezTo>
                <a:cubicBezTo>
                  <a:pt x="180305" y="3511392"/>
                  <a:pt x="177090" y="3480078"/>
                  <a:pt x="177090" y="3441788"/>
                </a:cubicBezTo>
                <a:cubicBezTo>
                  <a:pt x="177090" y="3367571"/>
                  <a:pt x="168430" y="3346846"/>
                  <a:pt x="129303" y="3327420"/>
                </a:cubicBezTo>
                <a:cubicBezTo>
                  <a:pt x="108041" y="3316864"/>
                  <a:pt x="105172" y="3308487"/>
                  <a:pt x="100890" y="3244473"/>
                </a:cubicBezTo>
                <a:cubicBezTo>
                  <a:pt x="96550" y="3179579"/>
                  <a:pt x="94228" y="3172998"/>
                  <a:pt x="74696" y="3170224"/>
                </a:cubicBezTo>
                <a:cubicBezTo>
                  <a:pt x="59185" y="3168021"/>
                  <a:pt x="53265" y="3160786"/>
                  <a:pt x="53265" y="3144030"/>
                </a:cubicBezTo>
                <a:cubicBezTo>
                  <a:pt x="53265" y="3124538"/>
                  <a:pt x="57888" y="3120880"/>
                  <a:pt x="82520" y="3120880"/>
                </a:cubicBezTo>
                <a:cubicBezTo>
                  <a:pt x="98611" y="3120880"/>
                  <a:pt x="117374" y="3126238"/>
                  <a:pt x="124216" y="3132786"/>
                </a:cubicBezTo>
                <a:cubicBezTo>
                  <a:pt x="131058" y="3139335"/>
                  <a:pt x="145754" y="3150997"/>
                  <a:pt x="156873" y="3158702"/>
                </a:cubicBezTo>
                <a:cubicBezTo>
                  <a:pt x="167992" y="3166407"/>
                  <a:pt x="177226" y="3179265"/>
                  <a:pt x="177393" y="3187277"/>
                </a:cubicBezTo>
                <a:cubicBezTo>
                  <a:pt x="177560" y="3195288"/>
                  <a:pt x="183989" y="3210163"/>
                  <a:pt x="191680" y="3220332"/>
                </a:cubicBezTo>
                <a:cubicBezTo>
                  <a:pt x="199372" y="3230501"/>
                  <a:pt x="205665" y="3246361"/>
                  <a:pt x="205665" y="3255577"/>
                </a:cubicBezTo>
                <a:cubicBezTo>
                  <a:pt x="205665" y="3264793"/>
                  <a:pt x="213023" y="3276451"/>
                  <a:pt x="222016" y="3281484"/>
                </a:cubicBezTo>
                <a:cubicBezTo>
                  <a:pt x="235956" y="3289285"/>
                  <a:pt x="236608" y="3293921"/>
                  <a:pt x="226435" y="3312928"/>
                </a:cubicBezTo>
                <a:cubicBezTo>
                  <a:pt x="219873" y="3325190"/>
                  <a:pt x="213587" y="3354466"/>
                  <a:pt x="212466" y="3377987"/>
                </a:cubicBezTo>
                <a:cubicBezTo>
                  <a:pt x="210735" y="3414291"/>
                  <a:pt x="213686" y="3422194"/>
                  <a:pt x="231990" y="3430294"/>
                </a:cubicBezTo>
                <a:cubicBezTo>
                  <a:pt x="243849" y="3435541"/>
                  <a:pt x="251620" y="3444868"/>
                  <a:pt x="249260" y="3451019"/>
                </a:cubicBezTo>
                <a:cubicBezTo>
                  <a:pt x="246899" y="3457170"/>
                  <a:pt x="250817" y="3464448"/>
                  <a:pt x="257967" y="3467192"/>
                </a:cubicBezTo>
                <a:cubicBezTo>
                  <a:pt x="267128" y="3470707"/>
                  <a:pt x="270141" y="3486405"/>
                  <a:pt x="268171" y="3520368"/>
                </a:cubicBezTo>
                <a:cubicBezTo>
                  <a:pt x="266634" y="3546871"/>
                  <a:pt x="268015" y="3568588"/>
                  <a:pt x="271239" y="3568629"/>
                </a:cubicBezTo>
                <a:cubicBezTo>
                  <a:pt x="284922" y="3568803"/>
                  <a:pt x="300915" y="3623687"/>
                  <a:pt x="300915" y="3670466"/>
                </a:cubicBezTo>
                <a:cubicBezTo>
                  <a:pt x="300915" y="3725131"/>
                  <a:pt x="304764" y="3722521"/>
                  <a:pt x="236621" y="3714065"/>
                </a:cubicBezTo>
                <a:close/>
                <a:moveTo>
                  <a:pt x="9675896" y="3466997"/>
                </a:moveTo>
                <a:cubicBezTo>
                  <a:pt x="9660706" y="3460868"/>
                  <a:pt x="9660361" y="3404544"/>
                  <a:pt x="9675420" y="3389485"/>
                </a:cubicBezTo>
                <a:cubicBezTo>
                  <a:pt x="9684309" y="3380595"/>
                  <a:pt x="9684309" y="3378055"/>
                  <a:pt x="9675420" y="3378055"/>
                </a:cubicBezTo>
                <a:cubicBezTo>
                  <a:pt x="9669133" y="3378055"/>
                  <a:pt x="9663990" y="3369483"/>
                  <a:pt x="9663990" y="3359005"/>
                </a:cubicBezTo>
                <a:cubicBezTo>
                  <a:pt x="9663990" y="3348528"/>
                  <a:pt x="9668276" y="3339955"/>
                  <a:pt x="9673515" y="3339955"/>
                </a:cubicBezTo>
                <a:cubicBezTo>
                  <a:pt x="9678753" y="3339955"/>
                  <a:pt x="9683040" y="3333526"/>
                  <a:pt x="9683040" y="3325667"/>
                </a:cubicBezTo>
                <a:cubicBezTo>
                  <a:pt x="9683040" y="3317810"/>
                  <a:pt x="9687580" y="3311380"/>
                  <a:pt x="9693127" y="3311380"/>
                </a:cubicBezTo>
                <a:cubicBezTo>
                  <a:pt x="9698675" y="3311380"/>
                  <a:pt x="9700747" y="3307390"/>
                  <a:pt x="9697734" y="3302513"/>
                </a:cubicBezTo>
                <a:cubicBezTo>
                  <a:pt x="9688938" y="3288281"/>
                  <a:pt x="9712180" y="3279490"/>
                  <a:pt x="9724351" y="3292446"/>
                </a:cubicBezTo>
                <a:cubicBezTo>
                  <a:pt x="9732790" y="3301428"/>
                  <a:pt x="9732591" y="3305276"/>
                  <a:pt x="9723522" y="3308602"/>
                </a:cubicBezTo>
                <a:cubicBezTo>
                  <a:pt x="9716974" y="3311003"/>
                  <a:pt x="9711616" y="3327612"/>
                  <a:pt x="9711616" y="3345511"/>
                </a:cubicBezTo>
                <a:cubicBezTo>
                  <a:pt x="9711616" y="3363411"/>
                  <a:pt x="9707330" y="3378055"/>
                  <a:pt x="9702091" y="3378055"/>
                </a:cubicBezTo>
                <a:cubicBezTo>
                  <a:pt x="9687395" y="3378055"/>
                  <a:pt x="9690828" y="3412380"/>
                  <a:pt x="9706853" y="3425680"/>
                </a:cubicBezTo>
                <a:cubicBezTo>
                  <a:pt x="9725431" y="3441099"/>
                  <a:pt x="9725074" y="3460232"/>
                  <a:pt x="9706072" y="3467524"/>
                </a:cubicBezTo>
                <a:cubicBezTo>
                  <a:pt x="9697785" y="3470703"/>
                  <a:pt x="9690285" y="3472967"/>
                  <a:pt x="9689403" y="3472553"/>
                </a:cubicBezTo>
                <a:cubicBezTo>
                  <a:pt x="9688527" y="3472140"/>
                  <a:pt x="9682443" y="3469639"/>
                  <a:pt x="9675895" y="3466997"/>
                </a:cubicBezTo>
                <a:close/>
                <a:moveTo>
                  <a:pt x="9654465" y="3182792"/>
                </a:moveTo>
                <a:cubicBezTo>
                  <a:pt x="9654465" y="3174935"/>
                  <a:pt x="9650178" y="3168505"/>
                  <a:pt x="9644940" y="3168505"/>
                </a:cubicBezTo>
                <a:cubicBezTo>
                  <a:pt x="9639701" y="3168505"/>
                  <a:pt x="9635415" y="3162433"/>
                  <a:pt x="9635415" y="3155011"/>
                </a:cubicBezTo>
                <a:cubicBezTo>
                  <a:pt x="9635415" y="3147590"/>
                  <a:pt x="9630357" y="3139832"/>
                  <a:pt x="9624176" y="3137771"/>
                </a:cubicBezTo>
                <a:cubicBezTo>
                  <a:pt x="9601944" y="3130361"/>
                  <a:pt x="9624824" y="3101830"/>
                  <a:pt x="9653000" y="3101830"/>
                </a:cubicBezTo>
                <a:cubicBezTo>
                  <a:pt x="9668239" y="3101830"/>
                  <a:pt x="9686043" y="3095401"/>
                  <a:pt x="9692565" y="3087542"/>
                </a:cubicBezTo>
                <a:cubicBezTo>
                  <a:pt x="9699086" y="3079685"/>
                  <a:pt x="9712846" y="3073255"/>
                  <a:pt x="9723143" y="3073255"/>
                </a:cubicBezTo>
                <a:cubicBezTo>
                  <a:pt x="9739869" y="3073255"/>
                  <a:pt x="9741150" y="3077570"/>
                  <a:pt x="9735165" y="3113736"/>
                </a:cubicBezTo>
                <a:cubicBezTo>
                  <a:pt x="9727173" y="3162042"/>
                  <a:pt x="9723903" y="3168505"/>
                  <a:pt x="9707456" y="3168505"/>
                </a:cubicBezTo>
                <a:cubicBezTo>
                  <a:pt x="9700549" y="3168505"/>
                  <a:pt x="9689561" y="3174935"/>
                  <a:pt x="9683040" y="3182792"/>
                </a:cubicBezTo>
                <a:cubicBezTo>
                  <a:pt x="9676518" y="3190651"/>
                  <a:pt x="9667420" y="3197080"/>
                  <a:pt x="9662824" y="3197080"/>
                </a:cubicBezTo>
                <a:cubicBezTo>
                  <a:pt x="9658226" y="3197080"/>
                  <a:pt x="9654465" y="3190651"/>
                  <a:pt x="9654465" y="3182792"/>
                </a:cubicBezTo>
                <a:close/>
                <a:moveTo>
                  <a:pt x="224715" y="3030955"/>
                </a:moveTo>
                <a:cubicBezTo>
                  <a:pt x="224715" y="3023406"/>
                  <a:pt x="228552" y="3014858"/>
                  <a:pt x="233242" y="3011959"/>
                </a:cubicBezTo>
                <a:cubicBezTo>
                  <a:pt x="243047" y="3005899"/>
                  <a:pt x="254870" y="3030400"/>
                  <a:pt x="246284" y="3038986"/>
                </a:cubicBezTo>
                <a:cubicBezTo>
                  <a:pt x="236063" y="3049207"/>
                  <a:pt x="224715" y="3044981"/>
                  <a:pt x="224715" y="3030955"/>
                </a:cubicBezTo>
                <a:close/>
                <a:moveTo>
                  <a:pt x="9613190" y="2971655"/>
                </a:moveTo>
                <a:cubicBezTo>
                  <a:pt x="9609697" y="2968163"/>
                  <a:pt x="9606840" y="2953467"/>
                  <a:pt x="9606840" y="2938998"/>
                </a:cubicBezTo>
                <a:cubicBezTo>
                  <a:pt x="9606840" y="2924529"/>
                  <a:pt x="9600411" y="2906261"/>
                  <a:pt x="9592552" y="2898403"/>
                </a:cubicBezTo>
                <a:cubicBezTo>
                  <a:pt x="9576642" y="2882493"/>
                  <a:pt x="9572704" y="2806555"/>
                  <a:pt x="9587790" y="2806555"/>
                </a:cubicBezTo>
                <a:cubicBezTo>
                  <a:pt x="9593028" y="2806555"/>
                  <a:pt x="9596243" y="2801197"/>
                  <a:pt x="9594934" y="2794649"/>
                </a:cubicBezTo>
                <a:cubicBezTo>
                  <a:pt x="9591737" y="2778668"/>
                  <a:pt x="9661073" y="2773227"/>
                  <a:pt x="9678942" y="2788057"/>
                </a:cubicBezTo>
                <a:cubicBezTo>
                  <a:pt x="9688135" y="2795687"/>
                  <a:pt x="9692565" y="2819006"/>
                  <a:pt x="9692565" y="2859781"/>
                </a:cubicBezTo>
                <a:cubicBezTo>
                  <a:pt x="9692565" y="2913913"/>
                  <a:pt x="9689625" y="2923205"/>
                  <a:pt x="9664311" y="2949102"/>
                </a:cubicBezTo>
                <a:cubicBezTo>
                  <a:pt x="9635736" y="2978334"/>
                  <a:pt x="9624726" y="2983191"/>
                  <a:pt x="9613190" y="2971655"/>
                </a:cubicBezTo>
                <a:close/>
                <a:moveTo>
                  <a:pt x="9454440" y="2454130"/>
                </a:moveTo>
                <a:cubicBezTo>
                  <a:pt x="9454440" y="2439784"/>
                  <a:pt x="9459413" y="2434641"/>
                  <a:pt x="9471109" y="2436893"/>
                </a:cubicBezTo>
                <a:cubicBezTo>
                  <a:pt x="9480277" y="2438659"/>
                  <a:pt x="9487777" y="2446415"/>
                  <a:pt x="9487777" y="2454130"/>
                </a:cubicBezTo>
                <a:cubicBezTo>
                  <a:pt x="9487777" y="2461845"/>
                  <a:pt x="9480277" y="2469601"/>
                  <a:pt x="9471109" y="2471367"/>
                </a:cubicBezTo>
                <a:cubicBezTo>
                  <a:pt x="9459413" y="2473619"/>
                  <a:pt x="9454440" y="2468476"/>
                  <a:pt x="9454440" y="2454130"/>
                </a:cubicBezTo>
                <a:close/>
                <a:moveTo>
                  <a:pt x="9433552" y="2289824"/>
                </a:moveTo>
                <a:cubicBezTo>
                  <a:pt x="9421406" y="2280185"/>
                  <a:pt x="9402992" y="2225530"/>
                  <a:pt x="9411891" y="2225530"/>
                </a:cubicBezTo>
                <a:cubicBezTo>
                  <a:pt x="9419977" y="2225530"/>
                  <a:pt x="9473490" y="2282635"/>
                  <a:pt x="9473490" y="2291264"/>
                </a:cubicBezTo>
                <a:cubicBezTo>
                  <a:pt x="9473490" y="2305302"/>
                  <a:pt x="9452084" y="2304530"/>
                  <a:pt x="9433552" y="2289824"/>
                </a:cubicBezTo>
                <a:close/>
                <a:moveTo>
                  <a:pt x="9597315" y="2258868"/>
                </a:moveTo>
                <a:cubicBezTo>
                  <a:pt x="9597315" y="2251010"/>
                  <a:pt x="9601601" y="2244580"/>
                  <a:pt x="9606840" y="2244580"/>
                </a:cubicBezTo>
                <a:cubicBezTo>
                  <a:pt x="9612078" y="2244580"/>
                  <a:pt x="9616365" y="2251010"/>
                  <a:pt x="9616365" y="2258868"/>
                </a:cubicBezTo>
                <a:cubicBezTo>
                  <a:pt x="9616365" y="2266726"/>
                  <a:pt x="9612078" y="2273155"/>
                  <a:pt x="9606840" y="2273155"/>
                </a:cubicBezTo>
                <a:cubicBezTo>
                  <a:pt x="9601601" y="2273155"/>
                  <a:pt x="9597315" y="2266726"/>
                  <a:pt x="9597315" y="2258868"/>
                </a:cubicBezTo>
                <a:close/>
                <a:moveTo>
                  <a:pt x="9374367" y="2088077"/>
                </a:moveTo>
                <a:cubicBezTo>
                  <a:pt x="9364627" y="2064765"/>
                  <a:pt x="9354022" y="2054080"/>
                  <a:pt x="9340626" y="2054080"/>
                </a:cubicBezTo>
                <a:cubicBezTo>
                  <a:pt x="9317775" y="2054080"/>
                  <a:pt x="9314871" y="2032999"/>
                  <a:pt x="9335377" y="2015980"/>
                </a:cubicBezTo>
                <a:cubicBezTo>
                  <a:pt x="9343236" y="2009458"/>
                  <a:pt x="9349665" y="1998471"/>
                  <a:pt x="9349665" y="1991563"/>
                </a:cubicBezTo>
                <a:cubicBezTo>
                  <a:pt x="9349665" y="1972424"/>
                  <a:pt x="9367415" y="1965611"/>
                  <a:pt x="9380694" y="1979654"/>
                </a:cubicBezTo>
                <a:cubicBezTo>
                  <a:pt x="9404840" y="2005189"/>
                  <a:pt x="9417611" y="2042113"/>
                  <a:pt x="9414638" y="2077798"/>
                </a:cubicBezTo>
                <a:cubicBezTo>
                  <a:pt x="9410627" y="2125924"/>
                  <a:pt x="9392151" y="2130640"/>
                  <a:pt x="9374367" y="2088077"/>
                </a:cubicBezTo>
                <a:close/>
                <a:moveTo>
                  <a:pt x="9473490" y="1839768"/>
                </a:moveTo>
                <a:cubicBezTo>
                  <a:pt x="9473490" y="1831909"/>
                  <a:pt x="9469204" y="1825480"/>
                  <a:pt x="9463965" y="1825480"/>
                </a:cubicBezTo>
                <a:cubicBezTo>
                  <a:pt x="9458726" y="1825480"/>
                  <a:pt x="9454440" y="1814764"/>
                  <a:pt x="9454440" y="1801668"/>
                </a:cubicBezTo>
                <a:cubicBezTo>
                  <a:pt x="9454440" y="1784963"/>
                  <a:pt x="9459631" y="1777855"/>
                  <a:pt x="9471830" y="1777855"/>
                </a:cubicBezTo>
                <a:cubicBezTo>
                  <a:pt x="9495581" y="1777855"/>
                  <a:pt x="9534458" y="1820843"/>
                  <a:pt x="9527381" y="1839283"/>
                </a:cubicBezTo>
                <a:cubicBezTo>
                  <a:pt x="9519966" y="1858608"/>
                  <a:pt x="9473490" y="1859025"/>
                  <a:pt x="9473490" y="1839768"/>
                </a:cubicBezTo>
                <a:close/>
                <a:moveTo>
                  <a:pt x="9340140" y="1797467"/>
                </a:moveTo>
                <a:cubicBezTo>
                  <a:pt x="9340140" y="1792538"/>
                  <a:pt x="9344426" y="1785855"/>
                  <a:pt x="9349665" y="1782618"/>
                </a:cubicBezTo>
                <a:cubicBezTo>
                  <a:pt x="9354904" y="1779380"/>
                  <a:pt x="9359190" y="1783413"/>
                  <a:pt x="9359190" y="1791580"/>
                </a:cubicBezTo>
                <a:cubicBezTo>
                  <a:pt x="9359190" y="1799748"/>
                  <a:pt x="9354904" y="1806430"/>
                  <a:pt x="9349665" y="1806430"/>
                </a:cubicBezTo>
                <a:cubicBezTo>
                  <a:pt x="9344426" y="1806430"/>
                  <a:pt x="9340140" y="1802397"/>
                  <a:pt x="9340140" y="1797467"/>
                </a:cubicBezTo>
                <a:close/>
                <a:moveTo>
                  <a:pt x="8762973" y="1747888"/>
                </a:moveTo>
                <a:cubicBezTo>
                  <a:pt x="8749922" y="1733186"/>
                  <a:pt x="8748170" y="1726278"/>
                  <a:pt x="8756734" y="1723282"/>
                </a:cubicBezTo>
                <a:cubicBezTo>
                  <a:pt x="8763282" y="1720992"/>
                  <a:pt x="8768640" y="1713045"/>
                  <a:pt x="8768640" y="1705624"/>
                </a:cubicBezTo>
                <a:cubicBezTo>
                  <a:pt x="8768640" y="1698202"/>
                  <a:pt x="8775070" y="1692130"/>
                  <a:pt x="8782927" y="1692130"/>
                </a:cubicBezTo>
                <a:cubicBezTo>
                  <a:pt x="8790786" y="1692130"/>
                  <a:pt x="8797215" y="1687844"/>
                  <a:pt x="8797215" y="1682605"/>
                </a:cubicBezTo>
                <a:cubicBezTo>
                  <a:pt x="8797215" y="1677366"/>
                  <a:pt x="8801501" y="1673080"/>
                  <a:pt x="8806740" y="1673080"/>
                </a:cubicBezTo>
                <a:cubicBezTo>
                  <a:pt x="8820209" y="1673080"/>
                  <a:pt x="8818618" y="1743118"/>
                  <a:pt x="8804835" y="1756900"/>
                </a:cubicBezTo>
                <a:cubicBezTo>
                  <a:pt x="8789148" y="1772587"/>
                  <a:pt x="8783892" y="1771456"/>
                  <a:pt x="8762973" y="1747888"/>
                </a:cubicBezTo>
                <a:close/>
                <a:moveTo>
                  <a:pt x="9241743" y="1675461"/>
                </a:moveTo>
                <a:cubicBezTo>
                  <a:pt x="9238662" y="1650577"/>
                  <a:pt x="9237509" y="1615216"/>
                  <a:pt x="9239181" y="1596880"/>
                </a:cubicBezTo>
                <a:cubicBezTo>
                  <a:pt x="9240852" y="1578544"/>
                  <a:pt x="9239114" y="1531396"/>
                  <a:pt x="9235321" y="1492105"/>
                </a:cubicBezTo>
                <a:cubicBezTo>
                  <a:pt x="9231527" y="1452814"/>
                  <a:pt x="9232128" y="1416596"/>
                  <a:pt x="9236657" y="1411619"/>
                </a:cubicBezTo>
                <a:cubicBezTo>
                  <a:pt x="9241185" y="1406642"/>
                  <a:pt x="9244890" y="1394855"/>
                  <a:pt x="9244890" y="1385425"/>
                </a:cubicBezTo>
                <a:cubicBezTo>
                  <a:pt x="9244890" y="1375995"/>
                  <a:pt x="9249176" y="1368280"/>
                  <a:pt x="9254415" y="1368280"/>
                </a:cubicBezTo>
                <a:cubicBezTo>
                  <a:pt x="9259654" y="1368280"/>
                  <a:pt x="9263940" y="1347307"/>
                  <a:pt x="9263940" y="1321674"/>
                </a:cubicBezTo>
                <a:cubicBezTo>
                  <a:pt x="9263940" y="1287962"/>
                  <a:pt x="9268108" y="1273469"/>
                  <a:pt x="9279007" y="1269287"/>
                </a:cubicBezTo>
                <a:cubicBezTo>
                  <a:pt x="9304740" y="1259412"/>
                  <a:pt x="9310201" y="1262648"/>
                  <a:pt x="9313314" y="1289617"/>
                </a:cubicBezTo>
                <a:cubicBezTo>
                  <a:pt x="9317263" y="1323837"/>
                  <a:pt x="9347275" y="1330028"/>
                  <a:pt x="9369080" y="1301122"/>
                </a:cubicBezTo>
                <a:cubicBezTo>
                  <a:pt x="9397353" y="1263640"/>
                  <a:pt x="9416340" y="1282622"/>
                  <a:pt x="9416340" y="1348369"/>
                </a:cubicBezTo>
                <a:cubicBezTo>
                  <a:pt x="9416340" y="1379657"/>
                  <a:pt x="9411705" y="1408120"/>
                  <a:pt x="9406041" y="1411621"/>
                </a:cubicBezTo>
                <a:cubicBezTo>
                  <a:pt x="9400377" y="1415122"/>
                  <a:pt x="9382570" y="1405731"/>
                  <a:pt x="9366472" y="1390752"/>
                </a:cubicBezTo>
                <a:cubicBezTo>
                  <a:pt x="9346891" y="1372533"/>
                  <a:pt x="9339156" y="1369012"/>
                  <a:pt x="9343107" y="1380115"/>
                </a:cubicBezTo>
                <a:cubicBezTo>
                  <a:pt x="9346355" y="1389244"/>
                  <a:pt x="9343491" y="1401871"/>
                  <a:pt x="9336742" y="1408175"/>
                </a:cubicBezTo>
                <a:cubicBezTo>
                  <a:pt x="9326766" y="1417496"/>
                  <a:pt x="9327222" y="1422849"/>
                  <a:pt x="9339186" y="1436821"/>
                </a:cubicBezTo>
                <a:cubicBezTo>
                  <a:pt x="9357060" y="1457696"/>
                  <a:pt x="9386351" y="1459248"/>
                  <a:pt x="9393846" y="1439718"/>
                </a:cubicBezTo>
                <a:cubicBezTo>
                  <a:pt x="9399623" y="1424660"/>
                  <a:pt x="9425865" y="1419628"/>
                  <a:pt x="9425865" y="1433577"/>
                </a:cubicBezTo>
                <a:cubicBezTo>
                  <a:pt x="9425865" y="1438058"/>
                  <a:pt x="9439795" y="1445702"/>
                  <a:pt x="9456821" y="1450564"/>
                </a:cubicBezTo>
                <a:cubicBezTo>
                  <a:pt x="9477608" y="1456499"/>
                  <a:pt x="9488748" y="1466112"/>
                  <a:pt x="9490731" y="1479825"/>
                </a:cubicBezTo>
                <a:cubicBezTo>
                  <a:pt x="9492355" y="1491057"/>
                  <a:pt x="9499856" y="1505369"/>
                  <a:pt x="9507399" y="1511630"/>
                </a:cubicBezTo>
                <a:cubicBezTo>
                  <a:pt x="9514943" y="1517890"/>
                  <a:pt x="9521115" y="1530754"/>
                  <a:pt x="9521115" y="1540216"/>
                </a:cubicBezTo>
                <a:cubicBezTo>
                  <a:pt x="9521115" y="1549678"/>
                  <a:pt x="9527235" y="1563539"/>
                  <a:pt x="9534713" y="1571018"/>
                </a:cubicBezTo>
                <a:cubicBezTo>
                  <a:pt x="9552043" y="1588348"/>
                  <a:pt x="9565177" y="1654030"/>
                  <a:pt x="9551312" y="1654030"/>
                </a:cubicBezTo>
                <a:cubicBezTo>
                  <a:pt x="9545800" y="1654030"/>
                  <a:pt x="9538546" y="1649591"/>
                  <a:pt x="9535192" y="1644165"/>
                </a:cubicBezTo>
                <a:cubicBezTo>
                  <a:pt x="9531839" y="1638739"/>
                  <a:pt x="9513369" y="1634978"/>
                  <a:pt x="9494149" y="1635808"/>
                </a:cubicBezTo>
                <a:cubicBezTo>
                  <a:pt x="9474929" y="1636638"/>
                  <a:pt x="9424997" y="1633968"/>
                  <a:pt x="9383191" y="1629874"/>
                </a:cubicBezTo>
                <a:cubicBezTo>
                  <a:pt x="9311130" y="1622817"/>
                  <a:pt x="9308036" y="1623287"/>
                  <a:pt x="9323660" y="1638910"/>
                </a:cubicBezTo>
                <a:cubicBezTo>
                  <a:pt x="9332724" y="1647975"/>
                  <a:pt x="9340140" y="1660105"/>
                  <a:pt x="9340140" y="1665867"/>
                </a:cubicBezTo>
                <a:cubicBezTo>
                  <a:pt x="9340140" y="1671628"/>
                  <a:pt x="9347257" y="1684207"/>
                  <a:pt x="9355957" y="1693820"/>
                </a:cubicBezTo>
                <a:cubicBezTo>
                  <a:pt x="9376957" y="1717025"/>
                  <a:pt x="9369457" y="1722320"/>
                  <a:pt x="9331149" y="1711333"/>
                </a:cubicBezTo>
                <a:cubicBezTo>
                  <a:pt x="9311052" y="1705569"/>
                  <a:pt x="9293363" y="1705629"/>
                  <a:pt x="9282400" y="1711496"/>
                </a:cubicBezTo>
                <a:cubicBezTo>
                  <a:pt x="9253122" y="1727165"/>
                  <a:pt x="9247530" y="1722209"/>
                  <a:pt x="9241743" y="1675461"/>
                </a:cubicBezTo>
                <a:close/>
                <a:moveTo>
                  <a:pt x="9011934" y="1607063"/>
                </a:moveTo>
                <a:cubicBezTo>
                  <a:pt x="9004890" y="1595666"/>
                  <a:pt x="9022809" y="1584372"/>
                  <a:pt x="9035496" y="1592213"/>
                </a:cubicBezTo>
                <a:cubicBezTo>
                  <a:pt x="9046148" y="1598797"/>
                  <a:pt x="9039155" y="1615930"/>
                  <a:pt x="9025815" y="1615930"/>
                </a:cubicBezTo>
                <a:cubicBezTo>
                  <a:pt x="9021195" y="1615930"/>
                  <a:pt x="9014949" y="1611940"/>
                  <a:pt x="9011934" y="1607063"/>
                </a:cubicBezTo>
                <a:close/>
                <a:moveTo>
                  <a:pt x="9076962" y="1403999"/>
                </a:moveTo>
                <a:cubicBezTo>
                  <a:pt x="9080120" y="1392212"/>
                  <a:pt x="9082764" y="1375067"/>
                  <a:pt x="9082835" y="1365899"/>
                </a:cubicBezTo>
                <a:cubicBezTo>
                  <a:pt x="9083033" y="1340535"/>
                  <a:pt x="9110369" y="1346012"/>
                  <a:pt x="9117083" y="1372761"/>
                </a:cubicBezTo>
                <a:cubicBezTo>
                  <a:pt x="9120868" y="1387843"/>
                  <a:pt x="9117757" y="1401523"/>
                  <a:pt x="9108420" y="1410861"/>
                </a:cubicBezTo>
                <a:cubicBezTo>
                  <a:pt x="9086586" y="1432694"/>
                  <a:pt x="9070228" y="1429126"/>
                  <a:pt x="9076962" y="1403999"/>
                </a:cubicBezTo>
                <a:close/>
                <a:moveTo>
                  <a:pt x="9161456" y="1211327"/>
                </a:moveTo>
                <a:cubicBezTo>
                  <a:pt x="9164729" y="1194205"/>
                  <a:pt x="9161111" y="1186183"/>
                  <a:pt x="9148279" y="1182111"/>
                </a:cubicBezTo>
                <a:cubicBezTo>
                  <a:pt x="9138550" y="1179023"/>
                  <a:pt x="9130590" y="1168213"/>
                  <a:pt x="9130590" y="1158088"/>
                </a:cubicBezTo>
                <a:cubicBezTo>
                  <a:pt x="9130590" y="1117412"/>
                  <a:pt x="9177093" y="1153958"/>
                  <a:pt x="9184658" y="1200579"/>
                </a:cubicBezTo>
                <a:cubicBezTo>
                  <a:pt x="9189279" y="1229052"/>
                  <a:pt x="9187385" y="1234930"/>
                  <a:pt x="9173588" y="1234930"/>
                </a:cubicBezTo>
                <a:cubicBezTo>
                  <a:pt x="9161010" y="1234930"/>
                  <a:pt x="9158046" y="1229164"/>
                  <a:pt x="9161456" y="1211327"/>
                </a:cubicBezTo>
                <a:close/>
                <a:moveTo>
                  <a:pt x="8798934" y="1165874"/>
                </a:moveTo>
                <a:cubicBezTo>
                  <a:pt x="8800608" y="1154087"/>
                  <a:pt x="8808407" y="1144443"/>
                  <a:pt x="8816265" y="1144443"/>
                </a:cubicBezTo>
                <a:cubicBezTo>
                  <a:pt x="8824123" y="1144443"/>
                  <a:pt x="8831922" y="1154087"/>
                  <a:pt x="8833596" y="1165874"/>
                </a:cubicBezTo>
                <a:cubicBezTo>
                  <a:pt x="8835939" y="1182368"/>
                  <a:pt x="8831946" y="1187305"/>
                  <a:pt x="8816265" y="1187305"/>
                </a:cubicBezTo>
                <a:cubicBezTo>
                  <a:pt x="8800584" y="1187305"/>
                  <a:pt x="8796591" y="1182368"/>
                  <a:pt x="8798934" y="1165874"/>
                </a:cubicBezTo>
                <a:close/>
                <a:moveTo>
                  <a:pt x="9299266" y="1169973"/>
                </a:moveTo>
                <a:cubicBezTo>
                  <a:pt x="9284922" y="1161269"/>
                  <a:pt x="9275257" y="1148750"/>
                  <a:pt x="9277789" y="1142151"/>
                </a:cubicBezTo>
                <a:cubicBezTo>
                  <a:pt x="9280321" y="1135553"/>
                  <a:pt x="9278240" y="1130155"/>
                  <a:pt x="9273166" y="1130155"/>
                </a:cubicBezTo>
                <a:cubicBezTo>
                  <a:pt x="9268092" y="1130155"/>
                  <a:pt x="9263940" y="1119305"/>
                  <a:pt x="9263940" y="1106044"/>
                </a:cubicBezTo>
                <a:cubicBezTo>
                  <a:pt x="9263940" y="1091671"/>
                  <a:pt x="9257207" y="1079556"/>
                  <a:pt x="9247271" y="1076049"/>
                </a:cubicBezTo>
                <a:cubicBezTo>
                  <a:pt x="9220056" y="1066444"/>
                  <a:pt x="9187740" y="1032867"/>
                  <a:pt x="9187740" y="1014195"/>
                </a:cubicBezTo>
                <a:cubicBezTo>
                  <a:pt x="9187740" y="1004630"/>
                  <a:pt x="9191562" y="996805"/>
                  <a:pt x="9196232" y="996805"/>
                </a:cubicBezTo>
                <a:cubicBezTo>
                  <a:pt x="9200904" y="996805"/>
                  <a:pt x="9207414" y="986089"/>
                  <a:pt x="9210701" y="972993"/>
                </a:cubicBezTo>
                <a:cubicBezTo>
                  <a:pt x="9213989" y="959896"/>
                  <a:pt x="9222069" y="949180"/>
                  <a:pt x="9228658" y="949180"/>
                </a:cubicBezTo>
                <a:cubicBezTo>
                  <a:pt x="9243427" y="949180"/>
                  <a:pt x="9368715" y="1074161"/>
                  <a:pt x="9368715" y="1088894"/>
                </a:cubicBezTo>
                <a:cubicBezTo>
                  <a:pt x="9368715" y="1094750"/>
                  <a:pt x="9362286" y="1102009"/>
                  <a:pt x="9354427" y="1105025"/>
                </a:cubicBezTo>
                <a:cubicBezTo>
                  <a:pt x="9345523" y="1108441"/>
                  <a:pt x="9340140" y="1122969"/>
                  <a:pt x="9340140" y="1143581"/>
                </a:cubicBezTo>
                <a:cubicBezTo>
                  <a:pt x="9340140" y="1184886"/>
                  <a:pt x="9332245" y="1189983"/>
                  <a:pt x="9299266" y="1169973"/>
                </a:cubicBezTo>
                <a:close/>
                <a:moveTo>
                  <a:pt x="8797215" y="1096818"/>
                </a:moveTo>
                <a:cubicBezTo>
                  <a:pt x="8797215" y="1088959"/>
                  <a:pt x="8801501" y="1082530"/>
                  <a:pt x="8806740" y="1082530"/>
                </a:cubicBezTo>
                <a:cubicBezTo>
                  <a:pt x="8819724" y="1082530"/>
                  <a:pt x="8818789" y="1038688"/>
                  <a:pt x="8805347" y="1017163"/>
                </a:cubicBezTo>
                <a:cubicBezTo>
                  <a:pt x="8793341" y="997939"/>
                  <a:pt x="8802044" y="945153"/>
                  <a:pt x="8815816" y="953665"/>
                </a:cubicBezTo>
                <a:cubicBezTo>
                  <a:pt x="8820501" y="956560"/>
                  <a:pt x="8833306" y="946328"/>
                  <a:pt x="8844272" y="930928"/>
                </a:cubicBezTo>
                <a:cubicBezTo>
                  <a:pt x="8855238" y="915527"/>
                  <a:pt x="8879467" y="897892"/>
                  <a:pt x="8898114" y="891737"/>
                </a:cubicBezTo>
                <a:cubicBezTo>
                  <a:pt x="8928288" y="881779"/>
                  <a:pt x="8934362" y="882752"/>
                  <a:pt x="8953336" y="900577"/>
                </a:cubicBezTo>
                <a:cubicBezTo>
                  <a:pt x="8965062" y="911592"/>
                  <a:pt x="8985815" y="920605"/>
                  <a:pt x="8999456" y="920605"/>
                </a:cubicBezTo>
                <a:cubicBezTo>
                  <a:pt x="9038913" y="920605"/>
                  <a:pt x="9054390" y="930443"/>
                  <a:pt x="9054390" y="955524"/>
                </a:cubicBezTo>
                <a:cubicBezTo>
                  <a:pt x="9054390" y="968935"/>
                  <a:pt x="9050264" y="976329"/>
                  <a:pt x="9044699" y="972890"/>
                </a:cubicBezTo>
                <a:cubicBezTo>
                  <a:pt x="9039369" y="969596"/>
                  <a:pt x="9011321" y="969860"/>
                  <a:pt x="8982370" y="973478"/>
                </a:cubicBezTo>
                <a:cubicBezTo>
                  <a:pt x="8922101" y="981008"/>
                  <a:pt x="8876451" y="1017342"/>
                  <a:pt x="8866832" y="1065439"/>
                </a:cubicBezTo>
                <a:cubicBezTo>
                  <a:pt x="8859521" y="1101992"/>
                  <a:pt x="8797215" y="1130076"/>
                  <a:pt x="8797215" y="1096818"/>
                </a:cubicBezTo>
                <a:close/>
                <a:moveTo>
                  <a:pt x="8282865" y="1039538"/>
                </a:moveTo>
                <a:cubicBezTo>
                  <a:pt x="8282865" y="1031609"/>
                  <a:pt x="8278892" y="1017679"/>
                  <a:pt x="8274035" y="1008582"/>
                </a:cubicBezTo>
                <a:cubicBezTo>
                  <a:pt x="8269179" y="999485"/>
                  <a:pt x="8262860" y="984477"/>
                  <a:pt x="8259992" y="975231"/>
                </a:cubicBezTo>
                <a:cubicBezTo>
                  <a:pt x="8257125" y="965984"/>
                  <a:pt x="8244610" y="954553"/>
                  <a:pt x="8232183" y="949828"/>
                </a:cubicBezTo>
                <a:cubicBezTo>
                  <a:pt x="8219755" y="945103"/>
                  <a:pt x="8201866" y="924808"/>
                  <a:pt x="8192430" y="904727"/>
                </a:cubicBezTo>
                <a:cubicBezTo>
                  <a:pt x="8182994" y="884647"/>
                  <a:pt x="8170997" y="865435"/>
                  <a:pt x="8165769" y="862035"/>
                </a:cubicBezTo>
                <a:cubicBezTo>
                  <a:pt x="8152350" y="853307"/>
                  <a:pt x="8165044" y="825355"/>
                  <a:pt x="8182426" y="825355"/>
                </a:cubicBezTo>
                <a:cubicBezTo>
                  <a:pt x="8199196" y="825355"/>
                  <a:pt x="8263176" y="891080"/>
                  <a:pt x="8263557" y="908699"/>
                </a:cubicBezTo>
                <a:cubicBezTo>
                  <a:pt x="8263699" y="915247"/>
                  <a:pt x="8267907" y="920605"/>
                  <a:pt x="8272909" y="920605"/>
                </a:cubicBezTo>
                <a:cubicBezTo>
                  <a:pt x="8281421" y="920605"/>
                  <a:pt x="8298555" y="983493"/>
                  <a:pt x="8294319" y="999186"/>
                </a:cubicBezTo>
                <a:cubicBezTo>
                  <a:pt x="8293258" y="1003115"/>
                  <a:pt x="8296676" y="1006330"/>
                  <a:pt x="8301915" y="1006330"/>
                </a:cubicBezTo>
                <a:cubicBezTo>
                  <a:pt x="8307154" y="1006330"/>
                  <a:pt x="8311440" y="1017046"/>
                  <a:pt x="8311440" y="1030143"/>
                </a:cubicBezTo>
                <a:cubicBezTo>
                  <a:pt x="8311440" y="1044959"/>
                  <a:pt x="8306043" y="1053955"/>
                  <a:pt x="8297153" y="1053955"/>
                </a:cubicBezTo>
                <a:cubicBezTo>
                  <a:pt x="8289295" y="1053955"/>
                  <a:pt x="8282865" y="1047467"/>
                  <a:pt x="8282865" y="1039538"/>
                </a:cubicBezTo>
                <a:close/>
                <a:moveTo>
                  <a:pt x="3351098" y="995019"/>
                </a:moveTo>
                <a:cubicBezTo>
                  <a:pt x="3356985" y="977358"/>
                  <a:pt x="3377490" y="974428"/>
                  <a:pt x="3377490" y="991249"/>
                </a:cubicBezTo>
                <a:cubicBezTo>
                  <a:pt x="3377490" y="999543"/>
                  <a:pt x="3370704" y="1006330"/>
                  <a:pt x="3362409" y="1006330"/>
                </a:cubicBezTo>
                <a:cubicBezTo>
                  <a:pt x="3354114" y="1006330"/>
                  <a:pt x="3349024" y="1001240"/>
                  <a:pt x="3351098" y="995019"/>
                </a:cubicBezTo>
                <a:close/>
                <a:moveTo>
                  <a:pt x="4583990" y="961880"/>
                </a:moveTo>
                <a:cubicBezTo>
                  <a:pt x="4580498" y="958388"/>
                  <a:pt x="4577640" y="947383"/>
                  <a:pt x="4577640" y="937426"/>
                </a:cubicBezTo>
                <a:cubicBezTo>
                  <a:pt x="4577640" y="923082"/>
                  <a:pt x="4582092" y="920666"/>
                  <a:pt x="4599072" y="925796"/>
                </a:cubicBezTo>
                <a:cubicBezTo>
                  <a:pt x="4627665" y="934435"/>
                  <a:pt x="4638317" y="945293"/>
                  <a:pt x="4630541" y="957875"/>
                </a:cubicBezTo>
                <a:cubicBezTo>
                  <a:pt x="4623474" y="969309"/>
                  <a:pt x="4593959" y="971848"/>
                  <a:pt x="4583990" y="961880"/>
                </a:cubicBezTo>
                <a:close/>
                <a:moveTo>
                  <a:pt x="8730540" y="934893"/>
                </a:moveTo>
                <a:cubicBezTo>
                  <a:pt x="8730540" y="926161"/>
                  <a:pt x="8735148" y="920553"/>
                  <a:pt x="8740779" y="922431"/>
                </a:cubicBezTo>
                <a:cubicBezTo>
                  <a:pt x="8746411" y="924308"/>
                  <a:pt x="8751019" y="929916"/>
                  <a:pt x="8751019" y="934893"/>
                </a:cubicBezTo>
                <a:cubicBezTo>
                  <a:pt x="8751019" y="939869"/>
                  <a:pt x="8746411" y="945477"/>
                  <a:pt x="8740779" y="947354"/>
                </a:cubicBezTo>
                <a:cubicBezTo>
                  <a:pt x="8735148" y="949232"/>
                  <a:pt x="8730540" y="943624"/>
                  <a:pt x="8730540" y="934893"/>
                </a:cubicBezTo>
                <a:close/>
                <a:moveTo>
                  <a:pt x="8275721" y="744432"/>
                </a:moveTo>
                <a:cubicBezTo>
                  <a:pt x="8269173" y="736994"/>
                  <a:pt x="8263815" y="726967"/>
                  <a:pt x="8263815" y="722148"/>
                </a:cubicBezTo>
                <a:cubicBezTo>
                  <a:pt x="8263815" y="717330"/>
                  <a:pt x="8257641" y="708263"/>
                  <a:pt x="8250094" y="702000"/>
                </a:cubicBezTo>
                <a:cubicBezTo>
                  <a:pt x="8234273" y="688869"/>
                  <a:pt x="8240632" y="663430"/>
                  <a:pt x="8259737" y="663430"/>
                </a:cubicBezTo>
                <a:cubicBezTo>
                  <a:pt x="8266850" y="663430"/>
                  <a:pt x="8277780" y="673074"/>
                  <a:pt x="8284025" y="684861"/>
                </a:cubicBezTo>
                <a:cubicBezTo>
                  <a:pt x="8290271" y="696648"/>
                  <a:pt x="8303674" y="713566"/>
                  <a:pt x="8313810" y="722456"/>
                </a:cubicBezTo>
                <a:cubicBezTo>
                  <a:pt x="8323946" y="731346"/>
                  <a:pt x="8329450" y="743133"/>
                  <a:pt x="8326040" y="748649"/>
                </a:cubicBezTo>
                <a:cubicBezTo>
                  <a:pt x="8317309" y="762777"/>
                  <a:pt x="8289846" y="760475"/>
                  <a:pt x="8275721" y="744432"/>
                </a:cubicBezTo>
                <a:close/>
                <a:moveTo>
                  <a:pt x="5255598" y="618976"/>
                </a:moveTo>
                <a:cubicBezTo>
                  <a:pt x="5260233" y="595080"/>
                  <a:pt x="5282490" y="591798"/>
                  <a:pt x="5282490" y="615011"/>
                </a:cubicBezTo>
                <a:cubicBezTo>
                  <a:pt x="5282490" y="626711"/>
                  <a:pt x="5276340" y="634855"/>
                  <a:pt x="5267504" y="634855"/>
                </a:cubicBezTo>
                <a:cubicBezTo>
                  <a:pt x="5258635" y="634855"/>
                  <a:pt x="5253775" y="628374"/>
                  <a:pt x="5255598" y="618976"/>
                </a:cubicBezTo>
                <a:close/>
                <a:moveTo>
                  <a:pt x="8145858" y="503886"/>
                </a:moveTo>
                <a:cubicBezTo>
                  <a:pt x="8142624" y="494718"/>
                  <a:pt x="8137480" y="481860"/>
                  <a:pt x="8134428" y="475311"/>
                </a:cubicBezTo>
                <a:cubicBezTo>
                  <a:pt x="8131235" y="468462"/>
                  <a:pt x="8135284" y="463405"/>
                  <a:pt x="8143959" y="463405"/>
                </a:cubicBezTo>
                <a:cubicBezTo>
                  <a:pt x="8152254" y="463405"/>
                  <a:pt x="8159040" y="469477"/>
                  <a:pt x="8159040" y="476899"/>
                </a:cubicBezTo>
                <a:cubicBezTo>
                  <a:pt x="8159040" y="484320"/>
                  <a:pt x="8164086" y="492074"/>
                  <a:pt x="8170252" y="494130"/>
                </a:cubicBezTo>
                <a:cubicBezTo>
                  <a:pt x="8176418" y="496185"/>
                  <a:pt x="8178308" y="502972"/>
                  <a:pt x="8174452" y="509211"/>
                </a:cubicBezTo>
                <a:cubicBezTo>
                  <a:pt x="8164438" y="525414"/>
                  <a:pt x="8152679" y="523225"/>
                  <a:pt x="8145858" y="503886"/>
                </a:cubicBezTo>
                <a:close/>
                <a:moveTo>
                  <a:pt x="5387265" y="377587"/>
                </a:moveTo>
                <a:cubicBezTo>
                  <a:pt x="5387265" y="367058"/>
                  <a:pt x="5378693" y="351104"/>
                  <a:pt x="5368215" y="342132"/>
                </a:cubicBezTo>
                <a:cubicBezTo>
                  <a:pt x="5357738" y="333161"/>
                  <a:pt x="5349165" y="318201"/>
                  <a:pt x="5349165" y="308888"/>
                </a:cubicBezTo>
                <a:cubicBezTo>
                  <a:pt x="5349165" y="290201"/>
                  <a:pt x="5372821" y="285814"/>
                  <a:pt x="5383182" y="302579"/>
                </a:cubicBezTo>
                <a:cubicBezTo>
                  <a:pt x="5387134" y="308973"/>
                  <a:pt x="5405977" y="311373"/>
                  <a:pt x="5430514" y="308608"/>
                </a:cubicBezTo>
                <a:cubicBezTo>
                  <a:pt x="5467092" y="304485"/>
                  <a:pt x="5473405" y="306886"/>
                  <a:pt x="5491953" y="331975"/>
                </a:cubicBezTo>
                <a:cubicBezTo>
                  <a:pt x="5503324" y="347354"/>
                  <a:pt x="5510273" y="366072"/>
                  <a:pt x="5507395" y="373571"/>
                </a:cubicBezTo>
                <a:cubicBezTo>
                  <a:pt x="5499823" y="393303"/>
                  <a:pt x="5488409" y="390334"/>
                  <a:pt x="5477630" y="365829"/>
                </a:cubicBezTo>
                <a:cubicBezTo>
                  <a:pt x="5462710" y="331910"/>
                  <a:pt x="5435770" y="332798"/>
                  <a:pt x="5428842" y="367438"/>
                </a:cubicBezTo>
                <a:cubicBezTo>
                  <a:pt x="5421995" y="401673"/>
                  <a:pt x="5387265" y="410150"/>
                  <a:pt x="5387265" y="377587"/>
                </a:cubicBezTo>
                <a:close/>
                <a:moveTo>
                  <a:pt x="5227523" y="356844"/>
                </a:moveTo>
                <a:cubicBezTo>
                  <a:pt x="5233410" y="339183"/>
                  <a:pt x="5253915" y="336253"/>
                  <a:pt x="5253915" y="353074"/>
                </a:cubicBezTo>
                <a:cubicBezTo>
                  <a:pt x="5253915" y="361368"/>
                  <a:pt x="5247129" y="368155"/>
                  <a:pt x="5238834" y="368155"/>
                </a:cubicBezTo>
                <a:cubicBezTo>
                  <a:pt x="5230539" y="368155"/>
                  <a:pt x="5225449" y="363065"/>
                  <a:pt x="5227523" y="356844"/>
                </a:cubicBezTo>
                <a:close/>
                <a:moveTo>
                  <a:pt x="7968540" y="349105"/>
                </a:moveTo>
                <a:cubicBezTo>
                  <a:pt x="7968540" y="338522"/>
                  <a:pt x="7974890" y="330055"/>
                  <a:pt x="7982828" y="330055"/>
                </a:cubicBezTo>
                <a:cubicBezTo>
                  <a:pt x="7990765" y="330055"/>
                  <a:pt x="7997115" y="338522"/>
                  <a:pt x="7997115" y="349105"/>
                </a:cubicBezTo>
                <a:cubicBezTo>
                  <a:pt x="7997115" y="359688"/>
                  <a:pt x="7990765" y="368155"/>
                  <a:pt x="7982828" y="368155"/>
                </a:cubicBezTo>
                <a:cubicBezTo>
                  <a:pt x="7974890" y="368155"/>
                  <a:pt x="7968540" y="359688"/>
                  <a:pt x="7968540" y="349105"/>
                </a:cubicBezTo>
                <a:close/>
                <a:moveTo>
                  <a:pt x="5738562" y="351486"/>
                </a:moveTo>
                <a:cubicBezTo>
                  <a:pt x="5737942" y="347557"/>
                  <a:pt x="5737942" y="341128"/>
                  <a:pt x="5738562" y="337199"/>
                </a:cubicBezTo>
                <a:cubicBezTo>
                  <a:pt x="5739182" y="333270"/>
                  <a:pt x="5735404" y="330055"/>
                  <a:pt x="5730165" y="330055"/>
                </a:cubicBezTo>
                <a:cubicBezTo>
                  <a:pt x="5714596" y="330055"/>
                  <a:pt x="5719922" y="298339"/>
                  <a:pt x="5739419" y="274957"/>
                </a:cubicBezTo>
                <a:cubicBezTo>
                  <a:pt x="5763718" y="245818"/>
                  <a:pt x="5806365" y="254270"/>
                  <a:pt x="5806365" y="288225"/>
                </a:cubicBezTo>
                <a:cubicBezTo>
                  <a:pt x="5806365" y="300754"/>
                  <a:pt x="5802161" y="311005"/>
                  <a:pt x="5797022" y="311005"/>
                </a:cubicBezTo>
                <a:cubicBezTo>
                  <a:pt x="5791883" y="311005"/>
                  <a:pt x="5784989" y="321721"/>
                  <a:pt x="5781701" y="334817"/>
                </a:cubicBezTo>
                <a:cubicBezTo>
                  <a:pt x="5776213" y="356686"/>
                  <a:pt x="5741501" y="370098"/>
                  <a:pt x="5738562" y="351486"/>
                </a:cubicBezTo>
                <a:close/>
                <a:moveTo>
                  <a:pt x="7028698" y="332746"/>
                </a:moveTo>
                <a:cubicBezTo>
                  <a:pt x="6985052" y="327276"/>
                  <a:pt x="6946280" y="285611"/>
                  <a:pt x="6953351" y="251780"/>
                </a:cubicBezTo>
                <a:cubicBezTo>
                  <a:pt x="6956398" y="237205"/>
                  <a:pt x="6961656" y="211492"/>
                  <a:pt x="6965037" y="194641"/>
                </a:cubicBezTo>
                <a:cubicBezTo>
                  <a:pt x="6976813" y="135936"/>
                  <a:pt x="7016040" y="126249"/>
                  <a:pt x="7016040" y="182045"/>
                </a:cubicBezTo>
                <a:cubicBezTo>
                  <a:pt x="7016040" y="199303"/>
                  <a:pt x="7022470" y="218758"/>
                  <a:pt x="7030328" y="225280"/>
                </a:cubicBezTo>
                <a:cubicBezTo>
                  <a:pt x="7038186" y="231802"/>
                  <a:pt x="7044615" y="247634"/>
                  <a:pt x="7044615" y="260464"/>
                </a:cubicBezTo>
                <a:cubicBezTo>
                  <a:pt x="7044615" y="273294"/>
                  <a:pt x="7051045" y="290220"/>
                  <a:pt x="7058903" y="298078"/>
                </a:cubicBezTo>
                <a:cubicBezTo>
                  <a:pt x="7073670" y="312846"/>
                  <a:pt x="7078656" y="340746"/>
                  <a:pt x="7066046" y="338056"/>
                </a:cubicBezTo>
                <a:cubicBezTo>
                  <a:pt x="7062117" y="337217"/>
                  <a:pt x="7045310" y="334828"/>
                  <a:pt x="7028698" y="332746"/>
                </a:cubicBezTo>
                <a:close/>
                <a:moveTo>
                  <a:pt x="5573003" y="301480"/>
                </a:moveTo>
                <a:cubicBezTo>
                  <a:pt x="5569765" y="296241"/>
                  <a:pt x="5558796" y="291955"/>
                  <a:pt x="5548628" y="291955"/>
                </a:cubicBezTo>
                <a:cubicBezTo>
                  <a:pt x="5538460" y="291955"/>
                  <a:pt x="5530140" y="286458"/>
                  <a:pt x="5530140" y="279739"/>
                </a:cubicBezTo>
                <a:cubicBezTo>
                  <a:pt x="5530140" y="263819"/>
                  <a:pt x="5614148" y="259622"/>
                  <a:pt x="5632241" y="274638"/>
                </a:cubicBezTo>
                <a:cubicBezTo>
                  <a:pt x="5643051" y="283609"/>
                  <a:pt x="5639946" y="287946"/>
                  <a:pt x="5615289" y="298313"/>
                </a:cubicBezTo>
                <a:cubicBezTo>
                  <a:pt x="5579164" y="313502"/>
                  <a:pt x="5580376" y="313411"/>
                  <a:pt x="5573003" y="301480"/>
                </a:cubicBezTo>
                <a:close/>
                <a:moveTo>
                  <a:pt x="5468228" y="282430"/>
                </a:moveTo>
                <a:cubicBezTo>
                  <a:pt x="5464990" y="277191"/>
                  <a:pt x="5469023" y="272905"/>
                  <a:pt x="5477190" y="272905"/>
                </a:cubicBezTo>
                <a:cubicBezTo>
                  <a:pt x="5485358" y="272905"/>
                  <a:pt x="5492040" y="277191"/>
                  <a:pt x="5492040" y="282430"/>
                </a:cubicBezTo>
                <a:cubicBezTo>
                  <a:pt x="5492040" y="287669"/>
                  <a:pt x="5488007" y="291955"/>
                  <a:pt x="5483077" y="291955"/>
                </a:cubicBezTo>
                <a:cubicBezTo>
                  <a:pt x="5478148" y="291955"/>
                  <a:pt x="5471466" y="287669"/>
                  <a:pt x="5468228" y="282430"/>
                </a:cubicBezTo>
                <a:close/>
                <a:moveTo>
                  <a:pt x="7168440" y="268936"/>
                </a:moveTo>
                <a:cubicBezTo>
                  <a:pt x="7168440" y="260642"/>
                  <a:pt x="7175227" y="253855"/>
                  <a:pt x="7183522" y="253855"/>
                </a:cubicBezTo>
                <a:cubicBezTo>
                  <a:pt x="7200342" y="253855"/>
                  <a:pt x="7197413" y="274360"/>
                  <a:pt x="7179751" y="280247"/>
                </a:cubicBezTo>
                <a:cubicBezTo>
                  <a:pt x="7173530" y="282321"/>
                  <a:pt x="7168440" y="277231"/>
                  <a:pt x="7168440" y="268936"/>
                </a:cubicBezTo>
                <a:close/>
                <a:moveTo>
                  <a:pt x="7818323" y="252069"/>
                </a:moveTo>
                <a:cubicBezTo>
                  <a:pt x="7824210" y="234408"/>
                  <a:pt x="7844715" y="231478"/>
                  <a:pt x="7844715" y="248299"/>
                </a:cubicBezTo>
                <a:cubicBezTo>
                  <a:pt x="7844715" y="256593"/>
                  <a:pt x="7837929" y="263380"/>
                  <a:pt x="7829634" y="263380"/>
                </a:cubicBezTo>
                <a:cubicBezTo>
                  <a:pt x="7821339" y="263380"/>
                  <a:pt x="7816249" y="258290"/>
                  <a:pt x="7818323" y="252069"/>
                </a:cubicBezTo>
                <a:close/>
                <a:moveTo>
                  <a:pt x="5314264" y="219877"/>
                </a:moveTo>
                <a:cubicBezTo>
                  <a:pt x="5307390" y="201963"/>
                  <a:pt x="5324246" y="182428"/>
                  <a:pt x="5338810" y="191430"/>
                </a:cubicBezTo>
                <a:cubicBezTo>
                  <a:pt x="5354511" y="201133"/>
                  <a:pt x="5351225" y="234805"/>
                  <a:pt x="5334579" y="234805"/>
                </a:cubicBezTo>
                <a:cubicBezTo>
                  <a:pt x="5326557" y="234805"/>
                  <a:pt x="5317415" y="228087"/>
                  <a:pt x="5314264" y="219877"/>
                </a:cubicBezTo>
                <a:close/>
                <a:moveTo>
                  <a:pt x="7485087" y="189844"/>
                </a:moveTo>
                <a:cubicBezTo>
                  <a:pt x="7478506" y="187484"/>
                  <a:pt x="7475545" y="181633"/>
                  <a:pt x="7478505" y="176841"/>
                </a:cubicBezTo>
                <a:cubicBezTo>
                  <a:pt x="7481467" y="172050"/>
                  <a:pt x="7479351" y="168130"/>
                  <a:pt x="7473802" y="168130"/>
                </a:cubicBezTo>
                <a:cubicBezTo>
                  <a:pt x="7468254" y="168130"/>
                  <a:pt x="7463715" y="159557"/>
                  <a:pt x="7463715" y="149080"/>
                </a:cubicBezTo>
                <a:cubicBezTo>
                  <a:pt x="7463715" y="138602"/>
                  <a:pt x="7459429" y="130030"/>
                  <a:pt x="7454190" y="130030"/>
                </a:cubicBezTo>
                <a:cubicBezTo>
                  <a:pt x="7448951" y="130030"/>
                  <a:pt x="7444665" y="123601"/>
                  <a:pt x="7444665" y="115742"/>
                </a:cubicBezTo>
                <a:cubicBezTo>
                  <a:pt x="7444665" y="107884"/>
                  <a:pt x="7451095" y="101455"/>
                  <a:pt x="7458953" y="101455"/>
                </a:cubicBezTo>
                <a:cubicBezTo>
                  <a:pt x="7466811" y="101455"/>
                  <a:pt x="7473240" y="107884"/>
                  <a:pt x="7473240" y="115742"/>
                </a:cubicBezTo>
                <a:cubicBezTo>
                  <a:pt x="7473240" y="123601"/>
                  <a:pt x="7476587" y="130030"/>
                  <a:pt x="7480677" y="130030"/>
                </a:cubicBezTo>
                <a:cubicBezTo>
                  <a:pt x="7490499" y="130030"/>
                  <a:pt x="7511478" y="186079"/>
                  <a:pt x="7503353" y="190616"/>
                </a:cubicBezTo>
                <a:cubicBezTo>
                  <a:pt x="7499888" y="192551"/>
                  <a:pt x="7491669" y="192203"/>
                  <a:pt x="7485087" y="189844"/>
                </a:cubicBezTo>
                <a:close/>
                <a:moveTo>
                  <a:pt x="6841745" y="171634"/>
                </a:moveTo>
                <a:cubicBezTo>
                  <a:pt x="6831522" y="161412"/>
                  <a:pt x="6833806" y="130030"/>
                  <a:pt x="6844772" y="130030"/>
                </a:cubicBezTo>
                <a:cubicBezTo>
                  <a:pt x="6850359" y="130030"/>
                  <a:pt x="6851952" y="119963"/>
                  <a:pt x="6848524" y="106306"/>
                </a:cubicBezTo>
                <a:cubicBezTo>
                  <a:pt x="6844011" y="88324"/>
                  <a:pt x="6846849" y="81240"/>
                  <a:pt x="6860249" y="77036"/>
                </a:cubicBezTo>
                <a:cubicBezTo>
                  <a:pt x="6869972" y="73985"/>
                  <a:pt x="6885371" y="67516"/>
                  <a:pt x="6894467" y="62660"/>
                </a:cubicBezTo>
                <a:cubicBezTo>
                  <a:pt x="6903564" y="57803"/>
                  <a:pt x="6917494" y="53830"/>
                  <a:pt x="6925423" y="53830"/>
                </a:cubicBezTo>
                <a:cubicBezTo>
                  <a:pt x="6933490" y="53830"/>
                  <a:pt x="6939840" y="45439"/>
                  <a:pt x="6939840" y="34780"/>
                </a:cubicBezTo>
                <a:cubicBezTo>
                  <a:pt x="6939840" y="19659"/>
                  <a:pt x="6946225" y="15708"/>
                  <a:pt x="6970796" y="15625"/>
                </a:cubicBezTo>
                <a:cubicBezTo>
                  <a:pt x="6987823" y="15567"/>
                  <a:pt x="7017123" y="12978"/>
                  <a:pt x="7035910" y="9870"/>
                </a:cubicBezTo>
                <a:cubicBezTo>
                  <a:pt x="7063718" y="5270"/>
                  <a:pt x="7074782" y="8590"/>
                  <a:pt x="7095441" y="27736"/>
                </a:cubicBezTo>
                <a:cubicBezTo>
                  <a:pt x="7109397" y="40670"/>
                  <a:pt x="7120815" y="54120"/>
                  <a:pt x="7120815" y="57624"/>
                </a:cubicBezTo>
                <a:cubicBezTo>
                  <a:pt x="7120815" y="61129"/>
                  <a:pt x="7108460" y="76075"/>
                  <a:pt x="7093359" y="90837"/>
                </a:cubicBezTo>
                <a:cubicBezTo>
                  <a:pt x="7059754" y="123686"/>
                  <a:pt x="7008639" y="136461"/>
                  <a:pt x="6993296" y="115846"/>
                </a:cubicBezTo>
                <a:cubicBezTo>
                  <a:pt x="6982741" y="101664"/>
                  <a:pt x="6898088" y="92407"/>
                  <a:pt x="6886345" y="104151"/>
                </a:cubicBezTo>
                <a:cubicBezTo>
                  <a:pt x="6883162" y="107334"/>
                  <a:pt x="6879451" y="124103"/>
                  <a:pt x="6878098" y="141415"/>
                </a:cubicBezTo>
                <a:cubicBezTo>
                  <a:pt x="6875770" y="171219"/>
                  <a:pt x="6856963" y="186852"/>
                  <a:pt x="6841745" y="171634"/>
                </a:cubicBezTo>
                <a:close/>
                <a:moveTo>
                  <a:pt x="7287503" y="158605"/>
                </a:moveTo>
                <a:cubicBezTo>
                  <a:pt x="7284265" y="153366"/>
                  <a:pt x="7271678" y="149080"/>
                  <a:pt x="7259532" y="149080"/>
                </a:cubicBezTo>
                <a:cubicBezTo>
                  <a:pt x="7247386" y="149080"/>
                  <a:pt x="7232112" y="142651"/>
                  <a:pt x="7225590" y="134792"/>
                </a:cubicBezTo>
                <a:cubicBezTo>
                  <a:pt x="7219068" y="126934"/>
                  <a:pt x="7205685" y="120505"/>
                  <a:pt x="7195849" y="120505"/>
                </a:cubicBezTo>
                <a:cubicBezTo>
                  <a:pt x="7186013" y="120505"/>
                  <a:pt x="7177965" y="117235"/>
                  <a:pt x="7177965" y="113239"/>
                </a:cubicBezTo>
                <a:cubicBezTo>
                  <a:pt x="7177965" y="109242"/>
                  <a:pt x="7168321" y="101741"/>
                  <a:pt x="7156534" y="96570"/>
                </a:cubicBezTo>
                <a:cubicBezTo>
                  <a:pt x="7117792" y="79573"/>
                  <a:pt x="7130863" y="59388"/>
                  <a:pt x="7187490" y="48764"/>
                </a:cubicBezTo>
                <a:cubicBezTo>
                  <a:pt x="7216303" y="43359"/>
                  <a:pt x="7256475" y="31572"/>
                  <a:pt x="7276760" y="22571"/>
                </a:cubicBezTo>
                <a:cubicBezTo>
                  <a:pt x="7336647" y="-4003"/>
                  <a:pt x="7338706" y="-2158"/>
                  <a:pt x="7336117" y="75768"/>
                </a:cubicBezTo>
                <a:cubicBezTo>
                  <a:pt x="7334846" y="114028"/>
                  <a:pt x="7330636" y="150461"/>
                  <a:pt x="7326761" y="156731"/>
                </a:cubicBezTo>
                <a:cubicBezTo>
                  <a:pt x="7318197" y="170588"/>
                  <a:pt x="7295576" y="171668"/>
                  <a:pt x="7287503" y="158605"/>
                </a:cubicBezTo>
                <a:close/>
                <a:moveTo>
                  <a:pt x="6812027" y="85749"/>
                </a:moveTo>
                <a:cubicBezTo>
                  <a:pt x="6803948" y="64698"/>
                  <a:pt x="6810712" y="59775"/>
                  <a:pt x="6824645" y="76564"/>
                </a:cubicBezTo>
                <a:cubicBezTo>
                  <a:pt x="6831409" y="84714"/>
                  <a:pt x="6832361" y="92477"/>
                  <a:pt x="6827001" y="95790"/>
                </a:cubicBezTo>
                <a:cubicBezTo>
                  <a:pt x="6822057" y="98845"/>
                  <a:pt x="6815318" y="94327"/>
                  <a:pt x="6812027" y="85749"/>
                </a:cubicBezTo>
                <a:close/>
              </a:path>
            </a:pathLst>
          </a:custGeom>
          <a:ln w="8025" cap="flat">
            <a:noFill/>
            <a:prstDash val="solid"/>
            <a:miter/>
          </a:ln>
          <a:effectLst>
            <a:outerShdw blurRad="762000" dist="254000" dir="18000000" algn="tl" rotWithShape="0">
              <a:prstClr val="black">
                <a:alpha val="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 useBgFill="1">
        <p:nvSpPr>
          <p:cNvPr id="10" name="Graphic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878A77BA-54C7-41DE-B9F2-15E4E96F0C3C}"/>
              </a:ext>
            </a:extLst>
          </p:cNvPr>
          <p:cNvSpPr/>
          <p:nvPr/>
        </p:nvSpPr>
        <p:spPr>
          <a:xfrm rot="10800000">
            <a:off x="5554500" y="3386893"/>
            <a:ext cx="5620069" cy="3797678"/>
          </a:xfrm>
          <a:custGeom>
            <a:avLst/>
            <a:gdLst>
              <a:gd name="connsiteX0" fmla="*/ 2739315 w 9915525"/>
              <a:gd name="connsiteY0" fmla="*/ 6807055 h 6819900"/>
              <a:gd name="connsiteX1" fmla="*/ 2753603 w 9915525"/>
              <a:gd name="connsiteY1" fmla="*/ 6797530 h 6819900"/>
              <a:gd name="connsiteX2" fmla="*/ 2767890 w 9915525"/>
              <a:gd name="connsiteY2" fmla="*/ 6807055 h 6819900"/>
              <a:gd name="connsiteX3" fmla="*/ 2753603 w 9915525"/>
              <a:gd name="connsiteY3" fmla="*/ 6816580 h 6819900"/>
              <a:gd name="connsiteX4" fmla="*/ 2739315 w 9915525"/>
              <a:gd name="connsiteY4" fmla="*/ 6807055 h 6819900"/>
              <a:gd name="connsiteX5" fmla="*/ 2574310 w 9915525"/>
              <a:gd name="connsiteY5" fmla="*/ 6666561 h 6819900"/>
              <a:gd name="connsiteX6" fmla="*/ 2563466 w 9915525"/>
              <a:gd name="connsiteY6" fmla="*/ 6628461 h 6819900"/>
              <a:gd name="connsiteX7" fmla="*/ 2550224 w 9915525"/>
              <a:gd name="connsiteY7" fmla="*/ 6597505 h 6819900"/>
              <a:gd name="connsiteX8" fmla="*/ 2525816 w 9915525"/>
              <a:gd name="connsiteY8" fmla="*/ 6564441 h 6819900"/>
              <a:gd name="connsiteX9" fmla="*/ 2499838 w 9915525"/>
              <a:gd name="connsiteY9" fmla="*/ 6536429 h 6819900"/>
              <a:gd name="connsiteX10" fmla="*/ 2491665 w 9915525"/>
              <a:gd name="connsiteY10" fmla="*/ 6531970 h 6819900"/>
              <a:gd name="connsiteX11" fmla="*/ 2451184 w 9915525"/>
              <a:gd name="connsiteY11" fmla="*/ 6524264 h 6819900"/>
              <a:gd name="connsiteX12" fmla="*/ 2410703 w 9915525"/>
              <a:gd name="connsiteY12" fmla="*/ 6511780 h 6819900"/>
              <a:gd name="connsiteX13" fmla="*/ 2435926 w 9915525"/>
              <a:gd name="connsiteY13" fmla="*/ 6494572 h 6819900"/>
              <a:gd name="connsiteX14" fmla="*/ 2457344 w 9915525"/>
              <a:gd name="connsiteY14" fmla="*/ 6444289 h 6819900"/>
              <a:gd name="connsiteX15" fmla="*/ 2444040 w 9915525"/>
              <a:gd name="connsiteY15" fmla="*/ 6420126 h 6819900"/>
              <a:gd name="connsiteX16" fmla="*/ 2434515 w 9915525"/>
              <a:gd name="connsiteY16" fmla="*/ 6407005 h 6819900"/>
              <a:gd name="connsiteX17" fmla="*/ 2424990 w 9915525"/>
              <a:gd name="connsiteY17" fmla="*/ 6393737 h 6819900"/>
              <a:gd name="connsiteX18" fmla="*/ 2410208 w 9915525"/>
              <a:gd name="connsiteY18" fmla="*/ 6374796 h 6819900"/>
              <a:gd name="connsiteX19" fmla="*/ 2402172 w 9915525"/>
              <a:gd name="connsiteY19" fmla="*/ 6380040 h 6819900"/>
              <a:gd name="connsiteX20" fmla="*/ 2387438 w 9915525"/>
              <a:gd name="connsiteY20" fmla="*/ 6385338 h 6819900"/>
              <a:gd name="connsiteX21" fmla="*/ 2372350 w 9915525"/>
              <a:gd name="connsiteY21" fmla="*/ 6400507 h 6819900"/>
              <a:gd name="connsiteX22" fmla="*/ 2371681 w 9915525"/>
              <a:gd name="connsiteY22" fmla="*/ 6471299 h 6819900"/>
              <a:gd name="connsiteX23" fmla="*/ 2358323 w 9915525"/>
              <a:gd name="connsiteY23" fmla="*/ 6502255 h 6819900"/>
              <a:gd name="connsiteX24" fmla="*/ 2244015 w 9915525"/>
              <a:gd name="connsiteY24" fmla="*/ 6412076 h 6819900"/>
              <a:gd name="connsiteX25" fmla="*/ 2227346 w 9915525"/>
              <a:gd name="connsiteY25" fmla="*/ 6390029 h 6819900"/>
              <a:gd name="connsiteX26" fmla="*/ 2209340 w 9915525"/>
              <a:gd name="connsiteY26" fmla="*/ 6373668 h 6819900"/>
              <a:gd name="connsiteX27" fmla="*/ 2201440 w 9915525"/>
              <a:gd name="connsiteY27" fmla="*/ 6333186 h 6819900"/>
              <a:gd name="connsiteX28" fmla="*/ 2204139 w 9915525"/>
              <a:gd name="connsiteY28" fmla="*/ 6302230 h 6819900"/>
              <a:gd name="connsiteX29" fmla="*/ 2203594 w 9915525"/>
              <a:gd name="connsiteY29" fmla="*/ 6246527 h 6819900"/>
              <a:gd name="connsiteX30" fmla="*/ 2157116 w 9915525"/>
              <a:gd name="connsiteY30" fmla="*/ 6224165 h 6819900"/>
              <a:gd name="connsiteX31" fmla="*/ 2133154 w 9915525"/>
              <a:gd name="connsiteY31" fmla="*/ 6188006 h 6819900"/>
              <a:gd name="connsiteX32" fmla="*/ 2123176 w 9915525"/>
              <a:gd name="connsiteY32" fmla="*/ 6142151 h 6819900"/>
              <a:gd name="connsiteX33" fmla="*/ 2105625 w 9915525"/>
              <a:gd name="connsiteY33" fmla="*/ 6109254 h 6819900"/>
              <a:gd name="connsiteX34" fmla="*/ 2092908 w 9915525"/>
              <a:gd name="connsiteY34" fmla="*/ 6083155 h 6819900"/>
              <a:gd name="connsiteX35" fmla="*/ 2073802 w 9915525"/>
              <a:gd name="connsiteY35" fmla="*/ 6053924 h 6819900"/>
              <a:gd name="connsiteX36" fmla="*/ 2038139 w 9915525"/>
              <a:gd name="connsiteY36" fmla="*/ 6001970 h 6819900"/>
              <a:gd name="connsiteX37" fmla="*/ 2015561 w 9915525"/>
              <a:gd name="connsiteY37" fmla="*/ 5966907 h 6819900"/>
              <a:gd name="connsiteX38" fmla="*/ 2024940 w 9915525"/>
              <a:gd name="connsiteY38" fmla="*/ 5968855 h 6819900"/>
              <a:gd name="connsiteX39" fmla="*/ 2034319 w 9915525"/>
              <a:gd name="connsiteY39" fmla="*/ 5972403 h 6819900"/>
              <a:gd name="connsiteX40" fmla="*/ 2020178 w 9915525"/>
              <a:gd name="connsiteY40" fmla="*/ 5949805 h 6819900"/>
              <a:gd name="connsiteX41" fmla="*/ 2005890 w 9915525"/>
              <a:gd name="connsiteY41" fmla="*/ 5921540 h 6819900"/>
              <a:gd name="connsiteX42" fmla="*/ 1986840 w 9915525"/>
              <a:gd name="connsiteY42" fmla="*/ 5887893 h 6819900"/>
              <a:gd name="connsiteX43" fmla="*/ 1967790 w 9915525"/>
              <a:gd name="connsiteY43" fmla="*/ 5838094 h 6819900"/>
              <a:gd name="connsiteX44" fmla="*/ 1929690 w 9915525"/>
              <a:gd name="connsiteY44" fmla="*/ 5771333 h 6819900"/>
              <a:gd name="connsiteX45" fmla="*/ 1891590 w 9915525"/>
              <a:gd name="connsiteY45" fmla="*/ 5701612 h 6819900"/>
              <a:gd name="connsiteX46" fmla="*/ 1877303 w 9915525"/>
              <a:gd name="connsiteY46" fmla="*/ 5660611 h 6819900"/>
              <a:gd name="connsiteX47" fmla="*/ 1863015 w 9915525"/>
              <a:gd name="connsiteY47" fmla="*/ 5599796 h 6819900"/>
              <a:gd name="connsiteX48" fmla="*/ 1843965 w 9915525"/>
              <a:gd name="connsiteY48" fmla="*/ 5528153 h 6819900"/>
              <a:gd name="connsiteX49" fmla="*/ 1824915 w 9915525"/>
              <a:gd name="connsiteY49" fmla="*/ 5496899 h 6819900"/>
              <a:gd name="connsiteX50" fmla="*/ 1816766 w 9915525"/>
              <a:gd name="connsiteY50" fmla="*/ 5486992 h 6819900"/>
              <a:gd name="connsiteX51" fmla="*/ 1813080 w 9915525"/>
              <a:gd name="connsiteY51" fmla="*/ 5468680 h 6819900"/>
              <a:gd name="connsiteX52" fmla="*/ 1757647 w 9915525"/>
              <a:gd name="connsiteY52" fmla="*/ 5417514 h 6819900"/>
              <a:gd name="connsiteX53" fmla="*/ 1700162 w 9915525"/>
              <a:gd name="connsiteY53" fmla="*/ 5391678 h 6819900"/>
              <a:gd name="connsiteX54" fmla="*/ 1653465 w 9915525"/>
              <a:gd name="connsiteY54" fmla="*/ 5333419 h 6819900"/>
              <a:gd name="connsiteX55" fmla="*/ 1643940 w 9915525"/>
              <a:gd name="connsiteY55" fmla="*/ 5321155 h 6819900"/>
              <a:gd name="connsiteX56" fmla="*/ 1634415 w 9915525"/>
              <a:gd name="connsiteY56" fmla="*/ 5297343 h 6819900"/>
              <a:gd name="connsiteX57" fmla="*/ 1667621 w 9915525"/>
              <a:gd name="connsiteY57" fmla="*/ 5288608 h 6819900"/>
              <a:gd name="connsiteX58" fmla="*/ 1727827 w 9915525"/>
              <a:gd name="connsiteY58" fmla="*/ 5260810 h 6819900"/>
              <a:gd name="connsiteX59" fmla="*/ 1693946 w 9915525"/>
              <a:gd name="connsiteY59" fmla="*/ 5221554 h 6819900"/>
              <a:gd name="connsiteX60" fmla="*/ 1662990 w 9915525"/>
              <a:gd name="connsiteY60" fmla="*/ 5190598 h 6819900"/>
              <a:gd name="connsiteX61" fmla="*/ 1675668 w 9915525"/>
              <a:gd name="connsiteY61" fmla="*/ 5168755 h 6819900"/>
              <a:gd name="connsiteX62" fmla="*/ 1701345 w 9915525"/>
              <a:gd name="connsiteY62" fmla="*/ 5144466 h 6819900"/>
              <a:gd name="connsiteX63" fmla="*/ 1687369 w 9915525"/>
              <a:gd name="connsiteY63" fmla="*/ 5097000 h 6819900"/>
              <a:gd name="connsiteX64" fmla="*/ 1671949 w 9915525"/>
              <a:gd name="connsiteY64" fmla="*/ 5059900 h 6819900"/>
              <a:gd name="connsiteX65" fmla="*/ 1680390 w 9915525"/>
              <a:gd name="connsiteY65" fmla="*/ 5024023 h 6819900"/>
              <a:gd name="connsiteX66" fmla="*/ 1626311 w 9915525"/>
              <a:gd name="connsiteY66" fmla="*/ 5025880 h 6819900"/>
              <a:gd name="connsiteX67" fmla="*/ 1574884 w 9915525"/>
              <a:gd name="connsiteY67" fmla="*/ 5063834 h 6819900"/>
              <a:gd name="connsiteX68" fmla="*/ 1548690 w 9915525"/>
              <a:gd name="connsiteY68" fmla="*/ 5087112 h 6819900"/>
              <a:gd name="connsiteX69" fmla="*/ 1593424 w 9915525"/>
              <a:gd name="connsiteY69" fmla="*/ 5140180 h 6819900"/>
              <a:gd name="connsiteX70" fmla="*/ 1602268 w 9915525"/>
              <a:gd name="connsiteY70" fmla="*/ 5169946 h 6819900"/>
              <a:gd name="connsiteX71" fmla="*/ 1596315 w 9915525"/>
              <a:gd name="connsiteY71" fmla="*/ 5208046 h 6819900"/>
              <a:gd name="connsiteX72" fmla="*/ 1578022 w 9915525"/>
              <a:gd name="connsiteY72" fmla="*/ 5216380 h 6819900"/>
              <a:gd name="connsiteX73" fmla="*/ 1553453 w 9915525"/>
              <a:gd name="connsiteY73" fmla="*/ 5187805 h 6819900"/>
              <a:gd name="connsiteX74" fmla="*/ 1539441 w 9915525"/>
              <a:gd name="connsiteY74" fmla="*/ 5159230 h 6819900"/>
              <a:gd name="connsiteX75" fmla="*/ 1526138 w 9915525"/>
              <a:gd name="connsiteY75" fmla="*/ 5137051 h 6819900"/>
              <a:gd name="connsiteX76" fmla="*/ 1469385 w 9915525"/>
              <a:gd name="connsiteY76" fmla="*/ 5100058 h 6819900"/>
              <a:gd name="connsiteX77" fmla="*/ 1460951 w 9915525"/>
              <a:gd name="connsiteY77" fmla="*/ 5159230 h 6819900"/>
              <a:gd name="connsiteX78" fmla="*/ 1485634 w 9915525"/>
              <a:gd name="connsiteY78" fmla="*/ 5197330 h 6819900"/>
              <a:gd name="connsiteX79" fmla="*/ 1510182 w 9915525"/>
              <a:gd name="connsiteY79" fmla="*/ 5235430 h 6819900"/>
              <a:gd name="connsiteX80" fmla="*/ 1524382 w 9915525"/>
              <a:gd name="connsiteY80" fmla="*/ 5287151 h 6819900"/>
              <a:gd name="connsiteX81" fmla="*/ 1544530 w 9915525"/>
              <a:gd name="connsiteY81" fmla="*/ 5350230 h 6819900"/>
              <a:gd name="connsiteX82" fmla="*/ 1530502 w 9915525"/>
              <a:gd name="connsiteY82" fmla="*/ 5375144 h 6819900"/>
              <a:gd name="connsiteX83" fmla="*/ 1497463 w 9915525"/>
              <a:gd name="connsiteY83" fmla="*/ 5383478 h 6819900"/>
              <a:gd name="connsiteX84" fmla="*/ 1468668 w 9915525"/>
              <a:gd name="connsiteY84" fmla="*/ 5397355 h 6819900"/>
              <a:gd name="connsiteX85" fmla="*/ 1453746 w 9915525"/>
              <a:gd name="connsiteY85" fmla="*/ 5335117 h 6819900"/>
              <a:gd name="connsiteX86" fmla="*/ 1469739 w 9915525"/>
              <a:gd name="connsiteY86" fmla="*/ 5299149 h 6819900"/>
              <a:gd name="connsiteX87" fmla="*/ 1424865 w 9915525"/>
              <a:gd name="connsiteY87" fmla="*/ 5284120 h 6819900"/>
              <a:gd name="connsiteX88" fmla="*/ 1384384 w 9915525"/>
              <a:gd name="connsiteY88" fmla="*/ 5290372 h 6819900"/>
              <a:gd name="connsiteX89" fmla="*/ 1340756 w 9915525"/>
              <a:gd name="connsiteY89" fmla="*/ 5310034 h 6819900"/>
              <a:gd name="connsiteX90" fmla="*/ 1350820 w 9915525"/>
              <a:gd name="connsiteY90" fmla="*/ 5348134 h 6819900"/>
              <a:gd name="connsiteX91" fmla="*/ 1324059 w 9915525"/>
              <a:gd name="connsiteY91" fmla="*/ 5397620 h 6819900"/>
              <a:gd name="connsiteX92" fmla="*/ 1267703 w 9915525"/>
              <a:gd name="connsiteY92" fmla="*/ 5368742 h 6819900"/>
              <a:gd name="connsiteX93" fmla="*/ 1205790 w 9915525"/>
              <a:gd name="connsiteY93" fmla="*/ 5294931 h 6819900"/>
              <a:gd name="connsiteX94" fmla="*/ 1191503 w 9915525"/>
              <a:gd name="connsiteY94" fmla="*/ 5241511 h 6819900"/>
              <a:gd name="connsiteX95" fmla="*/ 1177215 w 9915525"/>
              <a:gd name="connsiteY95" fmla="*/ 5211916 h 6819900"/>
              <a:gd name="connsiteX96" fmla="*/ 1167690 w 9915525"/>
              <a:gd name="connsiteY96" fmla="*/ 5187805 h 6819900"/>
              <a:gd name="connsiteX97" fmla="*/ 1158165 w 9915525"/>
              <a:gd name="connsiteY97" fmla="*/ 5170921 h 6819900"/>
              <a:gd name="connsiteX98" fmla="*/ 1120065 w 9915525"/>
              <a:gd name="connsiteY98" fmla="*/ 5121130 h 6819900"/>
              <a:gd name="connsiteX99" fmla="*/ 1081965 w 9915525"/>
              <a:gd name="connsiteY99" fmla="*/ 5072506 h 6819900"/>
              <a:gd name="connsiteX100" fmla="*/ 1067875 w 9915525"/>
              <a:gd name="connsiteY100" fmla="*/ 5045094 h 6819900"/>
              <a:gd name="connsiteX101" fmla="*/ 1024815 w 9915525"/>
              <a:gd name="connsiteY101" fmla="*/ 4958304 h 6819900"/>
              <a:gd name="connsiteX102" fmla="*/ 1015135 w 9915525"/>
              <a:gd name="connsiteY102" fmla="*/ 4935297 h 6819900"/>
              <a:gd name="connsiteX103" fmla="*/ 1010148 w 9915525"/>
              <a:gd name="connsiteY103" fmla="*/ 4921720 h 6819900"/>
              <a:gd name="connsiteX104" fmla="*/ 995871 w 9915525"/>
              <a:gd name="connsiteY104" fmla="*/ 4896959 h 6819900"/>
              <a:gd name="connsiteX105" fmla="*/ 970962 w 9915525"/>
              <a:gd name="connsiteY105" fmla="*/ 4842653 h 6819900"/>
              <a:gd name="connsiteX106" fmla="*/ 942532 w 9915525"/>
              <a:gd name="connsiteY106" fmla="*/ 4790776 h 6819900"/>
              <a:gd name="connsiteX107" fmla="*/ 920040 w 9915525"/>
              <a:gd name="connsiteY107" fmla="*/ 4715784 h 6819900"/>
              <a:gd name="connsiteX108" fmla="*/ 910515 w 9915525"/>
              <a:gd name="connsiteY108" fmla="*/ 4649643 h 6819900"/>
              <a:gd name="connsiteX109" fmla="*/ 912019 w 9915525"/>
              <a:gd name="connsiteY109" fmla="*/ 4604691 h 6819900"/>
              <a:gd name="connsiteX110" fmla="*/ 863182 w 9915525"/>
              <a:gd name="connsiteY110" fmla="*/ 4521946 h 6819900"/>
              <a:gd name="connsiteX111" fmla="*/ 815265 w 9915525"/>
              <a:gd name="connsiteY111" fmla="*/ 4439768 h 6819900"/>
              <a:gd name="connsiteX112" fmla="*/ 800978 w 9915525"/>
              <a:gd name="connsiteY112" fmla="*/ 4378180 h 6819900"/>
              <a:gd name="connsiteX113" fmla="*/ 786690 w 9915525"/>
              <a:gd name="connsiteY113" fmla="*/ 4338914 h 6819900"/>
              <a:gd name="connsiteX114" fmla="*/ 776532 w 9915525"/>
              <a:gd name="connsiteY114" fmla="*/ 4311505 h 6819900"/>
              <a:gd name="connsiteX115" fmla="*/ 769389 w 9915525"/>
              <a:gd name="connsiteY115" fmla="*/ 4285311 h 6819900"/>
              <a:gd name="connsiteX116" fmla="*/ 748747 w 9915525"/>
              <a:gd name="connsiteY116" fmla="*/ 4237853 h 6819900"/>
              <a:gd name="connsiteX117" fmla="*/ 726211 w 9915525"/>
              <a:gd name="connsiteY117" fmla="*/ 4175941 h 6819900"/>
              <a:gd name="connsiteX118" fmla="*/ 721292 w 9915525"/>
              <a:gd name="connsiteY118" fmla="*/ 4130530 h 6819900"/>
              <a:gd name="connsiteX119" fmla="*/ 672390 w 9915525"/>
              <a:gd name="connsiteY119" fmla="*/ 4011213 h 6819900"/>
              <a:gd name="connsiteX120" fmla="*/ 662865 w 9915525"/>
              <a:gd name="connsiteY120" fmla="*/ 3987655 h 6819900"/>
              <a:gd name="connsiteX121" fmla="*/ 653340 w 9915525"/>
              <a:gd name="connsiteY121" fmla="*/ 3937064 h 6819900"/>
              <a:gd name="connsiteX122" fmla="*/ 631909 w 9915525"/>
              <a:gd name="connsiteY122" fmla="*/ 3863496 h 6819900"/>
              <a:gd name="connsiteX123" fmla="*/ 608725 w 9915525"/>
              <a:gd name="connsiteY123" fmla="*/ 3825981 h 6819900"/>
              <a:gd name="connsiteX124" fmla="*/ 580306 w 9915525"/>
              <a:gd name="connsiteY124" fmla="*/ 3694185 h 6819900"/>
              <a:gd name="connsiteX125" fmla="*/ 567615 w 9915525"/>
              <a:gd name="connsiteY125" fmla="*/ 3667887 h 6819900"/>
              <a:gd name="connsiteX126" fmla="*/ 558090 w 9915525"/>
              <a:gd name="connsiteY126" fmla="*/ 3654280 h 6819900"/>
              <a:gd name="connsiteX127" fmla="*/ 548565 w 9915525"/>
              <a:gd name="connsiteY127" fmla="*/ 3611417 h 6819900"/>
              <a:gd name="connsiteX128" fmla="*/ 538021 w 9915525"/>
              <a:gd name="connsiteY128" fmla="*/ 3568555 h 6819900"/>
              <a:gd name="connsiteX129" fmla="*/ 532616 w 9915525"/>
              <a:gd name="connsiteY129" fmla="*/ 3555162 h 6819900"/>
              <a:gd name="connsiteX130" fmla="*/ 519348 w 9915525"/>
              <a:gd name="connsiteY130" fmla="*/ 3525111 h 6819900"/>
              <a:gd name="connsiteX131" fmla="*/ 500940 w 9915525"/>
              <a:gd name="connsiteY131" fmla="*/ 3478711 h 6819900"/>
              <a:gd name="connsiteX132" fmla="*/ 487440 w 9915525"/>
              <a:gd name="connsiteY132" fmla="*/ 3429694 h 6819900"/>
              <a:gd name="connsiteX133" fmla="*/ 467463 w 9915525"/>
              <a:gd name="connsiteY133" fmla="*/ 3372806 h 6819900"/>
              <a:gd name="connsiteX134" fmla="*/ 430898 w 9915525"/>
              <a:gd name="connsiteY134" fmla="*/ 3282805 h 6819900"/>
              <a:gd name="connsiteX135" fmla="*/ 426548 w 9915525"/>
              <a:gd name="connsiteY135" fmla="*/ 3249467 h 6819900"/>
              <a:gd name="connsiteX136" fmla="*/ 422827 w 9915525"/>
              <a:gd name="connsiteY136" fmla="*/ 3216130 h 6819900"/>
              <a:gd name="connsiteX137" fmla="*/ 415215 w 9915525"/>
              <a:gd name="connsiteY137" fmla="*/ 3197080 h 6819900"/>
              <a:gd name="connsiteX138" fmla="*/ 406122 w 9915525"/>
              <a:gd name="connsiteY138" fmla="*/ 3178030 h 6819900"/>
              <a:gd name="connsiteX139" fmla="*/ 390774 w 9915525"/>
              <a:gd name="connsiteY139" fmla="*/ 3144692 h 6819900"/>
              <a:gd name="connsiteX140" fmla="*/ 376055 w 9915525"/>
              <a:gd name="connsiteY140" fmla="*/ 3111355 h 6819900"/>
              <a:gd name="connsiteX141" fmla="*/ 367590 w 9915525"/>
              <a:gd name="connsiteY141" fmla="*/ 3092006 h 6819900"/>
              <a:gd name="connsiteX142" fmla="*/ 353303 w 9915525"/>
              <a:gd name="connsiteY142" fmla="*/ 3067175 h 6819900"/>
              <a:gd name="connsiteX143" fmla="*/ 339015 w 9915525"/>
              <a:gd name="connsiteY143" fmla="*/ 3035527 h 6819900"/>
              <a:gd name="connsiteX144" fmla="*/ 272795 w 9915525"/>
              <a:gd name="connsiteY144" fmla="*/ 2958955 h 6819900"/>
              <a:gd name="connsiteX145" fmla="*/ 253290 w 9915525"/>
              <a:gd name="connsiteY145" fmla="*/ 2945461 h 6819900"/>
              <a:gd name="connsiteX146" fmla="*/ 242051 w 9915525"/>
              <a:gd name="connsiteY146" fmla="*/ 2928221 h 6819900"/>
              <a:gd name="connsiteX147" fmla="*/ 236857 w 9915525"/>
              <a:gd name="connsiteY147" fmla="*/ 2908723 h 6819900"/>
              <a:gd name="connsiteX148" fmla="*/ 272731 w 9915525"/>
              <a:gd name="connsiteY148" fmla="*/ 2903369 h 6819900"/>
              <a:gd name="connsiteX149" fmla="*/ 318220 w 9915525"/>
              <a:gd name="connsiteY149" fmla="*/ 2898107 h 6819900"/>
              <a:gd name="connsiteX150" fmla="*/ 322160 w 9915525"/>
              <a:gd name="connsiteY150" fmla="*/ 2863680 h 6819900"/>
              <a:gd name="connsiteX151" fmla="*/ 310440 w 9915525"/>
              <a:gd name="connsiteY151" fmla="*/ 2822877 h 6819900"/>
              <a:gd name="connsiteX152" fmla="*/ 301649 w 9915525"/>
              <a:gd name="connsiteY152" fmla="*/ 2791791 h 6819900"/>
              <a:gd name="connsiteX153" fmla="*/ 283040 w 9915525"/>
              <a:gd name="connsiteY153" fmla="*/ 2692255 h 6819900"/>
              <a:gd name="connsiteX154" fmla="*/ 243022 w 9915525"/>
              <a:gd name="connsiteY154" fmla="*/ 2511280 h 6819900"/>
              <a:gd name="connsiteX155" fmla="*/ 231411 w 9915525"/>
              <a:gd name="connsiteY155" fmla="*/ 2469949 h 6819900"/>
              <a:gd name="connsiteX156" fmla="*/ 213419 w 9915525"/>
              <a:gd name="connsiteY156" fmla="*/ 2418659 h 6819900"/>
              <a:gd name="connsiteX157" fmla="*/ 220881 w 9915525"/>
              <a:gd name="connsiteY157" fmla="*/ 2194101 h 6819900"/>
              <a:gd name="connsiteX158" fmla="*/ 234240 w 9915525"/>
              <a:gd name="connsiteY158" fmla="*/ 2154638 h 6819900"/>
              <a:gd name="connsiteX159" fmla="*/ 248528 w 9915525"/>
              <a:gd name="connsiteY159" fmla="*/ 2117311 h 6819900"/>
              <a:gd name="connsiteX160" fmla="*/ 262815 w 9915525"/>
              <a:gd name="connsiteY160" fmla="*/ 2093645 h 6819900"/>
              <a:gd name="connsiteX161" fmla="*/ 277103 w 9915525"/>
              <a:gd name="connsiteY161" fmla="*/ 2063605 h 6819900"/>
              <a:gd name="connsiteX162" fmla="*/ 291390 w 9915525"/>
              <a:gd name="connsiteY162" fmla="*/ 2025505 h 6819900"/>
              <a:gd name="connsiteX163" fmla="*/ 363180 w 9915525"/>
              <a:gd name="connsiteY163" fmla="*/ 1976025 h 6819900"/>
              <a:gd name="connsiteX164" fmla="*/ 440011 w 9915525"/>
              <a:gd name="connsiteY164" fmla="*/ 1892795 h 6819900"/>
              <a:gd name="connsiteX165" fmla="*/ 453009 w 9915525"/>
              <a:gd name="connsiteY165" fmla="*/ 1828294 h 6819900"/>
              <a:gd name="connsiteX166" fmla="*/ 472365 w 9915525"/>
              <a:gd name="connsiteY166" fmla="*/ 1801211 h 6819900"/>
              <a:gd name="connsiteX167" fmla="*/ 496178 w 9915525"/>
              <a:gd name="connsiteY167" fmla="*/ 1768330 h 6819900"/>
              <a:gd name="connsiteX168" fmla="*/ 519990 w 9915525"/>
              <a:gd name="connsiteY168" fmla="*/ 1729736 h 6819900"/>
              <a:gd name="connsiteX169" fmla="*/ 534278 w 9915525"/>
              <a:gd name="connsiteY169" fmla="*/ 1701655 h 6819900"/>
              <a:gd name="connsiteX170" fmla="*/ 548565 w 9915525"/>
              <a:gd name="connsiteY170" fmla="*/ 1676676 h 6819900"/>
              <a:gd name="connsiteX171" fmla="*/ 557235 w 9915525"/>
              <a:gd name="connsiteY171" fmla="*/ 1663555 h 6819900"/>
              <a:gd name="connsiteX172" fmla="*/ 572649 w 9915525"/>
              <a:gd name="connsiteY172" fmla="*/ 1582593 h 6819900"/>
              <a:gd name="connsiteX173" fmla="*/ 587792 w 9915525"/>
              <a:gd name="connsiteY173" fmla="*/ 1501630 h 6819900"/>
              <a:gd name="connsiteX174" fmla="*/ 596190 w 9915525"/>
              <a:gd name="connsiteY174" fmla="*/ 1489464 h 6819900"/>
              <a:gd name="connsiteX175" fmla="*/ 663845 w 9915525"/>
              <a:gd name="connsiteY175" fmla="*/ 1425430 h 6819900"/>
              <a:gd name="connsiteX176" fmla="*/ 672390 w 9915525"/>
              <a:gd name="connsiteY176" fmla="*/ 1415497 h 6819900"/>
              <a:gd name="connsiteX177" fmla="*/ 715253 w 9915525"/>
              <a:gd name="connsiteY177" fmla="*/ 1359740 h 6819900"/>
              <a:gd name="connsiteX178" fmla="*/ 758115 w 9915525"/>
              <a:gd name="connsiteY178" fmla="*/ 1307289 h 6819900"/>
              <a:gd name="connsiteX179" fmla="*/ 827154 w 9915525"/>
              <a:gd name="connsiteY179" fmla="*/ 1234930 h 6819900"/>
              <a:gd name="connsiteX180" fmla="*/ 891465 w 9915525"/>
              <a:gd name="connsiteY180" fmla="*/ 1177225 h 6819900"/>
              <a:gd name="connsiteX181" fmla="*/ 1024058 w 9915525"/>
              <a:gd name="connsiteY181" fmla="*/ 1053955 h 6819900"/>
              <a:gd name="connsiteX182" fmla="*/ 1043865 w 9915525"/>
              <a:gd name="connsiteY182" fmla="*/ 1045072 h 6819900"/>
              <a:gd name="connsiteX183" fmla="*/ 1064852 w 9915525"/>
              <a:gd name="connsiteY183" fmla="*/ 1029528 h 6819900"/>
              <a:gd name="connsiteX184" fmla="*/ 1098870 w 9915525"/>
              <a:gd name="connsiteY184" fmla="*/ 1009836 h 6819900"/>
              <a:gd name="connsiteX185" fmla="*/ 1144558 w 9915525"/>
              <a:gd name="connsiteY185" fmla="*/ 996805 h 6819900"/>
              <a:gd name="connsiteX186" fmla="*/ 1177215 w 9915525"/>
              <a:gd name="connsiteY186" fmla="*/ 987280 h 6819900"/>
              <a:gd name="connsiteX187" fmla="*/ 1199693 w 9915525"/>
              <a:gd name="connsiteY187" fmla="*/ 977755 h 6819900"/>
              <a:gd name="connsiteX188" fmla="*/ 1240054 w 9915525"/>
              <a:gd name="connsiteY188" fmla="*/ 953943 h 6819900"/>
              <a:gd name="connsiteX189" fmla="*/ 1274046 w 9915525"/>
              <a:gd name="connsiteY189" fmla="*/ 930130 h 6819900"/>
              <a:gd name="connsiteX190" fmla="*/ 1304442 w 9915525"/>
              <a:gd name="connsiteY190" fmla="*/ 915843 h 6819900"/>
              <a:gd name="connsiteX191" fmla="*/ 1325114 w 9915525"/>
              <a:gd name="connsiteY191" fmla="*/ 901555 h 6819900"/>
              <a:gd name="connsiteX192" fmla="*/ 1361513 w 9915525"/>
              <a:gd name="connsiteY192" fmla="*/ 887465 h 6819900"/>
              <a:gd name="connsiteX193" fmla="*/ 1659197 w 9915525"/>
              <a:gd name="connsiteY193" fmla="*/ 845632 h 6819900"/>
              <a:gd name="connsiteX194" fmla="*/ 1808720 w 9915525"/>
              <a:gd name="connsiteY194" fmla="*/ 799161 h 6819900"/>
              <a:gd name="connsiteX195" fmla="*/ 1828369 w 9915525"/>
              <a:gd name="connsiteY195" fmla="*/ 787255 h 6819900"/>
              <a:gd name="connsiteX196" fmla="*/ 1867778 w 9915525"/>
              <a:gd name="connsiteY196" fmla="*/ 758680 h 6819900"/>
              <a:gd name="connsiteX197" fmla="*/ 1911860 w 9915525"/>
              <a:gd name="connsiteY197" fmla="*/ 730105 h 6819900"/>
              <a:gd name="connsiteX198" fmla="*/ 1934453 w 9915525"/>
              <a:gd name="connsiteY198" fmla="*/ 720580 h 6819900"/>
              <a:gd name="connsiteX199" fmla="*/ 1958033 w 9915525"/>
              <a:gd name="connsiteY199" fmla="*/ 711055 h 6819900"/>
              <a:gd name="connsiteX200" fmla="*/ 1994932 w 9915525"/>
              <a:gd name="connsiteY200" fmla="*/ 684861 h 6819900"/>
              <a:gd name="connsiteX201" fmla="*/ 2026206 w 9915525"/>
              <a:gd name="connsiteY201" fmla="*/ 670574 h 6819900"/>
              <a:gd name="connsiteX202" fmla="*/ 2054254 w 9915525"/>
              <a:gd name="connsiteY202" fmla="*/ 682480 h 6819900"/>
              <a:gd name="connsiteX203" fmla="*/ 2081859 w 9915525"/>
              <a:gd name="connsiteY203" fmla="*/ 696489 h 6819900"/>
              <a:gd name="connsiteX204" fmla="*/ 2182143 w 9915525"/>
              <a:gd name="connsiteY204" fmla="*/ 708395 h 6819900"/>
              <a:gd name="connsiteX205" fmla="*/ 2266370 w 9915525"/>
              <a:gd name="connsiteY205" fmla="*/ 713436 h 6819900"/>
              <a:gd name="connsiteX206" fmla="*/ 2277353 w 9915525"/>
              <a:gd name="connsiteY206" fmla="*/ 720580 h 6819900"/>
              <a:gd name="connsiteX207" fmla="*/ 2286878 w 9915525"/>
              <a:gd name="connsiteY207" fmla="*/ 711055 h 6819900"/>
              <a:gd name="connsiteX208" fmla="*/ 2318434 w 9915525"/>
              <a:gd name="connsiteY208" fmla="*/ 725343 h 6819900"/>
              <a:gd name="connsiteX209" fmla="*/ 2374605 w 9915525"/>
              <a:gd name="connsiteY209" fmla="*/ 730105 h 6819900"/>
              <a:gd name="connsiteX210" fmla="*/ 2423563 w 9915525"/>
              <a:gd name="connsiteY210" fmla="*/ 739630 h 6819900"/>
              <a:gd name="connsiteX211" fmla="*/ 2443545 w 9915525"/>
              <a:gd name="connsiteY211" fmla="*/ 768205 h 6819900"/>
              <a:gd name="connsiteX212" fmla="*/ 2453565 w 9915525"/>
              <a:gd name="connsiteY212" fmla="*/ 782925 h 6819900"/>
              <a:gd name="connsiteX213" fmla="*/ 2477378 w 9915525"/>
              <a:gd name="connsiteY213" fmla="*/ 821458 h 6819900"/>
              <a:gd name="connsiteX214" fmla="*/ 2501190 w 9915525"/>
              <a:gd name="connsiteY214" fmla="*/ 859125 h 6819900"/>
              <a:gd name="connsiteX215" fmla="*/ 2510715 w 9915525"/>
              <a:gd name="connsiteY215" fmla="*/ 872980 h 6819900"/>
              <a:gd name="connsiteX216" fmla="*/ 2520240 w 9915525"/>
              <a:gd name="connsiteY216" fmla="*/ 886366 h 6819900"/>
              <a:gd name="connsiteX217" fmla="*/ 2594072 w 9915525"/>
              <a:gd name="connsiteY217" fmla="*/ 989028 h 6819900"/>
              <a:gd name="connsiteX218" fmla="*/ 2739315 w 9915525"/>
              <a:gd name="connsiteY218" fmla="*/ 1134819 h 6819900"/>
              <a:gd name="connsiteX219" fmla="*/ 2817616 w 9915525"/>
              <a:gd name="connsiteY219" fmla="*/ 1202259 h 6819900"/>
              <a:gd name="connsiteX220" fmla="*/ 2852589 w 9915525"/>
              <a:gd name="connsiteY220" fmla="*/ 1188488 h 6819900"/>
              <a:gd name="connsiteX221" fmla="*/ 2907177 w 9915525"/>
              <a:gd name="connsiteY221" fmla="*/ 1162961 h 6819900"/>
              <a:gd name="connsiteX222" fmla="*/ 2963406 w 9915525"/>
              <a:gd name="connsiteY222" fmla="*/ 1181646 h 6819900"/>
              <a:gd name="connsiteX223" fmla="*/ 2993988 w 9915525"/>
              <a:gd name="connsiteY223" fmla="*/ 1206355 h 6819900"/>
              <a:gd name="connsiteX224" fmla="*/ 3006015 w 9915525"/>
              <a:gd name="connsiteY224" fmla="*/ 1223929 h 6819900"/>
              <a:gd name="connsiteX225" fmla="*/ 3052009 w 9915525"/>
              <a:gd name="connsiteY225" fmla="*/ 1273030 h 6819900"/>
              <a:gd name="connsiteX226" fmla="*/ 3064356 w 9915525"/>
              <a:gd name="connsiteY226" fmla="*/ 1292080 h 6819900"/>
              <a:gd name="connsiteX227" fmla="*/ 3086575 w 9915525"/>
              <a:gd name="connsiteY227" fmla="*/ 1343429 h 6819900"/>
              <a:gd name="connsiteX228" fmla="*/ 3131356 w 9915525"/>
              <a:gd name="connsiteY228" fmla="*/ 1397691 h 6819900"/>
              <a:gd name="connsiteX229" fmla="*/ 3177328 w 9915525"/>
              <a:gd name="connsiteY229" fmla="*/ 1406380 h 6819900"/>
              <a:gd name="connsiteX230" fmla="*/ 3195787 w 9915525"/>
              <a:gd name="connsiteY230" fmla="*/ 1369586 h 6819900"/>
              <a:gd name="connsiteX231" fmla="*/ 3182980 w 9915525"/>
              <a:gd name="connsiteY231" fmla="*/ 1321440 h 6819900"/>
              <a:gd name="connsiteX232" fmla="*/ 3158415 w 9915525"/>
              <a:gd name="connsiteY232" fmla="*/ 1279653 h 6819900"/>
              <a:gd name="connsiteX233" fmla="*/ 3149523 w 9915525"/>
              <a:gd name="connsiteY233" fmla="*/ 1263505 h 6819900"/>
              <a:gd name="connsiteX234" fmla="*/ 3137616 w 9915525"/>
              <a:gd name="connsiteY234" fmla="*/ 1237311 h 6819900"/>
              <a:gd name="connsiteX235" fmla="*/ 3112615 w 9915525"/>
              <a:gd name="connsiteY235" fmla="*/ 1208001 h 6819900"/>
              <a:gd name="connsiteX236" fmla="*/ 3124918 w 9915525"/>
              <a:gd name="connsiteY236" fmla="*/ 1158814 h 6819900"/>
              <a:gd name="connsiteX237" fmla="*/ 3162015 w 9915525"/>
              <a:gd name="connsiteY237" fmla="*/ 1112800 h 6819900"/>
              <a:gd name="connsiteX238" fmla="*/ 3191226 w 9915525"/>
              <a:gd name="connsiteY238" fmla="*/ 1082530 h 6819900"/>
              <a:gd name="connsiteX239" fmla="*/ 3220804 w 9915525"/>
              <a:gd name="connsiteY239" fmla="*/ 1073746 h 6819900"/>
              <a:gd name="connsiteX240" fmla="*/ 3263313 w 9915525"/>
              <a:gd name="connsiteY240" fmla="*/ 1058822 h 6819900"/>
              <a:gd name="connsiteX241" fmla="*/ 3319742 w 9915525"/>
              <a:gd name="connsiteY241" fmla="*/ 1077131 h 6819900"/>
              <a:gd name="connsiteX242" fmla="*/ 3367965 w 9915525"/>
              <a:gd name="connsiteY242" fmla="*/ 1092055 h 6819900"/>
              <a:gd name="connsiteX243" fmla="*/ 3379350 w 9915525"/>
              <a:gd name="connsiteY243" fmla="*/ 1082530 h 6819900"/>
              <a:gd name="connsiteX244" fmla="*/ 3417169 w 9915525"/>
              <a:gd name="connsiteY244" fmla="*/ 1057205 h 6819900"/>
              <a:gd name="connsiteX245" fmla="*/ 3449898 w 9915525"/>
              <a:gd name="connsiteY245" fmla="*/ 1048287 h 6819900"/>
              <a:gd name="connsiteX246" fmla="*/ 3446662 w 9915525"/>
              <a:gd name="connsiteY246" fmla="*/ 1085617 h 6819900"/>
              <a:gd name="connsiteX247" fmla="*/ 3478207 w 9915525"/>
              <a:gd name="connsiteY247" fmla="*/ 1126440 h 6819900"/>
              <a:gd name="connsiteX248" fmla="*/ 3493504 w 9915525"/>
              <a:gd name="connsiteY248" fmla="*/ 1084689 h 6819900"/>
              <a:gd name="connsiteX249" fmla="*/ 3501099 w 9915525"/>
              <a:gd name="connsiteY249" fmla="*/ 1025596 h 6819900"/>
              <a:gd name="connsiteX250" fmla="*/ 3514737 w 9915525"/>
              <a:gd name="connsiteY250" fmla="*/ 993222 h 6819900"/>
              <a:gd name="connsiteX251" fmla="*/ 3551198 w 9915525"/>
              <a:gd name="connsiteY251" fmla="*/ 987353 h 6819900"/>
              <a:gd name="connsiteX252" fmla="*/ 3617955 w 9915525"/>
              <a:gd name="connsiteY252" fmla="*/ 1001238 h 6819900"/>
              <a:gd name="connsiteX253" fmla="*/ 3668496 w 9915525"/>
              <a:gd name="connsiteY253" fmla="*/ 1008944 h 6819900"/>
              <a:gd name="connsiteX254" fmla="*/ 3735941 w 9915525"/>
              <a:gd name="connsiteY254" fmla="*/ 1029222 h 6819900"/>
              <a:gd name="connsiteX255" fmla="*/ 3835229 w 9915525"/>
              <a:gd name="connsiteY255" fmla="*/ 1059057 h 6819900"/>
              <a:gd name="connsiteX256" fmla="*/ 3886888 w 9915525"/>
              <a:gd name="connsiteY256" fmla="*/ 1082530 h 6819900"/>
              <a:gd name="connsiteX257" fmla="*/ 3901365 w 9915525"/>
              <a:gd name="connsiteY257" fmla="*/ 1091121 h 6819900"/>
              <a:gd name="connsiteX258" fmla="*/ 3936861 w 9915525"/>
              <a:gd name="connsiteY258" fmla="*/ 1118133 h 6819900"/>
              <a:gd name="connsiteX259" fmla="*/ 3978491 w 9915525"/>
              <a:gd name="connsiteY259" fmla="*/ 1166548 h 6819900"/>
              <a:gd name="connsiteX260" fmla="*/ 4047518 w 9915525"/>
              <a:gd name="connsiteY260" fmla="*/ 1223651 h 6819900"/>
              <a:gd name="connsiteX261" fmla="*/ 4090974 w 9915525"/>
              <a:gd name="connsiteY261" fmla="*/ 1238839 h 6819900"/>
              <a:gd name="connsiteX262" fmla="*/ 4123933 w 9915525"/>
              <a:gd name="connsiteY262" fmla="*/ 1263505 h 6819900"/>
              <a:gd name="connsiteX263" fmla="*/ 4198015 w 9915525"/>
              <a:gd name="connsiteY263" fmla="*/ 1330906 h 6819900"/>
              <a:gd name="connsiteX264" fmla="*/ 4299818 w 9915525"/>
              <a:gd name="connsiteY264" fmla="*/ 1403665 h 6819900"/>
              <a:gd name="connsiteX265" fmla="*/ 4346538 w 9915525"/>
              <a:gd name="connsiteY265" fmla="*/ 1418292 h 6819900"/>
              <a:gd name="connsiteX266" fmla="*/ 4373400 w 9915525"/>
              <a:gd name="connsiteY266" fmla="*/ 1421776 h 6819900"/>
              <a:gd name="connsiteX267" fmla="*/ 4364001 w 9915525"/>
              <a:gd name="connsiteY267" fmla="*/ 1369731 h 6819900"/>
              <a:gd name="connsiteX268" fmla="*/ 4320465 w 9915525"/>
              <a:gd name="connsiteY268" fmla="*/ 1330860 h 6819900"/>
              <a:gd name="connsiteX269" fmla="*/ 4364933 w 9915525"/>
              <a:gd name="connsiteY269" fmla="*/ 1332058 h 6819900"/>
              <a:gd name="connsiteX270" fmla="*/ 4425141 w 9915525"/>
              <a:gd name="connsiteY270" fmla="*/ 1315988 h 6819900"/>
              <a:gd name="connsiteX271" fmla="*/ 4453815 w 9915525"/>
              <a:gd name="connsiteY271" fmla="*/ 1266486 h 6819900"/>
              <a:gd name="connsiteX272" fmla="*/ 4468103 w 9915525"/>
              <a:gd name="connsiteY272" fmla="*/ 1244455 h 6819900"/>
              <a:gd name="connsiteX273" fmla="*/ 4482390 w 9915525"/>
              <a:gd name="connsiteY273" fmla="*/ 1254043 h 6819900"/>
              <a:gd name="connsiteX274" fmla="*/ 4505626 w 9915525"/>
              <a:gd name="connsiteY274" fmla="*/ 1283834 h 6819900"/>
              <a:gd name="connsiteX275" fmla="*/ 4514858 w 9915525"/>
              <a:gd name="connsiteY275" fmla="*/ 1325409 h 6819900"/>
              <a:gd name="connsiteX276" fmla="*/ 4534485 w 9915525"/>
              <a:gd name="connsiteY276" fmla="*/ 1362740 h 6819900"/>
              <a:gd name="connsiteX277" fmla="*/ 4568115 w 9915525"/>
              <a:gd name="connsiteY277" fmla="*/ 1387777 h 6819900"/>
              <a:gd name="connsiteX278" fmla="*/ 4582403 w 9915525"/>
              <a:gd name="connsiteY278" fmla="*/ 1396855 h 6819900"/>
              <a:gd name="connsiteX279" fmla="*/ 4589401 w 9915525"/>
              <a:gd name="connsiteY279" fmla="*/ 1431076 h 6819900"/>
              <a:gd name="connsiteX280" fmla="*/ 4550894 w 9915525"/>
              <a:gd name="connsiteY280" fmla="*/ 1447617 h 6819900"/>
              <a:gd name="connsiteX281" fmla="*/ 4502159 w 9915525"/>
              <a:gd name="connsiteY281" fmla="*/ 1492941 h 6819900"/>
              <a:gd name="connsiteX282" fmla="*/ 4510819 w 9915525"/>
              <a:gd name="connsiteY282" fmla="*/ 1554282 h 6819900"/>
              <a:gd name="connsiteX283" fmla="*/ 4568224 w 9915525"/>
              <a:gd name="connsiteY283" fmla="*/ 1634980 h 6819900"/>
              <a:gd name="connsiteX284" fmla="*/ 4587165 w 9915525"/>
              <a:gd name="connsiteY284" fmla="*/ 1662389 h 6819900"/>
              <a:gd name="connsiteX285" fmla="*/ 4632887 w 9915525"/>
              <a:gd name="connsiteY285" fmla="*/ 1698078 h 6819900"/>
              <a:gd name="connsiteX286" fmla="*/ 4646639 w 9915525"/>
              <a:gd name="connsiteY286" fmla="*/ 1618353 h 6819900"/>
              <a:gd name="connsiteX287" fmla="*/ 4634733 w 9915525"/>
              <a:gd name="connsiteY287" fmla="*/ 1545388 h 6819900"/>
              <a:gd name="connsiteX288" fmla="*/ 4639553 w 9915525"/>
              <a:gd name="connsiteY288" fmla="*/ 1482580 h 6819900"/>
              <a:gd name="connsiteX289" fmla="*/ 4644023 w 9915525"/>
              <a:gd name="connsiteY289" fmla="*/ 1430012 h 6819900"/>
              <a:gd name="connsiteX290" fmla="*/ 4640165 w 9915525"/>
              <a:gd name="connsiteY290" fmla="*/ 1392178 h 6819900"/>
              <a:gd name="connsiteX291" fmla="*/ 4639498 w 9915525"/>
              <a:gd name="connsiteY291" fmla="*/ 1339534 h 6819900"/>
              <a:gd name="connsiteX292" fmla="*/ 4605626 w 9915525"/>
              <a:gd name="connsiteY292" fmla="*/ 1324107 h 6819900"/>
              <a:gd name="connsiteX293" fmla="*/ 4577485 w 9915525"/>
              <a:gd name="connsiteY293" fmla="*/ 1306463 h 6819900"/>
              <a:gd name="connsiteX294" fmla="*/ 4577640 w 9915525"/>
              <a:gd name="connsiteY294" fmla="*/ 1244455 h 6819900"/>
              <a:gd name="connsiteX295" fmla="*/ 4568115 w 9915525"/>
              <a:gd name="connsiteY295" fmla="*/ 1215880 h 6819900"/>
              <a:gd name="connsiteX296" fmla="*/ 4578397 w 9915525"/>
              <a:gd name="connsiteY296" fmla="*/ 1187305 h 6819900"/>
              <a:gd name="connsiteX297" fmla="*/ 4582798 w 9915525"/>
              <a:gd name="connsiteY297" fmla="*/ 1160533 h 6819900"/>
              <a:gd name="connsiteX298" fmla="*/ 4598711 w 9915525"/>
              <a:gd name="connsiteY298" fmla="*/ 1122829 h 6819900"/>
              <a:gd name="connsiteX299" fmla="*/ 4644315 w 9915525"/>
              <a:gd name="connsiteY299" fmla="*/ 1109120 h 6819900"/>
              <a:gd name="connsiteX300" fmla="*/ 4671142 w 9915525"/>
              <a:gd name="connsiteY300" fmla="*/ 1080149 h 6819900"/>
              <a:gd name="connsiteX301" fmla="*/ 4697961 w 9915525"/>
              <a:gd name="connsiteY301" fmla="*/ 1053955 h 6819900"/>
              <a:gd name="connsiteX302" fmla="*/ 4738323 w 9915525"/>
              <a:gd name="connsiteY302" fmla="*/ 1045095 h 6819900"/>
              <a:gd name="connsiteX303" fmla="*/ 4768607 w 9915525"/>
              <a:gd name="connsiteY303" fmla="*/ 1044718 h 6819900"/>
              <a:gd name="connsiteX304" fmla="*/ 4763331 w 9915525"/>
              <a:gd name="connsiteY304" fmla="*/ 1067563 h 6819900"/>
              <a:gd name="connsiteX305" fmla="*/ 4758705 w 9915525"/>
              <a:gd name="connsiteY305" fmla="*/ 1082227 h 6819900"/>
              <a:gd name="connsiteX306" fmla="*/ 4784472 w 9915525"/>
              <a:gd name="connsiteY306" fmla="*/ 1064292 h 6819900"/>
              <a:gd name="connsiteX307" fmla="*/ 4753853 w 9915525"/>
              <a:gd name="connsiteY307" fmla="*/ 1023968 h 6819900"/>
              <a:gd name="connsiteX308" fmla="*/ 4725400 w 9915525"/>
              <a:gd name="connsiteY308" fmla="*/ 999131 h 6819900"/>
              <a:gd name="connsiteX309" fmla="*/ 4708731 w 9915525"/>
              <a:gd name="connsiteY309" fmla="*/ 977755 h 6819900"/>
              <a:gd name="connsiteX310" fmla="*/ 4701465 w 9915525"/>
              <a:gd name="connsiteY310" fmla="*/ 963468 h 6819900"/>
              <a:gd name="connsiteX311" fmla="*/ 4764383 w 9915525"/>
              <a:gd name="connsiteY311" fmla="*/ 974978 h 6819900"/>
              <a:gd name="connsiteX312" fmla="*/ 4804410 w 9915525"/>
              <a:gd name="connsiteY312" fmla="*/ 990674 h 6819900"/>
              <a:gd name="connsiteX313" fmla="*/ 4806650 w 9915525"/>
              <a:gd name="connsiteY313" fmla="*/ 921077 h 6819900"/>
              <a:gd name="connsiteX314" fmla="*/ 4800458 w 9915525"/>
              <a:gd name="connsiteY314" fmla="*/ 882505 h 6819900"/>
              <a:gd name="connsiteX315" fmla="*/ 4819508 w 9915525"/>
              <a:gd name="connsiteY315" fmla="*/ 867439 h 6819900"/>
              <a:gd name="connsiteX316" fmla="*/ 4815765 w 9915525"/>
              <a:gd name="connsiteY316" fmla="*/ 815830 h 6819900"/>
              <a:gd name="connsiteX317" fmla="*/ 4824780 w 9915525"/>
              <a:gd name="connsiteY317" fmla="*/ 778098 h 6819900"/>
              <a:gd name="connsiteX318" fmla="*/ 4839292 w 9915525"/>
              <a:gd name="connsiteY318" fmla="*/ 758218 h 6819900"/>
              <a:gd name="connsiteX319" fmla="*/ 4897950 w 9915525"/>
              <a:gd name="connsiteY319" fmla="*/ 716375 h 6819900"/>
              <a:gd name="connsiteX320" fmla="*/ 4933814 w 9915525"/>
              <a:gd name="connsiteY320" fmla="*/ 734220 h 6819900"/>
              <a:gd name="connsiteX321" fmla="*/ 5001653 w 9915525"/>
              <a:gd name="connsiteY321" fmla="*/ 755322 h 6819900"/>
              <a:gd name="connsiteX322" fmla="*/ 5068783 w 9915525"/>
              <a:gd name="connsiteY322" fmla="*/ 767225 h 6819900"/>
              <a:gd name="connsiteX323" fmla="*/ 5090812 w 9915525"/>
              <a:gd name="connsiteY323" fmla="*/ 815830 h 6819900"/>
              <a:gd name="connsiteX324" fmla="*/ 5125889 w 9915525"/>
              <a:gd name="connsiteY324" fmla="*/ 801845 h 6819900"/>
              <a:gd name="connsiteX325" fmla="*/ 5165809 w 9915525"/>
              <a:gd name="connsiteY325" fmla="*/ 787558 h 6819900"/>
              <a:gd name="connsiteX326" fmla="*/ 5187240 w 9915525"/>
              <a:gd name="connsiteY326" fmla="*/ 777730 h 6819900"/>
              <a:gd name="connsiteX327" fmla="*/ 5201528 w 9915525"/>
              <a:gd name="connsiteY327" fmla="*/ 768205 h 6819900"/>
              <a:gd name="connsiteX328" fmla="*/ 5215815 w 9915525"/>
              <a:gd name="connsiteY328" fmla="*/ 758680 h 6819900"/>
              <a:gd name="connsiteX329" fmla="*/ 5230103 w 9915525"/>
              <a:gd name="connsiteY329" fmla="*/ 749155 h 6819900"/>
              <a:gd name="connsiteX330" fmla="*/ 5244390 w 9915525"/>
              <a:gd name="connsiteY330" fmla="*/ 767643 h 6819900"/>
              <a:gd name="connsiteX331" fmla="*/ 5282575 w 9915525"/>
              <a:gd name="connsiteY331" fmla="*/ 791990 h 6819900"/>
              <a:gd name="connsiteX332" fmla="*/ 5301540 w 9915525"/>
              <a:gd name="connsiteY332" fmla="*/ 762801 h 6819900"/>
              <a:gd name="connsiteX333" fmla="*/ 5332274 w 9915525"/>
              <a:gd name="connsiteY333" fmla="*/ 750869 h 6819900"/>
              <a:gd name="connsiteX334" fmla="*/ 5374815 w 9915525"/>
              <a:gd name="connsiteY334" fmla="*/ 732702 h 6819900"/>
              <a:gd name="connsiteX335" fmla="*/ 5398411 w 9915525"/>
              <a:gd name="connsiteY335" fmla="*/ 693102 h 6819900"/>
              <a:gd name="connsiteX336" fmla="*/ 5401553 w 9915525"/>
              <a:gd name="connsiteY336" fmla="*/ 628775 h 6819900"/>
              <a:gd name="connsiteX337" fmla="*/ 5387265 w 9915525"/>
              <a:gd name="connsiteY337" fmla="*/ 590674 h 6819900"/>
              <a:gd name="connsiteX338" fmla="*/ 5372978 w 9915525"/>
              <a:gd name="connsiteY338" fmla="*/ 552574 h 6819900"/>
              <a:gd name="connsiteX339" fmla="*/ 5358764 w 9915525"/>
              <a:gd name="connsiteY339" fmla="*/ 521917 h 6819900"/>
              <a:gd name="connsiteX340" fmla="*/ 5436789 w 9915525"/>
              <a:gd name="connsiteY340" fmla="*/ 472930 h 6819900"/>
              <a:gd name="connsiteX341" fmla="*/ 5463465 w 9915525"/>
              <a:gd name="connsiteY341" fmla="*/ 463405 h 6819900"/>
              <a:gd name="connsiteX342" fmla="*/ 5498956 w 9915525"/>
              <a:gd name="connsiteY342" fmla="*/ 472293 h 6819900"/>
              <a:gd name="connsiteX343" fmla="*/ 5494104 w 9915525"/>
              <a:gd name="connsiteY343" fmla="*/ 494145 h 6819900"/>
              <a:gd name="connsiteX344" fmla="*/ 5528437 w 9915525"/>
              <a:gd name="connsiteY344" fmla="*/ 499021 h 6819900"/>
              <a:gd name="connsiteX345" fmla="*/ 5588900 w 9915525"/>
              <a:gd name="connsiteY345" fmla="*/ 472405 h 6819900"/>
              <a:gd name="connsiteX346" fmla="*/ 5662658 w 9915525"/>
              <a:gd name="connsiteY346" fmla="*/ 461024 h 6819900"/>
              <a:gd name="connsiteX347" fmla="*/ 5692005 w 9915525"/>
              <a:gd name="connsiteY347" fmla="*/ 498562 h 6819900"/>
              <a:gd name="connsiteX348" fmla="*/ 5734490 w 9915525"/>
              <a:gd name="connsiteY348" fmla="*/ 524576 h 6819900"/>
              <a:gd name="connsiteX349" fmla="*/ 5758740 w 9915525"/>
              <a:gd name="connsiteY349" fmla="*/ 476995 h 6819900"/>
              <a:gd name="connsiteX350" fmla="*/ 5777790 w 9915525"/>
              <a:gd name="connsiteY350" fmla="*/ 425305 h 6819900"/>
              <a:gd name="connsiteX351" fmla="*/ 5796840 w 9915525"/>
              <a:gd name="connsiteY351" fmla="*/ 390613 h 6819900"/>
              <a:gd name="connsiteX352" fmla="*/ 5812335 w 9915525"/>
              <a:gd name="connsiteY352" fmla="*/ 372063 h 6819900"/>
              <a:gd name="connsiteX353" fmla="*/ 5840910 w 9915525"/>
              <a:gd name="connsiteY353" fmla="*/ 367153 h 6819900"/>
              <a:gd name="connsiteX354" fmla="*/ 5844465 w 9915525"/>
              <a:gd name="connsiteY354" fmla="*/ 311005 h 6819900"/>
              <a:gd name="connsiteX355" fmla="*/ 5850086 w 9915525"/>
              <a:gd name="connsiteY355" fmla="*/ 262431 h 6819900"/>
              <a:gd name="connsiteX356" fmla="*/ 5824773 w 9915525"/>
              <a:gd name="connsiteY356" fmla="*/ 206230 h 6819900"/>
              <a:gd name="connsiteX357" fmla="*/ 5825415 w 9915525"/>
              <a:gd name="connsiteY357" fmla="*/ 168130 h 6819900"/>
              <a:gd name="connsiteX358" fmla="*/ 5853990 w 9915525"/>
              <a:gd name="connsiteY358" fmla="*/ 139432 h 6819900"/>
              <a:gd name="connsiteX359" fmla="*/ 5877803 w 9915525"/>
              <a:gd name="connsiteY359" fmla="*/ 116594 h 6819900"/>
              <a:gd name="connsiteX360" fmla="*/ 5901615 w 9915525"/>
              <a:gd name="connsiteY360" fmla="*/ 102594 h 6819900"/>
              <a:gd name="connsiteX361" fmla="*/ 5959641 w 9915525"/>
              <a:gd name="connsiteY361" fmla="*/ 116797 h 6819900"/>
              <a:gd name="connsiteX362" fmla="*/ 5992250 w 9915525"/>
              <a:gd name="connsiteY362" fmla="*/ 130030 h 6819900"/>
              <a:gd name="connsiteX363" fmla="*/ 6019360 w 9915525"/>
              <a:gd name="connsiteY363" fmla="*/ 144317 h 6819900"/>
              <a:gd name="connsiteX364" fmla="*/ 6048954 w 9915525"/>
              <a:gd name="connsiteY364" fmla="*/ 158605 h 6819900"/>
              <a:gd name="connsiteX365" fmla="*/ 6073065 w 9915525"/>
              <a:gd name="connsiteY365" fmla="*/ 177954 h 6819900"/>
              <a:gd name="connsiteX366" fmla="*/ 6119487 w 9915525"/>
              <a:gd name="connsiteY366" fmla="*/ 199638 h 6819900"/>
              <a:gd name="connsiteX367" fmla="*/ 6131750 w 9915525"/>
              <a:gd name="connsiteY367" fmla="*/ 155259 h 6819900"/>
              <a:gd name="connsiteX368" fmla="*/ 6139652 w 9915525"/>
              <a:gd name="connsiteY368" fmla="*/ 120505 h 6819900"/>
              <a:gd name="connsiteX369" fmla="*/ 6145163 w 9915525"/>
              <a:gd name="connsiteY369" fmla="*/ 103536 h 6819900"/>
              <a:gd name="connsiteX370" fmla="*/ 6166765 w 9915525"/>
              <a:gd name="connsiteY370" fmla="*/ 76381 h 6819900"/>
              <a:gd name="connsiteX371" fmla="*/ 6254040 w 9915525"/>
              <a:gd name="connsiteY371" fmla="*/ 88249 h 6819900"/>
              <a:gd name="connsiteX372" fmla="*/ 6263565 w 9915525"/>
              <a:gd name="connsiteY372" fmla="*/ 101455 h 6819900"/>
              <a:gd name="connsiteX373" fmla="*/ 6273090 w 9915525"/>
              <a:gd name="connsiteY373" fmla="*/ 115444 h 6819900"/>
              <a:gd name="connsiteX374" fmla="*/ 6287135 w 9915525"/>
              <a:gd name="connsiteY374" fmla="*/ 124043 h 6819900"/>
              <a:gd name="connsiteX375" fmla="*/ 6358288 w 9915525"/>
              <a:gd name="connsiteY375" fmla="*/ 178507 h 6819900"/>
              <a:gd name="connsiteX376" fmla="*/ 6334554 w 9915525"/>
              <a:gd name="connsiteY376" fmla="*/ 204701 h 6819900"/>
              <a:gd name="connsiteX377" fmla="*/ 6301665 w 9915525"/>
              <a:gd name="connsiteY377" fmla="*/ 202925 h 6819900"/>
              <a:gd name="connsiteX378" fmla="*/ 6255797 w 9915525"/>
              <a:gd name="connsiteY378" fmla="*/ 152757 h 6819900"/>
              <a:gd name="connsiteX379" fmla="*/ 6241058 w 9915525"/>
              <a:gd name="connsiteY379" fmla="*/ 195454 h 6819900"/>
              <a:gd name="connsiteX380" fmla="*/ 6220757 w 9915525"/>
              <a:gd name="connsiteY380" fmla="*/ 238229 h 6819900"/>
              <a:gd name="connsiteX381" fmla="*/ 6246467 w 9915525"/>
              <a:gd name="connsiteY381" fmla="*/ 354624 h 6819900"/>
              <a:gd name="connsiteX382" fmla="*/ 6275838 w 9915525"/>
              <a:gd name="connsiteY382" fmla="*/ 415890 h 6819900"/>
              <a:gd name="connsiteX383" fmla="*/ 6316184 w 9915525"/>
              <a:gd name="connsiteY383" fmla="*/ 473968 h 6819900"/>
              <a:gd name="connsiteX384" fmla="*/ 6390560 w 9915525"/>
              <a:gd name="connsiteY384" fmla="*/ 467413 h 6819900"/>
              <a:gd name="connsiteX385" fmla="*/ 6363522 w 9915525"/>
              <a:gd name="connsiteY385" fmla="*/ 415780 h 6819900"/>
              <a:gd name="connsiteX386" fmla="*/ 6336244 w 9915525"/>
              <a:gd name="connsiteY386" fmla="*/ 394349 h 6819900"/>
              <a:gd name="connsiteX387" fmla="*/ 6353718 w 9915525"/>
              <a:gd name="connsiteY387" fmla="*/ 358630 h 6819900"/>
              <a:gd name="connsiteX388" fmla="*/ 6389931 w 9915525"/>
              <a:gd name="connsiteY388" fmla="*/ 294336 h 6819900"/>
              <a:gd name="connsiteX389" fmla="*/ 6399578 w 9915525"/>
              <a:gd name="connsiteY389" fmla="*/ 263380 h 6819900"/>
              <a:gd name="connsiteX390" fmla="*/ 6413980 w 9915525"/>
              <a:gd name="connsiteY390" fmla="*/ 299655 h 6819900"/>
              <a:gd name="connsiteX391" fmla="*/ 6438918 w 9915525"/>
              <a:gd name="connsiteY391" fmla="*/ 316235 h 6819900"/>
              <a:gd name="connsiteX392" fmla="*/ 6492546 w 9915525"/>
              <a:gd name="connsiteY392" fmla="*/ 305898 h 6819900"/>
              <a:gd name="connsiteX393" fmla="*/ 6471644 w 9915525"/>
              <a:gd name="connsiteY393" fmla="*/ 207027 h 6819900"/>
              <a:gd name="connsiteX394" fmla="*/ 6459383 w 9915525"/>
              <a:gd name="connsiteY394" fmla="*/ 139555 h 6819900"/>
              <a:gd name="connsiteX395" fmla="*/ 6510898 w 9915525"/>
              <a:gd name="connsiteY395" fmla="*/ 84786 h 6819900"/>
              <a:gd name="connsiteX396" fmla="*/ 6542990 w 9915525"/>
              <a:gd name="connsiteY396" fmla="*/ 72880 h 6819900"/>
              <a:gd name="connsiteX397" fmla="*/ 6609619 w 9915525"/>
              <a:gd name="connsiteY397" fmla="*/ 111706 h 6819900"/>
              <a:gd name="connsiteX398" fmla="*/ 6658807 w 9915525"/>
              <a:gd name="connsiteY398" fmla="*/ 136199 h 6819900"/>
              <a:gd name="connsiteX399" fmla="*/ 6661710 w 9915525"/>
              <a:gd name="connsiteY399" fmla="*/ 84310 h 6819900"/>
              <a:gd name="connsiteX400" fmla="*/ 6662303 w 9915525"/>
              <a:gd name="connsiteY400" fmla="*/ 60974 h 6819900"/>
              <a:gd name="connsiteX401" fmla="*/ 6682879 w 9915525"/>
              <a:gd name="connsiteY401" fmla="*/ 64212 h 6819900"/>
              <a:gd name="connsiteX402" fmla="*/ 6748854 w 9915525"/>
              <a:gd name="connsiteY402" fmla="*/ 123683 h 6819900"/>
              <a:gd name="connsiteX403" fmla="*/ 6775134 w 9915525"/>
              <a:gd name="connsiteY403" fmla="*/ 175466 h 6819900"/>
              <a:gd name="connsiteX404" fmla="*/ 6768390 w 9915525"/>
              <a:gd name="connsiteY404" fmla="*/ 225280 h 6819900"/>
              <a:gd name="connsiteX405" fmla="*/ 6777915 w 9915525"/>
              <a:gd name="connsiteY405" fmla="*/ 248530 h 6819900"/>
              <a:gd name="connsiteX406" fmla="*/ 6787440 w 9915525"/>
              <a:gd name="connsiteY406" fmla="*/ 277667 h 6819900"/>
              <a:gd name="connsiteX407" fmla="*/ 6796965 w 9915525"/>
              <a:gd name="connsiteY407" fmla="*/ 316802 h 6819900"/>
              <a:gd name="connsiteX408" fmla="*/ 6828883 w 9915525"/>
              <a:gd name="connsiteY408" fmla="*/ 382915 h 6819900"/>
              <a:gd name="connsiteX409" fmla="*/ 6872870 w 9915525"/>
              <a:gd name="connsiteY409" fmla="*/ 415780 h 6819900"/>
              <a:gd name="connsiteX410" fmla="*/ 6917483 w 9915525"/>
              <a:gd name="connsiteY410" fmla="*/ 444355 h 6819900"/>
              <a:gd name="connsiteX411" fmla="*/ 7003117 w 9915525"/>
              <a:gd name="connsiteY411" fmla="*/ 458521 h 6819900"/>
              <a:gd name="connsiteX412" fmla="*/ 6996555 w 9915525"/>
              <a:gd name="connsiteY412" fmla="*/ 429542 h 6819900"/>
              <a:gd name="connsiteX413" fmla="*/ 7017945 w 9915525"/>
              <a:gd name="connsiteY413" fmla="*/ 404350 h 6819900"/>
              <a:gd name="connsiteX414" fmla="*/ 7097479 w 9915525"/>
              <a:gd name="connsiteY414" fmla="*/ 406934 h 6819900"/>
              <a:gd name="connsiteX415" fmla="*/ 7139865 w 9915525"/>
              <a:gd name="connsiteY415" fmla="*/ 395028 h 6819900"/>
              <a:gd name="connsiteX416" fmla="*/ 7176216 w 9915525"/>
              <a:gd name="connsiteY416" fmla="*/ 365774 h 6819900"/>
              <a:gd name="connsiteX417" fmla="*/ 7197947 w 9915525"/>
              <a:gd name="connsiteY417" fmla="*/ 339580 h 6819900"/>
              <a:gd name="connsiteX418" fmla="*/ 7218157 w 9915525"/>
              <a:gd name="connsiteY418" fmla="*/ 291766 h 6819900"/>
              <a:gd name="connsiteX419" fmla="*/ 7236895 w 9915525"/>
              <a:gd name="connsiteY419" fmla="*/ 269215 h 6819900"/>
              <a:gd name="connsiteX420" fmla="*/ 7358940 w 9915525"/>
              <a:gd name="connsiteY420" fmla="*/ 315203 h 6819900"/>
              <a:gd name="connsiteX421" fmla="*/ 7382753 w 9915525"/>
              <a:gd name="connsiteY421" fmla="*/ 358630 h 6819900"/>
              <a:gd name="connsiteX422" fmla="*/ 7406565 w 9915525"/>
              <a:gd name="connsiteY422" fmla="*/ 396803 h 6819900"/>
              <a:gd name="connsiteX423" fmla="*/ 7432515 w 9915525"/>
              <a:gd name="connsiteY423" fmla="*/ 410241 h 6819900"/>
              <a:gd name="connsiteX424" fmla="*/ 7490702 w 9915525"/>
              <a:gd name="connsiteY424" fmla="*/ 417039 h 6819900"/>
              <a:gd name="connsiteX425" fmla="*/ 7516334 w 9915525"/>
              <a:gd name="connsiteY425" fmla="*/ 425305 h 6819900"/>
              <a:gd name="connsiteX426" fmla="*/ 7544678 w 9915525"/>
              <a:gd name="connsiteY426" fmla="*/ 434830 h 6819900"/>
              <a:gd name="connsiteX427" fmla="*/ 7573843 w 9915525"/>
              <a:gd name="connsiteY427" fmla="*/ 444355 h 6819900"/>
              <a:gd name="connsiteX428" fmla="*/ 7613628 w 9915525"/>
              <a:gd name="connsiteY428" fmla="*/ 406255 h 6819900"/>
              <a:gd name="connsiteX429" fmla="*/ 7637208 w 9915525"/>
              <a:gd name="connsiteY429" fmla="*/ 368155 h 6819900"/>
              <a:gd name="connsiteX430" fmla="*/ 7633121 w 9915525"/>
              <a:gd name="connsiteY430" fmla="*/ 343660 h 6819900"/>
              <a:gd name="connsiteX431" fmla="*/ 7632041 w 9915525"/>
              <a:gd name="connsiteY431" fmla="*/ 312704 h 6819900"/>
              <a:gd name="connsiteX432" fmla="*/ 7640584 w 9915525"/>
              <a:gd name="connsiteY432" fmla="*/ 257551 h 6819900"/>
              <a:gd name="connsiteX433" fmla="*/ 7625640 w 9915525"/>
              <a:gd name="connsiteY433" fmla="*/ 230190 h 6819900"/>
              <a:gd name="connsiteX434" fmla="*/ 7611353 w 9915525"/>
              <a:gd name="connsiteY434" fmla="*/ 196705 h 6819900"/>
              <a:gd name="connsiteX435" fmla="*/ 7597065 w 9915525"/>
              <a:gd name="connsiteY435" fmla="*/ 162763 h 6819900"/>
              <a:gd name="connsiteX436" fmla="*/ 7587540 w 9915525"/>
              <a:gd name="connsiteY436" fmla="*/ 134792 h 6819900"/>
              <a:gd name="connsiteX437" fmla="*/ 7578015 w 9915525"/>
              <a:gd name="connsiteY437" fmla="*/ 78099 h 6819900"/>
              <a:gd name="connsiteX438" fmla="*/ 7593082 w 9915525"/>
              <a:gd name="connsiteY438" fmla="*/ 21512 h 6819900"/>
              <a:gd name="connsiteX439" fmla="*/ 7635165 w 9915525"/>
              <a:gd name="connsiteY439" fmla="*/ 34780 h 6819900"/>
              <a:gd name="connsiteX440" fmla="*/ 7669960 w 9915525"/>
              <a:gd name="connsiteY440" fmla="*/ 53830 h 6819900"/>
              <a:gd name="connsiteX441" fmla="*/ 7682790 w 9915525"/>
              <a:gd name="connsiteY441" fmla="*/ 63355 h 6819900"/>
              <a:gd name="connsiteX442" fmla="*/ 7697078 w 9915525"/>
              <a:gd name="connsiteY442" fmla="*/ 72880 h 6819900"/>
              <a:gd name="connsiteX443" fmla="*/ 7711365 w 9915525"/>
              <a:gd name="connsiteY443" fmla="*/ 92416 h 6819900"/>
              <a:gd name="connsiteX444" fmla="*/ 7789946 w 9915525"/>
              <a:gd name="connsiteY444" fmla="*/ 177609 h 6819900"/>
              <a:gd name="connsiteX445" fmla="*/ 7797090 w 9915525"/>
              <a:gd name="connsiteY445" fmla="*/ 192975 h 6819900"/>
              <a:gd name="connsiteX446" fmla="*/ 7774311 w 9915525"/>
              <a:gd name="connsiteY446" fmla="*/ 202578 h 6819900"/>
              <a:gd name="connsiteX447" fmla="*/ 7747527 w 9915525"/>
              <a:gd name="connsiteY447" fmla="*/ 231158 h 6819900"/>
              <a:gd name="connsiteX448" fmla="*/ 7760782 w 9915525"/>
              <a:gd name="connsiteY448" fmla="*/ 276234 h 6819900"/>
              <a:gd name="connsiteX449" fmla="*/ 7767251 w 9915525"/>
              <a:gd name="connsiteY449" fmla="*/ 327510 h 6819900"/>
              <a:gd name="connsiteX450" fmla="*/ 7784135 w 9915525"/>
              <a:gd name="connsiteY450" fmla="*/ 368155 h 6819900"/>
              <a:gd name="connsiteX451" fmla="*/ 7818353 w 9915525"/>
              <a:gd name="connsiteY451" fmla="*/ 351865 h 6819900"/>
              <a:gd name="connsiteX452" fmla="*/ 7844668 w 9915525"/>
              <a:gd name="connsiteY452" fmla="*/ 349029 h 6819900"/>
              <a:gd name="connsiteX453" fmla="*/ 7847629 w 9915525"/>
              <a:gd name="connsiteY453" fmla="*/ 371146 h 6819900"/>
              <a:gd name="connsiteX454" fmla="*/ 7889160 w 9915525"/>
              <a:gd name="connsiteY454" fmla="*/ 396584 h 6819900"/>
              <a:gd name="connsiteX455" fmla="*/ 7990933 w 9915525"/>
              <a:gd name="connsiteY455" fmla="*/ 487217 h 6819900"/>
              <a:gd name="connsiteX456" fmla="*/ 7988299 w 9915525"/>
              <a:gd name="connsiteY456" fmla="*/ 541986 h 6819900"/>
              <a:gd name="connsiteX457" fmla="*/ 7988593 w 9915525"/>
              <a:gd name="connsiteY457" fmla="*/ 577705 h 6819900"/>
              <a:gd name="connsiteX458" fmla="*/ 7997116 w 9915525"/>
              <a:gd name="connsiteY458" fmla="*/ 591992 h 6819900"/>
              <a:gd name="connsiteX459" fmla="*/ 8006641 w 9915525"/>
              <a:gd name="connsiteY459" fmla="*/ 606280 h 6819900"/>
              <a:gd name="connsiteX460" fmla="*/ 8016166 w 9915525"/>
              <a:gd name="connsiteY460" fmla="*/ 641249 h 6819900"/>
              <a:gd name="connsiteX461" fmla="*/ 8029393 w 9915525"/>
              <a:gd name="connsiteY461" fmla="*/ 691255 h 6819900"/>
              <a:gd name="connsiteX462" fmla="*/ 8049200 w 9915525"/>
              <a:gd name="connsiteY462" fmla="*/ 737249 h 6819900"/>
              <a:gd name="connsiteX463" fmla="*/ 8040734 w 9915525"/>
              <a:gd name="connsiteY463" fmla="*/ 768205 h 6819900"/>
              <a:gd name="connsiteX464" fmla="*/ 8028072 w 9915525"/>
              <a:gd name="connsiteY464" fmla="*/ 757794 h 6819900"/>
              <a:gd name="connsiteX465" fmla="*/ 7980447 w 9915525"/>
              <a:gd name="connsiteY465" fmla="*/ 735937 h 6819900"/>
              <a:gd name="connsiteX466" fmla="*/ 7972605 w 9915525"/>
              <a:gd name="connsiteY466" fmla="*/ 807767 h 6819900"/>
              <a:gd name="connsiteX467" fmla="*/ 7987591 w 9915525"/>
              <a:gd name="connsiteY467" fmla="*/ 861035 h 6819900"/>
              <a:gd name="connsiteX468" fmla="*/ 8006641 w 9915525"/>
              <a:gd name="connsiteY468" fmla="*/ 908481 h 6819900"/>
              <a:gd name="connsiteX469" fmla="*/ 8025691 w 9915525"/>
              <a:gd name="connsiteY469" fmla="*/ 949902 h 6819900"/>
              <a:gd name="connsiteX470" fmla="*/ 8035216 w 9915525"/>
              <a:gd name="connsiteY470" fmla="*/ 972993 h 6819900"/>
              <a:gd name="connsiteX471" fmla="*/ 8044741 w 9915525"/>
              <a:gd name="connsiteY471" fmla="*/ 1000653 h 6819900"/>
              <a:gd name="connsiteX472" fmla="*/ 8098801 w 9915525"/>
              <a:gd name="connsiteY472" fmla="*/ 1052353 h 6819900"/>
              <a:gd name="connsiteX473" fmla="*/ 8125580 w 9915525"/>
              <a:gd name="connsiteY473" fmla="*/ 1027706 h 6819900"/>
              <a:gd name="connsiteX474" fmla="*/ 8156537 w 9915525"/>
              <a:gd name="connsiteY474" fmla="*/ 1006330 h 6819900"/>
              <a:gd name="connsiteX475" fmla="*/ 8145380 w 9915525"/>
              <a:gd name="connsiteY475" fmla="*/ 1065697 h 6819900"/>
              <a:gd name="connsiteX476" fmla="*/ 8113104 w 9915525"/>
              <a:gd name="connsiteY476" fmla="*/ 1159975 h 6819900"/>
              <a:gd name="connsiteX477" fmla="*/ 8182292 w 9915525"/>
              <a:gd name="connsiteY477" fmla="*/ 1153665 h 6819900"/>
              <a:gd name="connsiteX478" fmla="*/ 8268139 w 9915525"/>
              <a:gd name="connsiteY478" fmla="*/ 1185923 h 6819900"/>
              <a:gd name="connsiteX479" fmla="*/ 8319249 w 9915525"/>
              <a:gd name="connsiteY479" fmla="*/ 1180138 h 6819900"/>
              <a:gd name="connsiteX480" fmla="*/ 8354968 w 9915525"/>
              <a:gd name="connsiteY480" fmla="*/ 1133764 h 6819900"/>
              <a:gd name="connsiteX481" fmla="*/ 8387510 w 9915525"/>
              <a:gd name="connsiteY481" fmla="*/ 1074256 h 6819900"/>
              <a:gd name="connsiteX482" fmla="*/ 8369468 w 9915525"/>
              <a:gd name="connsiteY482" fmla="*/ 1001025 h 6819900"/>
              <a:gd name="connsiteX483" fmla="*/ 8377848 w 9915525"/>
              <a:gd name="connsiteY483" fmla="*/ 859912 h 6819900"/>
              <a:gd name="connsiteX484" fmla="*/ 8387640 w 9915525"/>
              <a:gd name="connsiteY484" fmla="*/ 834141 h 6819900"/>
              <a:gd name="connsiteX485" fmla="*/ 8400780 w 9915525"/>
              <a:gd name="connsiteY485" fmla="*/ 807258 h 6819900"/>
              <a:gd name="connsiteX486" fmla="*/ 8418107 w 9915525"/>
              <a:gd name="connsiteY486" fmla="*/ 717887 h 6819900"/>
              <a:gd name="connsiteX487" fmla="*/ 8376345 w 9915525"/>
              <a:gd name="connsiteY487" fmla="*/ 654627 h 6819900"/>
              <a:gd name="connsiteX488" fmla="*/ 8334502 w 9915525"/>
              <a:gd name="connsiteY488" fmla="*/ 594279 h 6819900"/>
              <a:gd name="connsiteX489" fmla="*/ 8310077 w 9915525"/>
              <a:gd name="connsiteY489" fmla="*/ 557538 h 6819900"/>
              <a:gd name="connsiteX490" fmla="*/ 8292390 w 9915525"/>
              <a:gd name="connsiteY490" fmla="*/ 527262 h 6819900"/>
              <a:gd name="connsiteX491" fmla="*/ 8280484 w 9915525"/>
              <a:gd name="connsiteY491" fmla="*/ 499436 h 6819900"/>
              <a:gd name="connsiteX492" fmla="*/ 8249326 w 9915525"/>
              <a:gd name="connsiteY492" fmla="*/ 415467 h 6819900"/>
              <a:gd name="connsiteX493" fmla="*/ 8275404 w 9915525"/>
              <a:gd name="connsiteY493" fmla="*/ 385459 h 6819900"/>
              <a:gd name="connsiteX494" fmla="*/ 8309437 w 9915525"/>
              <a:gd name="connsiteY494" fmla="*/ 396730 h 6819900"/>
              <a:gd name="connsiteX495" fmla="*/ 8368273 w 9915525"/>
              <a:gd name="connsiteY495" fmla="*/ 456261 h 6819900"/>
              <a:gd name="connsiteX496" fmla="*/ 8378115 w 9915525"/>
              <a:gd name="connsiteY496" fmla="*/ 472930 h 6819900"/>
              <a:gd name="connsiteX497" fmla="*/ 8387640 w 9915525"/>
              <a:gd name="connsiteY497" fmla="*/ 487564 h 6819900"/>
              <a:gd name="connsiteX498" fmla="*/ 8459524 w 9915525"/>
              <a:gd name="connsiteY498" fmla="*/ 572468 h 6819900"/>
              <a:gd name="connsiteX499" fmla="*/ 8531408 w 9915525"/>
              <a:gd name="connsiteY499" fmla="*/ 642738 h 6819900"/>
              <a:gd name="connsiteX500" fmla="*/ 8528581 w 9915525"/>
              <a:gd name="connsiteY500" fmla="*/ 703090 h 6819900"/>
              <a:gd name="connsiteX501" fmla="*/ 8525752 w 9915525"/>
              <a:gd name="connsiteY501" fmla="*/ 763443 h 6819900"/>
              <a:gd name="connsiteX502" fmla="*/ 8554327 w 9915525"/>
              <a:gd name="connsiteY502" fmla="*/ 766667 h 6819900"/>
              <a:gd name="connsiteX503" fmla="*/ 8606715 w 9915525"/>
              <a:gd name="connsiteY503" fmla="*/ 829488 h 6819900"/>
              <a:gd name="connsiteX504" fmla="*/ 8626732 w 9915525"/>
              <a:gd name="connsiteY504" fmla="*/ 890874 h 6819900"/>
              <a:gd name="connsiteX505" fmla="*/ 8642932 w 9915525"/>
              <a:gd name="connsiteY505" fmla="*/ 945058 h 6819900"/>
              <a:gd name="connsiteX506" fmla="*/ 8646727 w 9915525"/>
              <a:gd name="connsiteY506" fmla="*/ 977755 h 6819900"/>
              <a:gd name="connsiteX507" fmla="*/ 8654340 w 9915525"/>
              <a:gd name="connsiteY507" fmla="*/ 1006330 h 6819900"/>
              <a:gd name="connsiteX508" fmla="*/ 8634983 w 9915525"/>
              <a:gd name="connsiteY508" fmla="*/ 1034905 h 6819900"/>
              <a:gd name="connsiteX509" fmla="*/ 8613928 w 9915525"/>
              <a:gd name="connsiteY509" fmla="*/ 1106343 h 6819900"/>
              <a:gd name="connsiteX510" fmla="*/ 8635222 w 9915525"/>
              <a:gd name="connsiteY510" fmla="*/ 1149205 h 6819900"/>
              <a:gd name="connsiteX511" fmla="*/ 8667103 w 9915525"/>
              <a:gd name="connsiteY511" fmla="*/ 1166496 h 6819900"/>
              <a:gd name="connsiteX512" fmla="*/ 8705862 w 9915525"/>
              <a:gd name="connsiteY512" fmla="*/ 1188960 h 6819900"/>
              <a:gd name="connsiteX513" fmla="*/ 8729779 w 9915525"/>
              <a:gd name="connsiteY513" fmla="*/ 1202063 h 6819900"/>
              <a:gd name="connsiteX514" fmla="*/ 8744318 w 9915525"/>
              <a:gd name="connsiteY514" fmla="*/ 1233228 h 6819900"/>
              <a:gd name="connsiteX515" fmla="*/ 8739168 w 9915525"/>
              <a:gd name="connsiteY515" fmla="*/ 1284960 h 6819900"/>
              <a:gd name="connsiteX516" fmla="*/ 8809761 w 9915525"/>
              <a:gd name="connsiteY516" fmla="*/ 1279466 h 6819900"/>
              <a:gd name="connsiteX517" fmla="*/ 8856746 w 9915525"/>
              <a:gd name="connsiteY517" fmla="*/ 1241665 h 6819900"/>
              <a:gd name="connsiteX518" fmla="*/ 8873415 w 9915525"/>
              <a:gd name="connsiteY518" fmla="*/ 1216741 h 6819900"/>
              <a:gd name="connsiteX519" fmla="*/ 8883357 w 9915525"/>
              <a:gd name="connsiteY519" fmla="*/ 1191810 h 6819900"/>
              <a:gd name="connsiteX520" fmla="*/ 8921040 w 9915525"/>
              <a:gd name="connsiteY520" fmla="*/ 1236096 h 6819900"/>
              <a:gd name="connsiteX521" fmla="*/ 8930565 w 9915525"/>
              <a:gd name="connsiteY521" fmla="*/ 1263505 h 6819900"/>
              <a:gd name="connsiteX522" fmla="*/ 8940090 w 9915525"/>
              <a:gd name="connsiteY522" fmla="*/ 1276626 h 6819900"/>
              <a:gd name="connsiteX523" fmla="*/ 8953765 w 9915525"/>
              <a:gd name="connsiteY523" fmla="*/ 1301097 h 6819900"/>
              <a:gd name="connsiteX524" fmla="*/ 8973572 w 9915525"/>
              <a:gd name="connsiteY524" fmla="*/ 1340363 h 6819900"/>
              <a:gd name="connsiteX525" fmla="*/ 8987453 w 9915525"/>
              <a:gd name="connsiteY525" fmla="*/ 1368280 h 6819900"/>
              <a:gd name="connsiteX526" fmla="*/ 8995377 w 9915525"/>
              <a:gd name="connsiteY526" fmla="*/ 1410891 h 6819900"/>
              <a:gd name="connsiteX527" fmla="*/ 8979908 w 9915525"/>
              <a:gd name="connsiteY527" fmla="*/ 1458768 h 6819900"/>
              <a:gd name="connsiteX528" fmla="*/ 8958477 w 9915525"/>
              <a:gd name="connsiteY528" fmla="*/ 1516531 h 6819900"/>
              <a:gd name="connsiteX529" fmla="*/ 8941217 w 9915525"/>
              <a:gd name="connsiteY529" fmla="*/ 1597494 h 6819900"/>
              <a:gd name="connsiteX530" fmla="*/ 8980536 w 9915525"/>
              <a:gd name="connsiteY530" fmla="*/ 1721572 h 6819900"/>
              <a:gd name="connsiteX531" fmla="*/ 9024769 w 9915525"/>
              <a:gd name="connsiteY531" fmla="*/ 1705584 h 6819900"/>
              <a:gd name="connsiteX532" fmla="*/ 9080188 w 9915525"/>
              <a:gd name="connsiteY532" fmla="*/ 1699274 h 6819900"/>
              <a:gd name="connsiteX533" fmla="*/ 9092803 w 9915525"/>
              <a:gd name="connsiteY533" fmla="*/ 1720705 h 6819900"/>
              <a:gd name="connsiteX534" fmla="*/ 9105709 w 9915525"/>
              <a:gd name="connsiteY534" fmla="*/ 1760517 h 6819900"/>
              <a:gd name="connsiteX535" fmla="*/ 9085724 w 9915525"/>
              <a:gd name="connsiteY535" fmla="*/ 1820072 h 6819900"/>
              <a:gd name="connsiteX536" fmla="*/ 9050058 w 9915525"/>
              <a:gd name="connsiteY536" fmla="*/ 1790031 h 6819900"/>
              <a:gd name="connsiteX537" fmla="*/ 8971363 w 9915525"/>
              <a:gd name="connsiteY537" fmla="*/ 1775258 h 6819900"/>
              <a:gd name="connsiteX538" fmla="*/ 8932264 w 9915525"/>
              <a:gd name="connsiteY538" fmla="*/ 1815955 h 6819900"/>
              <a:gd name="connsiteX539" fmla="*/ 8917923 w 9915525"/>
              <a:gd name="connsiteY539" fmla="*/ 1755275 h 6819900"/>
              <a:gd name="connsiteX540" fmla="*/ 8903125 w 9915525"/>
              <a:gd name="connsiteY540" fmla="*/ 1693724 h 6819900"/>
              <a:gd name="connsiteX541" fmla="*/ 8882940 w 9915525"/>
              <a:gd name="connsiteY541" fmla="*/ 1654705 h 6819900"/>
              <a:gd name="connsiteX542" fmla="*/ 8858092 w 9915525"/>
              <a:gd name="connsiteY542" fmla="*/ 1634586 h 6819900"/>
              <a:gd name="connsiteX543" fmla="*/ 8843756 w 9915525"/>
              <a:gd name="connsiteY543" fmla="*/ 1612473 h 6819900"/>
              <a:gd name="connsiteX544" fmla="*/ 8845158 w 9915525"/>
              <a:gd name="connsiteY544" fmla="*/ 1527948 h 6819900"/>
              <a:gd name="connsiteX545" fmla="*/ 8844458 w 9915525"/>
              <a:gd name="connsiteY545" fmla="*/ 1426759 h 6819900"/>
              <a:gd name="connsiteX546" fmla="*/ 8845835 w 9915525"/>
              <a:gd name="connsiteY546" fmla="*/ 1371123 h 6819900"/>
              <a:gd name="connsiteX547" fmla="*/ 8797645 w 9915525"/>
              <a:gd name="connsiteY547" fmla="*/ 1336679 h 6819900"/>
              <a:gd name="connsiteX548" fmla="*/ 8740210 w 9915525"/>
              <a:gd name="connsiteY548" fmla="*/ 1371118 h 6819900"/>
              <a:gd name="connsiteX549" fmla="*/ 8714875 w 9915525"/>
              <a:gd name="connsiteY549" fmla="*/ 1409911 h 6819900"/>
              <a:gd name="connsiteX550" fmla="*/ 8697417 w 9915525"/>
              <a:gd name="connsiteY550" fmla="*/ 1468985 h 6819900"/>
              <a:gd name="connsiteX551" fmla="*/ 8702933 w 9915525"/>
              <a:gd name="connsiteY551" fmla="*/ 1519192 h 6819900"/>
              <a:gd name="connsiteX552" fmla="*/ 8729917 w 9915525"/>
              <a:gd name="connsiteY552" fmla="*/ 1525579 h 6819900"/>
              <a:gd name="connsiteX553" fmla="*/ 8759114 w 9915525"/>
              <a:gd name="connsiteY553" fmla="*/ 1533044 h 6819900"/>
              <a:gd name="connsiteX554" fmla="*/ 8773402 w 9915525"/>
              <a:gd name="connsiteY554" fmla="*/ 1558780 h 6819900"/>
              <a:gd name="connsiteX555" fmla="*/ 8787689 w 9915525"/>
              <a:gd name="connsiteY555" fmla="*/ 1593284 h 6819900"/>
              <a:gd name="connsiteX556" fmla="*/ 8797214 w 9915525"/>
              <a:gd name="connsiteY556" fmla="*/ 1615930 h 6819900"/>
              <a:gd name="connsiteX557" fmla="*/ 8806885 w 9915525"/>
              <a:gd name="connsiteY557" fmla="*/ 1632599 h 6819900"/>
              <a:gd name="connsiteX558" fmla="*/ 8816264 w 9915525"/>
              <a:gd name="connsiteY558" fmla="*/ 1634980 h 6819900"/>
              <a:gd name="connsiteX559" fmla="*/ 8825498 w 9915525"/>
              <a:gd name="connsiteY559" fmla="*/ 1630218 h 6819900"/>
              <a:gd name="connsiteX560" fmla="*/ 8816932 w 9915525"/>
              <a:gd name="connsiteY560" fmla="*/ 1653277 h 6819900"/>
              <a:gd name="connsiteX561" fmla="*/ 8784075 w 9915525"/>
              <a:gd name="connsiteY561" fmla="*/ 1650896 h 6819900"/>
              <a:gd name="connsiteX562" fmla="*/ 8721014 w 9915525"/>
              <a:gd name="connsiteY562" fmla="*/ 1649268 h 6819900"/>
              <a:gd name="connsiteX563" fmla="*/ 8722211 w 9915525"/>
              <a:gd name="connsiteY563" fmla="*/ 1679285 h 6819900"/>
              <a:gd name="connsiteX564" fmla="*/ 8732224 w 9915525"/>
              <a:gd name="connsiteY564" fmla="*/ 1781679 h 6819900"/>
              <a:gd name="connsiteX565" fmla="*/ 8743845 w 9915525"/>
              <a:gd name="connsiteY565" fmla="*/ 1887393 h 6819900"/>
              <a:gd name="connsiteX566" fmla="*/ 8758811 w 9915525"/>
              <a:gd name="connsiteY566" fmla="*/ 1931994 h 6819900"/>
              <a:gd name="connsiteX567" fmla="*/ 8810634 w 9915525"/>
              <a:gd name="connsiteY567" fmla="*/ 1953643 h 6819900"/>
              <a:gd name="connsiteX568" fmla="*/ 8805602 w 9915525"/>
              <a:gd name="connsiteY568" fmla="*/ 1886690 h 6819900"/>
              <a:gd name="connsiteX569" fmla="*/ 8797215 w 9915525"/>
              <a:gd name="connsiteY569" fmla="*/ 1848730 h 6819900"/>
              <a:gd name="connsiteX570" fmla="*/ 8818736 w 9915525"/>
              <a:gd name="connsiteY570" fmla="*/ 1815955 h 6819900"/>
              <a:gd name="connsiteX571" fmla="*/ 8869421 w 9915525"/>
              <a:gd name="connsiteY571" fmla="*/ 1888143 h 6819900"/>
              <a:gd name="connsiteX572" fmla="*/ 8886238 w 9915525"/>
              <a:gd name="connsiteY572" fmla="*/ 1935261 h 6819900"/>
              <a:gd name="connsiteX573" fmla="*/ 8934672 w 9915525"/>
              <a:gd name="connsiteY573" fmla="*/ 1929195 h 6819900"/>
              <a:gd name="connsiteX574" fmla="*/ 8956214 w 9915525"/>
              <a:gd name="connsiteY574" fmla="*/ 1930566 h 6819900"/>
              <a:gd name="connsiteX575" fmla="*/ 8995931 w 9915525"/>
              <a:gd name="connsiteY575" fmla="*/ 1944938 h 6819900"/>
              <a:gd name="connsiteX576" fmla="*/ 8998229 w 9915525"/>
              <a:gd name="connsiteY576" fmla="*/ 1962400 h 6819900"/>
              <a:gd name="connsiteX577" fmla="*/ 9011444 w 9915525"/>
              <a:gd name="connsiteY577" fmla="*/ 1970702 h 6819900"/>
              <a:gd name="connsiteX578" fmla="*/ 9035340 w 9915525"/>
              <a:gd name="connsiteY578" fmla="*/ 1938670 h 6819900"/>
              <a:gd name="connsiteX579" fmla="*/ 9053728 w 9915525"/>
              <a:gd name="connsiteY579" fmla="*/ 1911205 h 6819900"/>
              <a:gd name="connsiteX580" fmla="*/ 9075159 w 9915525"/>
              <a:gd name="connsiteY580" fmla="*/ 1932539 h 6819900"/>
              <a:gd name="connsiteX581" fmla="*/ 9095648 w 9915525"/>
              <a:gd name="connsiteY581" fmla="*/ 1957199 h 6819900"/>
              <a:gd name="connsiteX582" fmla="*/ 9141845 w 9915525"/>
              <a:gd name="connsiteY582" fmla="*/ 1899624 h 6819900"/>
              <a:gd name="connsiteX583" fmla="*/ 9148559 w 9915525"/>
              <a:gd name="connsiteY583" fmla="*/ 1873105 h 6819900"/>
              <a:gd name="connsiteX584" fmla="*/ 9159165 w 9915525"/>
              <a:gd name="connsiteY584" fmla="*/ 1858818 h 6819900"/>
              <a:gd name="connsiteX585" fmla="*/ 9181787 w 9915525"/>
              <a:gd name="connsiteY585" fmla="*/ 1844530 h 6819900"/>
              <a:gd name="connsiteX586" fmla="*/ 9210362 w 9915525"/>
              <a:gd name="connsiteY586" fmla="*/ 1874296 h 6819900"/>
              <a:gd name="connsiteX587" fmla="*/ 9216315 w 9915525"/>
              <a:gd name="connsiteY587" fmla="*/ 1922775 h 6819900"/>
              <a:gd name="connsiteX588" fmla="*/ 9234891 w 9915525"/>
              <a:gd name="connsiteY588" fmla="*/ 1957303 h 6819900"/>
              <a:gd name="connsiteX589" fmla="*/ 9282143 w 9915525"/>
              <a:gd name="connsiteY589" fmla="*/ 2140593 h 6819900"/>
              <a:gd name="connsiteX590" fmla="*/ 9295327 w 9915525"/>
              <a:gd name="connsiteY590" fmla="*/ 2212850 h 6819900"/>
              <a:gd name="connsiteX591" fmla="*/ 9353827 w 9915525"/>
              <a:gd name="connsiteY591" fmla="*/ 2201101 h 6819900"/>
              <a:gd name="connsiteX592" fmla="*/ 9378864 w 9915525"/>
              <a:gd name="connsiteY592" fmla="*/ 2193934 h 6819900"/>
              <a:gd name="connsiteX593" fmla="*/ 9347732 w 9915525"/>
              <a:gd name="connsiteY593" fmla="*/ 2242546 h 6819900"/>
              <a:gd name="connsiteX594" fmla="*/ 9316327 w 9915525"/>
              <a:gd name="connsiteY594" fmla="*/ 2250814 h 6819900"/>
              <a:gd name="connsiteX595" fmla="*/ 9318123 w 9915525"/>
              <a:gd name="connsiteY595" fmla="*/ 2378470 h 6819900"/>
              <a:gd name="connsiteX596" fmla="*/ 9330029 w 9915525"/>
              <a:gd name="connsiteY596" fmla="*/ 2509498 h 6819900"/>
              <a:gd name="connsiteX597" fmla="*/ 9340180 w 9915525"/>
              <a:gd name="connsiteY597" fmla="*/ 2552555 h 6819900"/>
              <a:gd name="connsiteX598" fmla="*/ 9364246 w 9915525"/>
              <a:gd name="connsiteY598" fmla="*/ 2639602 h 6819900"/>
              <a:gd name="connsiteX599" fmla="*/ 9394208 w 9915525"/>
              <a:gd name="connsiteY599" fmla="*/ 2770571 h 6819900"/>
              <a:gd name="connsiteX600" fmla="*/ 9408673 w 9915525"/>
              <a:gd name="connsiteY600" fmla="*/ 2854180 h 6819900"/>
              <a:gd name="connsiteX601" fmla="*/ 9395313 w 9915525"/>
              <a:gd name="connsiteY601" fmla="*/ 2952055 h 6819900"/>
              <a:gd name="connsiteX602" fmla="*/ 9400054 w 9915525"/>
              <a:gd name="connsiteY602" fmla="*/ 2994917 h 6819900"/>
              <a:gd name="connsiteX603" fmla="*/ 9421393 w 9915525"/>
              <a:gd name="connsiteY603" fmla="*/ 3037536 h 6819900"/>
              <a:gd name="connsiteX604" fmla="*/ 9436422 w 9915525"/>
              <a:gd name="connsiteY604" fmla="*/ 3063730 h 6819900"/>
              <a:gd name="connsiteX605" fmla="*/ 9444915 w 9915525"/>
              <a:gd name="connsiteY605" fmla="*/ 3081614 h 6819900"/>
              <a:gd name="connsiteX606" fmla="*/ 9490159 w 9915525"/>
              <a:gd name="connsiteY606" fmla="*/ 3101859 h 6819900"/>
              <a:gd name="connsiteX607" fmla="*/ 9511590 w 9915525"/>
              <a:gd name="connsiteY607" fmla="*/ 3069048 h 6819900"/>
              <a:gd name="connsiteX608" fmla="*/ 9544075 w 9915525"/>
              <a:gd name="connsiteY608" fmla="*/ 3045885 h 6819900"/>
              <a:gd name="connsiteX609" fmla="*/ 9549823 w 9915525"/>
              <a:gd name="connsiteY609" fmla="*/ 3130405 h 6819900"/>
              <a:gd name="connsiteX610" fmla="*/ 9521782 w 9915525"/>
              <a:gd name="connsiteY610" fmla="*/ 3132941 h 6819900"/>
              <a:gd name="connsiteX611" fmla="*/ 9487056 w 9915525"/>
              <a:gd name="connsiteY611" fmla="*/ 3127237 h 6819900"/>
              <a:gd name="connsiteX612" fmla="*/ 9478156 w 9915525"/>
              <a:gd name="connsiteY612" fmla="*/ 3177089 h 6819900"/>
              <a:gd name="connsiteX613" fmla="*/ 9484608 w 9915525"/>
              <a:gd name="connsiteY613" fmla="*/ 3237561 h 6819900"/>
              <a:gd name="connsiteX614" fmla="*/ 9493132 w 9915525"/>
              <a:gd name="connsiteY614" fmla="*/ 3254230 h 6819900"/>
              <a:gd name="connsiteX615" fmla="*/ 9502065 w 9915525"/>
              <a:gd name="connsiteY615" fmla="*/ 3268517 h 6819900"/>
              <a:gd name="connsiteX616" fmla="*/ 9511590 w 9915525"/>
              <a:gd name="connsiteY616" fmla="*/ 3282805 h 6819900"/>
              <a:gd name="connsiteX617" fmla="*/ 9510355 w 9915525"/>
              <a:gd name="connsiteY617" fmla="*/ 3337380 h 6819900"/>
              <a:gd name="connsiteX618" fmla="*/ 9493686 w 9915525"/>
              <a:gd name="connsiteY618" fmla="*/ 3457550 h 6819900"/>
              <a:gd name="connsiteX619" fmla="*/ 9504795 w 9915525"/>
              <a:gd name="connsiteY619" fmla="*/ 3577581 h 6819900"/>
              <a:gd name="connsiteX620" fmla="*/ 9528928 w 9915525"/>
              <a:gd name="connsiteY620" fmla="*/ 3669717 h 6819900"/>
              <a:gd name="connsiteX621" fmla="*/ 9509677 w 9915525"/>
              <a:gd name="connsiteY621" fmla="*/ 3701905 h 6819900"/>
              <a:gd name="connsiteX622" fmla="*/ 9511384 w 9915525"/>
              <a:gd name="connsiteY622" fmla="*/ 3764564 h 6819900"/>
              <a:gd name="connsiteX623" fmla="*/ 9525734 w 9915525"/>
              <a:gd name="connsiteY623" fmla="*/ 3920727 h 6819900"/>
              <a:gd name="connsiteX624" fmla="*/ 9539486 w 9915525"/>
              <a:gd name="connsiteY624" fmla="*/ 4072961 h 6819900"/>
              <a:gd name="connsiteX625" fmla="*/ 9555015 w 9915525"/>
              <a:gd name="connsiteY625" fmla="*/ 4171115 h 6819900"/>
              <a:gd name="connsiteX626" fmla="*/ 9570045 w 9915525"/>
              <a:gd name="connsiteY626" fmla="*/ 4263880 h 6819900"/>
              <a:gd name="connsiteX627" fmla="*/ 9578265 w 9915525"/>
              <a:gd name="connsiteY627" fmla="*/ 4301507 h 6819900"/>
              <a:gd name="connsiteX628" fmla="*/ 9594011 w 9915525"/>
              <a:gd name="connsiteY628" fmla="*/ 4347946 h 6819900"/>
              <a:gd name="connsiteX629" fmla="*/ 9599250 w 9915525"/>
              <a:gd name="connsiteY629" fmla="*/ 4398158 h 6819900"/>
              <a:gd name="connsiteX630" fmla="*/ 9595501 w 9915525"/>
              <a:gd name="connsiteY630" fmla="*/ 4444587 h 6819900"/>
              <a:gd name="connsiteX631" fmla="*/ 9621003 w 9915525"/>
              <a:gd name="connsiteY631" fmla="*/ 4485336 h 6819900"/>
              <a:gd name="connsiteX632" fmla="*/ 9671610 w 9915525"/>
              <a:gd name="connsiteY632" fmla="*/ 4509625 h 6819900"/>
              <a:gd name="connsiteX633" fmla="*/ 9674761 w 9915525"/>
              <a:gd name="connsiteY633" fmla="*/ 4463905 h 6819900"/>
              <a:gd name="connsiteX634" fmla="*/ 9661121 w 9915525"/>
              <a:gd name="connsiteY634" fmla="*/ 4430864 h 6819900"/>
              <a:gd name="connsiteX635" fmla="*/ 9635940 w 9915525"/>
              <a:gd name="connsiteY635" fmla="*/ 4376550 h 6819900"/>
              <a:gd name="connsiteX636" fmla="*/ 9616122 w 9915525"/>
              <a:gd name="connsiteY636" fmla="*/ 4355277 h 6819900"/>
              <a:gd name="connsiteX637" fmla="*/ 9642436 w 9915525"/>
              <a:gd name="connsiteY637" fmla="*/ 4333734 h 6819900"/>
              <a:gd name="connsiteX638" fmla="*/ 9720540 w 9915525"/>
              <a:gd name="connsiteY638" fmla="*/ 4325071 h 6819900"/>
              <a:gd name="connsiteX639" fmla="*/ 9705390 w 9915525"/>
              <a:gd name="connsiteY639" fmla="*/ 4423865 h 6819900"/>
              <a:gd name="connsiteX640" fmla="*/ 9700036 w 9915525"/>
              <a:gd name="connsiteY640" fmla="*/ 4463905 h 6819900"/>
              <a:gd name="connsiteX641" fmla="*/ 9724758 w 9915525"/>
              <a:gd name="connsiteY641" fmla="*/ 4493107 h 6819900"/>
              <a:gd name="connsiteX642" fmla="*/ 9726811 w 9915525"/>
              <a:gd name="connsiteY642" fmla="*/ 4539101 h 6819900"/>
              <a:gd name="connsiteX643" fmla="*/ 9718635 w 9915525"/>
              <a:gd name="connsiteY643" fmla="*/ 4591576 h 6819900"/>
              <a:gd name="connsiteX644" fmla="*/ 9737013 w 9915525"/>
              <a:gd name="connsiteY644" fmla="*/ 4666005 h 6819900"/>
              <a:gd name="connsiteX645" fmla="*/ 9758219 w 9915525"/>
              <a:gd name="connsiteY645" fmla="*/ 4739499 h 6819900"/>
              <a:gd name="connsiteX646" fmla="*/ 9769963 w 9915525"/>
              <a:gd name="connsiteY646" fmla="*/ 4835726 h 6819900"/>
              <a:gd name="connsiteX647" fmla="*/ 9790291 w 9915525"/>
              <a:gd name="connsiteY647" fmla="*/ 4946519 h 6819900"/>
              <a:gd name="connsiteX648" fmla="*/ 9802274 w 9915525"/>
              <a:gd name="connsiteY648" fmla="*/ 4996526 h 6819900"/>
              <a:gd name="connsiteX649" fmla="*/ 9764328 w 9915525"/>
              <a:gd name="connsiteY649" fmla="*/ 4999686 h 6819900"/>
              <a:gd name="connsiteX650" fmla="*/ 9706211 w 9915525"/>
              <a:gd name="connsiteY650" fmla="*/ 4930630 h 6819900"/>
              <a:gd name="connsiteX651" fmla="*/ 9683040 w 9915525"/>
              <a:gd name="connsiteY651" fmla="*/ 4989240 h 6819900"/>
              <a:gd name="connsiteX652" fmla="*/ 9668430 w 9915525"/>
              <a:gd name="connsiteY652" fmla="*/ 5032327 h 6819900"/>
              <a:gd name="connsiteX653" fmla="*/ 9659521 w 9915525"/>
              <a:gd name="connsiteY653" fmla="*/ 5064905 h 6819900"/>
              <a:gd name="connsiteX654" fmla="*/ 9643176 w 9915525"/>
              <a:gd name="connsiteY654" fmla="*/ 5074775 h 6819900"/>
              <a:gd name="connsiteX655" fmla="*/ 9616365 w 9915525"/>
              <a:gd name="connsiteY655" fmla="*/ 5020718 h 6819900"/>
              <a:gd name="connsiteX656" fmla="*/ 9586532 w 9915525"/>
              <a:gd name="connsiteY656" fmla="*/ 4968106 h 6819900"/>
              <a:gd name="connsiteX657" fmla="*/ 9550261 w 9915525"/>
              <a:gd name="connsiteY657" fmla="*/ 4968377 h 6819900"/>
              <a:gd name="connsiteX658" fmla="*/ 9564912 w 9915525"/>
              <a:gd name="connsiteY658" fmla="*/ 5036181 h 6819900"/>
              <a:gd name="connsiteX659" fmla="*/ 9568740 w 9915525"/>
              <a:gd name="connsiteY659" fmla="*/ 5140180 h 6819900"/>
              <a:gd name="connsiteX660" fmla="*/ 9559215 w 9915525"/>
              <a:gd name="connsiteY660" fmla="*/ 5178280 h 6819900"/>
              <a:gd name="connsiteX661" fmla="*/ 9568740 w 9915525"/>
              <a:gd name="connsiteY661" fmla="*/ 5216380 h 6819900"/>
              <a:gd name="connsiteX662" fmla="*/ 9578265 w 9915525"/>
              <a:gd name="connsiteY662" fmla="*/ 5239653 h 6819900"/>
              <a:gd name="connsiteX663" fmla="*/ 9597943 w 9915525"/>
              <a:gd name="connsiteY663" fmla="*/ 5276708 h 6819900"/>
              <a:gd name="connsiteX664" fmla="*/ 9611374 w 9915525"/>
              <a:gd name="connsiteY664" fmla="*/ 5323782 h 6819900"/>
              <a:gd name="connsiteX665" fmla="*/ 9615802 w 9915525"/>
              <a:gd name="connsiteY665" fmla="*/ 5363669 h 6819900"/>
              <a:gd name="connsiteX666" fmla="*/ 9620359 w 9915525"/>
              <a:gd name="connsiteY666" fmla="*/ 5402860 h 6819900"/>
              <a:gd name="connsiteX667" fmla="*/ 9628701 w 9915525"/>
              <a:gd name="connsiteY667" fmla="*/ 5435455 h 6819900"/>
              <a:gd name="connsiteX668" fmla="*/ 9638174 w 9915525"/>
              <a:gd name="connsiteY668" fmla="*/ 5454505 h 6819900"/>
              <a:gd name="connsiteX669" fmla="*/ 9619717 w 9915525"/>
              <a:gd name="connsiteY669" fmla="*/ 5473555 h 6819900"/>
              <a:gd name="connsiteX670" fmla="*/ 9600759 w 9915525"/>
              <a:gd name="connsiteY670" fmla="*/ 5487843 h 6819900"/>
              <a:gd name="connsiteX671" fmla="*/ 9577246 w 9915525"/>
              <a:gd name="connsiteY671" fmla="*/ 5502130 h 6819900"/>
              <a:gd name="connsiteX672" fmla="*/ 9559215 w 9915525"/>
              <a:gd name="connsiteY672" fmla="*/ 5468494 h 6819900"/>
              <a:gd name="connsiteX673" fmla="*/ 9573502 w 9915525"/>
              <a:gd name="connsiteY673" fmla="*/ 5429375 h 6819900"/>
              <a:gd name="connsiteX674" fmla="*/ 9587790 w 9915525"/>
              <a:gd name="connsiteY674" fmla="*/ 5401433 h 6819900"/>
              <a:gd name="connsiteX675" fmla="*/ 9532456 w 9915525"/>
              <a:gd name="connsiteY675" fmla="*/ 5359255 h 6819900"/>
              <a:gd name="connsiteX676" fmla="*/ 9510393 w 9915525"/>
              <a:gd name="connsiteY676" fmla="*/ 5285532 h 6819900"/>
              <a:gd name="connsiteX677" fmla="*/ 9503462 w 9915525"/>
              <a:gd name="connsiteY677" fmla="*/ 5253131 h 6819900"/>
              <a:gd name="connsiteX678" fmla="*/ 9443008 w 9915525"/>
              <a:gd name="connsiteY678" fmla="*/ 5251443 h 6819900"/>
              <a:gd name="connsiteX679" fmla="*/ 9410762 w 9915525"/>
              <a:gd name="connsiteY679" fmla="*/ 5246681 h 6819900"/>
              <a:gd name="connsiteX680" fmla="*/ 9359782 w 9915525"/>
              <a:gd name="connsiteY680" fmla="*/ 5243849 h 6819900"/>
              <a:gd name="connsiteX681" fmla="*/ 9373695 w 9915525"/>
              <a:gd name="connsiteY681" fmla="*/ 5308143 h 6819900"/>
              <a:gd name="connsiteX682" fmla="*/ 9397250 w 9915525"/>
              <a:gd name="connsiteY682" fmla="*/ 5375362 h 6819900"/>
              <a:gd name="connsiteX683" fmla="*/ 9406970 w 9915525"/>
              <a:gd name="connsiteY683" fmla="*/ 5402214 h 6819900"/>
              <a:gd name="connsiteX684" fmla="*/ 9378773 w 9915525"/>
              <a:gd name="connsiteY684" fmla="*/ 5425930 h 6819900"/>
              <a:gd name="connsiteX685" fmla="*/ 9311565 w 9915525"/>
              <a:gd name="connsiteY685" fmla="*/ 5345954 h 6819900"/>
              <a:gd name="connsiteX686" fmla="*/ 9266684 w 9915525"/>
              <a:gd name="connsiteY686" fmla="*/ 5309249 h 6819900"/>
              <a:gd name="connsiteX687" fmla="*/ 9235365 w 9915525"/>
              <a:gd name="connsiteY687" fmla="*/ 5294344 h 6819900"/>
              <a:gd name="connsiteX688" fmla="*/ 9202027 w 9915525"/>
              <a:gd name="connsiteY688" fmla="*/ 5251636 h 6819900"/>
              <a:gd name="connsiteX689" fmla="*/ 9168690 w 9915525"/>
              <a:gd name="connsiteY689" fmla="*/ 5222188 h 6819900"/>
              <a:gd name="connsiteX690" fmla="*/ 9149589 w 9915525"/>
              <a:gd name="connsiteY690" fmla="*/ 5213633 h 6819900"/>
              <a:gd name="connsiteX691" fmla="*/ 9116252 w 9915525"/>
              <a:gd name="connsiteY691" fmla="*/ 5206813 h 6819900"/>
              <a:gd name="connsiteX692" fmla="*/ 9102015 w 9915525"/>
              <a:gd name="connsiteY692" fmla="*/ 5223151 h 6819900"/>
              <a:gd name="connsiteX693" fmla="*/ 9067516 w 9915525"/>
              <a:gd name="connsiteY693" fmla="*/ 5248081 h 6819900"/>
              <a:gd name="connsiteX694" fmla="*/ 9006347 w 9915525"/>
              <a:gd name="connsiteY694" fmla="*/ 5242890 h 6819900"/>
              <a:gd name="connsiteX695" fmla="*/ 8974453 w 9915525"/>
              <a:gd name="connsiteY695" fmla="*/ 5232199 h 6819900"/>
              <a:gd name="connsiteX696" fmla="*/ 8965277 w 9915525"/>
              <a:gd name="connsiteY696" fmla="*/ 5224765 h 6819900"/>
              <a:gd name="connsiteX697" fmla="*/ 8959140 w 9915525"/>
              <a:gd name="connsiteY697" fmla="*/ 5264005 h 6819900"/>
              <a:gd name="connsiteX698" fmla="*/ 8954827 w 9915525"/>
              <a:gd name="connsiteY698" fmla="*/ 5324107 h 6819900"/>
              <a:gd name="connsiteX699" fmla="*/ 8963258 w 9915525"/>
              <a:gd name="connsiteY699" fmla="*/ 5506643 h 6819900"/>
              <a:gd name="connsiteX700" fmla="*/ 8972132 w 9915525"/>
              <a:gd name="connsiteY700" fmla="*/ 5570901 h 6819900"/>
              <a:gd name="connsiteX701" fmla="*/ 8939451 w 9915525"/>
              <a:gd name="connsiteY701" fmla="*/ 5563712 h 6819900"/>
              <a:gd name="connsiteX702" fmla="*/ 8913798 w 9915525"/>
              <a:gd name="connsiteY702" fmla="*/ 5561366 h 6819900"/>
              <a:gd name="connsiteX703" fmla="*/ 8899609 w 9915525"/>
              <a:gd name="connsiteY703" fmla="*/ 5572245 h 6819900"/>
              <a:gd name="connsiteX704" fmla="*/ 8894734 w 9915525"/>
              <a:gd name="connsiteY704" fmla="*/ 5590199 h 6819900"/>
              <a:gd name="connsiteX705" fmla="*/ 8894938 w 9915525"/>
              <a:gd name="connsiteY705" fmla="*/ 5619568 h 6819900"/>
              <a:gd name="connsiteX706" fmla="*/ 8863890 w 9915525"/>
              <a:gd name="connsiteY706" fmla="*/ 5616766 h 6819900"/>
              <a:gd name="connsiteX707" fmla="*/ 8844573 w 9915525"/>
              <a:gd name="connsiteY707" fmla="*/ 5578188 h 6819900"/>
              <a:gd name="connsiteX708" fmla="*/ 8830848 w 9915525"/>
              <a:gd name="connsiteY708" fmla="*/ 5558802 h 6819900"/>
              <a:gd name="connsiteX709" fmla="*/ 8828677 w 9915525"/>
              <a:gd name="connsiteY709" fmla="*/ 5549755 h 6819900"/>
              <a:gd name="connsiteX710" fmla="*/ 8807451 w 9915525"/>
              <a:gd name="connsiteY710" fmla="*/ 5519337 h 6819900"/>
              <a:gd name="connsiteX711" fmla="*/ 8805126 w 9915525"/>
              <a:gd name="connsiteY711" fmla="*/ 5485206 h 6819900"/>
              <a:gd name="connsiteX712" fmla="*/ 8790306 w 9915525"/>
              <a:gd name="connsiteY712" fmla="*/ 5429703 h 6819900"/>
              <a:gd name="connsiteX713" fmla="*/ 8766792 w 9915525"/>
              <a:gd name="connsiteY713" fmla="*/ 5394081 h 6819900"/>
              <a:gd name="connsiteX714" fmla="*/ 8757122 w 9915525"/>
              <a:gd name="connsiteY714" fmla="*/ 5390082 h 6819900"/>
              <a:gd name="connsiteX715" fmla="*/ 8734534 w 9915525"/>
              <a:gd name="connsiteY715" fmla="*/ 5431456 h 6819900"/>
              <a:gd name="connsiteX716" fmla="*/ 8712050 w 9915525"/>
              <a:gd name="connsiteY716" fmla="*/ 5468793 h 6819900"/>
              <a:gd name="connsiteX717" fmla="*/ 8669592 w 9915525"/>
              <a:gd name="connsiteY717" fmla="*/ 5359880 h 6819900"/>
              <a:gd name="connsiteX718" fmla="*/ 8647988 w 9915525"/>
              <a:gd name="connsiteY718" fmla="*/ 5309874 h 6819900"/>
              <a:gd name="connsiteX719" fmla="*/ 8581571 w 9915525"/>
              <a:gd name="connsiteY719" fmla="*/ 5306902 h 6819900"/>
              <a:gd name="connsiteX720" fmla="*/ 8625814 w 9915525"/>
              <a:gd name="connsiteY720" fmla="*/ 5406880 h 6819900"/>
              <a:gd name="connsiteX721" fmla="*/ 8635290 w 9915525"/>
              <a:gd name="connsiteY721" fmla="*/ 5429229 h 6819900"/>
              <a:gd name="connsiteX722" fmla="*/ 8671796 w 9915525"/>
              <a:gd name="connsiteY722" fmla="*/ 5511655 h 6819900"/>
              <a:gd name="connsiteX723" fmla="*/ 8697041 w 9915525"/>
              <a:gd name="connsiteY723" fmla="*/ 5588809 h 6819900"/>
              <a:gd name="connsiteX724" fmla="*/ 8673390 w 9915525"/>
              <a:gd name="connsiteY724" fmla="*/ 5607684 h 6819900"/>
              <a:gd name="connsiteX725" fmla="*/ 8639033 w 9915525"/>
              <a:gd name="connsiteY725" fmla="*/ 5559280 h 6819900"/>
              <a:gd name="connsiteX726" fmla="*/ 8616240 w 9915525"/>
              <a:gd name="connsiteY726" fmla="*/ 5549936 h 6819900"/>
              <a:gd name="connsiteX727" fmla="*/ 8593690 w 9915525"/>
              <a:gd name="connsiteY727" fmla="*/ 5534933 h 6819900"/>
              <a:gd name="connsiteX728" fmla="*/ 8545877 w 9915525"/>
              <a:gd name="connsiteY728" fmla="*/ 5552687 h 6819900"/>
              <a:gd name="connsiteX729" fmla="*/ 8531790 w 9915525"/>
              <a:gd name="connsiteY729" fmla="*/ 5603409 h 6819900"/>
              <a:gd name="connsiteX730" fmla="*/ 8545788 w 9915525"/>
              <a:gd name="connsiteY730" fmla="*/ 5640243 h 6819900"/>
              <a:gd name="connsiteX731" fmla="*/ 8554960 w 9915525"/>
              <a:gd name="connsiteY731" fmla="*/ 5671199 h 6819900"/>
              <a:gd name="connsiteX732" fmla="*/ 8542232 w 9915525"/>
              <a:gd name="connsiteY732" fmla="*/ 5692630 h 6819900"/>
              <a:gd name="connsiteX733" fmla="*/ 8516639 w 9915525"/>
              <a:gd name="connsiteY733" fmla="*/ 5649193 h 6819900"/>
              <a:gd name="connsiteX734" fmla="*/ 8489364 w 9915525"/>
              <a:gd name="connsiteY734" fmla="*/ 5608712 h 6819900"/>
              <a:gd name="connsiteX735" fmla="*/ 8465482 w 9915525"/>
              <a:gd name="connsiteY735" fmla="*/ 5633681 h 6819900"/>
              <a:gd name="connsiteX736" fmla="*/ 8448881 w 9915525"/>
              <a:gd name="connsiteY736" fmla="*/ 5660868 h 6819900"/>
              <a:gd name="connsiteX737" fmla="*/ 8441128 w 9915525"/>
              <a:gd name="connsiteY737" fmla="*/ 5688861 h 6819900"/>
              <a:gd name="connsiteX738" fmla="*/ 8423043 w 9915525"/>
              <a:gd name="connsiteY738" fmla="*/ 5699774 h 6819900"/>
              <a:gd name="connsiteX739" fmla="*/ 8421183 w 9915525"/>
              <a:gd name="connsiteY739" fmla="*/ 5702155 h 6819900"/>
              <a:gd name="connsiteX740" fmla="*/ 8445659 w 9915525"/>
              <a:gd name="connsiteY740" fmla="*/ 5759305 h 6819900"/>
              <a:gd name="connsiteX741" fmla="*/ 8465508 w 9915525"/>
              <a:gd name="connsiteY741" fmla="*/ 5873605 h 6819900"/>
              <a:gd name="connsiteX742" fmla="*/ 8420562 w 9915525"/>
              <a:gd name="connsiteY742" fmla="*/ 5793193 h 6819900"/>
              <a:gd name="connsiteX743" fmla="*/ 8402487 w 9915525"/>
              <a:gd name="connsiteY743" fmla="*/ 5742492 h 6819900"/>
              <a:gd name="connsiteX744" fmla="*/ 8384756 w 9915525"/>
              <a:gd name="connsiteY744" fmla="*/ 5718608 h 6819900"/>
              <a:gd name="connsiteX745" fmla="*/ 8326325 w 9915525"/>
              <a:gd name="connsiteY745" fmla="*/ 5732611 h 6819900"/>
              <a:gd name="connsiteX746" fmla="*/ 8306999 w 9915525"/>
              <a:gd name="connsiteY746" fmla="*/ 5774129 h 6819900"/>
              <a:gd name="connsiteX747" fmla="*/ 8259615 w 9915525"/>
              <a:gd name="connsiteY747" fmla="*/ 5772442 h 6819900"/>
              <a:gd name="connsiteX748" fmla="*/ 8214489 w 9915525"/>
              <a:gd name="connsiteY748" fmla="*/ 5721178 h 6819900"/>
              <a:gd name="connsiteX749" fmla="*/ 8166619 w 9915525"/>
              <a:gd name="connsiteY749" fmla="*/ 5652733 h 6819900"/>
              <a:gd name="connsiteX750" fmla="*/ 8091947 w 9915525"/>
              <a:gd name="connsiteY750" fmla="*/ 5578330 h 6819900"/>
              <a:gd name="connsiteX751" fmla="*/ 8069332 w 9915525"/>
              <a:gd name="connsiteY751" fmla="*/ 5584112 h 6819900"/>
              <a:gd name="connsiteX752" fmla="*/ 8063790 w 9915525"/>
              <a:gd name="connsiteY752" fmla="*/ 5616430 h 6819900"/>
              <a:gd name="connsiteX753" fmla="*/ 8073315 w 9915525"/>
              <a:gd name="connsiteY753" fmla="*/ 5645005 h 6819900"/>
              <a:gd name="connsiteX754" fmla="*/ 8082840 w 9915525"/>
              <a:gd name="connsiteY754" fmla="*/ 5673580 h 6819900"/>
              <a:gd name="connsiteX755" fmla="*/ 8092365 w 9915525"/>
              <a:gd name="connsiteY755" fmla="*/ 5688430 h 6819900"/>
              <a:gd name="connsiteX756" fmla="*/ 8101919 w 9915525"/>
              <a:gd name="connsiteY756" fmla="*/ 5697375 h 6819900"/>
              <a:gd name="connsiteX757" fmla="*/ 8107389 w 9915525"/>
              <a:gd name="connsiteY757" fmla="*/ 5713482 h 6819900"/>
              <a:gd name="connsiteX758" fmla="*/ 8102598 w 9915525"/>
              <a:gd name="connsiteY758" fmla="*/ 5747399 h 6819900"/>
              <a:gd name="connsiteX759" fmla="*/ 8086015 w 9915525"/>
              <a:gd name="connsiteY759" fmla="*/ 5759305 h 6819900"/>
              <a:gd name="connsiteX760" fmla="*/ 8076524 w 9915525"/>
              <a:gd name="connsiteY760" fmla="*/ 5765688 h 6819900"/>
              <a:gd name="connsiteX761" fmla="*/ 8068470 w 9915525"/>
              <a:gd name="connsiteY761" fmla="*/ 5794105 h 6819900"/>
              <a:gd name="connsiteX762" fmla="*/ 8046724 w 9915525"/>
              <a:gd name="connsiteY762" fmla="*/ 5851316 h 6819900"/>
              <a:gd name="connsiteX763" fmla="*/ 8006934 w 9915525"/>
              <a:gd name="connsiteY763" fmla="*/ 5869617 h 6819900"/>
              <a:gd name="connsiteX764" fmla="*/ 7988935 w 9915525"/>
              <a:gd name="connsiteY764" fmla="*/ 5845030 h 6819900"/>
              <a:gd name="connsiteX765" fmla="*/ 7973654 w 9915525"/>
              <a:gd name="connsiteY765" fmla="*/ 5783118 h 6819900"/>
              <a:gd name="connsiteX766" fmla="*/ 7958257 w 9915525"/>
              <a:gd name="connsiteY766" fmla="*/ 5721205 h 6819900"/>
              <a:gd name="connsiteX767" fmla="*/ 7949490 w 9915525"/>
              <a:gd name="connsiteY767" fmla="*/ 5694290 h 6819900"/>
              <a:gd name="connsiteX768" fmla="*/ 7927445 w 9915525"/>
              <a:gd name="connsiteY768" fmla="*/ 5646665 h 6819900"/>
              <a:gd name="connsiteX769" fmla="*/ 7897103 w 9915525"/>
              <a:gd name="connsiteY769" fmla="*/ 5635480 h 6819900"/>
              <a:gd name="connsiteX770" fmla="*/ 7892902 w 9915525"/>
              <a:gd name="connsiteY770" fmla="*/ 5645005 h 6819900"/>
              <a:gd name="connsiteX771" fmla="*/ 7882815 w 9915525"/>
              <a:gd name="connsiteY771" fmla="*/ 5633439 h 6819900"/>
              <a:gd name="connsiteX772" fmla="*/ 7868690 w 9915525"/>
              <a:gd name="connsiteY772" fmla="*/ 5635998 h 6819900"/>
              <a:gd name="connsiteX773" fmla="*/ 7863869 w 9915525"/>
              <a:gd name="connsiteY773" fmla="*/ 5849918 h 6819900"/>
              <a:gd name="connsiteX774" fmla="*/ 7894249 w 9915525"/>
              <a:gd name="connsiteY774" fmla="*/ 5914928 h 6819900"/>
              <a:gd name="connsiteX775" fmla="*/ 7925721 w 9915525"/>
              <a:gd name="connsiteY775" fmla="*/ 5974668 h 6819900"/>
              <a:gd name="connsiteX776" fmla="*/ 7939965 w 9915525"/>
              <a:gd name="connsiteY776" fmla="*/ 5999471 h 6819900"/>
              <a:gd name="connsiteX777" fmla="*/ 7964544 w 9915525"/>
              <a:gd name="connsiteY777" fmla="*/ 6040219 h 6819900"/>
              <a:gd name="connsiteX778" fmla="*/ 7982759 w 9915525"/>
              <a:gd name="connsiteY778" fmla="*/ 6086854 h 6819900"/>
              <a:gd name="connsiteX779" fmla="*/ 7999542 w 9915525"/>
              <a:gd name="connsiteY779" fmla="*/ 6157190 h 6819900"/>
              <a:gd name="connsiteX780" fmla="*/ 8019584 w 9915525"/>
              <a:gd name="connsiteY780" fmla="*/ 6194655 h 6819900"/>
              <a:gd name="connsiteX781" fmla="*/ 8026682 w 9915525"/>
              <a:gd name="connsiteY781" fmla="*/ 6211526 h 6819900"/>
              <a:gd name="connsiteX782" fmla="*/ 8024049 w 9915525"/>
              <a:gd name="connsiteY782" fmla="*/ 6222012 h 6819900"/>
              <a:gd name="connsiteX783" fmla="*/ 8018511 w 9915525"/>
              <a:gd name="connsiteY783" fmla="*/ 6285561 h 6819900"/>
              <a:gd name="connsiteX784" fmla="*/ 8036820 w 9915525"/>
              <a:gd name="connsiteY784" fmla="*/ 6330805 h 6819900"/>
              <a:gd name="connsiteX785" fmla="*/ 8039046 w 9915525"/>
              <a:gd name="connsiteY785" fmla="*/ 6390474 h 6819900"/>
              <a:gd name="connsiteX786" fmla="*/ 8011613 w 9915525"/>
              <a:gd name="connsiteY786" fmla="*/ 6378090 h 6819900"/>
              <a:gd name="connsiteX787" fmla="*/ 8006795 w 9915525"/>
              <a:gd name="connsiteY787" fmla="*/ 6364239 h 6819900"/>
              <a:gd name="connsiteX788" fmla="*/ 7997115 w 9915525"/>
              <a:gd name="connsiteY788" fmla="*/ 6340934 h 6819900"/>
              <a:gd name="connsiteX789" fmla="*/ 7982828 w 9915525"/>
              <a:gd name="connsiteY789" fmla="*/ 6311755 h 6819900"/>
              <a:gd name="connsiteX790" fmla="*/ 7968540 w 9915525"/>
              <a:gd name="connsiteY790" fmla="*/ 6272489 h 6819900"/>
              <a:gd name="connsiteX791" fmla="*/ 7959015 w 9915525"/>
              <a:gd name="connsiteY791" fmla="*/ 6245080 h 6819900"/>
              <a:gd name="connsiteX792" fmla="*/ 7949490 w 9915525"/>
              <a:gd name="connsiteY792" fmla="*/ 6217671 h 6819900"/>
              <a:gd name="connsiteX793" fmla="*/ 7936168 w 9915525"/>
              <a:gd name="connsiteY793" fmla="*/ 6179207 h 6819900"/>
              <a:gd name="connsiteX794" fmla="*/ 7910813 w 9915525"/>
              <a:gd name="connsiteY794" fmla="*/ 6071368 h 6819900"/>
              <a:gd name="connsiteX795" fmla="*/ 7890706 w 9915525"/>
              <a:gd name="connsiteY795" fmla="*/ 6041173 h 6819900"/>
              <a:gd name="connsiteX796" fmla="*/ 7877079 w 9915525"/>
              <a:gd name="connsiteY796" fmla="*/ 6018055 h 6819900"/>
              <a:gd name="connsiteX797" fmla="*/ 7873935 w 9915525"/>
              <a:gd name="connsiteY797" fmla="*/ 6005388 h 6819900"/>
              <a:gd name="connsiteX798" fmla="*/ 7861728 w 9915525"/>
              <a:gd name="connsiteY798" fmla="*/ 5978380 h 6819900"/>
              <a:gd name="connsiteX799" fmla="*/ 7825103 w 9915525"/>
              <a:gd name="connsiteY799" fmla="*/ 5930755 h 6819900"/>
              <a:gd name="connsiteX800" fmla="*/ 7806615 w 9915525"/>
              <a:gd name="connsiteY800" fmla="*/ 5912267 h 6819900"/>
              <a:gd name="connsiteX801" fmla="*/ 7798320 w 9915525"/>
              <a:gd name="connsiteY801" fmla="*/ 5888653 h 6819900"/>
              <a:gd name="connsiteX802" fmla="*/ 7784544 w 9915525"/>
              <a:gd name="connsiteY802" fmla="*/ 5857135 h 6819900"/>
              <a:gd name="connsiteX803" fmla="*/ 7750435 w 9915525"/>
              <a:gd name="connsiteY803" fmla="*/ 5811923 h 6819900"/>
              <a:gd name="connsiteX804" fmla="*/ 7714568 w 9915525"/>
              <a:gd name="connsiteY804" fmla="*/ 5732454 h 6819900"/>
              <a:gd name="connsiteX805" fmla="*/ 7704221 w 9915525"/>
              <a:gd name="connsiteY805" fmla="*/ 5675488 h 6819900"/>
              <a:gd name="connsiteX806" fmla="*/ 7680052 w 9915525"/>
              <a:gd name="connsiteY806" fmla="*/ 5605757 h 6819900"/>
              <a:gd name="connsiteX807" fmla="*/ 7659503 w 9915525"/>
              <a:gd name="connsiteY807" fmla="*/ 5549955 h 6819900"/>
              <a:gd name="connsiteX808" fmla="*/ 7630526 w 9915525"/>
              <a:gd name="connsiteY808" fmla="*/ 5512217 h 6819900"/>
              <a:gd name="connsiteX809" fmla="*/ 7563749 w 9915525"/>
              <a:gd name="connsiteY809" fmla="*/ 5476992 h 6819900"/>
              <a:gd name="connsiteX810" fmla="*/ 7558965 w 9915525"/>
              <a:gd name="connsiteY810" fmla="*/ 5554518 h 6819900"/>
              <a:gd name="connsiteX811" fmla="*/ 7568490 w 9915525"/>
              <a:gd name="connsiteY811" fmla="*/ 5583182 h 6819900"/>
              <a:gd name="connsiteX812" fmla="*/ 7580597 w 9915525"/>
              <a:gd name="connsiteY812" fmla="*/ 5613576 h 6819900"/>
              <a:gd name="connsiteX813" fmla="*/ 7610911 w 9915525"/>
              <a:gd name="connsiteY813" fmla="*/ 5683819 h 6819900"/>
              <a:gd name="connsiteX814" fmla="*/ 7615553 w 9915525"/>
              <a:gd name="connsiteY814" fmla="*/ 5692630 h 6819900"/>
              <a:gd name="connsiteX815" fmla="*/ 7625640 w 9915525"/>
              <a:gd name="connsiteY815" fmla="*/ 5715276 h 6819900"/>
              <a:gd name="connsiteX816" fmla="*/ 7640655 w 9915525"/>
              <a:gd name="connsiteY816" fmla="*/ 5750384 h 6819900"/>
              <a:gd name="connsiteX817" fmla="*/ 7649827 w 9915525"/>
              <a:gd name="connsiteY817" fmla="*/ 5796794 h 6819900"/>
              <a:gd name="connsiteX818" fmla="*/ 7653716 w 9915525"/>
              <a:gd name="connsiteY818" fmla="*/ 5816455 h 6819900"/>
              <a:gd name="connsiteX819" fmla="*/ 7664868 w 9915525"/>
              <a:gd name="connsiteY819" fmla="*/ 5828361 h 6819900"/>
              <a:gd name="connsiteX820" fmla="*/ 7673265 w 9915525"/>
              <a:gd name="connsiteY820" fmla="*/ 5835505 h 6819900"/>
              <a:gd name="connsiteX821" fmla="*/ 7682790 w 9915525"/>
              <a:gd name="connsiteY821" fmla="*/ 5850191 h 6819900"/>
              <a:gd name="connsiteX822" fmla="*/ 7701366 w 9915525"/>
              <a:gd name="connsiteY822" fmla="*/ 5884815 h 6819900"/>
              <a:gd name="connsiteX823" fmla="*/ 7725676 w 9915525"/>
              <a:gd name="connsiteY823" fmla="*/ 5934423 h 6819900"/>
              <a:gd name="connsiteX824" fmla="*/ 7789301 w 9915525"/>
              <a:gd name="connsiteY824" fmla="*/ 6102571 h 6819900"/>
              <a:gd name="connsiteX825" fmla="*/ 7816140 w 9915525"/>
              <a:gd name="connsiteY825" fmla="*/ 6150418 h 6819900"/>
              <a:gd name="connsiteX826" fmla="*/ 7823284 w 9915525"/>
              <a:gd name="connsiteY826" fmla="*/ 6168955 h 6819900"/>
              <a:gd name="connsiteX827" fmla="*/ 7848635 w 9915525"/>
              <a:gd name="connsiteY827" fmla="*/ 6227394 h 6819900"/>
              <a:gd name="connsiteX828" fmla="*/ 7806615 w 9915525"/>
              <a:gd name="connsiteY828" fmla="*/ 6192358 h 6819900"/>
              <a:gd name="connsiteX829" fmla="*/ 7798150 w 9915525"/>
              <a:gd name="connsiteY829" fmla="*/ 6168880 h 6819900"/>
              <a:gd name="connsiteX830" fmla="*/ 7783611 w 9915525"/>
              <a:gd name="connsiteY830" fmla="*/ 6136500 h 6819900"/>
              <a:gd name="connsiteX831" fmla="*/ 7724485 w 9915525"/>
              <a:gd name="connsiteY831" fmla="*/ 6087359 h 6819900"/>
              <a:gd name="connsiteX832" fmla="*/ 7705073 w 9915525"/>
              <a:gd name="connsiteY832" fmla="*/ 6064611 h 6819900"/>
              <a:gd name="connsiteX833" fmla="*/ 7696840 w 9915525"/>
              <a:gd name="connsiteY833" fmla="*/ 6035530 h 6819900"/>
              <a:gd name="connsiteX834" fmla="*/ 7694260 w 9915525"/>
              <a:gd name="connsiteY834" fmla="*/ 5992202 h 6819900"/>
              <a:gd name="connsiteX835" fmla="*/ 7689498 w 9915525"/>
              <a:gd name="connsiteY835" fmla="*/ 5957943 h 6819900"/>
              <a:gd name="connsiteX836" fmla="*/ 7673265 w 9915525"/>
              <a:gd name="connsiteY836" fmla="*/ 5929271 h 6819900"/>
              <a:gd name="connsiteX837" fmla="*/ 7649453 w 9915525"/>
              <a:gd name="connsiteY837" fmla="*/ 5890953 h 6819900"/>
              <a:gd name="connsiteX838" fmla="*/ 7625640 w 9915525"/>
              <a:gd name="connsiteY838" fmla="*/ 5860102 h 6819900"/>
              <a:gd name="connsiteX839" fmla="*/ 7570121 w 9915525"/>
              <a:gd name="connsiteY839" fmla="*/ 5816455 h 6819900"/>
              <a:gd name="connsiteX840" fmla="*/ 7549440 w 9915525"/>
              <a:gd name="connsiteY840" fmla="*/ 5797967 h 6819900"/>
              <a:gd name="connsiteX841" fmla="*/ 7539915 w 9915525"/>
              <a:gd name="connsiteY841" fmla="*/ 5773593 h 6819900"/>
              <a:gd name="connsiteX842" fmla="*/ 7530390 w 9915525"/>
              <a:gd name="connsiteY842" fmla="*/ 5746361 h 6819900"/>
              <a:gd name="connsiteX843" fmla="*/ 7522016 w 9915525"/>
              <a:gd name="connsiteY843" fmla="*/ 5715966 h 6819900"/>
              <a:gd name="connsiteX844" fmla="*/ 7502227 w 9915525"/>
              <a:gd name="connsiteY844" fmla="*/ 5671199 h 6819900"/>
              <a:gd name="connsiteX845" fmla="*/ 7482027 w 9915525"/>
              <a:gd name="connsiteY845" fmla="*/ 5635480 h 6819900"/>
              <a:gd name="connsiteX846" fmla="*/ 7473240 w 9915525"/>
              <a:gd name="connsiteY846" fmla="*/ 5612834 h 6819900"/>
              <a:gd name="connsiteX847" fmla="*/ 7457169 w 9915525"/>
              <a:gd name="connsiteY847" fmla="*/ 5577115 h 6819900"/>
              <a:gd name="connsiteX848" fmla="*/ 7448147 w 9915525"/>
              <a:gd name="connsiteY848" fmla="*/ 5582803 h 6819900"/>
              <a:gd name="connsiteX849" fmla="*/ 7448951 w 9915525"/>
              <a:gd name="connsiteY849" fmla="*/ 5595317 h 6819900"/>
              <a:gd name="connsiteX850" fmla="*/ 7418786 w 9915525"/>
              <a:gd name="connsiteY850" fmla="*/ 5598166 h 6819900"/>
              <a:gd name="connsiteX851" fmla="*/ 7399728 w 9915525"/>
              <a:gd name="connsiteY851" fmla="*/ 5594589 h 6819900"/>
              <a:gd name="connsiteX852" fmla="*/ 7386739 w 9915525"/>
              <a:gd name="connsiteY852" fmla="*/ 5558693 h 6819900"/>
              <a:gd name="connsiteX853" fmla="*/ 7368531 w 9915525"/>
              <a:gd name="connsiteY853" fmla="*/ 5492605 h 6819900"/>
              <a:gd name="connsiteX854" fmla="*/ 7334431 w 9915525"/>
              <a:gd name="connsiteY854" fmla="*/ 5427419 h 6819900"/>
              <a:gd name="connsiteX855" fmla="*/ 7305551 w 9915525"/>
              <a:gd name="connsiteY855" fmla="*/ 5473600 h 6819900"/>
              <a:gd name="connsiteX856" fmla="*/ 7293200 w 9915525"/>
              <a:gd name="connsiteY856" fmla="*/ 5499749 h 6819900"/>
              <a:gd name="connsiteX857" fmla="*/ 7258954 w 9915525"/>
              <a:gd name="connsiteY857" fmla="*/ 5502045 h 6819900"/>
              <a:gd name="connsiteX858" fmla="*/ 7284194 w 9915525"/>
              <a:gd name="connsiteY858" fmla="*/ 5540230 h 6819900"/>
              <a:gd name="connsiteX859" fmla="*/ 7308555 w 9915525"/>
              <a:gd name="connsiteY859" fmla="*/ 5559280 h 6819900"/>
              <a:gd name="connsiteX860" fmla="*/ 7320760 w 9915525"/>
              <a:gd name="connsiteY860" fmla="*/ 5578330 h 6819900"/>
              <a:gd name="connsiteX861" fmla="*/ 7333699 w 9915525"/>
              <a:gd name="connsiteY861" fmla="*/ 5606905 h 6819900"/>
              <a:gd name="connsiteX862" fmla="*/ 7353939 w 9915525"/>
              <a:gd name="connsiteY862" fmla="*/ 5635480 h 6819900"/>
              <a:gd name="connsiteX863" fmla="*/ 7359982 w 9915525"/>
              <a:gd name="connsiteY863" fmla="*/ 5677516 h 6819900"/>
              <a:gd name="connsiteX864" fmla="*/ 7254165 w 9915525"/>
              <a:gd name="connsiteY864" fmla="*/ 5682019 h 6819900"/>
              <a:gd name="connsiteX865" fmla="*/ 7228509 w 9915525"/>
              <a:gd name="connsiteY865" fmla="*/ 5641037 h 6819900"/>
              <a:gd name="connsiteX866" fmla="*/ 7219532 w 9915525"/>
              <a:gd name="connsiteY866" fmla="*/ 5610847 h 6819900"/>
              <a:gd name="connsiteX867" fmla="*/ 7231385 w 9915525"/>
              <a:gd name="connsiteY867" fmla="*/ 5591873 h 6819900"/>
              <a:gd name="connsiteX868" fmla="*/ 7240362 w 9915525"/>
              <a:gd name="connsiteY868" fmla="*/ 5584597 h 6819900"/>
              <a:gd name="connsiteX869" fmla="*/ 7254165 w 9915525"/>
              <a:gd name="connsiteY869" fmla="*/ 5574349 h 6819900"/>
              <a:gd name="connsiteX870" fmla="*/ 7225590 w 9915525"/>
              <a:gd name="connsiteY870" fmla="*/ 5553089 h 6819900"/>
              <a:gd name="connsiteX871" fmla="*/ 7197015 w 9915525"/>
              <a:gd name="connsiteY871" fmla="*/ 5535576 h 6819900"/>
              <a:gd name="connsiteX872" fmla="*/ 7171290 w 9915525"/>
              <a:gd name="connsiteY872" fmla="*/ 5498052 h 6819900"/>
              <a:gd name="connsiteX873" fmla="*/ 7150233 w 9915525"/>
              <a:gd name="connsiteY873" fmla="*/ 5444980 h 6819900"/>
              <a:gd name="connsiteX874" fmla="*/ 7158598 w 9915525"/>
              <a:gd name="connsiteY874" fmla="*/ 5433074 h 6819900"/>
              <a:gd name="connsiteX875" fmla="*/ 7139310 w 9915525"/>
              <a:gd name="connsiteY875" fmla="*/ 5443948 h 6819900"/>
              <a:gd name="connsiteX876" fmla="*/ 7109190 w 9915525"/>
              <a:gd name="connsiteY876" fmla="*/ 5433955 h 6819900"/>
              <a:gd name="connsiteX877" fmla="*/ 7092359 w 9915525"/>
              <a:gd name="connsiteY877" fmla="*/ 5391265 h 6819900"/>
              <a:gd name="connsiteX878" fmla="*/ 7091478 w 9915525"/>
              <a:gd name="connsiteY878" fmla="*/ 5384705 h 6819900"/>
              <a:gd name="connsiteX879" fmla="*/ 7117213 w 9915525"/>
              <a:gd name="connsiteY879" fmla="*/ 5390829 h 6819900"/>
              <a:gd name="connsiteX880" fmla="*/ 7131296 w 9915525"/>
              <a:gd name="connsiteY880" fmla="*/ 5403480 h 6819900"/>
              <a:gd name="connsiteX881" fmla="*/ 7141049 w 9915525"/>
              <a:gd name="connsiteY881" fmla="*/ 5383636 h 6819900"/>
              <a:gd name="connsiteX882" fmla="*/ 7135611 w 9915525"/>
              <a:gd name="connsiteY882" fmla="*/ 5331870 h 6819900"/>
              <a:gd name="connsiteX883" fmla="*/ 7097608 w 9915525"/>
              <a:gd name="connsiteY883" fmla="*/ 5330356 h 6819900"/>
              <a:gd name="connsiteX884" fmla="*/ 7059348 w 9915525"/>
              <a:gd name="connsiteY884" fmla="*/ 5331050 h 6819900"/>
              <a:gd name="connsiteX885" fmla="*/ 7010577 w 9915525"/>
              <a:gd name="connsiteY885" fmla="*/ 5387328 h 6819900"/>
              <a:gd name="connsiteX886" fmla="*/ 6986235 w 9915525"/>
              <a:gd name="connsiteY886" fmla="*/ 5444980 h 6819900"/>
              <a:gd name="connsiteX887" fmla="*/ 6968415 w 9915525"/>
              <a:gd name="connsiteY887" fmla="*/ 5426985 h 6819900"/>
              <a:gd name="connsiteX888" fmla="*/ 6949962 w 9915525"/>
              <a:gd name="connsiteY888" fmla="*/ 5386504 h 6819900"/>
              <a:gd name="connsiteX889" fmla="*/ 6914243 w 9915525"/>
              <a:gd name="connsiteY889" fmla="*/ 5374515 h 6819900"/>
              <a:gd name="connsiteX890" fmla="*/ 6900934 w 9915525"/>
              <a:gd name="connsiteY890" fmla="*/ 5438459 h 6819900"/>
              <a:gd name="connsiteX891" fmla="*/ 6896978 w 9915525"/>
              <a:gd name="connsiteY891" fmla="*/ 5473555 h 6819900"/>
              <a:gd name="connsiteX892" fmla="*/ 6882690 w 9915525"/>
              <a:gd name="connsiteY892" fmla="*/ 5464036 h 6819900"/>
              <a:gd name="connsiteX893" fmla="*/ 6804369 w 9915525"/>
              <a:gd name="connsiteY893" fmla="*/ 5468793 h 6819900"/>
              <a:gd name="connsiteX894" fmla="*/ 6816242 w 9915525"/>
              <a:gd name="connsiteY894" fmla="*/ 5587855 h 6819900"/>
              <a:gd name="connsiteX895" fmla="*/ 6853628 w 9915525"/>
              <a:gd name="connsiteY895" fmla="*/ 5754543 h 6819900"/>
              <a:gd name="connsiteX896" fmla="*/ 6853402 w 9915525"/>
              <a:gd name="connsiteY896" fmla="*/ 5847411 h 6819900"/>
              <a:gd name="connsiteX897" fmla="*/ 6830511 w 9915525"/>
              <a:gd name="connsiteY897" fmla="*/ 5921230 h 6819900"/>
              <a:gd name="connsiteX898" fmla="*/ 6806490 w 9915525"/>
              <a:gd name="connsiteY898" fmla="*/ 5887893 h 6819900"/>
              <a:gd name="connsiteX899" fmla="*/ 6798025 w 9915525"/>
              <a:gd name="connsiteY899" fmla="*/ 5854555 h 6819900"/>
              <a:gd name="connsiteX900" fmla="*/ 6783306 w 9915525"/>
              <a:gd name="connsiteY900" fmla="*/ 5821218 h 6819900"/>
              <a:gd name="connsiteX901" fmla="*/ 6769171 w 9915525"/>
              <a:gd name="connsiteY901" fmla="*/ 5787880 h 6819900"/>
              <a:gd name="connsiteX902" fmla="*/ 6756523 w 9915525"/>
              <a:gd name="connsiteY902" fmla="*/ 5738277 h 6819900"/>
              <a:gd name="connsiteX903" fmla="*/ 6741023 w 9915525"/>
              <a:gd name="connsiteY903" fmla="*/ 5685095 h 6819900"/>
              <a:gd name="connsiteX904" fmla="*/ 6730290 w 9915525"/>
              <a:gd name="connsiteY904" fmla="*/ 5630486 h 6819900"/>
              <a:gd name="connsiteX905" fmla="*/ 6720610 w 9915525"/>
              <a:gd name="connsiteY905" fmla="*/ 5573472 h 6819900"/>
              <a:gd name="connsiteX906" fmla="*/ 6716409 w 9915525"/>
              <a:gd name="connsiteY906" fmla="*/ 5558622 h 6819900"/>
              <a:gd name="connsiteX907" fmla="*/ 6711802 w 9915525"/>
              <a:gd name="connsiteY907" fmla="*/ 5549755 h 6819900"/>
              <a:gd name="connsiteX908" fmla="*/ 6701715 w 9915525"/>
              <a:gd name="connsiteY908" fmla="*/ 5502924 h 6819900"/>
              <a:gd name="connsiteX909" fmla="*/ 6690198 w 9915525"/>
              <a:gd name="connsiteY909" fmla="*/ 5452254 h 6819900"/>
              <a:gd name="connsiteX910" fmla="*/ 6677136 w 9915525"/>
              <a:gd name="connsiteY910" fmla="*/ 5425266 h 6819900"/>
              <a:gd name="connsiteX911" fmla="*/ 6668583 w 9915525"/>
              <a:gd name="connsiteY911" fmla="*/ 5385449 h 6819900"/>
              <a:gd name="connsiteX912" fmla="*/ 6666943 w 9915525"/>
              <a:gd name="connsiteY912" fmla="*/ 5354798 h 6819900"/>
              <a:gd name="connsiteX913" fmla="*/ 6663946 w 9915525"/>
              <a:gd name="connsiteY913" fmla="*/ 5335647 h 6819900"/>
              <a:gd name="connsiteX914" fmla="*/ 6648938 w 9915525"/>
              <a:gd name="connsiteY914" fmla="*/ 5268411 h 6819900"/>
              <a:gd name="connsiteX915" fmla="*/ 6580234 w 9915525"/>
              <a:gd name="connsiteY915" fmla="*/ 5178280 h 6819900"/>
              <a:gd name="connsiteX916" fmla="*/ 6563432 w 9915525"/>
              <a:gd name="connsiteY916" fmla="*/ 5238315 h 6819900"/>
              <a:gd name="connsiteX917" fmla="*/ 6558968 w 9915525"/>
              <a:gd name="connsiteY917" fmla="*/ 5273530 h 6819900"/>
              <a:gd name="connsiteX918" fmla="*/ 6539790 w 9915525"/>
              <a:gd name="connsiteY918" fmla="*/ 5290675 h 6819900"/>
              <a:gd name="connsiteX919" fmla="*/ 6529082 w 9915525"/>
              <a:gd name="connsiteY919" fmla="*/ 5318529 h 6819900"/>
              <a:gd name="connsiteX920" fmla="*/ 6529082 w 9915525"/>
              <a:gd name="connsiteY920" fmla="*/ 5359955 h 6819900"/>
              <a:gd name="connsiteX921" fmla="*/ 6501690 w 9915525"/>
              <a:gd name="connsiteY921" fmla="*/ 5411643 h 6819900"/>
              <a:gd name="connsiteX922" fmla="*/ 6481798 w 9915525"/>
              <a:gd name="connsiteY922" fmla="*/ 5378305 h 6819900"/>
              <a:gd name="connsiteX923" fmla="*/ 6468351 w 9915525"/>
              <a:gd name="connsiteY923" fmla="*/ 5321138 h 6819900"/>
              <a:gd name="connsiteX924" fmla="*/ 6453128 w 9915525"/>
              <a:gd name="connsiteY924" fmla="*/ 5258664 h 6819900"/>
              <a:gd name="connsiteX925" fmla="*/ 6444540 w 9915525"/>
              <a:gd name="connsiteY925" fmla="*/ 5193463 h 6819900"/>
              <a:gd name="connsiteX926" fmla="*/ 6425633 w 9915525"/>
              <a:gd name="connsiteY926" fmla="*/ 5111770 h 6819900"/>
              <a:gd name="connsiteX927" fmla="*/ 6412155 w 9915525"/>
              <a:gd name="connsiteY927" fmla="*/ 5068337 h 6819900"/>
              <a:gd name="connsiteX928" fmla="*/ 6385969 w 9915525"/>
              <a:gd name="connsiteY928" fmla="*/ 5017450 h 6819900"/>
              <a:gd name="connsiteX929" fmla="*/ 6378970 w 9915525"/>
              <a:gd name="connsiteY929" fmla="*/ 5016355 h 6819900"/>
              <a:gd name="connsiteX930" fmla="*/ 6373217 w 9915525"/>
              <a:gd name="connsiteY930" fmla="*/ 4984438 h 6819900"/>
              <a:gd name="connsiteX931" fmla="*/ 6378105 w 9915525"/>
              <a:gd name="connsiteY931" fmla="*/ 4959057 h 6819900"/>
              <a:gd name="connsiteX932" fmla="*/ 6340187 w 9915525"/>
              <a:gd name="connsiteY932" fmla="*/ 4902055 h 6819900"/>
              <a:gd name="connsiteX933" fmla="*/ 6329030 w 9915525"/>
              <a:gd name="connsiteY933" fmla="*/ 4960141 h 6819900"/>
              <a:gd name="connsiteX934" fmla="*/ 6299163 w 9915525"/>
              <a:gd name="connsiteY934" fmla="*/ 4983660 h 6819900"/>
              <a:gd name="connsiteX935" fmla="*/ 6257138 w 9915525"/>
              <a:gd name="connsiteY935" fmla="*/ 5053142 h 6819900"/>
              <a:gd name="connsiteX936" fmla="*/ 6251587 w 9915525"/>
              <a:gd name="connsiteY936" fmla="*/ 5093912 h 6819900"/>
              <a:gd name="connsiteX937" fmla="*/ 6205887 w 9915525"/>
              <a:gd name="connsiteY937" fmla="*/ 5139194 h 6819900"/>
              <a:gd name="connsiteX938" fmla="*/ 6196890 w 9915525"/>
              <a:gd name="connsiteY938" fmla="*/ 5187805 h 6819900"/>
              <a:gd name="connsiteX939" fmla="*/ 6177840 w 9915525"/>
              <a:gd name="connsiteY939" fmla="*/ 5174684 h 6819900"/>
              <a:gd name="connsiteX940" fmla="*/ 6162825 w 9915525"/>
              <a:gd name="connsiteY940" fmla="*/ 5149101 h 6819900"/>
              <a:gd name="connsiteX941" fmla="*/ 6153911 w 9915525"/>
              <a:gd name="connsiteY941" fmla="*/ 5104116 h 6819900"/>
              <a:gd name="connsiteX942" fmla="*/ 6143637 w 9915525"/>
              <a:gd name="connsiteY942" fmla="*/ 5053499 h 6819900"/>
              <a:gd name="connsiteX943" fmla="*/ 6134959 w 9915525"/>
              <a:gd name="connsiteY943" fmla="*/ 5035405 h 6819900"/>
              <a:gd name="connsiteX944" fmla="*/ 6123671 w 9915525"/>
              <a:gd name="connsiteY944" fmla="*/ 5018736 h 6819900"/>
              <a:gd name="connsiteX945" fmla="*/ 6098219 w 9915525"/>
              <a:gd name="connsiteY945" fmla="*/ 4975874 h 6819900"/>
              <a:gd name="connsiteX946" fmla="*/ 6075265 w 9915525"/>
              <a:gd name="connsiteY946" fmla="*/ 4949970 h 6819900"/>
              <a:gd name="connsiteX947" fmla="*/ 6075446 w 9915525"/>
              <a:gd name="connsiteY947" fmla="*/ 4959968 h 6819900"/>
              <a:gd name="connsiteX948" fmla="*/ 6084971 w 9915525"/>
              <a:gd name="connsiteY948" fmla="*/ 5006684 h 6819900"/>
              <a:gd name="connsiteX949" fmla="*/ 6053062 w 9915525"/>
              <a:gd name="connsiteY949" fmla="*/ 4980917 h 6819900"/>
              <a:gd name="connsiteX950" fmla="*/ 6026055 w 9915525"/>
              <a:gd name="connsiteY950" fmla="*/ 4980917 h 6819900"/>
              <a:gd name="connsiteX951" fmla="*/ 6005355 w 9915525"/>
              <a:gd name="connsiteY951" fmla="*/ 5053485 h 6819900"/>
              <a:gd name="connsiteX952" fmla="*/ 6020851 w 9915525"/>
              <a:gd name="connsiteY952" fmla="*/ 5127427 h 6819900"/>
              <a:gd name="connsiteX953" fmla="*/ 6032026 w 9915525"/>
              <a:gd name="connsiteY953" fmla="*/ 5199054 h 6819900"/>
              <a:gd name="connsiteX954" fmla="*/ 5997159 w 9915525"/>
              <a:gd name="connsiteY954" fmla="*/ 5240967 h 6819900"/>
              <a:gd name="connsiteX955" fmla="*/ 5973289 w 9915525"/>
              <a:gd name="connsiteY955" fmla="*/ 5216380 h 6819900"/>
              <a:gd name="connsiteX956" fmla="*/ 5958765 w 9915525"/>
              <a:gd name="connsiteY956" fmla="*/ 5203112 h 6819900"/>
              <a:gd name="connsiteX957" fmla="*/ 5915123 w 9915525"/>
              <a:gd name="connsiteY957" fmla="*/ 5178280 h 6819900"/>
              <a:gd name="connsiteX958" fmla="*/ 5901615 w 9915525"/>
              <a:gd name="connsiteY958" fmla="*/ 5209359 h 6819900"/>
              <a:gd name="connsiteX959" fmla="*/ 5880184 w 9915525"/>
              <a:gd name="connsiteY959" fmla="*/ 5249840 h 6819900"/>
              <a:gd name="connsiteX960" fmla="*/ 5861792 w 9915525"/>
              <a:gd name="connsiteY960" fmla="*/ 5287818 h 6819900"/>
              <a:gd name="connsiteX961" fmla="*/ 5866555 w 9915525"/>
              <a:gd name="connsiteY961" fmla="*/ 5359255 h 6819900"/>
              <a:gd name="connsiteX962" fmla="*/ 5876496 w 9915525"/>
              <a:gd name="connsiteY962" fmla="*/ 5414854 h 6819900"/>
              <a:gd name="connsiteX963" fmla="*/ 5849228 w 9915525"/>
              <a:gd name="connsiteY963" fmla="*/ 5446534 h 6819900"/>
              <a:gd name="connsiteX964" fmla="*/ 5834134 w 9915525"/>
              <a:gd name="connsiteY964" fmla="*/ 5505134 h 6819900"/>
              <a:gd name="connsiteX965" fmla="*/ 5845592 w 9915525"/>
              <a:gd name="connsiteY965" fmla="*/ 5554041 h 6819900"/>
              <a:gd name="connsiteX966" fmla="*/ 5852781 w 9915525"/>
              <a:gd name="connsiteY966" fmla="*/ 5564043 h 6819900"/>
              <a:gd name="connsiteX967" fmla="*/ 5886335 w 9915525"/>
              <a:gd name="connsiteY967" fmla="*/ 5532324 h 6819900"/>
              <a:gd name="connsiteX968" fmla="*/ 5908379 w 9915525"/>
              <a:gd name="connsiteY968" fmla="*/ 5556415 h 6819900"/>
              <a:gd name="connsiteX969" fmla="*/ 5930993 w 9915525"/>
              <a:gd name="connsiteY969" fmla="*/ 5605989 h 6819900"/>
              <a:gd name="connsiteX970" fmla="*/ 5957408 w 9915525"/>
              <a:gd name="connsiteY970" fmla="*/ 5639049 h 6819900"/>
              <a:gd name="connsiteX971" fmla="*/ 5963290 w 9915525"/>
              <a:gd name="connsiteY971" fmla="*/ 5667077 h 6819900"/>
              <a:gd name="connsiteX972" fmla="*/ 5961213 w 9915525"/>
              <a:gd name="connsiteY972" fmla="*/ 5693992 h 6819900"/>
              <a:gd name="connsiteX973" fmla="*/ 5941146 w 9915525"/>
              <a:gd name="connsiteY973" fmla="*/ 5673589 h 6819900"/>
              <a:gd name="connsiteX974" fmla="*/ 5908256 w 9915525"/>
              <a:gd name="connsiteY974" fmla="*/ 5616926 h 6819900"/>
              <a:gd name="connsiteX975" fmla="*/ 5885829 w 9915525"/>
              <a:gd name="connsiteY975" fmla="*/ 5590272 h 6819900"/>
              <a:gd name="connsiteX976" fmla="*/ 5876897 w 9915525"/>
              <a:gd name="connsiteY976" fmla="*/ 5615258 h 6819900"/>
              <a:gd name="connsiteX977" fmla="*/ 5896186 w 9915525"/>
              <a:gd name="connsiteY977" fmla="*/ 5752304 h 6819900"/>
              <a:gd name="connsiteX978" fmla="*/ 5898820 w 9915525"/>
              <a:gd name="connsiteY978" fmla="*/ 5788013 h 6819900"/>
              <a:gd name="connsiteX979" fmla="*/ 5902509 w 9915525"/>
              <a:gd name="connsiteY979" fmla="*/ 5812245 h 6819900"/>
              <a:gd name="connsiteX980" fmla="*/ 5896853 w 9915525"/>
              <a:gd name="connsiteY980" fmla="*/ 5864080 h 6819900"/>
              <a:gd name="connsiteX981" fmla="*/ 5882565 w 9915525"/>
              <a:gd name="connsiteY981" fmla="*/ 5851698 h 6819900"/>
              <a:gd name="connsiteX982" fmla="*/ 5872008 w 9915525"/>
              <a:gd name="connsiteY982" fmla="*/ 5828758 h 6819900"/>
              <a:gd name="connsiteX983" fmla="*/ 5857535 w 9915525"/>
              <a:gd name="connsiteY983" fmla="*/ 5768074 h 6819900"/>
              <a:gd name="connsiteX984" fmla="*/ 5845593 w 9915525"/>
              <a:gd name="connsiteY984" fmla="*/ 5707670 h 6819900"/>
              <a:gd name="connsiteX985" fmla="*/ 5830749 w 9915525"/>
              <a:gd name="connsiteY985" fmla="*/ 5668818 h 6819900"/>
              <a:gd name="connsiteX986" fmla="*/ 5811665 w 9915525"/>
              <a:gd name="connsiteY986" fmla="*/ 5625955 h 6819900"/>
              <a:gd name="connsiteX987" fmla="*/ 5793073 w 9915525"/>
              <a:gd name="connsiteY987" fmla="*/ 5585066 h 6819900"/>
              <a:gd name="connsiteX988" fmla="*/ 5744434 w 9915525"/>
              <a:gd name="connsiteY988" fmla="*/ 5565229 h 6819900"/>
              <a:gd name="connsiteX989" fmla="*/ 5744891 w 9915525"/>
              <a:gd name="connsiteY989" fmla="*/ 5593668 h 6819900"/>
              <a:gd name="connsiteX990" fmla="*/ 5758739 w 9915525"/>
              <a:gd name="connsiteY990" fmla="*/ 5630553 h 6819900"/>
              <a:gd name="connsiteX991" fmla="*/ 5744452 w 9915525"/>
              <a:gd name="connsiteY991" fmla="*/ 5645005 h 6819900"/>
              <a:gd name="connsiteX992" fmla="*/ 5730164 w 9915525"/>
              <a:gd name="connsiteY992" fmla="*/ 5620325 h 6819900"/>
              <a:gd name="connsiteX993" fmla="*/ 5716886 w 9915525"/>
              <a:gd name="connsiteY993" fmla="*/ 5612599 h 6819900"/>
              <a:gd name="connsiteX994" fmla="*/ 5696901 w 9915525"/>
              <a:gd name="connsiteY994" fmla="*/ 5559912 h 6819900"/>
              <a:gd name="connsiteX995" fmla="*/ 5681605 w 9915525"/>
              <a:gd name="connsiteY995" fmla="*/ 5502130 h 6819900"/>
              <a:gd name="connsiteX996" fmla="*/ 5672803 w 9915525"/>
              <a:gd name="connsiteY996" fmla="*/ 5475936 h 6819900"/>
              <a:gd name="connsiteX997" fmla="*/ 5621630 w 9915525"/>
              <a:gd name="connsiteY997" fmla="*/ 5409940 h 6819900"/>
              <a:gd name="connsiteX998" fmla="*/ 5609947 w 9915525"/>
              <a:gd name="connsiteY998" fmla="*/ 5462754 h 6819900"/>
              <a:gd name="connsiteX999" fmla="*/ 5612579 w 9915525"/>
              <a:gd name="connsiteY999" fmla="*/ 5521180 h 6819900"/>
              <a:gd name="connsiteX1000" fmla="*/ 5568240 w 9915525"/>
              <a:gd name="connsiteY1000" fmla="*/ 5470117 h 6819900"/>
              <a:gd name="connsiteX1001" fmla="*/ 5546809 w 9915525"/>
              <a:gd name="connsiteY1001" fmla="*/ 5445832 h 6819900"/>
              <a:gd name="connsiteX1002" fmla="*/ 5519283 w 9915525"/>
              <a:gd name="connsiteY1002" fmla="*/ 5484486 h 6819900"/>
              <a:gd name="connsiteX1003" fmla="*/ 5509877 w 9915525"/>
              <a:gd name="connsiteY1003" fmla="*/ 5586402 h 6819900"/>
              <a:gd name="connsiteX1004" fmla="*/ 5495646 w 9915525"/>
              <a:gd name="connsiteY1004" fmla="*/ 5650379 h 6819900"/>
              <a:gd name="connsiteX1005" fmla="*/ 5501678 w 9915525"/>
              <a:gd name="connsiteY1005" fmla="*/ 5701702 h 6819900"/>
              <a:gd name="connsiteX1006" fmla="*/ 5473766 w 9915525"/>
              <a:gd name="connsiteY1006" fmla="*/ 5696119 h 6819900"/>
              <a:gd name="connsiteX1007" fmla="*/ 5423943 w 9915525"/>
              <a:gd name="connsiteY1007" fmla="*/ 5755760 h 6819900"/>
              <a:gd name="connsiteX1008" fmla="*/ 5413203 w 9915525"/>
              <a:gd name="connsiteY1008" fmla="*/ 5797405 h 6819900"/>
              <a:gd name="connsiteX1009" fmla="*/ 5371843 w 9915525"/>
              <a:gd name="connsiteY1009" fmla="*/ 5741729 h 6819900"/>
              <a:gd name="connsiteX1010" fmla="*/ 5358431 w 9915525"/>
              <a:gd name="connsiteY1010" fmla="*/ 5711680 h 6819900"/>
              <a:gd name="connsiteX1011" fmla="*/ 5340808 w 9915525"/>
              <a:gd name="connsiteY1011" fmla="*/ 5682362 h 6819900"/>
              <a:gd name="connsiteX1012" fmla="*/ 5295475 w 9915525"/>
              <a:gd name="connsiteY1012" fmla="*/ 5676258 h 6819900"/>
              <a:gd name="connsiteX1013" fmla="*/ 5298445 w 9915525"/>
              <a:gd name="connsiteY1013" fmla="*/ 5678529 h 6819900"/>
              <a:gd name="connsiteX1014" fmla="*/ 5330115 w 9915525"/>
              <a:gd name="connsiteY1014" fmla="*/ 5673580 h 6819900"/>
              <a:gd name="connsiteX1015" fmla="*/ 5322971 w 9915525"/>
              <a:gd name="connsiteY1015" fmla="*/ 5683166 h 6819900"/>
              <a:gd name="connsiteX1016" fmla="*/ 5299159 w 9915525"/>
              <a:gd name="connsiteY1016" fmla="*/ 5712512 h 6819900"/>
              <a:gd name="connsiteX1017" fmla="*/ 5300767 w 9915525"/>
              <a:gd name="connsiteY1017" fmla="*/ 5834835 h 6819900"/>
              <a:gd name="connsiteX1018" fmla="*/ 5331407 w 9915525"/>
              <a:gd name="connsiteY1018" fmla="*/ 5912152 h 6819900"/>
              <a:gd name="connsiteX1019" fmla="*/ 5352235 w 9915525"/>
              <a:gd name="connsiteY1019" fmla="*/ 5979563 h 6819900"/>
              <a:gd name="connsiteX1020" fmla="*/ 5345697 w 9915525"/>
              <a:gd name="connsiteY1020" fmla="*/ 6008406 h 6819900"/>
              <a:gd name="connsiteX1021" fmla="*/ 5342407 w 9915525"/>
              <a:gd name="connsiteY1021" fmla="*/ 6165297 h 6819900"/>
              <a:gd name="connsiteX1022" fmla="*/ 5339223 w 9915525"/>
              <a:gd name="connsiteY1022" fmla="*/ 6240576 h 6819900"/>
              <a:gd name="connsiteX1023" fmla="*/ 5301540 w 9915525"/>
              <a:gd name="connsiteY1023" fmla="*/ 6202473 h 6819900"/>
              <a:gd name="connsiteX1024" fmla="*/ 5267271 w 9915525"/>
              <a:gd name="connsiteY1024" fmla="*/ 6121255 h 6819900"/>
              <a:gd name="connsiteX1025" fmla="*/ 5252724 w 9915525"/>
              <a:gd name="connsiteY1025" fmla="*/ 6111730 h 6819900"/>
              <a:gd name="connsiteX1026" fmla="*/ 5249153 w 9915525"/>
              <a:gd name="connsiteY1026" fmla="*/ 6092680 h 6819900"/>
              <a:gd name="connsiteX1027" fmla="*/ 5245581 w 9915525"/>
              <a:gd name="connsiteY1027" fmla="*/ 6012398 h 6819900"/>
              <a:gd name="connsiteX1028" fmla="*/ 5228083 w 9915525"/>
              <a:gd name="connsiteY1028" fmla="*/ 5925334 h 6819900"/>
              <a:gd name="connsiteX1029" fmla="*/ 5210349 w 9915525"/>
              <a:gd name="connsiteY1029" fmla="*/ 5898460 h 6819900"/>
              <a:gd name="connsiteX1030" fmla="*/ 5202014 w 9915525"/>
              <a:gd name="connsiteY1030" fmla="*/ 5806930 h 6819900"/>
              <a:gd name="connsiteX1031" fmla="*/ 5143553 w 9915525"/>
              <a:gd name="connsiteY1031" fmla="*/ 5691117 h 6819900"/>
              <a:gd name="connsiteX1032" fmla="*/ 5122131 w 9915525"/>
              <a:gd name="connsiteY1032" fmla="*/ 5668708 h 6819900"/>
              <a:gd name="connsiteX1033" fmla="*/ 5084614 w 9915525"/>
              <a:gd name="connsiteY1033" fmla="*/ 5639561 h 6819900"/>
              <a:gd name="connsiteX1034" fmla="*/ 5065655 w 9915525"/>
              <a:gd name="connsiteY1034" fmla="*/ 5709563 h 6819900"/>
              <a:gd name="connsiteX1035" fmla="*/ 5072673 w 9915525"/>
              <a:gd name="connsiteY1035" fmla="*/ 5783118 h 6819900"/>
              <a:gd name="connsiteX1036" fmla="*/ 5084502 w 9915525"/>
              <a:gd name="connsiteY1036" fmla="*/ 5886634 h 6819900"/>
              <a:gd name="connsiteX1037" fmla="*/ 5039998 w 9915525"/>
              <a:gd name="connsiteY1037" fmla="*/ 5840268 h 6819900"/>
              <a:gd name="connsiteX1038" fmla="*/ 5034388 w 9915525"/>
              <a:gd name="connsiteY1038" fmla="*/ 5755556 h 6819900"/>
              <a:gd name="connsiteX1039" fmla="*/ 4994487 w 9915525"/>
              <a:gd name="connsiteY1039" fmla="*/ 5683251 h 6819900"/>
              <a:gd name="connsiteX1040" fmla="*/ 4955412 w 9915525"/>
              <a:gd name="connsiteY1040" fmla="*/ 5761789 h 6819900"/>
              <a:gd name="connsiteX1041" fmla="*/ 4950587 w 9915525"/>
              <a:gd name="connsiteY1041" fmla="*/ 5764977 h 6819900"/>
              <a:gd name="connsiteX1042" fmla="*/ 4939590 w 9915525"/>
              <a:gd name="connsiteY1042" fmla="*/ 5773030 h 6819900"/>
              <a:gd name="connsiteX1043" fmla="*/ 4929308 w 9915525"/>
              <a:gd name="connsiteY1043" fmla="*/ 5787880 h 6819900"/>
              <a:gd name="connsiteX1044" fmla="*/ 4925303 w 9915525"/>
              <a:gd name="connsiteY1044" fmla="*/ 5759305 h 6819900"/>
              <a:gd name="connsiteX1045" fmla="*/ 4920617 w 9915525"/>
              <a:gd name="connsiteY1045" fmla="*/ 5730730 h 6819900"/>
              <a:gd name="connsiteX1046" fmla="*/ 4894141 w 9915525"/>
              <a:gd name="connsiteY1046" fmla="*/ 5715217 h 6819900"/>
              <a:gd name="connsiteX1047" fmla="*/ 4900452 w 9915525"/>
              <a:gd name="connsiteY1047" fmla="*/ 5682031 h 6819900"/>
              <a:gd name="connsiteX1048" fmla="*/ 4916661 w 9915525"/>
              <a:gd name="connsiteY1048" fmla="*/ 5624218 h 6819900"/>
              <a:gd name="connsiteX1049" fmla="*/ 4901506 w 9915525"/>
              <a:gd name="connsiteY1049" fmla="*/ 5574536 h 6819900"/>
              <a:gd name="connsiteX1050" fmla="*/ 4891965 w 9915525"/>
              <a:gd name="connsiteY1050" fmla="*/ 5549646 h 6819900"/>
              <a:gd name="connsiteX1051" fmla="*/ 4872915 w 9915525"/>
              <a:gd name="connsiteY1051" fmla="*/ 5513850 h 6819900"/>
              <a:gd name="connsiteX1052" fmla="*/ 4853865 w 9915525"/>
              <a:gd name="connsiteY1052" fmla="*/ 5473953 h 6819900"/>
              <a:gd name="connsiteX1053" fmla="*/ 4846721 w 9915525"/>
              <a:gd name="connsiteY1053" fmla="*/ 5453668 h 6819900"/>
              <a:gd name="connsiteX1054" fmla="*/ 4806240 w 9915525"/>
              <a:gd name="connsiteY1054" fmla="*/ 5451287 h 6819900"/>
              <a:gd name="connsiteX1055" fmla="*/ 4775604 w 9915525"/>
              <a:gd name="connsiteY1055" fmla="*/ 5484718 h 6819900"/>
              <a:gd name="connsiteX1056" fmla="*/ 4758246 w 9915525"/>
              <a:gd name="connsiteY1056" fmla="*/ 5526060 h 6819900"/>
              <a:gd name="connsiteX1057" fmla="*/ 4743747 w 9915525"/>
              <a:gd name="connsiteY1057" fmla="*/ 5546914 h 6819900"/>
              <a:gd name="connsiteX1058" fmla="*/ 4733063 w 9915525"/>
              <a:gd name="connsiteY1058" fmla="*/ 5555168 h 6819900"/>
              <a:gd name="connsiteX1059" fmla="*/ 4735284 w 9915525"/>
              <a:gd name="connsiteY1059" fmla="*/ 5569337 h 6819900"/>
              <a:gd name="connsiteX1060" fmla="*/ 4789519 w 9915525"/>
              <a:gd name="connsiteY1060" fmla="*/ 5584941 h 6819900"/>
              <a:gd name="connsiteX1061" fmla="*/ 4825290 w 9915525"/>
              <a:gd name="connsiteY1061" fmla="*/ 5610669 h 6819900"/>
              <a:gd name="connsiteX1062" fmla="*/ 4836156 w 9915525"/>
              <a:gd name="connsiteY1062" fmla="*/ 5652061 h 6819900"/>
              <a:gd name="connsiteX1063" fmla="*/ 4840023 w 9915525"/>
              <a:gd name="connsiteY1063" fmla="*/ 5778209 h 6819900"/>
              <a:gd name="connsiteX1064" fmla="*/ 4801908 w 9915525"/>
              <a:gd name="connsiteY1064" fmla="*/ 5716443 h 6819900"/>
              <a:gd name="connsiteX1065" fmla="*/ 4748759 w 9915525"/>
              <a:gd name="connsiteY1065" fmla="*/ 5657571 h 6819900"/>
              <a:gd name="connsiteX1066" fmla="*/ 4665224 w 9915525"/>
              <a:gd name="connsiteY1066" fmla="*/ 5588164 h 6819900"/>
              <a:gd name="connsiteX1067" fmla="*/ 4592968 w 9915525"/>
              <a:gd name="connsiteY1067" fmla="*/ 5533067 h 6819900"/>
              <a:gd name="connsiteX1068" fmla="*/ 4598439 w 9915525"/>
              <a:gd name="connsiteY1068" fmla="*/ 5578330 h 6819900"/>
              <a:gd name="connsiteX1069" fmla="*/ 4604726 w 9915525"/>
              <a:gd name="connsiteY1069" fmla="*/ 5612554 h 6819900"/>
              <a:gd name="connsiteX1070" fmla="*/ 4618284 w 9915525"/>
              <a:gd name="connsiteY1070" fmla="*/ 5658848 h 6819900"/>
              <a:gd name="connsiteX1071" fmla="*/ 4634790 w 9915525"/>
              <a:gd name="connsiteY1071" fmla="*/ 5691299 h 6819900"/>
              <a:gd name="connsiteX1072" fmla="*/ 4606396 w 9915525"/>
              <a:gd name="connsiteY1072" fmla="*/ 5711680 h 6819900"/>
              <a:gd name="connsiteX1073" fmla="*/ 4572158 w 9915525"/>
              <a:gd name="connsiteY1073" fmla="*/ 5734968 h 6819900"/>
              <a:gd name="connsiteX1074" fmla="*/ 4550545 w 9915525"/>
              <a:gd name="connsiteY1074" fmla="*/ 5762438 h 6819900"/>
              <a:gd name="connsiteX1075" fmla="*/ 4555567 w 9915525"/>
              <a:gd name="connsiteY1075" fmla="*/ 5767726 h 6819900"/>
              <a:gd name="connsiteX1076" fmla="*/ 4582132 w 9915525"/>
              <a:gd name="connsiteY1076" fmla="*/ 5787028 h 6819900"/>
              <a:gd name="connsiteX1077" fmla="*/ 4611869 w 9915525"/>
              <a:gd name="connsiteY1077" fmla="*/ 5820926 h 6819900"/>
              <a:gd name="connsiteX1078" fmla="*/ 4632929 w 9915525"/>
              <a:gd name="connsiteY1078" fmla="*/ 5876547 h 6819900"/>
              <a:gd name="connsiteX1079" fmla="*/ 4598540 w 9915525"/>
              <a:gd name="connsiteY1079" fmla="*/ 5892655 h 6819900"/>
              <a:gd name="connsiteX1080" fmla="*/ 4539016 w 9915525"/>
              <a:gd name="connsiteY1080" fmla="*/ 5799514 h 6819900"/>
              <a:gd name="connsiteX1081" fmla="*/ 4482390 w 9915525"/>
              <a:gd name="connsiteY1081" fmla="*/ 5812687 h 6819900"/>
              <a:gd name="connsiteX1082" fmla="*/ 4449153 w 9915525"/>
              <a:gd name="connsiteY1082" fmla="*/ 5820608 h 6819900"/>
              <a:gd name="connsiteX1083" fmla="*/ 4410034 w 9915525"/>
              <a:gd name="connsiteY1083" fmla="*/ 5829701 h 6819900"/>
              <a:gd name="connsiteX1084" fmla="*/ 4377615 w 9915525"/>
              <a:gd name="connsiteY1084" fmla="*/ 5826542 h 6819900"/>
              <a:gd name="connsiteX1085" fmla="*/ 4367935 w 9915525"/>
              <a:gd name="connsiteY1085" fmla="*/ 5802072 h 6819900"/>
              <a:gd name="connsiteX1086" fmla="*/ 4364205 w 9915525"/>
              <a:gd name="connsiteY1086" fmla="*/ 5786461 h 6819900"/>
              <a:gd name="connsiteX1087" fmla="*/ 4350073 w 9915525"/>
              <a:gd name="connsiteY1087" fmla="*/ 5762767 h 6819900"/>
              <a:gd name="connsiteX1088" fmla="*/ 4329990 w 9915525"/>
              <a:gd name="connsiteY1088" fmla="*/ 5717069 h 6819900"/>
              <a:gd name="connsiteX1089" fmla="*/ 4287128 w 9915525"/>
              <a:gd name="connsiteY1089" fmla="*/ 5673580 h 6819900"/>
              <a:gd name="connsiteX1090" fmla="*/ 4272840 w 9915525"/>
              <a:gd name="connsiteY1090" fmla="*/ 5698559 h 6819900"/>
              <a:gd name="connsiteX1091" fmla="*/ 4258553 w 9915525"/>
              <a:gd name="connsiteY1091" fmla="*/ 5711680 h 6819900"/>
              <a:gd name="connsiteX1092" fmla="*/ 4244265 w 9915525"/>
              <a:gd name="connsiteY1092" fmla="*/ 5702155 h 6819900"/>
              <a:gd name="connsiteX1093" fmla="*/ 4215690 w 9915525"/>
              <a:gd name="connsiteY1093" fmla="*/ 5692630 h 6819900"/>
              <a:gd name="connsiteX1094" fmla="*/ 4187115 w 9915525"/>
              <a:gd name="connsiteY1094" fmla="*/ 5669611 h 6819900"/>
              <a:gd name="connsiteX1095" fmla="*/ 4196837 w 9915525"/>
              <a:gd name="connsiteY1095" fmla="*/ 5643352 h 6819900"/>
              <a:gd name="connsiteX1096" fmla="*/ 4165001 w 9915525"/>
              <a:gd name="connsiteY1096" fmla="*/ 5582220 h 6819900"/>
              <a:gd name="connsiteX1097" fmla="*/ 4110915 w 9915525"/>
              <a:gd name="connsiteY1097" fmla="*/ 5628058 h 6819900"/>
              <a:gd name="connsiteX1098" fmla="*/ 4120775 w 9915525"/>
              <a:gd name="connsiteY1098" fmla="*/ 5664681 h 6819900"/>
              <a:gd name="connsiteX1099" fmla="*/ 4093373 w 9915525"/>
              <a:gd name="connsiteY1099" fmla="*/ 5671279 h 6819900"/>
              <a:gd name="connsiteX1100" fmla="*/ 4072564 w 9915525"/>
              <a:gd name="connsiteY1100" fmla="*/ 5673660 h 6819900"/>
              <a:gd name="connsiteX1101" fmla="*/ 4071782 w 9915525"/>
              <a:gd name="connsiteY1101" fmla="*/ 5721205 h 6819900"/>
              <a:gd name="connsiteX1102" fmla="*/ 4086251 w 9915525"/>
              <a:gd name="connsiteY1102" fmla="*/ 5745018 h 6819900"/>
              <a:gd name="connsiteX1103" fmla="*/ 4101571 w 9915525"/>
              <a:gd name="connsiteY1103" fmla="*/ 5768830 h 6819900"/>
              <a:gd name="connsiteX1104" fmla="*/ 4110915 w 9915525"/>
              <a:gd name="connsiteY1104" fmla="*/ 5792080 h 6819900"/>
              <a:gd name="connsiteX1105" fmla="*/ 4120942 w 9915525"/>
              <a:gd name="connsiteY1105" fmla="*/ 5821529 h 6819900"/>
              <a:gd name="connsiteX1106" fmla="*/ 4127445 w 9915525"/>
              <a:gd name="connsiteY1106" fmla="*/ 5838301 h 6819900"/>
              <a:gd name="connsiteX1107" fmla="*/ 4174944 w 9915525"/>
              <a:gd name="connsiteY1107" fmla="*/ 5883130 h 6819900"/>
              <a:gd name="connsiteX1108" fmla="*/ 4196640 w 9915525"/>
              <a:gd name="connsiteY1108" fmla="*/ 5897418 h 6819900"/>
              <a:gd name="connsiteX1109" fmla="*/ 4206165 w 9915525"/>
              <a:gd name="connsiteY1109" fmla="*/ 5911705 h 6819900"/>
              <a:gd name="connsiteX1110" fmla="*/ 4215690 w 9915525"/>
              <a:gd name="connsiteY1110" fmla="*/ 5930420 h 6819900"/>
              <a:gd name="connsiteX1111" fmla="*/ 4234740 w 9915525"/>
              <a:gd name="connsiteY1111" fmla="*/ 5959330 h 6819900"/>
              <a:gd name="connsiteX1112" fmla="*/ 4223307 w 9915525"/>
              <a:gd name="connsiteY1112" fmla="*/ 5984190 h 6819900"/>
              <a:gd name="connsiteX1113" fmla="*/ 4187588 w 9915525"/>
              <a:gd name="connsiteY1113" fmla="*/ 5970873 h 6819900"/>
              <a:gd name="connsiteX1114" fmla="*/ 4155733 w 9915525"/>
              <a:gd name="connsiteY1114" fmla="*/ 5946706 h 6819900"/>
              <a:gd name="connsiteX1115" fmla="*/ 4119978 w 9915525"/>
              <a:gd name="connsiteY1115" fmla="*/ 5905727 h 6819900"/>
              <a:gd name="connsiteX1116" fmla="*/ 4073495 w 9915525"/>
              <a:gd name="connsiteY1116" fmla="*/ 5854555 h 6819900"/>
              <a:gd name="connsiteX1117" fmla="*/ 4063290 w 9915525"/>
              <a:gd name="connsiteY1117" fmla="*/ 5836186 h 6819900"/>
              <a:gd name="connsiteX1118" fmla="*/ 4050851 w 9915525"/>
              <a:gd name="connsiteY1118" fmla="*/ 5805230 h 6819900"/>
              <a:gd name="connsiteX1119" fmla="*/ 4032100 w 9915525"/>
              <a:gd name="connsiteY1119" fmla="*/ 5775974 h 6819900"/>
              <a:gd name="connsiteX1120" fmla="*/ 3980525 w 9915525"/>
              <a:gd name="connsiteY1120" fmla="*/ 5774855 h 6819900"/>
              <a:gd name="connsiteX1121" fmla="*/ 3986247 w 9915525"/>
              <a:gd name="connsiteY1121" fmla="*/ 5809120 h 6819900"/>
              <a:gd name="connsiteX1122" fmla="*/ 3991995 w 9915525"/>
              <a:gd name="connsiteY1122" fmla="*/ 5833776 h 6819900"/>
              <a:gd name="connsiteX1123" fmla="*/ 3978112 w 9915525"/>
              <a:gd name="connsiteY1123" fmla="*/ 5826866 h 6819900"/>
              <a:gd name="connsiteX1124" fmla="*/ 3948990 w 9915525"/>
              <a:gd name="connsiteY1124" fmla="*/ 5846484 h 6819900"/>
              <a:gd name="connsiteX1125" fmla="*/ 3968040 w 9915525"/>
              <a:gd name="connsiteY1125" fmla="*/ 5870845 h 6819900"/>
              <a:gd name="connsiteX1126" fmla="*/ 3987090 w 9915525"/>
              <a:gd name="connsiteY1126" fmla="*/ 5898983 h 6819900"/>
              <a:gd name="connsiteX1127" fmla="*/ 4050393 w 9915525"/>
              <a:gd name="connsiteY1127" fmla="*/ 5968855 h 6819900"/>
              <a:gd name="connsiteX1128" fmla="*/ 4063290 w 9915525"/>
              <a:gd name="connsiteY1128" fmla="*/ 5987905 h 6819900"/>
              <a:gd name="connsiteX1129" fmla="*/ 4040644 w 9915525"/>
              <a:gd name="connsiteY1129" fmla="*/ 6006955 h 6819900"/>
              <a:gd name="connsiteX1130" fmla="*/ 4006140 w 9915525"/>
              <a:gd name="connsiteY1130" fmla="*/ 6021243 h 6819900"/>
              <a:gd name="connsiteX1131" fmla="*/ 3985924 w 9915525"/>
              <a:gd name="connsiteY1131" fmla="*/ 6035530 h 6819900"/>
              <a:gd name="connsiteX1132" fmla="*/ 3977565 w 9915525"/>
              <a:gd name="connsiteY1132" fmla="*/ 6021243 h 6819900"/>
              <a:gd name="connsiteX1133" fmla="*/ 3968040 w 9915525"/>
              <a:gd name="connsiteY1133" fmla="*/ 6006955 h 6819900"/>
              <a:gd name="connsiteX1134" fmla="*/ 3958515 w 9915525"/>
              <a:gd name="connsiteY1134" fmla="*/ 5991411 h 6819900"/>
              <a:gd name="connsiteX1135" fmla="*/ 3899474 w 9915525"/>
              <a:gd name="connsiteY1135" fmla="*/ 5891538 h 6819900"/>
              <a:gd name="connsiteX1136" fmla="*/ 3882315 w 9915525"/>
              <a:gd name="connsiteY1136" fmla="*/ 5855902 h 6819900"/>
              <a:gd name="connsiteX1137" fmla="*/ 3801405 w 9915525"/>
              <a:gd name="connsiteY1137" fmla="*/ 5733111 h 6819900"/>
              <a:gd name="connsiteX1138" fmla="*/ 3765898 w 9915525"/>
              <a:gd name="connsiteY1138" fmla="*/ 5711680 h 6819900"/>
              <a:gd name="connsiteX1139" fmla="*/ 3748965 w 9915525"/>
              <a:gd name="connsiteY1139" fmla="*/ 5696708 h 6819900"/>
              <a:gd name="connsiteX1140" fmla="*/ 3688500 w 9915525"/>
              <a:gd name="connsiteY1140" fmla="*/ 5590187 h 6819900"/>
              <a:gd name="connsiteX1141" fmla="*/ 3666982 w 9915525"/>
              <a:gd name="connsiteY1141" fmla="*/ 5564043 h 6819900"/>
              <a:gd name="connsiteX1142" fmla="*/ 3639923 w 9915525"/>
              <a:gd name="connsiteY1142" fmla="*/ 5541746 h 6819900"/>
              <a:gd name="connsiteX1143" fmla="*/ 3587040 w 9915525"/>
              <a:gd name="connsiteY1143" fmla="*/ 5493296 h 6819900"/>
              <a:gd name="connsiteX1144" fmla="*/ 3563227 w 9915525"/>
              <a:gd name="connsiteY1144" fmla="*/ 5465732 h 6819900"/>
              <a:gd name="connsiteX1145" fmla="*/ 3539415 w 9915525"/>
              <a:gd name="connsiteY1145" fmla="*/ 5422876 h 6819900"/>
              <a:gd name="connsiteX1146" fmla="*/ 3509413 w 9915525"/>
              <a:gd name="connsiteY1146" fmla="*/ 5383783 h 6819900"/>
              <a:gd name="connsiteX1147" fmla="*/ 3453690 w 9915525"/>
              <a:gd name="connsiteY1147" fmla="*/ 5408709 h 6819900"/>
              <a:gd name="connsiteX1148" fmla="*/ 3398491 w 9915525"/>
              <a:gd name="connsiteY1148" fmla="*/ 5394974 h 6819900"/>
              <a:gd name="connsiteX1149" fmla="*/ 3379351 w 9915525"/>
              <a:gd name="connsiteY1149" fmla="*/ 5367564 h 6819900"/>
              <a:gd name="connsiteX1150" fmla="*/ 3329865 w 9915525"/>
              <a:gd name="connsiteY1150" fmla="*/ 5370643 h 6819900"/>
              <a:gd name="connsiteX1151" fmla="*/ 3322063 w 9915525"/>
              <a:gd name="connsiteY1151" fmla="*/ 5374608 h 6819900"/>
              <a:gd name="connsiteX1152" fmla="*/ 3335664 w 9915525"/>
              <a:gd name="connsiteY1152" fmla="*/ 5436315 h 6819900"/>
              <a:gd name="connsiteX1153" fmla="*/ 3348915 w 9915525"/>
              <a:gd name="connsiteY1153" fmla="*/ 5465755 h 6819900"/>
              <a:gd name="connsiteX1154" fmla="*/ 3379081 w 9915525"/>
              <a:gd name="connsiteY1154" fmla="*/ 5521735 h 6819900"/>
              <a:gd name="connsiteX1155" fmla="*/ 3410959 w 9915525"/>
              <a:gd name="connsiteY1155" fmla="*/ 5575946 h 6819900"/>
              <a:gd name="connsiteX1156" fmla="*/ 3445190 w 9915525"/>
              <a:gd name="connsiteY1156" fmla="*/ 5666307 h 6819900"/>
              <a:gd name="connsiteX1157" fmla="*/ 3453690 w 9915525"/>
              <a:gd name="connsiteY1157" fmla="*/ 5702166 h 6819900"/>
              <a:gd name="connsiteX1158" fmla="*/ 3483218 w 9915525"/>
              <a:gd name="connsiteY1158" fmla="*/ 5739442 h 6819900"/>
              <a:gd name="connsiteX1159" fmla="*/ 3512746 w 9915525"/>
              <a:gd name="connsiteY1159" fmla="*/ 5757399 h 6819900"/>
              <a:gd name="connsiteX1160" fmla="*/ 3491751 w 9915525"/>
              <a:gd name="connsiteY1160" fmla="*/ 5778395 h 6819900"/>
              <a:gd name="connsiteX1161" fmla="*/ 3476473 w 9915525"/>
              <a:gd name="connsiteY1161" fmla="*/ 5827977 h 6819900"/>
              <a:gd name="connsiteX1162" fmla="*/ 3469040 w 9915525"/>
              <a:gd name="connsiteY1162" fmla="*/ 5851518 h 6819900"/>
              <a:gd name="connsiteX1163" fmla="*/ 3466403 w 9915525"/>
              <a:gd name="connsiteY1163" fmla="*/ 5874326 h 6819900"/>
              <a:gd name="connsiteX1164" fmla="*/ 3496820 w 9915525"/>
              <a:gd name="connsiteY1164" fmla="*/ 5902180 h 6819900"/>
              <a:gd name="connsiteX1165" fmla="*/ 3553629 w 9915525"/>
              <a:gd name="connsiteY1165" fmla="*/ 5950125 h 6819900"/>
              <a:gd name="connsiteX1166" fmla="*/ 3563788 w 9915525"/>
              <a:gd name="connsiteY1166" fmla="*/ 6009336 h 6819900"/>
              <a:gd name="connsiteX1167" fmla="*/ 3561831 w 9915525"/>
              <a:gd name="connsiteY1167" fmla="*/ 6045055 h 6819900"/>
              <a:gd name="connsiteX1168" fmla="*/ 3510840 w 9915525"/>
              <a:gd name="connsiteY1168" fmla="*/ 5992128 h 6819900"/>
              <a:gd name="connsiteX1169" fmla="*/ 3500753 w 9915525"/>
              <a:gd name="connsiteY1169" fmla="*/ 5968855 h 6819900"/>
              <a:gd name="connsiteX1170" fmla="*/ 3497480 w 9915525"/>
              <a:gd name="connsiteY1170" fmla="*/ 5957830 h 6819900"/>
              <a:gd name="connsiteX1171" fmla="*/ 3484191 w 9915525"/>
              <a:gd name="connsiteY1171" fmla="*/ 5952061 h 6819900"/>
              <a:gd name="connsiteX1172" fmla="*/ 3447864 w 9915525"/>
              <a:gd name="connsiteY1172" fmla="*/ 5932131 h 6819900"/>
              <a:gd name="connsiteX1173" fmla="*/ 3418853 w 9915525"/>
              <a:gd name="connsiteY1173" fmla="*/ 5899326 h 6819900"/>
              <a:gd name="connsiteX1174" fmla="*/ 3405764 w 9915525"/>
              <a:gd name="connsiteY1174" fmla="*/ 5865988 h 6819900"/>
              <a:gd name="connsiteX1175" fmla="*/ 3340389 w 9915525"/>
              <a:gd name="connsiteY1175" fmla="*/ 5794384 h 6819900"/>
              <a:gd name="connsiteX1176" fmla="*/ 3345891 w 9915525"/>
              <a:gd name="connsiteY1176" fmla="*/ 5755463 h 6819900"/>
              <a:gd name="connsiteX1177" fmla="*/ 3354969 w 9915525"/>
              <a:gd name="connsiteY1177" fmla="*/ 5698770 h 6819900"/>
              <a:gd name="connsiteX1178" fmla="*/ 3309784 w 9915525"/>
              <a:gd name="connsiteY1178" fmla="*/ 5664055 h 6819900"/>
              <a:gd name="connsiteX1179" fmla="*/ 3287225 w 9915525"/>
              <a:gd name="connsiteY1179" fmla="*/ 5623028 h 6819900"/>
              <a:gd name="connsiteX1180" fmla="*/ 3244590 w 9915525"/>
              <a:gd name="connsiteY1180" fmla="*/ 5563900 h 6819900"/>
              <a:gd name="connsiteX1181" fmla="*/ 3160003 w 9915525"/>
              <a:gd name="connsiteY1181" fmla="*/ 5519143 h 6819900"/>
              <a:gd name="connsiteX1182" fmla="*/ 3143334 w 9915525"/>
              <a:gd name="connsiteY1182" fmla="*/ 5511655 h 6819900"/>
              <a:gd name="connsiteX1183" fmla="*/ 3153652 w 9915525"/>
              <a:gd name="connsiteY1183" fmla="*/ 5483080 h 6819900"/>
              <a:gd name="connsiteX1184" fmla="*/ 3177465 w 9915525"/>
              <a:gd name="connsiteY1184" fmla="*/ 5458941 h 6819900"/>
              <a:gd name="connsiteX1185" fmla="*/ 3189371 w 9915525"/>
              <a:gd name="connsiteY1185" fmla="*/ 5449833 h 6819900"/>
              <a:gd name="connsiteX1186" fmla="*/ 3171676 w 9915525"/>
              <a:gd name="connsiteY1186" fmla="*/ 5428964 h 6819900"/>
              <a:gd name="connsiteX1187" fmla="*/ 3136721 w 9915525"/>
              <a:gd name="connsiteY1187" fmla="*/ 5360574 h 6819900"/>
              <a:gd name="connsiteX1188" fmla="*/ 3049897 w 9915525"/>
              <a:gd name="connsiteY1188" fmla="*/ 5279072 h 6819900"/>
              <a:gd name="connsiteX1189" fmla="*/ 3063552 w 9915525"/>
              <a:gd name="connsiteY1189" fmla="*/ 5340592 h 6819900"/>
              <a:gd name="connsiteX1190" fmla="*/ 3085427 w 9915525"/>
              <a:gd name="connsiteY1190" fmla="*/ 5422647 h 6819900"/>
              <a:gd name="connsiteX1191" fmla="*/ 3104090 w 9915525"/>
              <a:gd name="connsiteY1191" fmla="*/ 5497129 h 6819900"/>
              <a:gd name="connsiteX1192" fmla="*/ 3111614 w 9915525"/>
              <a:gd name="connsiteY1192" fmla="*/ 5530705 h 6819900"/>
              <a:gd name="connsiteX1193" fmla="*/ 3109874 w 9915525"/>
              <a:gd name="connsiteY1193" fmla="*/ 5556899 h 6819900"/>
              <a:gd name="connsiteX1194" fmla="*/ 3137625 w 9915525"/>
              <a:gd name="connsiteY1194" fmla="*/ 5586137 h 6819900"/>
              <a:gd name="connsiteX1195" fmla="*/ 3158415 w 9915525"/>
              <a:gd name="connsiteY1195" fmla="*/ 5621293 h 6819900"/>
              <a:gd name="connsiteX1196" fmla="*/ 3169063 w 9915525"/>
              <a:gd name="connsiteY1196" fmla="*/ 5659987 h 6819900"/>
              <a:gd name="connsiteX1197" fmla="*/ 3174003 w 9915525"/>
              <a:gd name="connsiteY1197" fmla="*/ 5708204 h 6819900"/>
              <a:gd name="connsiteX1198" fmla="*/ 3187168 w 9915525"/>
              <a:gd name="connsiteY1198" fmla="*/ 5761627 h 6819900"/>
              <a:gd name="connsiteX1199" fmla="*/ 3206040 w 9915525"/>
              <a:gd name="connsiteY1199" fmla="*/ 5784243 h 6819900"/>
              <a:gd name="connsiteX1200" fmla="*/ 3220990 w 9915525"/>
              <a:gd name="connsiteY1200" fmla="*/ 5807480 h 6819900"/>
              <a:gd name="connsiteX1201" fmla="*/ 3231955 w 9915525"/>
              <a:gd name="connsiteY1201" fmla="*/ 5835121 h 6819900"/>
              <a:gd name="connsiteX1202" fmla="*/ 3262788 w 9915525"/>
              <a:gd name="connsiteY1202" fmla="*/ 5873605 h 6819900"/>
              <a:gd name="connsiteX1203" fmla="*/ 3272715 w 9915525"/>
              <a:gd name="connsiteY1203" fmla="*/ 5906723 h 6819900"/>
              <a:gd name="connsiteX1204" fmla="*/ 3295337 w 9915525"/>
              <a:gd name="connsiteY1204" fmla="*/ 5954664 h 6819900"/>
              <a:gd name="connsiteX1205" fmla="*/ 3309624 w 9915525"/>
              <a:gd name="connsiteY1205" fmla="*/ 6021979 h 6819900"/>
              <a:gd name="connsiteX1206" fmla="*/ 3301290 w 9915525"/>
              <a:gd name="connsiteY1206" fmla="*/ 6017042 h 6819900"/>
              <a:gd name="connsiteX1207" fmla="*/ 3288035 w 9915525"/>
              <a:gd name="connsiteY1207" fmla="*/ 6006955 h 6819900"/>
              <a:gd name="connsiteX1208" fmla="*/ 3269298 w 9915525"/>
              <a:gd name="connsiteY1208" fmla="*/ 5985114 h 6819900"/>
              <a:gd name="connsiteX1209" fmla="*/ 3226965 w 9915525"/>
              <a:gd name="connsiteY1209" fmla="*/ 5947014 h 6819900"/>
              <a:gd name="connsiteX1210" fmla="*/ 3162754 w 9915525"/>
              <a:gd name="connsiteY1210" fmla="*/ 5951140 h 6819900"/>
              <a:gd name="connsiteX1211" fmla="*/ 3191217 w 9915525"/>
              <a:gd name="connsiteY1211" fmla="*/ 6003527 h 6819900"/>
              <a:gd name="connsiteX1212" fmla="*/ 3233979 w 9915525"/>
              <a:gd name="connsiteY1212" fmla="*/ 6035530 h 6819900"/>
              <a:gd name="connsiteX1213" fmla="*/ 3266785 w 9915525"/>
              <a:gd name="connsiteY1213" fmla="*/ 6087918 h 6819900"/>
              <a:gd name="connsiteX1214" fmla="*/ 3259784 w 9915525"/>
              <a:gd name="connsiteY1214" fmla="*/ 6099659 h 6819900"/>
              <a:gd name="connsiteX1215" fmla="*/ 3215565 w 9915525"/>
              <a:gd name="connsiteY1215" fmla="*/ 6146087 h 6819900"/>
              <a:gd name="connsiteX1216" fmla="*/ 3148298 w 9915525"/>
              <a:gd name="connsiteY1216" fmla="*/ 6198522 h 6819900"/>
              <a:gd name="connsiteX1217" fmla="*/ 3097325 w 9915525"/>
              <a:gd name="connsiteY1217" fmla="*/ 6221340 h 6819900"/>
              <a:gd name="connsiteX1218" fmla="*/ 3070755 w 9915525"/>
              <a:gd name="connsiteY1218" fmla="*/ 6245964 h 6819900"/>
              <a:gd name="connsiteX1219" fmla="*/ 3095535 w 9915525"/>
              <a:gd name="connsiteY1219" fmla="*/ 6267257 h 6819900"/>
              <a:gd name="connsiteX1220" fmla="*/ 3120315 w 9915525"/>
              <a:gd name="connsiteY1220" fmla="*/ 6297861 h 6819900"/>
              <a:gd name="connsiteX1221" fmla="*/ 3139365 w 9915525"/>
              <a:gd name="connsiteY1221" fmla="*/ 6319070 h 6819900"/>
              <a:gd name="connsiteX1222" fmla="*/ 3146509 w 9915525"/>
              <a:gd name="connsiteY1222" fmla="*/ 6359234 h 6819900"/>
              <a:gd name="connsiteX1223" fmla="*/ 3106669 w 9915525"/>
              <a:gd name="connsiteY1223" fmla="*/ 6323661 h 6819900"/>
              <a:gd name="connsiteX1224" fmla="*/ 3081573 w 9915525"/>
              <a:gd name="connsiteY1224" fmla="*/ 6302230 h 6819900"/>
              <a:gd name="connsiteX1225" fmla="*/ 3063165 w 9915525"/>
              <a:gd name="connsiteY1225" fmla="*/ 6285297 h 6819900"/>
              <a:gd name="connsiteX1226" fmla="*/ 3013159 w 9915525"/>
              <a:gd name="connsiteY1226" fmla="*/ 6233344 h 6819900"/>
              <a:gd name="connsiteX1227" fmla="*/ 3006015 w 9915525"/>
              <a:gd name="connsiteY1227" fmla="*/ 6221268 h 6819900"/>
              <a:gd name="connsiteX1228" fmla="*/ 2988574 w 9915525"/>
              <a:gd name="connsiteY1228" fmla="*/ 6206980 h 6819900"/>
              <a:gd name="connsiteX1229" fmla="*/ 2956491 w 9915525"/>
              <a:gd name="connsiteY1229" fmla="*/ 6132133 h 6819900"/>
              <a:gd name="connsiteX1230" fmla="*/ 2953386 w 9915525"/>
              <a:gd name="connsiteY1230" fmla="*/ 6092480 h 6819900"/>
              <a:gd name="connsiteX1231" fmla="*/ 2902989 w 9915525"/>
              <a:gd name="connsiteY1231" fmla="*/ 6114193 h 6819900"/>
              <a:gd name="connsiteX1232" fmla="*/ 2872018 w 9915525"/>
              <a:gd name="connsiteY1232" fmla="*/ 6142011 h 6819900"/>
              <a:gd name="connsiteX1233" fmla="*/ 2887989 w 9915525"/>
              <a:gd name="connsiteY1233" fmla="*/ 6207840 h 6819900"/>
              <a:gd name="connsiteX1234" fmla="*/ 2901240 w 9915525"/>
              <a:gd name="connsiteY1234" fmla="*/ 6235555 h 6819900"/>
              <a:gd name="connsiteX1235" fmla="*/ 2915527 w 9915525"/>
              <a:gd name="connsiteY1235" fmla="*/ 6264130 h 6819900"/>
              <a:gd name="connsiteX1236" fmla="*/ 2929815 w 9915525"/>
              <a:gd name="connsiteY1236" fmla="*/ 6298634 h 6819900"/>
              <a:gd name="connsiteX1237" fmla="*/ 2939340 w 9915525"/>
              <a:gd name="connsiteY1237" fmla="*/ 6321280 h 6819900"/>
              <a:gd name="connsiteX1238" fmla="*/ 2948865 w 9915525"/>
              <a:gd name="connsiteY1238" fmla="*/ 6335568 h 6819900"/>
              <a:gd name="connsiteX1239" fmla="*/ 2957079 w 9915525"/>
              <a:gd name="connsiteY1239" fmla="*/ 6349855 h 6819900"/>
              <a:gd name="connsiteX1240" fmla="*/ 2968502 w 9915525"/>
              <a:gd name="connsiteY1240" fmla="*/ 6467378 h 6819900"/>
              <a:gd name="connsiteX1241" fmla="*/ 2952277 w 9915525"/>
              <a:gd name="connsiteY1241" fmla="*/ 6458604 h 6819900"/>
              <a:gd name="connsiteX1242" fmla="*/ 2932914 w 9915525"/>
              <a:gd name="connsiteY1242" fmla="*/ 6432726 h 6819900"/>
              <a:gd name="connsiteX1243" fmla="*/ 2920290 w 9915525"/>
              <a:gd name="connsiteY1243" fmla="*/ 6407094 h 6819900"/>
              <a:gd name="connsiteX1244" fmla="*/ 2910765 w 9915525"/>
              <a:gd name="connsiteY1244" fmla="*/ 6383193 h 6819900"/>
              <a:gd name="connsiteX1245" fmla="*/ 2901240 w 9915525"/>
              <a:gd name="connsiteY1245" fmla="*/ 6360147 h 6819900"/>
              <a:gd name="connsiteX1246" fmla="*/ 2876880 w 9915525"/>
              <a:gd name="connsiteY1246" fmla="*/ 6307093 h 6819900"/>
              <a:gd name="connsiteX1247" fmla="*/ 2857531 w 9915525"/>
              <a:gd name="connsiteY1247" fmla="*/ 6258138 h 6819900"/>
              <a:gd name="connsiteX1248" fmla="*/ 2854005 w 9915525"/>
              <a:gd name="connsiteY1248" fmla="*/ 6245080 h 6819900"/>
              <a:gd name="connsiteX1249" fmla="*/ 2828659 w 9915525"/>
              <a:gd name="connsiteY1249" fmla="*/ 6206980 h 6819900"/>
              <a:gd name="connsiteX1250" fmla="*/ 2804157 w 9915525"/>
              <a:gd name="connsiteY1250" fmla="*/ 6168880 h 6819900"/>
              <a:gd name="connsiteX1251" fmla="*/ 2796465 w 9915525"/>
              <a:gd name="connsiteY1251" fmla="*/ 6155759 h 6819900"/>
              <a:gd name="connsiteX1252" fmla="*/ 2782177 w 9915525"/>
              <a:gd name="connsiteY1252" fmla="*/ 6130780 h 6819900"/>
              <a:gd name="connsiteX1253" fmla="*/ 2767725 w 9915525"/>
              <a:gd name="connsiteY1253" fmla="*/ 6093895 h 6819900"/>
              <a:gd name="connsiteX1254" fmla="*/ 2708359 w 9915525"/>
              <a:gd name="connsiteY1254" fmla="*/ 6023236 h 6819900"/>
              <a:gd name="connsiteX1255" fmla="*/ 2691690 w 9915525"/>
              <a:gd name="connsiteY1255" fmla="*/ 5998410 h 6819900"/>
              <a:gd name="connsiteX1256" fmla="*/ 2624335 w 9915525"/>
              <a:gd name="connsiteY1256" fmla="*/ 5949805 h 6819900"/>
              <a:gd name="connsiteX1257" fmla="*/ 2601357 w 9915525"/>
              <a:gd name="connsiteY1257" fmla="*/ 5911534 h 6819900"/>
              <a:gd name="connsiteX1258" fmla="*/ 2608127 w 9915525"/>
              <a:gd name="connsiteY1258" fmla="*/ 5858397 h 6819900"/>
              <a:gd name="connsiteX1259" fmla="*/ 2574635 w 9915525"/>
              <a:gd name="connsiteY1259" fmla="*/ 5818204 h 6819900"/>
              <a:gd name="connsiteX1260" fmla="*/ 2548815 w 9915525"/>
              <a:gd name="connsiteY1260" fmla="*/ 5848480 h 6819900"/>
              <a:gd name="connsiteX1261" fmla="*/ 2563102 w 9915525"/>
              <a:gd name="connsiteY1261" fmla="*/ 5896057 h 6819900"/>
              <a:gd name="connsiteX1262" fmla="*/ 2557703 w 9915525"/>
              <a:gd name="connsiteY1262" fmla="*/ 5940917 h 6819900"/>
              <a:gd name="connsiteX1263" fmla="*/ 2549344 w 9915525"/>
              <a:gd name="connsiteY1263" fmla="*/ 5974255 h 6819900"/>
              <a:gd name="connsiteX1264" fmla="*/ 2578083 w 9915525"/>
              <a:gd name="connsiteY1264" fmla="*/ 5987905 h 6819900"/>
              <a:gd name="connsiteX1265" fmla="*/ 2603110 w 9915525"/>
              <a:gd name="connsiteY1265" fmla="*/ 5999827 h 6819900"/>
              <a:gd name="connsiteX1266" fmla="*/ 2635408 w 9915525"/>
              <a:gd name="connsiteY1266" fmla="*/ 6024439 h 6819900"/>
              <a:gd name="connsiteX1267" fmla="*/ 2661399 w 9915525"/>
              <a:gd name="connsiteY1267" fmla="*/ 6071981 h 6819900"/>
              <a:gd name="connsiteX1268" fmla="*/ 2672607 w 9915525"/>
              <a:gd name="connsiteY1268" fmla="*/ 6110132 h 6819900"/>
              <a:gd name="connsiteX1269" fmla="*/ 2696622 w 9915525"/>
              <a:gd name="connsiteY1269" fmla="*/ 6127548 h 6819900"/>
              <a:gd name="connsiteX1270" fmla="*/ 2714709 w 9915525"/>
              <a:gd name="connsiteY1270" fmla="*/ 6214112 h 6819900"/>
              <a:gd name="connsiteX1271" fmla="*/ 2697523 w 9915525"/>
              <a:gd name="connsiteY1271" fmla="*/ 6230780 h 6819900"/>
              <a:gd name="connsiteX1272" fmla="*/ 2671647 w 9915525"/>
              <a:gd name="connsiteY1272" fmla="*/ 6272965 h 6819900"/>
              <a:gd name="connsiteX1273" fmla="*/ 2652196 w 9915525"/>
              <a:gd name="connsiteY1273" fmla="*/ 6306550 h 6819900"/>
              <a:gd name="connsiteX1274" fmla="*/ 2637752 w 9915525"/>
              <a:gd name="connsiteY1274" fmla="*/ 6315913 h 6819900"/>
              <a:gd name="connsiteX1275" fmla="*/ 2634431 w 9915525"/>
              <a:gd name="connsiteY1275" fmla="*/ 6325975 h 6819900"/>
              <a:gd name="connsiteX1276" fmla="*/ 2625015 w 9915525"/>
              <a:gd name="connsiteY1276" fmla="*/ 6335947 h 6819900"/>
              <a:gd name="connsiteX1277" fmla="*/ 2697877 w 9915525"/>
              <a:gd name="connsiteY1277" fmla="*/ 6407005 h 6819900"/>
              <a:gd name="connsiteX1278" fmla="*/ 2710029 w 9915525"/>
              <a:gd name="connsiteY1278" fmla="*/ 6418911 h 6819900"/>
              <a:gd name="connsiteX1279" fmla="*/ 2734552 w 9915525"/>
              <a:gd name="connsiteY1279" fmla="*/ 6454630 h 6819900"/>
              <a:gd name="connsiteX1280" fmla="*/ 2758365 w 9915525"/>
              <a:gd name="connsiteY1280" fmla="*/ 6469304 h 6819900"/>
              <a:gd name="connsiteX1281" fmla="*/ 2717884 w 9915525"/>
              <a:gd name="connsiteY1281" fmla="*/ 6481838 h 6819900"/>
              <a:gd name="connsiteX1282" fmla="*/ 2644065 w 9915525"/>
              <a:gd name="connsiteY1282" fmla="*/ 6446896 h 6819900"/>
              <a:gd name="connsiteX1283" fmla="*/ 2629690 w 9915525"/>
              <a:gd name="connsiteY1283" fmla="*/ 6419844 h 6819900"/>
              <a:gd name="connsiteX1284" fmla="*/ 2619891 w 9915525"/>
              <a:gd name="connsiteY1284" fmla="*/ 6398064 h 6819900"/>
              <a:gd name="connsiteX1285" fmla="*/ 2582730 w 9915525"/>
              <a:gd name="connsiteY1285" fmla="*/ 6345198 h 6819900"/>
              <a:gd name="connsiteX1286" fmla="*/ 2514043 w 9915525"/>
              <a:gd name="connsiteY1286" fmla="*/ 6306501 h 6819900"/>
              <a:gd name="connsiteX1287" fmla="*/ 2480000 w 9915525"/>
              <a:gd name="connsiteY1287" fmla="*/ 6324417 h 6819900"/>
              <a:gd name="connsiteX1288" fmla="*/ 2491086 w 9915525"/>
              <a:gd name="connsiteY1288" fmla="*/ 6399813 h 6819900"/>
              <a:gd name="connsiteX1289" fmla="*/ 2513039 w 9915525"/>
              <a:gd name="connsiteY1289" fmla="*/ 6438754 h 6819900"/>
              <a:gd name="connsiteX1290" fmla="*/ 2532668 w 9915525"/>
              <a:gd name="connsiteY1290" fmla="*/ 6483615 h 6819900"/>
              <a:gd name="connsiteX1291" fmla="*/ 2548815 w 9915525"/>
              <a:gd name="connsiteY1291" fmla="*/ 6515805 h 6819900"/>
              <a:gd name="connsiteX1292" fmla="*/ 2577390 w 9915525"/>
              <a:gd name="connsiteY1292" fmla="*/ 6553181 h 6819900"/>
              <a:gd name="connsiteX1293" fmla="*/ 2605965 w 9915525"/>
              <a:gd name="connsiteY1293" fmla="*/ 6584463 h 6819900"/>
              <a:gd name="connsiteX1294" fmla="*/ 2630818 w 9915525"/>
              <a:gd name="connsiteY1294" fmla="*/ 6617641 h 6819900"/>
              <a:gd name="connsiteX1295" fmla="*/ 2628814 w 9915525"/>
              <a:gd name="connsiteY1295" fmla="*/ 6660366 h 6819900"/>
              <a:gd name="connsiteX1296" fmla="*/ 2615490 w 9915525"/>
              <a:gd name="connsiteY1296" fmla="*/ 6664479 h 6819900"/>
              <a:gd name="connsiteX1297" fmla="*/ 2574310 w 9915525"/>
              <a:gd name="connsiteY1297" fmla="*/ 6666561 h 6819900"/>
              <a:gd name="connsiteX1298" fmla="*/ 2579528 w 9915525"/>
              <a:gd name="connsiteY1298" fmla="*/ 6201204 h 6819900"/>
              <a:gd name="connsiteX1299" fmla="*/ 2587992 w 9915525"/>
              <a:gd name="connsiteY1299" fmla="*/ 6168013 h 6819900"/>
              <a:gd name="connsiteX1300" fmla="*/ 2585644 w 9915525"/>
              <a:gd name="connsiteY1300" fmla="*/ 6159501 h 6819900"/>
              <a:gd name="connsiteX1301" fmla="*/ 2571185 w 9915525"/>
              <a:gd name="connsiteY1301" fmla="*/ 6216015 h 6819900"/>
              <a:gd name="connsiteX1302" fmla="*/ 2579528 w 9915525"/>
              <a:gd name="connsiteY1302" fmla="*/ 6201204 h 6819900"/>
              <a:gd name="connsiteX1303" fmla="*/ 2441659 w 9915525"/>
              <a:gd name="connsiteY1303" fmla="*/ 6190889 h 6819900"/>
              <a:gd name="connsiteX1304" fmla="*/ 2436896 w 9915525"/>
              <a:gd name="connsiteY1304" fmla="*/ 6137705 h 6819900"/>
              <a:gd name="connsiteX1305" fmla="*/ 2434624 w 9915525"/>
              <a:gd name="connsiteY1305" fmla="*/ 6134735 h 6819900"/>
              <a:gd name="connsiteX1306" fmla="*/ 2419123 w 9915525"/>
              <a:gd name="connsiteY1306" fmla="*/ 6183724 h 6819900"/>
              <a:gd name="connsiteX1307" fmla="*/ 2441360 w 9915525"/>
              <a:gd name="connsiteY1307" fmla="*/ 6196351 h 6819900"/>
              <a:gd name="connsiteX1308" fmla="*/ 2441659 w 9915525"/>
              <a:gd name="connsiteY1308" fmla="*/ 6190889 h 6819900"/>
              <a:gd name="connsiteX1309" fmla="*/ 3133711 w 9915525"/>
              <a:gd name="connsiteY1309" fmla="*/ 6157912 h 6819900"/>
              <a:gd name="connsiteX1310" fmla="*/ 3183791 w 9915525"/>
              <a:gd name="connsiteY1310" fmla="*/ 6153953 h 6819900"/>
              <a:gd name="connsiteX1311" fmla="*/ 3178730 w 9915525"/>
              <a:gd name="connsiteY1311" fmla="*/ 6128235 h 6819900"/>
              <a:gd name="connsiteX1312" fmla="*/ 3167940 w 9915525"/>
              <a:gd name="connsiteY1312" fmla="*/ 6100207 h 6819900"/>
              <a:gd name="connsiteX1313" fmla="*/ 3148890 w 9915525"/>
              <a:gd name="connsiteY1313" fmla="*/ 6066658 h 6819900"/>
              <a:gd name="connsiteX1314" fmla="*/ 3129840 w 9915525"/>
              <a:gd name="connsiteY1314" fmla="*/ 6038083 h 6819900"/>
              <a:gd name="connsiteX1315" fmla="*/ 3111278 w 9915525"/>
              <a:gd name="connsiteY1315" fmla="*/ 6009925 h 6819900"/>
              <a:gd name="connsiteX1316" fmla="*/ 3096927 w 9915525"/>
              <a:gd name="connsiteY1316" fmla="*/ 5987218 h 6819900"/>
              <a:gd name="connsiteX1317" fmla="*/ 3051397 w 9915525"/>
              <a:gd name="connsiteY1317" fmla="*/ 5897761 h 6819900"/>
              <a:gd name="connsiteX1318" fmla="*/ 3014014 w 9915525"/>
              <a:gd name="connsiteY1318" fmla="*/ 5901887 h 6819900"/>
              <a:gd name="connsiteX1319" fmla="*/ 2977440 w 9915525"/>
              <a:gd name="connsiteY1319" fmla="*/ 5911102 h 6819900"/>
              <a:gd name="connsiteX1320" fmla="*/ 2946484 w 9915525"/>
              <a:gd name="connsiteY1320" fmla="*/ 5903958 h 6819900"/>
              <a:gd name="connsiteX1321" fmla="*/ 2915528 w 9915525"/>
              <a:gd name="connsiteY1321" fmla="*/ 5930326 h 6819900"/>
              <a:gd name="connsiteX1322" fmla="*/ 2939340 w 9915525"/>
              <a:gd name="connsiteY1322" fmla="*/ 5959284 h 6819900"/>
              <a:gd name="connsiteX1323" fmla="*/ 2971947 w 9915525"/>
              <a:gd name="connsiteY1323" fmla="*/ 6000076 h 6819900"/>
              <a:gd name="connsiteX1324" fmla="*/ 3035436 w 9915525"/>
              <a:gd name="connsiteY1324" fmla="*/ 6024884 h 6819900"/>
              <a:gd name="connsiteX1325" fmla="*/ 3058173 w 9915525"/>
              <a:gd name="connsiteY1325" fmla="*/ 6042230 h 6819900"/>
              <a:gd name="connsiteX1326" fmla="*/ 3078958 w 9915525"/>
              <a:gd name="connsiteY1326" fmla="*/ 6157397 h 6819900"/>
              <a:gd name="connsiteX1327" fmla="*/ 3115121 w 9915525"/>
              <a:gd name="connsiteY1327" fmla="*/ 6163097 h 6819900"/>
              <a:gd name="connsiteX1328" fmla="*/ 3133711 w 9915525"/>
              <a:gd name="connsiteY1328" fmla="*/ 6157912 h 6819900"/>
              <a:gd name="connsiteX1329" fmla="*/ 2985179 w 9915525"/>
              <a:gd name="connsiteY1329" fmla="*/ 5933774 h 6819900"/>
              <a:gd name="connsiteX1330" fmla="*/ 3003435 w 9915525"/>
              <a:gd name="connsiteY1330" fmla="*/ 5934525 h 6819900"/>
              <a:gd name="connsiteX1331" fmla="*/ 2990934 w 9915525"/>
              <a:gd name="connsiteY1331" fmla="*/ 5939528 h 6819900"/>
              <a:gd name="connsiteX1332" fmla="*/ 2985179 w 9915525"/>
              <a:gd name="connsiteY1332" fmla="*/ 5933773 h 6819900"/>
              <a:gd name="connsiteX1333" fmla="*/ 2862877 w 9915525"/>
              <a:gd name="connsiteY1333" fmla="*/ 5787388 h 6819900"/>
              <a:gd name="connsiteX1334" fmla="*/ 2876104 w 9915525"/>
              <a:gd name="connsiteY1334" fmla="*/ 5770908 h 6819900"/>
              <a:gd name="connsiteX1335" fmla="*/ 2895627 w 9915525"/>
              <a:gd name="connsiteY1335" fmla="*/ 5767454 h 6819900"/>
              <a:gd name="connsiteX1336" fmla="*/ 2847488 w 9915525"/>
              <a:gd name="connsiteY1336" fmla="*/ 5773714 h 6819900"/>
              <a:gd name="connsiteX1337" fmla="*/ 2853907 w 9915525"/>
              <a:gd name="connsiteY1337" fmla="*/ 5802519 h 6819900"/>
              <a:gd name="connsiteX1338" fmla="*/ 2862877 w 9915525"/>
              <a:gd name="connsiteY1338" fmla="*/ 5787388 h 6819900"/>
              <a:gd name="connsiteX1339" fmla="*/ 3907688 w 9915525"/>
              <a:gd name="connsiteY1339" fmla="*/ 5721108 h 6819900"/>
              <a:gd name="connsiteX1340" fmla="*/ 3904721 w 9915525"/>
              <a:gd name="connsiteY1340" fmla="*/ 5718238 h 6819900"/>
              <a:gd name="connsiteX1341" fmla="*/ 3884111 w 9915525"/>
              <a:gd name="connsiteY1341" fmla="*/ 5743885 h 6819900"/>
              <a:gd name="connsiteX1342" fmla="*/ 3887078 w 9915525"/>
              <a:gd name="connsiteY1342" fmla="*/ 5746755 h 6819900"/>
              <a:gd name="connsiteX1343" fmla="*/ 3907688 w 9915525"/>
              <a:gd name="connsiteY1343" fmla="*/ 5721108 h 6819900"/>
              <a:gd name="connsiteX1344" fmla="*/ 4491915 w 9915525"/>
              <a:gd name="connsiteY1344" fmla="*/ 5742546 h 6819900"/>
              <a:gd name="connsiteX1345" fmla="*/ 4472865 w 9915525"/>
              <a:gd name="connsiteY1345" fmla="*/ 5723415 h 6819900"/>
              <a:gd name="connsiteX1346" fmla="*/ 4453815 w 9915525"/>
              <a:gd name="connsiteY1346" fmla="*/ 5726449 h 6819900"/>
              <a:gd name="connsiteX1347" fmla="*/ 4463340 w 9915525"/>
              <a:gd name="connsiteY1347" fmla="*/ 5735493 h 6819900"/>
              <a:gd name="connsiteX1348" fmla="*/ 4472865 w 9915525"/>
              <a:gd name="connsiteY1348" fmla="*/ 5739693 h 6819900"/>
              <a:gd name="connsiteX1349" fmla="*/ 4482390 w 9915525"/>
              <a:gd name="connsiteY1349" fmla="*/ 5749780 h 6819900"/>
              <a:gd name="connsiteX1350" fmla="*/ 4491915 w 9915525"/>
              <a:gd name="connsiteY1350" fmla="*/ 5742546 h 6819900"/>
              <a:gd name="connsiteX1351" fmla="*/ 4414361 w 9915525"/>
              <a:gd name="connsiteY1351" fmla="*/ 5716327 h 6819900"/>
              <a:gd name="connsiteX1352" fmla="*/ 4402455 w 9915525"/>
              <a:gd name="connsiteY1352" fmla="*/ 5714055 h 6819900"/>
              <a:gd name="connsiteX1353" fmla="*/ 4399047 w 9915525"/>
              <a:gd name="connsiteY1353" fmla="*/ 5737879 h 6819900"/>
              <a:gd name="connsiteX1354" fmla="*/ 4414361 w 9915525"/>
              <a:gd name="connsiteY1354" fmla="*/ 5716327 h 6819900"/>
              <a:gd name="connsiteX1355" fmla="*/ 4394869 w 9915525"/>
              <a:gd name="connsiteY1355" fmla="*/ 5689000 h 6819900"/>
              <a:gd name="connsiteX1356" fmla="*/ 4392012 w 9915525"/>
              <a:gd name="connsiteY1356" fmla="*/ 5686143 h 6819900"/>
              <a:gd name="connsiteX1357" fmla="*/ 4372045 w 9915525"/>
              <a:gd name="connsiteY1357" fmla="*/ 5702264 h 6819900"/>
              <a:gd name="connsiteX1358" fmla="*/ 4374902 w 9915525"/>
              <a:gd name="connsiteY1358" fmla="*/ 5705122 h 6819900"/>
              <a:gd name="connsiteX1359" fmla="*/ 4394869 w 9915525"/>
              <a:gd name="connsiteY1359" fmla="*/ 5689000 h 6819900"/>
              <a:gd name="connsiteX1360" fmla="*/ 3901365 w 9915525"/>
              <a:gd name="connsiteY1360" fmla="*/ 5670388 h 6819900"/>
              <a:gd name="connsiteX1361" fmla="*/ 3861360 w 9915525"/>
              <a:gd name="connsiteY1361" fmla="*/ 5635480 h 6819900"/>
              <a:gd name="connsiteX1362" fmla="*/ 3854140 w 9915525"/>
              <a:gd name="connsiteY1362" fmla="*/ 5683853 h 6819900"/>
              <a:gd name="connsiteX1363" fmla="*/ 3882715 w 9915525"/>
              <a:gd name="connsiteY1363" fmla="*/ 5692416 h 6819900"/>
              <a:gd name="connsiteX1364" fmla="*/ 3901365 w 9915525"/>
              <a:gd name="connsiteY1364" fmla="*/ 5670388 h 6819900"/>
              <a:gd name="connsiteX1365" fmla="*/ 4563341 w 9915525"/>
              <a:gd name="connsiteY1365" fmla="*/ 5690902 h 6819900"/>
              <a:gd name="connsiteX1366" fmla="*/ 4558590 w 9915525"/>
              <a:gd name="connsiteY1366" fmla="*/ 5636949 h 6819900"/>
              <a:gd name="connsiteX1367" fmla="*/ 4522393 w 9915525"/>
              <a:gd name="connsiteY1367" fmla="*/ 5623480 h 6819900"/>
              <a:gd name="connsiteX1368" fmla="*/ 4495221 w 9915525"/>
              <a:gd name="connsiteY1368" fmla="*/ 5628093 h 6819900"/>
              <a:gd name="connsiteX1369" fmla="*/ 4511607 w 9915525"/>
              <a:gd name="connsiteY1369" fmla="*/ 5683105 h 6819900"/>
              <a:gd name="connsiteX1370" fmla="*/ 4530015 w 9915525"/>
              <a:gd name="connsiteY1370" fmla="*/ 5692630 h 6819900"/>
              <a:gd name="connsiteX1371" fmla="*/ 4563341 w 9915525"/>
              <a:gd name="connsiteY1371" fmla="*/ 5690902 h 6819900"/>
              <a:gd name="connsiteX1372" fmla="*/ 8290395 w 9915525"/>
              <a:gd name="connsiteY1372" fmla="*/ 5639509 h 6819900"/>
              <a:gd name="connsiteX1373" fmla="*/ 8261324 w 9915525"/>
              <a:gd name="connsiteY1373" fmla="*/ 5526960 h 6819900"/>
              <a:gd name="connsiteX1374" fmla="*/ 8223623 w 9915525"/>
              <a:gd name="connsiteY1374" fmla="*/ 5538088 h 6819900"/>
              <a:gd name="connsiteX1375" fmla="*/ 8214289 w 9915525"/>
              <a:gd name="connsiteY1375" fmla="*/ 5578825 h 6819900"/>
              <a:gd name="connsiteX1376" fmla="*/ 8220714 w 9915525"/>
              <a:gd name="connsiteY1376" fmla="*/ 5607293 h 6819900"/>
              <a:gd name="connsiteX1377" fmla="*/ 8225153 w 9915525"/>
              <a:gd name="connsiteY1377" fmla="*/ 5616430 h 6819900"/>
              <a:gd name="connsiteX1378" fmla="*/ 8235240 w 9915525"/>
              <a:gd name="connsiteY1378" fmla="*/ 5627538 h 6819900"/>
              <a:gd name="connsiteX1379" fmla="*/ 8278103 w 9915525"/>
              <a:gd name="connsiteY1379" fmla="*/ 5669859 h 6819900"/>
              <a:gd name="connsiteX1380" fmla="*/ 8290395 w 9915525"/>
              <a:gd name="connsiteY1380" fmla="*/ 5639509 h 6819900"/>
              <a:gd name="connsiteX1381" fmla="*/ 4962275 w 9915525"/>
              <a:gd name="connsiteY1381" fmla="*/ 5639748 h 6819900"/>
              <a:gd name="connsiteX1382" fmla="*/ 4958531 w 9915525"/>
              <a:gd name="connsiteY1382" fmla="*/ 5630786 h 6819900"/>
              <a:gd name="connsiteX1383" fmla="*/ 4949115 w 9915525"/>
              <a:gd name="connsiteY1383" fmla="*/ 5645568 h 6819900"/>
              <a:gd name="connsiteX1384" fmla="*/ 4962275 w 9915525"/>
              <a:gd name="connsiteY1384" fmla="*/ 5639748 h 6819900"/>
              <a:gd name="connsiteX1385" fmla="*/ 4047294 w 9915525"/>
              <a:gd name="connsiteY1385" fmla="*/ 5586487 h 6819900"/>
              <a:gd name="connsiteX1386" fmla="*/ 4041171 w 9915525"/>
              <a:gd name="connsiteY1386" fmla="*/ 5554851 h 6819900"/>
              <a:gd name="connsiteX1387" fmla="*/ 4025190 w 9915525"/>
              <a:gd name="connsiteY1387" fmla="*/ 5525262 h 6819900"/>
              <a:gd name="connsiteX1388" fmla="*/ 4014646 w 9915525"/>
              <a:gd name="connsiteY1388" fmla="*/ 5511655 h 6819900"/>
              <a:gd name="connsiteX1389" fmla="*/ 4009723 w 9915525"/>
              <a:gd name="connsiteY1389" fmla="*/ 5497007 h 6819900"/>
              <a:gd name="connsiteX1390" fmla="*/ 4002340 w 9915525"/>
              <a:gd name="connsiteY1390" fmla="*/ 5477369 h 6819900"/>
              <a:gd name="connsiteX1391" fmla="*/ 3983595 w 9915525"/>
              <a:gd name="connsiteY1391" fmla="*/ 5436474 h 6819900"/>
              <a:gd name="connsiteX1392" fmla="*/ 3923505 w 9915525"/>
              <a:gd name="connsiteY1392" fmla="*/ 5370419 h 6819900"/>
              <a:gd name="connsiteX1393" fmla="*/ 3937451 w 9915525"/>
              <a:gd name="connsiteY1393" fmla="*/ 5559328 h 6819900"/>
              <a:gd name="connsiteX1394" fmla="*/ 3982328 w 9915525"/>
              <a:gd name="connsiteY1394" fmla="*/ 5582936 h 6819900"/>
              <a:gd name="connsiteX1395" fmla="*/ 4047294 w 9915525"/>
              <a:gd name="connsiteY1395" fmla="*/ 5586487 h 6819900"/>
              <a:gd name="connsiteX1396" fmla="*/ 4964600 w 9915525"/>
              <a:gd name="connsiteY1396" fmla="*/ 5573254 h 6819900"/>
              <a:gd name="connsiteX1397" fmla="*/ 4942271 w 9915525"/>
              <a:gd name="connsiteY1397" fmla="*/ 5559584 h 6819900"/>
              <a:gd name="connsiteX1398" fmla="*/ 4941971 w 9915525"/>
              <a:gd name="connsiteY1398" fmla="*/ 5572540 h 6819900"/>
              <a:gd name="connsiteX1399" fmla="*/ 4959392 w 9915525"/>
              <a:gd name="connsiteY1399" fmla="*/ 5598431 h 6819900"/>
              <a:gd name="connsiteX1400" fmla="*/ 4965053 w 9915525"/>
              <a:gd name="connsiteY1400" fmla="*/ 5599447 h 6819900"/>
              <a:gd name="connsiteX1401" fmla="*/ 4964600 w 9915525"/>
              <a:gd name="connsiteY1401" fmla="*/ 5573254 h 6819900"/>
              <a:gd name="connsiteX1402" fmla="*/ 4520490 w 9915525"/>
              <a:gd name="connsiteY1402" fmla="*/ 5496805 h 6819900"/>
              <a:gd name="connsiteX1403" fmla="*/ 4531251 w 9915525"/>
              <a:gd name="connsiteY1403" fmla="*/ 5488607 h 6819900"/>
              <a:gd name="connsiteX1404" fmla="*/ 4537714 w 9915525"/>
              <a:gd name="connsiteY1404" fmla="*/ 5486787 h 6819900"/>
              <a:gd name="connsiteX1405" fmla="*/ 4515807 w 9915525"/>
              <a:gd name="connsiteY1405" fmla="*/ 5437386 h 6819900"/>
              <a:gd name="connsiteX1406" fmla="*/ 4478387 w 9915525"/>
              <a:gd name="connsiteY1406" fmla="*/ 5399286 h 6819900"/>
              <a:gd name="connsiteX1407" fmla="*/ 4473844 w 9915525"/>
              <a:gd name="connsiteY1407" fmla="*/ 5488885 h 6819900"/>
              <a:gd name="connsiteX1408" fmla="*/ 4520490 w 9915525"/>
              <a:gd name="connsiteY1408" fmla="*/ 5496805 h 6819900"/>
              <a:gd name="connsiteX1409" fmla="*/ 3822029 w 9915525"/>
              <a:gd name="connsiteY1409" fmla="*/ 5487577 h 6819900"/>
              <a:gd name="connsiteX1410" fmla="*/ 3790661 w 9915525"/>
              <a:gd name="connsiteY1410" fmla="*/ 5444980 h 6819900"/>
              <a:gd name="connsiteX1411" fmla="*/ 3768015 w 9915525"/>
              <a:gd name="connsiteY1411" fmla="*/ 5467205 h 6819900"/>
              <a:gd name="connsiteX1412" fmla="*/ 3822029 w 9915525"/>
              <a:gd name="connsiteY1412" fmla="*/ 5487577 h 6819900"/>
              <a:gd name="connsiteX1413" fmla="*/ 4715753 w 9915525"/>
              <a:gd name="connsiteY1413" fmla="*/ 5436493 h 6819900"/>
              <a:gd name="connsiteX1414" fmla="*/ 4698813 w 9915525"/>
              <a:gd name="connsiteY1414" fmla="*/ 5384106 h 6819900"/>
              <a:gd name="connsiteX1415" fmla="*/ 4663511 w 9915525"/>
              <a:gd name="connsiteY1415" fmla="*/ 5436249 h 6819900"/>
              <a:gd name="connsiteX1416" fmla="*/ 4696311 w 9915525"/>
              <a:gd name="connsiteY1416" fmla="*/ 5481101 h 6819900"/>
              <a:gd name="connsiteX1417" fmla="*/ 4715753 w 9915525"/>
              <a:gd name="connsiteY1417" fmla="*/ 5436493 h 6819900"/>
              <a:gd name="connsiteX1418" fmla="*/ 4611823 w 9915525"/>
              <a:gd name="connsiteY1418" fmla="*/ 5449764 h 6819900"/>
              <a:gd name="connsiteX1419" fmla="*/ 4587165 w 9915525"/>
              <a:gd name="connsiteY1419" fmla="*/ 5397355 h 6819900"/>
              <a:gd name="connsiteX1420" fmla="*/ 4562507 w 9915525"/>
              <a:gd name="connsiteY1420" fmla="*/ 5449764 h 6819900"/>
              <a:gd name="connsiteX1421" fmla="*/ 4587165 w 9915525"/>
              <a:gd name="connsiteY1421" fmla="*/ 5473555 h 6819900"/>
              <a:gd name="connsiteX1422" fmla="*/ 4611823 w 9915525"/>
              <a:gd name="connsiteY1422" fmla="*/ 5449764 h 6819900"/>
              <a:gd name="connsiteX1423" fmla="*/ 7515084 w 9915525"/>
              <a:gd name="connsiteY1423" fmla="*/ 5439439 h 6819900"/>
              <a:gd name="connsiteX1424" fmla="*/ 7512571 w 9915525"/>
              <a:gd name="connsiteY1424" fmla="*/ 5378305 h 6819900"/>
              <a:gd name="connsiteX1425" fmla="*/ 7497810 w 9915525"/>
              <a:gd name="connsiteY1425" fmla="*/ 5321155 h 6819900"/>
              <a:gd name="connsiteX1426" fmla="*/ 7483284 w 9915525"/>
              <a:gd name="connsiteY1426" fmla="*/ 5264005 h 6819900"/>
              <a:gd name="connsiteX1427" fmla="*/ 7468478 w 9915525"/>
              <a:gd name="connsiteY1427" fmla="*/ 5187805 h 6819900"/>
              <a:gd name="connsiteX1428" fmla="*/ 7453199 w 9915525"/>
              <a:gd name="connsiteY1428" fmla="*/ 5111605 h 6819900"/>
              <a:gd name="connsiteX1429" fmla="*/ 7444665 w 9915525"/>
              <a:gd name="connsiteY1429" fmla="*/ 5084196 h 6819900"/>
              <a:gd name="connsiteX1430" fmla="*/ 7430848 w 9915525"/>
              <a:gd name="connsiteY1430" fmla="*/ 5045321 h 6819900"/>
              <a:gd name="connsiteX1431" fmla="*/ 7414180 w 9915525"/>
              <a:gd name="connsiteY1431" fmla="*/ 4985605 h 6819900"/>
              <a:gd name="connsiteX1432" fmla="*/ 7394388 w 9915525"/>
              <a:gd name="connsiteY1432" fmla="*/ 4926849 h 6819900"/>
              <a:gd name="connsiteX1433" fmla="*/ 7368340 w 9915525"/>
              <a:gd name="connsiteY1433" fmla="*/ 4930630 h 6819900"/>
              <a:gd name="connsiteX1434" fmla="*/ 7369211 w 9915525"/>
              <a:gd name="connsiteY1434" fmla="*/ 5056291 h 6819900"/>
              <a:gd name="connsiteX1435" fmla="*/ 7381117 w 9915525"/>
              <a:gd name="connsiteY1435" fmla="*/ 5092803 h 6819900"/>
              <a:gd name="connsiteX1436" fmla="*/ 7355322 w 9915525"/>
              <a:gd name="connsiteY1436" fmla="*/ 5129026 h 6819900"/>
              <a:gd name="connsiteX1437" fmla="*/ 7333528 w 9915525"/>
              <a:gd name="connsiteY1437" fmla="*/ 5179757 h 6819900"/>
              <a:gd name="connsiteX1438" fmla="*/ 7363340 w 9915525"/>
              <a:gd name="connsiteY1438" fmla="*/ 5246371 h 6819900"/>
              <a:gd name="connsiteX1439" fmla="*/ 7387516 w 9915525"/>
              <a:gd name="connsiteY1439" fmla="*/ 5283184 h 6819900"/>
              <a:gd name="connsiteX1440" fmla="*/ 7397041 w 9915525"/>
              <a:gd name="connsiteY1440" fmla="*/ 5306868 h 6819900"/>
              <a:gd name="connsiteX1441" fmla="*/ 7406566 w 9915525"/>
              <a:gd name="connsiteY1441" fmla="*/ 5330600 h 6819900"/>
              <a:gd name="connsiteX1442" fmla="*/ 7425616 w 9915525"/>
              <a:gd name="connsiteY1442" fmla="*/ 5354493 h 6819900"/>
              <a:gd name="connsiteX1443" fmla="*/ 7444666 w 9915525"/>
              <a:gd name="connsiteY1443" fmla="*/ 5378947 h 6819900"/>
              <a:gd name="connsiteX1444" fmla="*/ 7454191 w 9915525"/>
              <a:gd name="connsiteY1444" fmla="*/ 5397355 h 6819900"/>
              <a:gd name="connsiteX1445" fmla="*/ 7463716 w 9915525"/>
              <a:gd name="connsiteY1445" fmla="*/ 5419580 h 6819900"/>
              <a:gd name="connsiteX1446" fmla="*/ 7470066 w 9915525"/>
              <a:gd name="connsiteY1446" fmla="*/ 5448155 h 6819900"/>
              <a:gd name="connsiteX1447" fmla="*/ 7515084 w 9915525"/>
              <a:gd name="connsiteY1447" fmla="*/ 5439439 h 6819900"/>
              <a:gd name="connsiteX1448" fmla="*/ 4825290 w 9915525"/>
              <a:gd name="connsiteY1448" fmla="*/ 5435455 h 6819900"/>
              <a:gd name="connsiteX1449" fmla="*/ 4811003 w 9915525"/>
              <a:gd name="connsiteY1449" fmla="*/ 5425930 h 6819900"/>
              <a:gd name="connsiteX1450" fmla="*/ 4796715 w 9915525"/>
              <a:gd name="connsiteY1450" fmla="*/ 5435455 h 6819900"/>
              <a:gd name="connsiteX1451" fmla="*/ 4811003 w 9915525"/>
              <a:gd name="connsiteY1451" fmla="*/ 5444980 h 6819900"/>
              <a:gd name="connsiteX1452" fmla="*/ 4825290 w 9915525"/>
              <a:gd name="connsiteY1452" fmla="*/ 5435455 h 6819900"/>
              <a:gd name="connsiteX1453" fmla="*/ 5533833 w 9915525"/>
              <a:gd name="connsiteY1453" fmla="*/ 5375924 h 6819900"/>
              <a:gd name="connsiteX1454" fmla="*/ 5501565 w 9915525"/>
              <a:gd name="connsiteY1454" fmla="*/ 5325918 h 6819900"/>
              <a:gd name="connsiteX1455" fmla="*/ 5478780 w 9915525"/>
              <a:gd name="connsiteY1455" fmla="*/ 5376924 h 6819900"/>
              <a:gd name="connsiteX1456" fmla="*/ 5533833 w 9915525"/>
              <a:gd name="connsiteY1456" fmla="*/ 5375924 h 6819900"/>
              <a:gd name="connsiteX1457" fmla="*/ 3298272 w 9915525"/>
              <a:gd name="connsiteY1457" fmla="*/ 5347944 h 6819900"/>
              <a:gd name="connsiteX1458" fmla="*/ 3292517 w 9915525"/>
              <a:gd name="connsiteY1458" fmla="*/ 5353699 h 6819900"/>
              <a:gd name="connsiteX1459" fmla="*/ 3297520 w 9915525"/>
              <a:gd name="connsiteY1459" fmla="*/ 5366201 h 6819900"/>
              <a:gd name="connsiteX1460" fmla="*/ 3298271 w 9915525"/>
              <a:gd name="connsiteY1460" fmla="*/ 5347944 h 6819900"/>
              <a:gd name="connsiteX1461" fmla="*/ 3910890 w 9915525"/>
              <a:gd name="connsiteY1461" fmla="*/ 5335443 h 6819900"/>
              <a:gd name="connsiteX1462" fmla="*/ 3910890 w 9915525"/>
              <a:gd name="connsiteY1462" fmla="*/ 5306868 h 6819900"/>
              <a:gd name="connsiteX1463" fmla="*/ 3887078 w 9915525"/>
              <a:gd name="connsiteY1463" fmla="*/ 5292580 h 6819900"/>
              <a:gd name="connsiteX1464" fmla="*/ 3863265 w 9915525"/>
              <a:gd name="connsiteY1464" fmla="*/ 5306868 h 6819900"/>
              <a:gd name="connsiteX1465" fmla="*/ 3863265 w 9915525"/>
              <a:gd name="connsiteY1465" fmla="*/ 5335443 h 6819900"/>
              <a:gd name="connsiteX1466" fmla="*/ 3887078 w 9915525"/>
              <a:gd name="connsiteY1466" fmla="*/ 5349730 h 6819900"/>
              <a:gd name="connsiteX1467" fmla="*/ 3910890 w 9915525"/>
              <a:gd name="connsiteY1467" fmla="*/ 5335443 h 6819900"/>
              <a:gd name="connsiteX1468" fmla="*/ 3892592 w 9915525"/>
              <a:gd name="connsiteY1468" fmla="*/ 5325124 h 6819900"/>
              <a:gd name="connsiteX1469" fmla="*/ 3898347 w 9915525"/>
              <a:gd name="connsiteY1469" fmla="*/ 5319369 h 6819900"/>
              <a:gd name="connsiteX1470" fmla="*/ 3897595 w 9915525"/>
              <a:gd name="connsiteY1470" fmla="*/ 5337626 h 6819900"/>
              <a:gd name="connsiteX1471" fmla="*/ 3892592 w 9915525"/>
              <a:gd name="connsiteY1471" fmla="*/ 5325124 h 6819900"/>
              <a:gd name="connsiteX1472" fmla="*/ 9575685 w 9915525"/>
              <a:gd name="connsiteY1472" fmla="*/ 5343975 h 6819900"/>
              <a:gd name="connsiteX1473" fmla="*/ 9557429 w 9915525"/>
              <a:gd name="connsiteY1473" fmla="*/ 5343224 h 6819900"/>
              <a:gd name="connsiteX1474" fmla="*/ 9563184 w 9915525"/>
              <a:gd name="connsiteY1474" fmla="*/ 5348978 h 6819900"/>
              <a:gd name="connsiteX1475" fmla="*/ 9575685 w 9915525"/>
              <a:gd name="connsiteY1475" fmla="*/ 5343976 h 6819900"/>
              <a:gd name="connsiteX1476" fmla="*/ 6995085 w 9915525"/>
              <a:gd name="connsiteY1476" fmla="*/ 5290675 h 6819900"/>
              <a:gd name="connsiteX1477" fmla="*/ 6996990 w 9915525"/>
              <a:gd name="connsiteY1477" fmla="*/ 5244955 h 6819900"/>
              <a:gd name="connsiteX1478" fmla="*/ 7006515 w 9915525"/>
              <a:gd name="connsiteY1478" fmla="*/ 5213620 h 6819900"/>
              <a:gd name="connsiteX1479" fmla="*/ 7016185 w 9915525"/>
              <a:gd name="connsiteY1479" fmla="*/ 5168755 h 6819900"/>
              <a:gd name="connsiteX1480" fmla="*/ 6986480 w 9915525"/>
              <a:gd name="connsiteY1480" fmla="*/ 5167252 h 6819900"/>
              <a:gd name="connsiteX1481" fmla="*/ 6958853 w 9915525"/>
              <a:gd name="connsiteY1481" fmla="*/ 5168696 h 6819900"/>
              <a:gd name="connsiteX1482" fmla="*/ 6917437 w 9915525"/>
              <a:gd name="connsiteY1482" fmla="*/ 5188067 h 6819900"/>
              <a:gd name="connsiteX1483" fmla="*/ 6943679 w 9915525"/>
              <a:gd name="connsiteY1483" fmla="*/ 5285436 h 6819900"/>
              <a:gd name="connsiteX1484" fmla="*/ 6995085 w 9915525"/>
              <a:gd name="connsiteY1484" fmla="*/ 5290675 h 6819900"/>
              <a:gd name="connsiteX1485" fmla="*/ 9377735 w 9915525"/>
              <a:gd name="connsiteY1485" fmla="*/ 5193176 h 6819900"/>
              <a:gd name="connsiteX1486" fmla="*/ 9358855 w 9915525"/>
              <a:gd name="connsiteY1486" fmla="*/ 5140180 h 6819900"/>
              <a:gd name="connsiteX1487" fmla="*/ 9349665 w 9915525"/>
              <a:gd name="connsiteY1487" fmla="*/ 5112384 h 6819900"/>
              <a:gd name="connsiteX1488" fmla="*/ 9321090 w 9915525"/>
              <a:gd name="connsiteY1488" fmla="*/ 5054455 h 6819900"/>
              <a:gd name="connsiteX1489" fmla="*/ 9298296 w 9915525"/>
              <a:gd name="connsiteY1489" fmla="*/ 5069522 h 6819900"/>
              <a:gd name="connsiteX1490" fmla="*/ 9301673 w 9915525"/>
              <a:gd name="connsiteY1490" fmla="*/ 5130655 h 6819900"/>
              <a:gd name="connsiteX1491" fmla="*/ 9321090 w 9915525"/>
              <a:gd name="connsiteY1491" fmla="*/ 5168755 h 6819900"/>
              <a:gd name="connsiteX1492" fmla="*/ 9377735 w 9915525"/>
              <a:gd name="connsiteY1492" fmla="*/ 5193176 h 6819900"/>
              <a:gd name="connsiteX1493" fmla="*/ 9135528 w 9915525"/>
              <a:gd name="connsiteY1493" fmla="*/ 5168202 h 6819900"/>
              <a:gd name="connsiteX1494" fmla="*/ 9121204 w 9915525"/>
              <a:gd name="connsiteY1494" fmla="*/ 5054455 h 6819900"/>
              <a:gd name="connsiteX1495" fmla="*/ 9107629 w 9915525"/>
              <a:gd name="connsiteY1495" fmla="*/ 5030643 h 6819900"/>
              <a:gd name="connsiteX1496" fmla="*/ 9087510 w 9915525"/>
              <a:gd name="connsiteY1496" fmla="*/ 5006830 h 6819900"/>
              <a:gd name="connsiteX1497" fmla="*/ 9075785 w 9915525"/>
              <a:gd name="connsiteY1497" fmla="*/ 4975880 h 6819900"/>
              <a:gd name="connsiteX1498" fmla="*/ 9056729 w 9915525"/>
              <a:gd name="connsiteY1498" fmla="*/ 4941874 h 6819900"/>
              <a:gd name="connsiteX1499" fmla="*/ 9042563 w 9915525"/>
              <a:gd name="connsiteY1499" fmla="*/ 4987831 h 6819900"/>
              <a:gd name="connsiteX1500" fmla="*/ 9057184 w 9915525"/>
              <a:gd name="connsiteY1500" fmla="*/ 5043498 h 6819900"/>
              <a:gd name="connsiteX1501" fmla="*/ 9062661 w 9915525"/>
              <a:gd name="connsiteY1501" fmla="*/ 5083030 h 6819900"/>
              <a:gd name="connsiteX1502" fmla="*/ 9073440 w 9915525"/>
              <a:gd name="connsiteY1502" fmla="*/ 5113372 h 6819900"/>
              <a:gd name="connsiteX1503" fmla="*/ 9094150 w 9915525"/>
              <a:gd name="connsiteY1503" fmla="*/ 5165760 h 6819900"/>
              <a:gd name="connsiteX1504" fmla="*/ 9135528 w 9915525"/>
              <a:gd name="connsiteY1504" fmla="*/ 5168202 h 6819900"/>
              <a:gd name="connsiteX1505" fmla="*/ 1221575 w 9915525"/>
              <a:gd name="connsiteY1505" fmla="*/ 5162019 h 6819900"/>
              <a:gd name="connsiteX1506" fmla="*/ 1208777 w 9915525"/>
              <a:gd name="connsiteY1506" fmla="*/ 5139312 h 6819900"/>
              <a:gd name="connsiteX1507" fmla="*/ 1204898 w 9915525"/>
              <a:gd name="connsiteY1507" fmla="*/ 5121130 h 6819900"/>
              <a:gd name="connsiteX1508" fmla="*/ 1202615 w 9915525"/>
              <a:gd name="connsiteY1508" fmla="*/ 5162405 h 6819900"/>
              <a:gd name="connsiteX1509" fmla="*/ 1224046 w 9915525"/>
              <a:gd name="connsiteY1509" fmla="*/ 5167651 h 6819900"/>
              <a:gd name="connsiteX1510" fmla="*/ 1221575 w 9915525"/>
              <a:gd name="connsiteY1510" fmla="*/ 5162019 h 6819900"/>
              <a:gd name="connsiteX1511" fmla="*/ 5784120 w 9915525"/>
              <a:gd name="connsiteY1511" fmla="*/ 5128274 h 6819900"/>
              <a:gd name="connsiteX1512" fmla="*/ 5791826 w 9915525"/>
              <a:gd name="connsiteY1512" fmla="*/ 5102080 h 6819900"/>
              <a:gd name="connsiteX1513" fmla="*/ 5812818 w 9915525"/>
              <a:gd name="connsiteY1513" fmla="*/ 5084840 h 6819900"/>
              <a:gd name="connsiteX1514" fmla="*/ 5844465 w 9915525"/>
              <a:gd name="connsiteY1514" fmla="*/ 5040168 h 6819900"/>
              <a:gd name="connsiteX1515" fmla="*/ 5803945 w 9915525"/>
              <a:gd name="connsiteY1515" fmla="*/ 5037786 h 6819900"/>
              <a:gd name="connsiteX1516" fmla="*/ 5784559 w 9915525"/>
              <a:gd name="connsiteY1516" fmla="*/ 5037000 h 6819900"/>
              <a:gd name="connsiteX1517" fmla="*/ 5749673 w 9915525"/>
              <a:gd name="connsiteY1517" fmla="*/ 5030498 h 6819900"/>
              <a:gd name="connsiteX1518" fmla="*/ 5730165 w 9915525"/>
              <a:gd name="connsiteY1518" fmla="*/ 5082085 h 6819900"/>
              <a:gd name="connsiteX1519" fmla="*/ 5736515 w 9915525"/>
              <a:gd name="connsiteY1519" fmla="*/ 5133830 h 6819900"/>
              <a:gd name="connsiteX1520" fmla="*/ 5784120 w 9915525"/>
              <a:gd name="connsiteY1520" fmla="*/ 5128274 h 6819900"/>
              <a:gd name="connsiteX1521" fmla="*/ 1327710 w 9915525"/>
              <a:gd name="connsiteY1521" fmla="*/ 5090650 h 6819900"/>
              <a:gd name="connsiteX1522" fmla="*/ 1316800 w 9915525"/>
              <a:gd name="connsiteY1522" fmla="*/ 5045490 h 6819900"/>
              <a:gd name="connsiteX1523" fmla="*/ 1293597 w 9915525"/>
              <a:gd name="connsiteY1523" fmla="*/ 5006648 h 6819900"/>
              <a:gd name="connsiteX1524" fmla="*/ 1258021 w 9915525"/>
              <a:gd name="connsiteY1524" fmla="*/ 4972681 h 6819900"/>
              <a:gd name="connsiteX1525" fmla="*/ 1236146 w 9915525"/>
              <a:gd name="connsiteY1525" fmla="*/ 5004781 h 6819900"/>
              <a:gd name="connsiteX1526" fmla="*/ 1260559 w 9915525"/>
              <a:gd name="connsiteY1526" fmla="*/ 5033687 h 6819900"/>
              <a:gd name="connsiteX1527" fmla="*/ 1281990 w 9915525"/>
              <a:gd name="connsiteY1527" fmla="*/ 5054339 h 6819900"/>
              <a:gd name="connsiteX1528" fmla="*/ 1327710 w 9915525"/>
              <a:gd name="connsiteY1528" fmla="*/ 5090650 h 6819900"/>
              <a:gd name="connsiteX1529" fmla="*/ 1441638 w 9915525"/>
              <a:gd name="connsiteY1529" fmla="*/ 5077000 h 6819900"/>
              <a:gd name="connsiteX1530" fmla="*/ 1468864 w 9915525"/>
              <a:gd name="connsiteY1530" fmla="*/ 5048554 h 6819900"/>
              <a:gd name="connsiteX1531" fmla="*/ 1511867 w 9915525"/>
              <a:gd name="connsiteY1531" fmla="*/ 5041323 h 6819900"/>
              <a:gd name="connsiteX1532" fmla="*/ 1542451 w 9915525"/>
              <a:gd name="connsiteY1532" fmla="*/ 4995674 h 6819900"/>
              <a:gd name="connsiteX1533" fmla="*/ 1494985 w 9915525"/>
              <a:gd name="connsiteY1533" fmla="*/ 4992543 h 6819900"/>
              <a:gd name="connsiteX1534" fmla="*/ 1419461 w 9915525"/>
              <a:gd name="connsiteY1534" fmla="*/ 4944353 h 6819900"/>
              <a:gd name="connsiteX1535" fmla="*/ 1398917 w 9915525"/>
              <a:gd name="connsiteY1535" fmla="*/ 4900359 h 6819900"/>
              <a:gd name="connsiteX1536" fmla="*/ 1394299 w 9915525"/>
              <a:gd name="connsiteY1536" fmla="*/ 4867851 h 6819900"/>
              <a:gd name="connsiteX1537" fmla="*/ 1410085 w 9915525"/>
              <a:gd name="connsiteY1537" fmla="*/ 4871929 h 6819900"/>
              <a:gd name="connsiteX1538" fmla="*/ 1430269 w 9915525"/>
              <a:gd name="connsiteY1538" fmla="*/ 4892530 h 6819900"/>
              <a:gd name="connsiteX1539" fmla="*/ 1443915 w 9915525"/>
              <a:gd name="connsiteY1539" fmla="*/ 4905342 h 6819900"/>
              <a:gd name="connsiteX1540" fmla="*/ 1463498 w 9915525"/>
              <a:gd name="connsiteY1540" fmla="*/ 4935875 h 6819900"/>
              <a:gd name="connsiteX1541" fmla="*/ 1502874 w 9915525"/>
              <a:gd name="connsiteY1541" fmla="*/ 4941236 h 6819900"/>
              <a:gd name="connsiteX1542" fmla="*/ 1529677 w 9915525"/>
              <a:gd name="connsiteY1542" fmla="*/ 4940214 h 6819900"/>
              <a:gd name="connsiteX1543" fmla="*/ 1572503 w 9915525"/>
              <a:gd name="connsiteY1543" fmla="*/ 4920975 h 6819900"/>
              <a:gd name="connsiteX1544" fmla="*/ 1536784 w 9915525"/>
              <a:gd name="connsiteY1544" fmla="*/ 4894336 h 6819900"/>
              <a:gd name="connsiteX1545" fmla="*/ 1501065 w 9915525"/>
              <a:gd name="connsiteY1545" fmla="*/ 4849771 h 6819900"/>
              <a:gd name="connsiteX1546" fmla="*/ 1468984 w 9915525"/>
              <a:gd name="connsiteY1546" fmla="*/ 4774146 h 6819900"/>
              <a:gd name="connsiteX1547" fmla="*/ 1422817 w 9915525"/>
              <a:gd name="connsiteY1547" fmla="*/ 4740130 h 6819900"/>
              <a:gd name="connsiteX1548" fmla="*/ 1366080 w 9915525"/>
              <a:gd name="connsiteY1548" fmla="*/ 4673063 h 6819900"/>
              <a:gd name="connsiteX1549" fmla="*/ 1318996 w 9915525"/>
              <a:gd name="connsiteY1549" fmla="*/ 4646324 h 6819900"/>
              <a:gd name="connsiteX1550" fmla="*/ 1320593 w 9915525"/>
              <a:gd name="connsiteY1550" fmla="*/ 4716628 h 6819900"/>
              <a:gd name="connsiteX1551" fmla="*/ 1326716 w 9915525"/>
              <a:gd name="connsiteY1551" fmla="*/ 4733859 h 6819900"/>
              <a:gd name="connsiteX1552" fmla="*/ 1361931 w 9915525"/>
              <a:gd name="connsiteY1552" fmla="*/ 4787755 h 6819900"/>
              <a:gd name="connsiteX1553" fmla="*/ 1401053 w 9915525"/>
              <a:gd name="connsiteY1553" fmla="*/ 4830618 h 6819900"/>
              <a:gd name="connsiteX1554" fmla="*/ 1372542 w 9915525"/>
              <a:gd name="connsiteY1554" fmla="*/ 4833855 h 6819900"/>
              <a:gd name="connsiteX1555" fmla="*/ 1317773 w 9915525"/>
              <a:gd name="connsiteY1555" fmla="*/ 4805640 h 6819900"/>
              <a:gd name="connsiteX1556" fmla="*/ 1290911 w 9915525"/>
              <a:gd name="connsiteY1556" fmla="*/ 4783352 h 6819900"/>
              <a:gd name="connsiteX1557" fmla="*/ 1281467 w 9915525"/>
              <a:gd name="connsiteY1557" fmla="*/ 4770474 h 6819900"/>
              <a:gd name="connsiteX1558" fmla="*/ 1264397 w 9915525"/>
              <a:gd name="connsiteY1558" fmla="*/ 4753517 h 6819900"/>
              <a:gd name="connsiteX1559" fmla="*/ 1260664 w 9915525"/>
              <a:gd name="connsiteY1559" fmla="*/ 4735080 h 6819900"/>
              <a:gd name="connsiteX1560" fmla="*/ 1273576 w 9915525"/>
              <a:gd name="connsiteY1560" fmla="*/ 4711555 h 6819900"/>
              <a:gd name="connsiteX1561" fmla="*/ 1258479 w 9915525"/>
              <a:gd name="connsiteY1561" fmla="*/ 4675325 h 6819900"/>
              <a:gd name="connsiteX1562" fmla="*/ 1220379 w 9915525"/>
              <a:gd name="connsiteY1562" fmla="*/ 4685441 h 6819900"/>
              <a:gd name="connsiteX1563" fmla="*/ 1218488 w 9915525"/>
              <a:gd name="connsiteY1563" fmla="*/ 4725135 h 6819900"/>
              <a:gd name="connsiteX1564" fmla="*/ 1226919 w 9915525"/>
              <a:gd name="connsiteY1564" fmla="*/ 4749333 h 6819900"/>
              <a:gd name="connsiteX1565" fmla="*/ 1235280 w 9915525"/>
              <a:gd name="connsiteY1565" fmla="*/ 4793621 h 6819900"/>
              <a:gd name="connsiteX1566" fmla="*/ 1257806 w 9915525"/>
              <a:gd name="connsiteY1566" fmla="*/ 4825256 h 6819900"/>
              <a:gd name="connsiteX1567" fmla="*/ 1314378 w 9915525"/>
              <a:gd name="connsiteY1567" fmla="*/ 4890934 h 6819900"/>
              <a:gd name="connsiteX1568" fmla="*/ 1316325 w 9915525"/>
              <a:gd name="connsiteY1568" fmla="*/ 4899674 h 6819900"/>
              <a:gd name="connsiteX1569" fmla="*/ 1320800 w 9915525"/>
              <a:gd name="connsiteY1569" fmla="*/ 4921105 h 6819900"/>
              <a:gd name="connsiteX1570" fmla="*/ 1335510 w 9915525"/>
              <a:gd name="connsiteY1570" fmla="*/ 4947299 h 6819900"/>
              <a:gd name="connsiteX1571" fmla="*/ 1351145 w 9915525"/>
              <a:gd name="connsiteY1571" fmla="*/ 4985399 h 6819900"/>
              <a:gd name="connsiteX1572" fmla="*/ 1353137 w 9915525"/>
              <a:gd name="connsiteY1572" fmla="*/ 4997305 h 6819900"/>
              <a:gd name="connsiteX1573" fmla="*/ 1366258 w 9915525"/>
              <a:gd name="connsiteY1573" fmla="*/ 5015091 h 6819900"/>
              <a:gd name="connsiteX1574" fmla="*/ 1386765 w 9915525"/>
              <a:gd name="connsiteY1574" fmla="*/ 5051604 h 6819900"/>
              <a:gd name="connsiteX1575" fmla="*/ 1441638 w 9915525"/>
              <a:gd name="connsiteY1575" fmla="*/ 5077000 h 6819900"/>
              <a:gd name="connsiteX1576" fmla="*/ 7319133 w 9915525"/>
              <a:gd name="connsiteY1576" fmla="*/ 4956499 h 6819900"/>
              <a:gd name="connsiteX1577" fmla="*/ 7280357 w 9915525"/>
              <a:gd name="connsiteY1577" fmla="*/ 4900080 h 6819900"/>
              <a:gd name="connsiteX1578" fmla="*/ 7296423 w 9915525"/>
              <a:gd name="connsiteY1578" fmla="*/ 4968730 h 6819900"/>
              <a:gd name="connsiteX1579" fmla="*/ 7319133 w 9915525"/>
              <a:gd name="connsiteY1579" fmla="*/ 4956499 h 6819900"/>
              <a:gd name="connsiteX1580" fmla="*/ 9582860 w 9915525"/>
              <a:gd name="connsiteY1580" fmla="*/ 4921629 h 6819900"/>
              <a:gd name="connsiteX1581" fmla="*/ 9581431 w 9915525"/>
              <a:gd name="connsiteY1581" fmla="*/ 4768062 h 6819900"/>
              <a:gd name="connsiteX1582" fmla="*/ 9548407 w 9915525"/>
              <a:gd name="connsiteY1582" fmla="*/ 4760755 h 6819900"/>
              <a:gd name="connsiteX1583" fmla="*/ 9529318 w 9915525"/>
              <a:gd name="connsiteY1583" fmla="*/ 4840143 h 6819900"/>
              <a:gd name="connsiteX1584" fmla="*/ 9541223 w 9915525"/>
              <a:gd name="connsiteY1584" fmla="*/ 4919517 h 6819900"/>
              <a:gd name="connsiteX1585" fmla="*/ 9549690 w 9915525"/>
              <a:gd name="connsiteY1585" fmla="*/ 4935887 h 6819900"/>
              <a:gd name="connsiteX1586" fmla="*/ 9582860 w 9915525"/>
              <a:gd name="connsiteY1586" fmla="*/ 4921629 h 6819900"/>
              <a:gd name="connsiteX1587" fmla="*/ 9536082 w 9915525"/>
              <a:gd name="connsiteY1587" fmla="*/ 4583648 h 6819900"/>
              <a:gd name="connsiteX1588" fmla="*/ 9540165 w 9915525"/>
              <a:gd name="connsiteY1588" fmla="*/ 4535343 h 6819900"/>
              <a:gd name="connsiteX1589" fmla="*/ 9530640 w 9915525"/>
              <a:gd name="connsiteY1589" fmla="*/ 4487155 h 6819900"/>
              <a:gd name="connsiteX1590" fmla="*/ 9540165 w 9915525"/>
              <a:gd name="connsiteY1590" fmla="*/ 4444855 h 6819900"/>
              <a:gd name="connsiteX1591" fmla="*/ 9538022 w 9915525"/>
              <a:gd name="connsiteY1591" fmla="*/ 4398897 h 6819900"/>
              <a:gd name="connsiteX1592" fmla="*/ 9536209 w 9915525"/>
              <a:gd name="connsiteY1592" fmla="*/ 4370799 h 6819900"/>
              <a:gd name="connsiteX1593" fmla="*/ 9540463 w 9915525"/>
              <a:gd name="connsiteY1593" fmla="*/ 4282930 h 6819900"/>
              <a:gd name="connsiteX1594" fmla="*/ 9530640 w 9915525"/>
              <a:gd name="connsiteY1594" fmla="*/ 4272725 h 6819900"/>
              <a:gd name="connsiteX1595" fmla="*/ 9475978 w 9915525"/>
              <a:gd name="connsiteY1595" fmla="*/ 4232351 h 6819900"/>
              <a:gd name="connsiteX1596" fmla="*/ 9451657 w 9915525"/>
              <a:gd name="connsiteY1596" fmla="*/ 4250343 h 6819900"/>
              <a:gd name="connsiteX1597" fmla="*/ 9402641 w 9915525"/>
              <a:gd name="connsiteY1597" fmla="*/ 4265915 h 6819900"/>
              <a:gd name="connsiteX1598" fmla="*/ 9345034 w 9915525"/>
              <a:gd name="connsiteY1598" fmla="*/ 4282515 h 6819900"/>
              <a:gd name="connsiteX1599" fmla="*/ 9353569 w 9915525"/>
              <a:gd name="connsiteY1599" fmla="*/ 4320082 h 6819900"/>
              <a:gd name="connsiteX1600" fmla="*/ 9359190 w 9915525"/>
              <a:gd name="connsiteY1600" fmla="*/ 4359130 h 6819900"/>
              <a:gd name="connsiteX1601" fmla="*/ 9369777 w 9915525"/>
              <a:gd name="connsiteY1601" fmla="*/ 4392805 h 6819900"/>
              <a:gd name="connsiteX1602" fmla="*/ 9409196 w 9915525"/>
              <a:gd name="connsiteY1602" fmla="*/ 4361957 h 6819900"/>
              <a:gd name="connsiteX1603" fmla="*/ 9421723 w 9915525"/>
              <a:gd name="connsiteY1603" fmla="*/ 4320794 h 6819900"/>
              <a:gd name="connsiteX1604" fmla="*/ 9469634 w 9915525"/>
              <a:gd name="connsiteY1604" fmla="*/ 4345542 h 6819900"/>
              <a:gd name="connsiteX1605" fmla="*/ 9463323 w 9915525"/>
              <a:gd name="connsiteY1605" fmla="*/ 4416280 h 6819900"/>
              <a:gd name="connsiteX1606" fmla="*/ 9463115 w 9915525"/>
              <a:gd name="connsiteY1606" fmla="*/ 4446443 h 6819900"/>
              <a:gd name="connsiteX1607" fmla="*/ 9474414 w 9915525"/>
              <a:gd name="connsiteY1607" fmla="*/ 4487718 h 6819900"/>
              <a:gd name="connsiteX1608" fmla="*/ 9485688 w 9915525"/>
              <a:gd name="connsiteY1608" fmla="*/ 4537404 h 6819900"/>
              <a:gd name="connsiteX1609" fmla="*/ 9490223 w 9915525"/>
              <a:gd name="connsiteY1609" fmla="*/ 4561216 h 6819900"/>
              <a:gd name="connsiteX1610" fmla="*/ 9501229 w 9915525"/>
              <a:gd name="connsiteY1610" fmla="*/ 4585046 h 6819900"/>
              <a:gd name="connsiteX1611" fmla="*/ 9536082 w 9915525"/>
              <a:gd name="connsiteY1611" fmla="*/ 4583648 h 6819900"/>
              <a:gd name="connsiteX1612" fmla="*/ 9249652 w 9915525"/>
              <a:gd name="connsiteY1612" fmla="*/ 2559819 h 6819900"/>
              <a:gd name="connsiteX1613" fmla="*/ 9281471 w 9915525"/>
              <a:gd name="connsiteY1613" fmla="*/ 2526328 h 6819900"/>
              <a:gd name="connsiteX1614" fmla="*/ 9232726 w 9915525"/>
              <a:gd name="connsiteY1614" fmla="*/ 2466458 h 6819900"/>
              <a:gd name="connsiteX1615" fmla="*/ 9214054 w 9915525"/>
              <a:gd name="connsiteY1615" fmla="*/ 2435095 h 6819900"/>
              <a:gd name="connsiteX1616" fmla="*/ 9164982 w 9915525"/>
              <a:gd name="connsiteY1616" fmla="*/ 2387601 h 6819900"/>
              <a:gd name="connsiteX1617" fmla="*/ 9152443 w 9915525"/>
              <a:gd name="connsiteY1617" fmla="*/ 2432699 h 6819900"/>
              <a:gd name="connsiteX1618" fmla="*/ 9203155 w 9915525"/>
              <a:gd name="connsiteY1618" fmla="*/ 2571145 h 6819900"/>
              <a:gd name="connsiteX1619" fmla="*/ 9249652 w 9915525"/>
              <a:gd name="connsiteY1619" fmla="*/ 2559819 h 6819900"/>
              <a:gd name="connsiteX1620" fmla="*/ 8701965 w 9915525"/>
              <a:gd name="connsiteY1620" fmla="*/ 1506955 h 6819900"/>
              <a:gd name="connsiteX1621" fmla="*/ 8692440 w 9915525"/>
              <a:gd name="connsiteY1621" fmla="*/ 1496868 h 6819900"/>
              <a:gd name="connsiteX1622" fmla="*/ 8682915 w 9915525"/>
              <a:gd name="connsiteY1622" fmla="*/ 1501068 h 6819900"/>
              <a:gd name="connsiteX1623" fmla="*/ 8692440 w 9915525"/>
              <a:gd name="connsiteY1623" fmla="*/ 1511155 h 6819900"/>
              <a:gd name="connsiteX1624" fmla="*/ 8701965 w 9915525"/>
              <a:gd name="connsiteY1624" fmla="*/ 1506955 h 6819900"/>
              <a:gd name="connsiteX1625" fmla="*/ 8191598 w 9915525"/>
              <a:gd name="connsiteY1625" fmla="*/ 1476798 h 6819900"/>
              <a:gd name="connsiteX1626" fmla="*/ 8197416 w 9915525"/>
              <a:gd name="connsiteY1626" fmla="*/ 1392263 h 6819900"/>
              <a:gd name="connsiteX1627" fmla="*/ 8181902 w 9915525"/>
              <a:gd name="connsiteY1627" fmla="*/ 1339314 h 6819900"/>
              <a:gd name="connsiteX1628" fmla="*/ 8167338 w 9915525"/>
              <a:gd name="connsiteY1628" fmla="*/ 1292080 h 6819900"/>
              <a:gd name="connsiteX1629" fmla="*/ 8159040 w 9915525"/>
              <a:gd name="connsiteY1629" fmla="*/ 1249855 h 6819900"/>
              <a:gd name="connsiteX1630" fmla="*/ 8131311 w 9915525"/>
              <a:gd name="connsiteY1630" fmla="*/ 1208418 h 6819900"/>
              <a:gd name="connsiteX1631" fmla="*/ 8109117 w 9915525"/>
              <a:gd name="connsiteY1631" fmla="*/ 1223631 h 6819900"/>
              <a:gd name="connsiteX1632" fmla="*/ 8103509 w 9915525"/>
              <a:gd name="connsiteY1632" fmla="*/ 1231168 h 6819900"/>
              <a:gd name="connsiteX1633" fmla="*/ 8106653 w 9915525"/>
              <a:gd name="connsiteY1633" fmla="*/ 1257382 h 6819900"/>
              <a:gd name="connsiteX1634" fmla="*/ 8112670 w 9915525"/>
              <a:gd name="connsiteY1634" fmla="*/ 1292080 h 6819900"/>
              <a:gd name="connsiteX1635" fmla="*/ 8107585 w 9915525"/>
              <a:gd name="connsiteY1635" fmla="*/ 1394743 h 6819900"/>
              <a:gd name="connsiteX1636" fmla="*/ 8116368 w 9915525"/>
              <a:gd name="connsiteY1636" fmla="*/ 1425123 h 6819900"/>
              <a:gd name="connsiteX1637" fmla="*/ 8170070 w 9915525"/>
              <a:gd name="connsiteY1637" fmla="*/ 1482580 h 6819900"/>
              <a:gd name="connsiteX1638" fmla="*/ 8191598 w 9915525"/>
              <a:gd name="connsiteY1638" fmla="*/ 1476798 h 6819900"/>
              <a:gd name="connsiteX1639" fmla="*/ 3340242 w 9915525"/>
              <a:gd name="connsiteY1639" fmla="*/ 1310259 h 6819900"/>
              <a:gd name="connsiteX1640" fmla="*/ 3344153 w 9915525"/>
              <a:gd name="connsiteY1640" fmla="*/ 1240713 h 6819900"/>
              <a:gd name="connsiteX1641" fmla="*/ 3319262 w 9915525"/>
              <a:gd name="connsiteY1641" fmla="*/ 1222189 h 6819900"/>
              <a:gd name="connsiteX1642" fmla="*/ 3281162 w 9915525"/>
              <a:gd name="connsiteY1642" fmla="*/ 1212664 h 6819900"/>
              <a:gd name="connsiteX1643" fmla="*/ 3251132 w 9915525"/>
              <a:gd name="connsiteY1643" fmla="*/ 1244455 h 6819900"/>
              <a:gd name="connsiteX1644" fmla="*/ 3254033 w 9915525"/>
              <a:gd name="connsiteY1644" fmla="*/ 1295420 h 6819900"/>
              <a:gd name="connsiteX1645" fmla="*/ 3340242 w 9915525"/>
              <a:gd name="connsiteY1645" fmla="*/ 1310259 h 6819900"/>
              <a:gd name="connsiteX1646" fmla="*/ 8737047 w 9915525"/>
              <a:gd name="connsiteY1646" fmla="*/ 1318869 h 6819900"/>
              <a:gd name="connsiteX1647" fmla="*/ 8731292 w 9915525"/>
              <a:gd name="connsiteY1647" fmla="*/ 1324624 h 6819900"/>
              <a:gd name="connsiteX1648" fmla="*/ 8736295 w 9915525"/>
              <a:gd name="connsiteY1648" fmla="*/ 1337125 h 6819900"/>
              <a:gd name="connsiteX1649" fmla="*/ 8737046 w 9915525"/>
              <a:gd name="connsiteY1649" fmla="*/ 1318869 h 6819900"/>
              <a:gd name="connsiteX1650" fmla="*/ 4813860 w 9915525"/>
              <a:gd name="connsiteY1650" fmla="*/ 1147300 h 6819900"/>
              <a:gd name="connsiteX1651" fmla="*/ 4815765 w 9915525"/>
              <a:gd name="connsiteY1651" fmla="*/ 1120630 h 6819900"/>
              <a:gd name="connsiteX1652" fmla="*/ 4806240 w 9915525"/>
              <a:gd name="connsiteY1652" fmla="*/ 1134219 h 6819900"/>
              <a:gd name="connsiteX1653" fmla="*/ 4789572 w 9915525"/>
              <a:gd name="connsiteY1653" fmla="*/ 1152164 h 6819900"/>
              <a:gd name="connsiteX1654" fmla="*/ 4787666 w 9915525"/>
              <a:gd name="connsiteY1654" fmla="*/ 1157625 h 6819900"/>
              <a:gd name="connsiteX1655" fmla="*/ 4813860 w 9915525"/>
              <a:gd name="connsiteY1655" fmla="*/ 1147300 h 6819900"/>
              <a:gd name="connsiteX1656" fmla="*/ 5461570 w 9915525"/>
              <a:gd name="connsiteY1656" fmla="*/ 1048381 h 6819900"/>
              <a:gd name="connsiteX1657" fmla="*/ 5450329 w 9915525"/>
              <a:gd name="connsiteY1657" fmla="*/ 1007285 h 6819900"/>
              <a:gd name="connsiteX1658" fmla="*/ 5424337 w 9915525"/>
              <a:gd name="connsiteY1658" fmla="*/ 1017621 h 6819900"/>
              <a:gd name="connsiteX1659" fmla="*/ 5411433 w 9915525"/>
              <a:gd name="connsiteY1659" fmla="*/ 1061534 h 6819900"/>
              <a:gd name="connsiteX1660" fmla="*/ 5434557 w 9915525"/>
              <a:gd name="connsiteY1660" fmla="*/ 1080584 h 6819900"/>
              <a:gd name="connsiteX1661" fmla="*/ 5461570 w 9915525"/>
              <a:gd name="connsiteY1661" fmla="*/ 1048381 h 6819900"/>
              <a:gd name="connsiteX1662" fmla="*/ 5364133 w 9915525"/>
              <a:gd name="connsiteY1662" fmla="*/ 1059398 h 6819900"/>
              <a:gd name="connsiteX1663" fmla="*/ 5363453 w 9915525"/>
              <a:gd name="connsiteY1663" fmla="*/ 996805 h 6819900"/>
              <a:gd name="connsiteX1664" fmla="*/ 5364299 w 9915525"/>
              <a:gd name="connsiteY1664" fmla="*/ 971999 h 6819900"/>
              <a:gd name="connsiteX1665" fmla="*/ 5403683 w 9915525"/>
              <a:gd name="connsiteY1665" fmla="*/ 958731 h 6819900"/>
              <a:gd name="connsiteX1666" fmla="*/ 5417125 w 9915525"/>
              <a:gd name="connsiteY1666" fmla="*/ 939655 h 6819900"/>
              <a:gd name="connsiteX1667" fmla="*/ 5406315 w 9915525"/>
              <a:gd name="connsiteY1667" fmla="*/ 892030 h 6819900"/>
              <a:gd name="connsiteX1668" fmla="*/ 5420603 w 9915525"/>
              <a:gd name="connsiteY1668" fmla="*/ 844405 h 6819900"/>
              <a:gd name="connsiteX1669" fmla="*/ 5434890 w 9915525"/>
              <a:gd name="connsiteY1669" fmla="*/ 856693 h 6819900"/>
              <a:gd name="connsiteX1670" fmla="*/ 5471288 w 9915525"/>
              <a:gd name="connsiteY1670" fmla="*/ 909199 h 6819900"/>
              <a:gd name="connsiteX1671" fmla="*/ 5507686 w 9915525"/>
              <a:gd name="connsiteY1671" fmla="*/ 949418 h 6819900"/>
              <a:gd name="connsiteX1672" fmla="*/ 5537963 w 9915525"/>
              <a:gd name="connsiteY1672" fmla="*/ 934314 h 6819900"/>
              <a:gd name="connsiteX1673" fmla="*/ 5558066 w 9915525"/>
              <a:gd name="connsiteY1673" fmla="*/ 867816 h 6819900"/>
              <a:gd name="connsiteX1674" fmla="*/ 5553411 w 9915525"/>
              <a:gd name="connsiteY1674" fmla="*/ 847144 h 6819900"/>
              <a:gd name="connsiteX1675" fmla="*/ 5545021 w 9915525"/>
              <a:gd name="connsiteY1675" fmla="*/ 838097 h 6819900"/>
              <a:gd name="connsiteX1676" fmla="*/ 5535019 w 9915525"/>
              <a:gd name="connsiteY1676" fmla="*/ 832014 h 6819900"/>
              <a:gd name="connsiteX1677" fmla="*/ 5504774 w 9915525"/>
              <a:gd name="connsiteY1677" fmla="*/ 798813 h 6819900"/>
              <a:gd name="connsiteX1678" fmla="*/ 5438100 w 9915525"/>
              <a:gd name="connsiteY1678" fmla="*/ 787767 h 6819900"/>
              <a:gd name="connsiteX1679" fmla="*/ 5393658 w 9915525"/>
              <a:gd name="connsiteY1679" fmla="*/ 788608 h 6819900"/>
              <a:gd name="connsiteX1680" fmla="*/ 5292822 w 9915525"/>
              <a:gd name="connsiteY1680" fmla="*/ 822738 h 6819900"/>
              <a:gd name="connsiteX1681" fmla="*/ 5282378 w 9915525"/>
              <a:gd name="connsiteY1681" fmla="*/ 952878 h 6819900"/>
              <a:gd name="connsiteX1682" fmla="*/ 5292015 w 9915525"/>
              <a:gd name="connsiteY1682" fmla="*/ 983334 h 6819900"/>
              <a:gd name="connsiteX1683" fmla="*/ 5323584 w 9915525"/>
              <a:gd name="connsiteY1683" fmla="*/ 1061099 h 6819900"/>
              <a:gd name="connsiteX1684" fmla="*/ 5364133 w 9915525"/>
              <a:gd name="connsiteY1684" fmla="*/ 1059398 h 6819900"/>
              <a:gd name="connsiteX1685" fmla="*/ 7440207 w 9915525"/>
              <a:gd name="connsiteY1685" fmla="*/ 900596 h 6819900"/>
              <a:gd name="connsiteX1686" fmla="*/ 7412083 w 9915525"/>
              <a:gd name="connsiteY1686" fmla="*/ 857823 h 6819900"/>
              <a:gd name="connsiteX1687" fmla="*/ 7392704 w 9915525"/>
              <a:gd name="connsiteY1687" fmla="*/ 902897 h 6819900"/>
              <a:gd name="connsiteX1688" fmla="*/ 7440207 w 9915525"/>
              <a:gd name="connsiteY1688" fmla="*/ 900596 h 6819900"/>
              <a:gd name="connsiteX1689" fmla="*/ 7421698 w 9915525"/>
              <a:gd name="connsiteY1689" fmla="*/ 811089 h 6819900"/>
              <a:gd name="connsiteX1690" fmla="*/ 7401866 w 9915525"/>
              <a:gd name="connsiteY1690" fmla="*/ 758680 h 6819900"/>
              <a:gd name="connsiteX1691" fmla="*/ 7380431 w 9915525"/>
              <a:gd name="connsiteY1691" fmla="*/ 820695 h 6819900"/>
              <a:gd name="connsiteX1692" fmla="*/ 7421698 w 9915525"/>
              <a:gd name="connsiteY1692" fmla="*/ 811089 h 6819900"/>
              <a:gd name="connsiteX1693" fmla="*/ 7576137 w 9915525"/>
              <a:gd name="connsiteY1693" fmla="*/ 730105 h 6819900"/>
              <a:gd name="connsiteX1694" fmla="*/ 7588043 w 9915525"/>
              <a:gd name="connsiteY1694" fmla="*/ 659144 h 6819900"/>
              <a:gd name="connsiteX1695" fmla="*/ 7597065 w 9915525"/>
              <a:gd name="connsiteY1695" fmla="*/ 628187 h 6819900"/>
              <a:gd name="connsiteX1696" fmla="*/ 7611018 w 9915525"/>
              <a:gd name="connsiteY1696" fmla="*/ 606280 h 6819900"/>
              <a:gd name="connsiteX1697" fmla="*/ 7641229 w 9915525"/>
              <a:gd name="connsiteY1697" fmla="*/ 556077 h 6819900"/>
              <a:gd name="connsiteX1698" fmla="*/ 7591008 w 9915525"/>
              <a:gd name="connsiteY1698" fmla="*/ 501505 h 6819900"/>
              <a:gd name="connsiteX1699" fmla="*/ 7572401 w 9915525"/>
              <a:gd name="connsiteY1699" fmla="*/ 525317 h 6819900"/>
              <a:gd name="connsiteX1700" fmla="*/ 7524193 w 9915525"/>
              <a:gd name="connsiteY1700" fmla="*/ 549130 h 6819900"/>
              <a:gd name="connsiteX1701" fmla="*/ 7469546 w 9915525"/>
              <a:gd name="connsiteY1701" fmla="*/ 560727 h 6819900"/>
              <a:gd name="connsiteX1702" fmla="*/ 7489697 w 9915525"/>
              <a:gd name="connsiteY1702" fmla="*/ 653905 h 6819900"/>
              <a:gd name="connsiteX1703" fmla="*/ 7501192 w 9915525"/>
              <a:gd name="connsiteY1703" fmla="*/ 703911 h 6819900"/>
              <a:gd name="connsiteX1704" fmla="*/ 7508077 w 9915525"/>
              <a:gd name="connsiteY1704" fmla="*/ 739630 h 6819900"/>
              <a:gd name="connsiteX1705" fmla="*/ 7520865 w 9915525"/>
              <a:gd name="connsiteY1705" fmla="*/ 761855 h 6819900"/>
              <a:gd name="connsiteX1706" fmla="*/ 7553811 w 9915525"/>
              <a:gd name="connsiteY1706" fmla="*/ 794801 h 6819900"/>
              <a:gd name="connsiteX1707" fmla="*/ 7576137 w 9915525"/>
              <a:gd name="connsiteY1707" fmla="*/ 730105 h 6819900"/>
              <a:gd name="connsiteX1708" fmla="*/ 5410304 w 9915525"/>
              <a:gd name="connsiteY1708" fmla="*/ 755335 h 6819900"/>
              <a:gd name="connsiteX1709" fmla="*/ 5395887 w 9915525"/>
              <a:gd name="connsiteY1709" fmla="*/ 744951 h 6819900"/>
              <a:gd name="connsiteX1710" fmla="*/ 5399267 w 9915525"/>
              <a:gd name="connsiteY1710" fmla="*/ 762985 h 6819900"/>
              <a:gd name="connsiteX1711" fmla="*/ 5410304 w 9915525"/>
              <a:gd name="connsiteY1711" fmla="*/ 755335 h 6819900"/>
              <a:gd name="connsiteX1712" fmla="*/ 5642059 w 9915525"/>
              <a:gd name="connsiteY1712" fmla="*/ 761639 h 6819900"/>
              <a:gd name="connsiteX1713" fmla="*/ 5625390 w 9915525"/>
              <a:gd name="connsiteY1713" fmla="*/ 742107 h 6819900"/>
              <a:gd name="connsiteX1714" fmla="*/ 5619451 w 9915525"/>
              <a:gd name="connsiteY1714" fmla="*/ 732869 h 6819900"/>
              <a:gd name="connsiteX1715" fmla="*/ 5641760 w 9915525"/>
              <a:gd name="connsiteY1715" fmla="*/ 767100 h 6819900"/>
              <a:gd name="connsiteX1716" fmla="*/ 5642059 w 9915525"/>
              <a:gd name="connsiteY1716" fmla="*/ 761639 h 6819900"/>
              <a:gd name="connsiteX1717" fmla="*/ 5660060 w 9915525"/>
              <a:gd name="connsiteY1717" fmla="*/ 722593 h 6819900"/>
              <a:gd name="connsiteX1718" fmla="*/ 5639111 w 9915525"/>
              <a:gd name="connsiteY1718" fmla="*/ 713209 h 6819900"/>
              <a:gd name="connsiteX1719" fmla="*/ 5650790 w 9915525"/>
              <a:gd name="connsiteY1719" fmla="*/ 736852 h 6819900"/>
              <a:gd name="connsiteX1720" fmla="*/ 5671740 w 9915525"/>
              <a:gd name="connsiteY1720" fmla="*/ 746235 h 6819900"/>
              <a:gd name="connsiteX1721" fmla="*/ 5660060 w 9915525"/>
              <a:gd name="connsiteY1721" fmla="*/ 722593 h 6819900"/>
              <a:gd name="connsiteX1722" fmla="*/ 7466479 w 9915525"/>
              <a:gd name="connsiteY1722" fmla="*/ 720567 h 6819900"/>
              <a:gd name="connsiteX1723" fmla="*/ 7462827 w 9915525"/>
              <a:gd name="connsiteY1723" fmla="*/ 706841 h 6819900"/>
              <a:gd name="connsiteX1724" fmla="*/ 7454190 w 9915525"/>
              <a:gd name="connsiteY1724" fmla="*/ 725905 h 6819900"/>
              <a:gd name="connsiteX1725" fmla="*/ 7466479 w 9915525"/>
              <a:gd name="connsiteY1725" fmla="*/ 720567 h 6819900"/>
              <a:gd name="connsiteX1726" fmla="*/ 6996990 w 9915525"/>
              <a:gd name="connsiteY1726" fmla="*/ 645013 h 6819900"/>
              <a:gd name="connsiteX1727" fmla="*/ 7023184 w 9915525"/>
              <a:gd name="connsiteY1727" fmla="*/ 633106 h 6819900"/>
              <a:gd name="connsiteX1728" fmla="*/ 7052392 w 9915525"/>
              <a:gd name="connsiteY1728" fmla="*/ 603899 h 6819900"/>
              <a:gd name="connsiteX1729" fmla="*/ 7092240 w 9915525"/>
              <a:gd name="connsiteY1729" fmla="*/ 598231 h 6819900"/>
              <a:gd name="connsiteX1730" fmla="*/ 7111290 w 9915525"/>
              <a:gd name="connsiteY1730" fmla="*/ 601517 h 6819900"/>
              <a:gd name="connsiteX1731" fmla="*/ 7086668 w 9915525"/>
              <a:gd name="connsiteY1731" fmla="*/ 491980 h 6819900"/>
              <a:gd name="connsiteX1732" fmla="*/ 7018110 w 9915525"/>
              <a:gd name="connsiteY1732" fmla="*/ 527699 h 6819900"/>
              <a:gd name="connsiteX1733" fmla="*/ 6993664 w 9915525"/>
              <a:gd name="connsiteY1733" fmla="*/ 539605 h 6819900"/>
              <a:gd name="connsiteX1734" fmla="*/ 6944689 w 9915525"/>
              <a:gd name="connsiteY1734" fmla="*/ 596484 h 6819900"/>
              <a:gd name="connsiteX1735" fmla="*/ 6955630 w 9915525"/>
              <a:gd name="connsiteY1735" fmla="*/ 635036 h 6819900"/>
              <a:gd name="connsiteX1736" fmla="*/ 6996990 w 9915525"/>
              <a:gd name="connsiteY1736" fmla="*/ 645013 h 6819900"/>
              <a:gd name="connsiteX1737" fmla="*/ 7370846 w 9915525"/>
              <a:gd name="connsiteY1737" fmla="*/ 571397 h 6819900"/>
              <a:gd name="connsiteX1738" fmla="*/ 7358940 w 9915525"/>
              <a:gd name="connsiteY1738" fmla="*/ 547774 h 6819900"/>
              <a:gd name="connsiteX1739" fmla="*/ 7366539 w 9915525"/>
              <a:gd name="connsiteY1739" fmla="*/ 533652 h 6819900"/>
              <a:gd name="connsiteX1740" fmla="*/ 7387970 w 9915525"/>
              <a:gd name="connsiteY1740" fmla="*/ 529597 h 6819900"/>
              <a:gd name="connsiteX1741" fmla="*/ 7380072 w 9915525"/>
              <a:gd name="connsiteY1741" fmla="*/ 520701 h 6819900"/>
              <a:gd name="connsiteX1742" fmla="*/ 7352860 w 9915525"/>
              <a:gd name="connsiteY1742" fmla="*/ 563417 h 6819900"/>
              <a:gd name="connsiteX1743" fmla="*/ 7370547 w 9915525"/>
              <a:gd name="connsiteY1743" fmla="*/ 576953 h 6819900"/>
              <a:gd name="connsiteX1744" fmla="*/ 7370847 w 9915525"/>
              <a:gd name="connsiteY1744" fmla="*/ 571397 h 6819900"/>
              <a:gd name="connsiteX1745" fmla="*/ 5849228 w 9915525"/>
              <a:gd name="connsiteY1745" fmla="*/ 483493 h 6819900"/>
              <a:gd name="connsiteX1746" fmla="*/ 5832288 w 9915525"/>
              <a:gd name="connsiteY1746" fmla="*/ 431106 h 6819900"/>
              <a:gd name="connsiteX1747" fmla="*/ 5796986 w 9915525"/>
              <a:gd name="connsiteY1747" fmla="*/ 483249 h 6819900"/>
              <a:gd name="connsiteX1748" fmla="*/ 5829786 w 9915525"/>
              <a:gd name="connsiteY1748" fmla="*/ 528101 h 6819900"/>
              <a:gd name="connsiteX1749" fmla="*/ 5849228 w 9915525"/>
              <a:gd name="connsiteY1749" fmla="*/ 483493 h 6819900"/>
              <a:gd name="connsiteX1750" fmla="*/ 6073065 w 9915525"/>
              <a:gd name="connsiteY1750" fmla="*/ 373144 h 6819900"/>
              <a:gd name="connsiteX1751" fmla="*/ 6082590 w 9915525"/>
              <a:gd name="connsiteY1751" fmla="*/ 325292 h 6819900"/>
              <a:gd name="connsiteX1752" fmla="*/ 6077828 w 9915525"/>
              <a:gd name="connsiteY1752" fmla="*/ 266824 h 6819900"/>
              <a:gd name="connsiteX1753" fmla="*/ 6063540 w 9915525"/>
              <a:gd name="connsiteY1753" fmla="*/ 247675 h 6819900"/>
              <a:gd name="connsiteX1754" fmla="*/ 6005860 w 9915525"/>
              <a:gd name="connsiteY1754" fmla="*/ 201296 h 6819900"/>
              <a:gd name="connsiteX1755" fmla="*/ 6001628 w 9915525"/>
              <a:gd name="connsiteY1755" fmla="*/ 190724 h 6819900"/>
              <a:gd name="connsiteX1756" fmla="*/ 6002230 w 9915525"/>
              <a:gd name="connsiteY1756" fmla="*/ 179195 h 6819900"/>
              <a:gd name="connsiteX1757" fmla="*/ 5975334 w 9915525"/>
              <a:gd name="connsiteY1757" fmla="*/ 252897 h 6819900"/>
              <a:gd name="connsiteX1758" fmla="*/ 6011931 w 9915525"/>
              <a:gd name="connsiteY1758" fmla="*/ 363392 h 6819900"/>
              <a:gd name="connsiteX1759" fmla="*/ 6055016 w 9915525"/>
              <a:gd name="connsiteY1759" fmla="*/ 424770 h 6819900"/>
              <a:gd name="connsiteX1760" fmla="*/ 6073065 w 9915525"/>
              <a:gd name="connsiteY1760" fmla="*/ 373144 h 6819900"/>
              <a:gd name="connsiteX1761" fmla="*/ 2386890 w 9915525"/>
              <a:gd name="connsiteY1761" fmla="*/ 6630843 h 6819900"/>
              <a:gd name="connsiteX1762" fmla="*/ 2396415 w 9915525"/>
              <a:gd name="connsiteY1762" fmla="*/ 6616555 h 6819900"/>
              <a:gd name="connsiteX1763" fmla="*/ 2405940 w 9915525"/>
              <a:gd name="connsiteY1763" fmla="*/ 6630843 h 6819900"/>
              <a:gd name="connsiteX1764" fmla="*/ 2396415 w 9915525"/>
              <a:gd name="connsiteY1764" fmla="*/ 6645130 h 6819900"/>
              <a:gd name="connsiteX1765" fmla="*/ 2386890 w 9915525"/>
              <a:gd name="connsiteY1765" fmla="*/ 6630843 h 6819900"/>
              <a:gd name="connsiteX1766" fmla="*/ 8301915 w 9915525"/>
              <a:gd name="connsiteY1766" fmla="*/ 6616555 h 6819900"/>
              <a:gd name="connsiteX1767" fmla="*/ 8311440 w 9915525"/>
              <a:gd name="connsiteY1767" fmla="*/ 6607030 h 6819900"/>
              <a:gd name="connsiteX1768" fmla="*/ 8320965 w 9915525"/>
              <a:gd name="connsiteY1768" fmla="*/ 6616555 h 6819900"/>
              <a:gd name="connsiteX1769" fmla="*/ 8311440 w 9915525"/>
              <a:gd name="connsiteY1769" fmla="*/ 6626080 h 6819900"/>
              <a:gd name="connsiteX1770" fmla="*/ 8301915 w 9915525"/>
              <a:gd name="connsiteY1770" fmla="*/ 6616555 h 6819900"/>
              <a:gd name="connsiteX1771" fmla="*/ 2110665 w 9915525"/>
              <a:gd name="connsiteY1771" fmla="*/ 6573693 h 6819900"/>
              <a:gd name="connsiteX1772" fmla="*/ 2124953 w 9915525"/>
              <a:gd name="connsiteY1772" fmla="*/ 6559405 h 6819900"/>
              <a:gd name="connsiteX1773" fmla="*/ 2139240 w 9915525"/>
              <a:gd name="connsiteY1773" fmla="*/ 6573693 h 6819900"/>
              <a:gd name="connsiteX1774" fmla="*/ 2124953 w 9915525"/>
              <a:gd name="connsiteY1774" fmla="*/ 6587980 h 6819900"/>
              <a:gd name="connsiteX1775" fmla="*/ 2110665 w 9915525"/>
              <a:gd name="connsiteY1775" fmla="*/ 6573693 h 6819900"/>
              <a:gd name="connsiteX1776" fmla="*/ 8060645 w 9915525"/>
              <a:gd name="connsiteY1776" fmla="*/ 6528449 h 6819900"/>
              <a:gd name="connsiteX1777" fmla="*/ 8048762 w 9915525"/>
              <a:gd name="connsiteY1777" fmla="*/ 6476061 h 6819900"/>
              <a:gd name="connsiteX1778" fmla="*/ 8056806 w 9915525"/>
              <a:gd name="connsiteY1778" fmla="*/ 6454630 h 6819900"/>
              <a:gd name="connsiteX1779" fmla="*/ 8076837 w 9915525"/>
              <a:gd name="connsiteY1779" fmla="*/ 6476061 h 6819900"/>
              <a:gd name="connsiteX1780" fmla="*/ 8074561 w 9915525"/>
              <a:gd name="connsiteY1780" fmla="*/ 6559405 h 6819900"/>
              <a:gd name="connsiteX1781" fmla="*/ 8060645 w 9915525"/>
              <a:gd name="connsiteY1781" fmla="*/ 6528449 h 6819900"/>
              <a:gd name="connsiteX1782" fmla="*/ 8270825 w 9915525"/>
              <a:gd name="connsiteY1782" fmla="*/ 6436416 h 6819900"/>
              <a:gd name="connsiteX1783" fmla="*/ 8279152 w 9915525"/>
              <a:gd name="connsiteY1783" fmla="*/ 6408735 h 6819900"/>
              <a:gd name="connsiteX1784" fmla="*/ 8290738 w 9915525"/>
              <a:gd name="connsiteY1784" fmla="*/ 6446268 h 6819900"/>
              <a:gd name="connsiteX1785" fmla="*/ 8270825 w 9915525"/>
              <a:gd name="connsiteY1785" fmla="*/ 6436416 h 6819900"/>
              <a:gd name="connsiteX1786" fmla="*/ 2024940 w 9915525"/>
              <a:gd name="connsiteY1786" fmla="*/ 6378430 h 6819900"/>
              <a:gd name="connsiteX1787" fmla="*/ 2039228 w 9915525"/>
              <a:gd name="connsiteY1787" fmla="*/ 6359380 h 6819900"/>
              <a:gd name="connsiteX1788" fmla="*/ 2053515 w 9915525"/>
              <a:gd name="connsiteY1788" fmla="*/ 6378430 h 6819900"/>
              <a:gd name="connsiteX1789" fmla="*/ 2039228 w 9915525"/>
              <a:gd name="connsiteY1789" fmla="*/ 6397480 h 6819900"/>
              <a:gd name="connsiteX1790" fmla="*/ 2024940 w 9915525"/>
              <a:gd name="connsiteY1790" fmla="*/ 6378430 h 6819900"/>
              <a:gd name="connsiteX1791" fmla="*/ 4589547 w 9915525"/>
              <a:gd name="connsiteY1791" fmla="*/ 6378133 h 6819900"/>
              <a:gd name="connsiteX1792" fmla="*/ 4566486 w 9915525"/>
              <a:gd name="connsiteY1792" fmla="*/ 6352543 h 6819900"/>
              <a:gd name="connsiteX1793" fmla="*/ 4563784 w 9915525"/>
              <a:gd name="connsiteY1793" fmla="*/ 6320353 h 6819900"/>
              <a:gd name="connsiteX1794" fmla="*/ 4500054 w 9915525"/>
              <a:gd name="connsiteY1794" fmla="*/ 6252555 h 6819900"/>
              <a:gd name="connsiteX1795" fmla="*/ 4502625 w 9915525"/>
              <a:gd name="connsiteY1795" fmla="*/ 6205310 h 6819900"/>
              <a:gd name="connsiteX1796" fmla="*/ 4502336 w 9915525"/>
              <a:gd name="connsiteY1796" fmla="*/ 6105482 h 6819900"/>
              <a:gd name="connsiteX1797" fmla="*/ 4482761 w 9915525"/>
              <a:gd name="connsiteY1797" fmla="*/ 6035217 h 6819900"/>
              <a:gd name="connsiteX1798" fmla="*/ 4468774 w 9915525"/>
              <a:gd name="connsiteY1798" fmla="*/ 5990961 h 6819900"/>
              <a:gd name="connsiteX1799" fmla="*/ 4443751 w 9915525"/>
              <a:gd name="connsiteY1799" fmla="*/ 5944554 h 6819900"/>
              <a:gd name="connsiteX1800" fmla="*/ 4425240 w 9915525"/>
              <a:gd name="connsiteY1800" fmla="*/ 5916468 h 6819900"/>
              <a:gd name="connsiteX1801" fmla="*/ 4405965 w 9915525"/>
              <a:gd name="connsiteY1801" fmla="*/ 5887689 h 6819900"/>
              <a:gd name="connsiteX1802" fmla="*/ 4396440 w 9915525"/>
              <a:gd name="connsiteY1802" fmla="*/ 5860495 h 6819900"/>
              <a:gd name="connsiteX1803" fmla="*/ 4417620 w 9915525"/>
              <a:gd name="connsiteY1803" fmla="*/ 5862175 h 6819900"/>
              <a:gd name="connsiteX1804" fmla="*/ 4455720 w 9915525"/>
              <a:gd name="connsiteY1804" fmla="*/ 5873605 h 6819900"/>
              <a:gd name="connsiteX1805" fmla="*/ 4482390 w 9915525"/>
              <a:gd name="connsiteY1805" fmla="*/ 5888834 h 6819900"/>
              <a:gd name="connsiteX1806" fmla="*/ 4519994 w 9915525"/>
              <a:gd name="connsiteY1806" fmla="*/ 5978380 h 6819900"/>
              <a:gd name="connsiteX1807" fmla="*/ 4563085 w 9915525"/>
              <a:gd name="connsiteY1807" fmla="*/ 6053060 h 6819900"/>
              <a:gd name="connsiteX1808" fmla="*/ 4567578 w 9915525"/>
              <a:gd name="connsiteY1808" fmla="*/ 6103208 h 6819900"/>
              <a:gd name="connsiteX1809" fmla="*/ 4573607 w 9915525"/>
              <a:gd name="connsiteY1809" fmla="*/ 6127616 h 6819900"/>
              <a:gd name="connsiteX1810" fmla="*/ 4583305 w 9915525"/>
              <a:gd name="connsiteY1810" fmla="*/ 6185942 h 6819900"/>
              <a:gd name="connsiteX1811" fmla="*/ 4596452 w 9915525"/>
              <a:gd name="connsiteY1811" fmla="*/ 6251701 h 6819900"/>
              <a:gd name="connsiteX1812" fmla="*/ 4615740 w 9915525"/>
              <a:gd name="connsiteY1812" fmla="*/ 6281815 h 6819900"/>
              <a:gd name="connsiteX1813" fmla="*/ 4626459 w 9915525"/>
              <a:gd name="connsiteY1813" fmla="*/ 6309139 h 6819900"/>
              <a:gd name="connsiteX1814" fmla="*/ 4617690 w 9915525"/>
              <a:gd name="connsiteY1814" fmla="*/ 6387352 h 6819900"/>
              <a:gd name="connsiteX1815" fmla="*/ 4589547 w 9915525"/>
              <a:gd name="connsiteY1815" fmla="*/ 6378134 h 6819900"/>
              <a:gd name="connsiteX1816" fmla="*/ 2750205 w 9915525"/>
              <a:gd name="connsiteY1816" fmla="*/ 6360425 h 6819900"/>
              <a:gd name="connsiteX1817" fmla="*/ 2747823 w 9915525"/>
              <a:gd name="connsiteY1817" fmla="*/ 6345721 h 6819900"/>
              <a:gd name="connsiteX1818" fmla="*/ 2777415 w 9915525"/>
              <a:gd name="connsiteY1818" fmla="*/ 6359942 h 6819900"/>
              <a:gd name="connsiteX1819" fmla="*/ 2750205 w 9915525"/>
              <a:gd name="connsiteY1819" fmla="*/ 6360425 h 6819900"/>
              <a:gd name="connsiteX1820" fmla="*/ 2716254 w 9915525"/>
              <a:gd name="connsiteY1820" fmla="*/ 6306594 h 6819900"/>
              <a:gd name="connsiteX1821" fmla="*/ 2724673 w 9915525"/>
              <a:gd name="connsiteY1821" fmla="*/ 6267886 h 6819900"/>
              <a:gd name="connsiteX1822" fmla="*/ 2758365 w 9915525"/>
              <a:gd name="connsiteY1822" fmla="*/ 6298030 h 6819900"/>
              <a:gd name="connsiteX1823" fmla="*/ 2740348 w 9915525"/>
              <a:gd name="connsiteY1823" fmla="*/ 6330805 h 6819900"/>
              <a:gd name="connsiteX1824" fmla="*/ 2716254 w 9915525"/>
              <a:gd name="connsiteY1824" fmla="*/ 6306594 h 6819900"/>
              <a:gd name="connsiteX1825" fmla="*/ 3407946 w 9915525"/>
              <a:gd name="connsiteY1825" fmla="*/ 6261710 h 6819900"/>
              <a:gd name="connsiteX1826" fmla="*/ 3320486 w 9915525"/>
              <a:gd name="connsiteY1826" fmla="*/ 6156974 h 6819900"/>
              <a:gd name="connsiteX1827" fmla="*/ 3351338 w 9915525"/>
              <a:gd name="connsiteY1827" fmla="*/ 6161736 h 6819900"/>
              <a:gd name="connsiteX1828" fmla="*/ 3362321 w 9915525"/>
              <a:gd name="connsiteY1828" fmla="*/ 6136683 h 6819900"/>
              <a:gd name="connsiteX1829" fmla="*/ 3359104 w 9915525"/>
              <a:gd name="connsiteY1829" fmla="*/ 6089534 h 6819900"/>
              <a:gd name="connsiteX1830" fmla="*/ 3377490 w 9915525"/>
              <a:gd name="connsiteY1830" fmla="*/ 6076546 h 6819900"/>
              <a:gd name="connsiteX1831" fmla="*/ 3397599 w 9915525"/>
              <a:gd name="connsiteY1831" fmla="*/ 6111730 h 6819900"/>
              <a:gd name="connsiteX1832" fmla="*/ 3396540 w 9915525"/>
              <a:gd name="connsiteY1832" fmla="*/ 6149830 h 6819900"/>
              <a:gd name="connsiteX1833" fmla="*/ 3425115 w 9915525"/>
              <a:gd name="connsiteY1833" fmla="*/ 6210155 h 6819900"/>
              <a:gd name="connsiteX1834" fmla="*/ 3444165 w 9915525"/>
              <a:gd name="connsiteY1834" fmla="*/ 6245080 h 6819900"/>
              <a:gd name="connsiteX1835" fmla="*/ 3463215 w 9915525"/>
              <a:gd name="connsiteY1835" fmla="*/ 6278856 h 6819900"/>
              <a:gd name="connsiteX1836" fmla="*/ 3477503 w 9915525"/>
              <a:gd name="connsiteY1836" fmla="*/ 6296149 h 6819900"/>
              <a:gd name="connsiteX1837" fmla="*/ 3484646 w 9915525"/>
              <a:gd name="connsiteY1837" fmla="*/ 6330767 h 6819900"/>
              <a:gd name="connsiteX1838" fmla="*/ 3407946 w 9915525"/>
              <a:gd name="connsiteY1838" fmla="*/ 6261710 h 6819900"/>
              <a:gd name="connsiteX1839" fmla="*/ 7854240 w 9915525"/>
              <a:gd name="connsiteY1839" fmla="*/ 6273655 h 6819900"/>
              <a:gd name="connsiteX1840" fmla="*/ 7863765 w 9915525"/>
              <a:gd name="connsiteY1840" fmla="*/ 6264130 h 6819900"/>
              <a:gd name="connsiteX1841" fmla="*/ 7873290 w 9915525"/>
              <a:gd name="connsiteY1841" fmla="*/ 6273655 h 6819900"/>
              <a:gd name="connsiteX1842" fmla="*/ 7863765 w 9915525"/>
              <a:gd name="connsiteY1842" fmla="*/ 6283180 h 6819900"/>
              <a:gd name="connsiteX1843" fmla="*/ 7854240 w 9915525"/>
              <a:gd name="connsiteY1843" fmla="*/ 6273655 h 6819900"/>
              <a:gd name="connsiteX1844" fmla="*/ 5336724 w 9915525"/>
              <a:gd name="connsiteY1844" fmla="*/ 6267564 h 6819900"/>
              <a:gd name="connsiteX1845" fmla="*/ 5349727 w 9915525"/>
              <a:gd name="connsiteY1845" fmla="*/ 6245080 h 6819900"/>
              <a:gd name="connsiteX1846" fmla="*/ 5358690 w 9915525"/>
              <a:gd name="connsiteY1846" fmla="*/ 6259368 h 6819900"/>
              <a:gd name="connsiteX1847" fmla="*/ 5336724 w 9915525"/>
              <a:gd name="connsiteY1847" fmla="*/ 6267564 h 6819900"/>
              <a:gd name="connsiteX1848" fmla="*/ 8060615 w 9915525"/>
              <a:gd name="connsiteY1848" fmla="*/ 6238730 h 6819900"/>
              <a:gd name="connsiteX1849" fmla="*/ 8068553 w 9915525"/>
              <a:gd name="connsiteY1849" fmla="*/ 6216505 h 6819900"/>
              <a:gd name="connsiteX1850" fmla="*/ 8082840 w 9915525"/>
              <a:gd name="connsiteY1850" fmla="*/ 6230793 h 6819900"/>
              <a:gd name="connsiteX1851" fmla="*/ 8060615 w 9915525"/>
              <a:gd name="connsiteY1851" fmla="*/ 6238730 h 6819900"/>
              <a:gd name="connsiteX1852" fmla="*/ 1917584 w 9915525"/>
              <a:gd name="connsiteY1852" fmla="*/ 6225155 h 6819900"/>
              <a:gd name="connsiteX1853" fmla="*/ 1906239 w 9915525"/>
              <a:gd name="connsiteY1853" fmla="*/ 6206395 h 6819900"/>
              <a:gd name="connsiteX1854" fmla="*/ 1939215 w 9915525"/>
              <a:gd name="connsiteY1854" fmla="*/ 6216505 h 6819900"/>
              <a:gd name="connsiteX1855" fmla="*/ 1917584 w 9915525"/>
              <a:gd name="connsiteY1855" fmla="*/ 6225155 h 6819900"/>
              <a:gd name="connsiteX1856" fmla="*/ 8566234 w 9915525"/>
              <a:gd name="connsiteY1856" fmla="*/ 6205914 h 6819900"/>
              <a:gd name="connsiteX1857" fmla="*/ 8549565 w 9915525"/>
              <a:gd name="connsiteY1857" fmla="*/ 6154682 h 6819900"/>
              <a:gd name="connsiteX1858" fmla="*/ 8539896 w 9915525"/>
              <a:gd name="connsiteY1858" fmla="*/ 6106879 h 6819900"/>
              <a:gd name="connsiteX1859" fmla="*/ 8516569 w 9915525"/>
              <a:gd name="connsiteY1859" fmla="*/ 6068216 h 6819900"/>
              <a:gd name="connsiteX1860" fmla="*/ 8484409 w 9915525"/>
              <a:gd name="connsiteY1860" fmla="*/ 6035530 h 6819900"/>
              <a:gd name="connsiteX1861" fmla="*/ 8470106 w 9915525"/>
              <a:gd name="connsiteY1861" fmla="*/ 5955437 h 6819900"/>
              <a:gd name="connsiteX1862" fmla="*/ 8501940 w 9915525"/>
              <a:gd name="connsiteY1862" fmla="*/ 5964859 h 6819900"/>
              <a:gd name="connsiteX1863" fmla="*/ 8526871 w 9915525"/>
              <a:gd name="connsiteY1863" fmla="*/ 6009198 h 6819900"/>
              <a:gd name="connsiteX1864" fmla="*/ 8568879 w 9915525"/>
              <a:gd name="connsiteY1864" fmla="*/ 5999469 h 6819900"/>
              <a:gd name="connsiteX1865" fmla="*/ 8610737 w 9915525"/>
              <a:gd name="connsiteY1865" fmla="*/ 6002631 h 6819900"/>
              <a:gd name="connsiteX1866" fmla="*/ 8587986 w 9915525"/>
              <a:gd name="connsiteY1866" fmla="*/ 6040395 h 6819900"/>
              <a:gd name="connsiteX1867" fmla="*/ 8566871 w 9915525"/>
              <a:gd name="connsiteY1867" fmla="*/ 6062145 h 6819900"/>
              <a:gd name="connsiteX1868" fmla="*/ 8574660 w 9915525"/>
              <a:gd name="connsiteY1868" fmla="*/ 6100333 h 6819900"/>
              <a:gd name="connsiteX1869" fmla="*/ 8591235 w 9915525"/>
              <a:gd name="connsiteY1869" fmla="*/ 6207103 h 6819900"/>
              <a:gd name="connsiteX1870" fmla="*/ 8566234 w 9915525"/>
              <a:gd name="connsiteY1870" fmla="*/ 6205914 h 6819900"/>
              <a:gd name="connsiteX1871" fmla="*/ 4053765 w 9915525"/>
              <a:gd name="connsiteY1871" fmla="*/ 6197455 h 6819900"/>
              <a:gd name="connsiteX1872" fmla="*/ 4063290 w 9915525"/>
              <a:gd name="connsiteY1872" fmla="*/ 6187930 h 6819900"/>
              <a:gd name="connsiteX1873" fmla="*/ 4072815 w 9915525"/>
              <a:gd name="connsiteY1873" fmla="*/ 6197455 h 6819900"/>
              <a:gd name="connsiteX1874" fmla="*/ 4063290 w 9915525"/>
              <a:gd name="connsiteY1874" fmla="*/ 6206980 h 6819900"/>
              <a:gd name="connsiteX1875" fmla="*/ 4053765 w 9915525"/>
              <a:gd name="connsiteY1875" fmla="*/ 6197455 h 6819900"/>
              <a:gd name="connsiteX1876" fmla="*/ 8165390 w 9915525"/>
              <a:gd name="connsiteY1876" fmla="*/ 6181580 h 6819900"/>
              <a:gd name="connsiteX1877" fmla="*/ 8159040 w 9915525"/>
              <a:gd name="connsiteY1877" fmla="*/ 6157767 h 6819900"/>
              <a:gd name="connsiteX1878" fmla="*/ 8195235 w 9915525"/>
              <a:gd name="connsiteY1878" fmla="*/ 6151735 h 6819900"/>
              <a:gd name="connsiteX1879" fmla="*/ 8189203 w 9915525"/>
              <a:gd name="connsiteY1879" fmla="*/ 6187930 h 6819900"/>
              <a:gd name="connsiteX1880" fmla="*/ 8165390 w 9915525"/>
              <a:gd name="connsiteY1880" fmla="*/ 6181580 h 6819900"/>
              <a:gd name="connsiteX1881" fmla="*/ 4039884 w 9915525"/>
              <a:gd name="connsiteY1881" fmla="*/ 6160013 h 6819900"/>
              <a:gd name="connsiteX1882" fmla="*/ 4057199 w 9915525"/>
              <a:gd name="connsiteY1882" fmla="*/ 6146914 h 6819900"/>
              <a:gd name="connsiteX1883" fmla="*/ 4054327 w 9915525"/>
              <a:gd name="connsiteY1883" fmla="*/ 6168880 h 6819900"/>
              <a:gd name="connsiteX1884" fmla="*/ 4039884 w 9915525"/>
              <a:gd name="connsiteY1884" fmla="*/ 6160013 h 6819900"/>
              <a:gd name="connsiteX1885" fmla="*/ 4368033 w 9915525"/>
              <a:gd name="connsiteY1885" fmla="*/ 6130673 h 6819900"/>
              <a:gd name="connsiteX1886" fmla="*/ 4360171 w 9915525"/>
              <a:gd name="connsiteY1886" fmla="*/ 6099716 h 6819900"/>
              <a:gd name="connsiteX1887" fmla="*/ 4320130 w 9915525"/>
              <a:gd name="connsiteY1887" fmla="*/ 6045055 h 6819900"/>
              <a:gd name="connsiteX1888" fmla="*/ 4301415 w 9915525"/>
              <a:gd name="connsiteY1888" fmla="*/ 6030768 h 6819900"/>
              <a:gd name="connsiteX1889" fmla="*/ 4310940 w 9915525"/>
              <a:gd name="connsiteY1889" fmla="*/ 6016480 h 6819900"/>
              <a:gd name="connsiteX1890" fmla="*/ 4311461 w 9915525"/>
              <a:gd name="connsiteY1890" fmla="*/ 5976792 h 6819900"/>
              <a:gd name="connsiteX1891" fmla="*/ 4301824 w 9915525"/>
              <a:gd name="connsiteY1891" fmla="*/ 5811440 h 6819900"/>
              <a:gd name="connsiteX1892" fmla="*/ 4333188 w 9915525"/>
              <a:gd name="connsiteY1892" fmla="*/ 5890983 h 6819900"/>
              <a:gd name="connsiteX1893" fmla="*/ 4338685 w 9915525"/>
              <a:gd name="connsiteY1893" fmla="*/ 5915955 h 6819900"/>
              <a:gd name="connsiteX1894" fmla="*/ 4349040 w 9915525"/>
              <a:gd name="connsiteY1894" fmla="*/ 5953964 h 6819900"/>
              <a:gd name="connsiteX1895" fmla="*/ 4362375 w 9915525"/>
              <a:gd name="connsiteY1895" fmla="*/ 5996639 h 6819900"/>
              <a:gd name="connsiteX1896" fmla="*/ 4375710 w 9915525"/>
              <a:gd name="connsiteY1896" fmla="*/ 6041899 h 6819900"/>
              <a:gd name="connsiteX1897" fmla="*/ 4384690 w 9915525"/>
              <a:gd name="connsiteY1897" fmla="*/ 6082005 h 6819900"/>
              <a:gd name="connsiteX1898" fmla="*/ 4399692 w 9915525"/>
              <a:gd name="connsiteY1898" fmla="*/ 6118874 h 6819900"/>
              <a:gd name="connsiteX1899" fmla="*/ 4368033 w 9915525"/>
              <a:gd name="connsiteY1899" fmla="*/ 6130673 h 6819900"/>
              <a:gd name="connsiteX1900" fmla="*/ 4137126 w 9915525"/>
              <a:gd name="connsiteY1900" fmla="*/ 6122765 h 6819900"/>
              <a:gd name="connsiteX1901" fmla="*/ 4124505 w 9915525"/>
              <a:gd name="connsiteY1901" fmla="*/ 6083155 h 6819900"/>
              <a:gd name="connsiteX1902" fmla="*/ 4152350 w 9915525"/>
              <a:gd name="connsiteY1902" fmla="*/ 6111730 h 6819900"/>
              <a:gd name="connsiteX1903" fmla="*/ 4164954 w 9915525"/>
              <a:gd name="connsiteY1903" fmla="*/ 6139434 h 6819900"/>
              <a:gd name="connsiteX1904" fmla="*/ 4137126 w 9915525"/>
              <a:gd name="connsiteY1904" fmla="*/ 6122765 h 6819900"/>
              <a:gd name="connsiteX1905" fmla="*/ 5130090 w 9915525"/>
              <a:gd name="connsiteY1905" fmla="*/ 6107530 h 6819900"/>
              <a:gd name="connsiteX1906" fmla="*/ 5139615 w 9915525"/>
              <a:gd name="connsiteY1906" fmla="*/ 6092680 h 6819900"/>
              <a:gd name="connsiteX1907" fmla="*/ 5149140 w 9915525"/>
              <a:gd name="connsiteY1907" fmla="*/ 6101643 h 6819900"/>
              <a:gd name="connsiteX1908" fmla="*/ 5139615 w 9915525"/>
              <a:gd name="connsiteY1908" fmla="*/ 6116493 h 6819900"/>
              <a:gd name="connsiteX1909" fmla="*/ 5130090 w 9915525"/>
              <a:gd name="connsiteY1909" fmla="*/ 6107530 h 6819900"/>
              <a:gd name="connsiteX1910" fmla="*/ 1834440 w 9915525"/>
              <a:gd name="connsiteY1910" fmla="*/ 6078393 h 6819900"/>
              <a:gd name="connsiteX1911" fmla="*/ 1844679 w 9915525"/>
              <a:gd name="connsiteY1911" fmla="*/ 6065931 h 6819900"/>
              <a:gd name="connsiteX1912" fmla="*/ 1854919 w 9915525"/>
              <a:gd name="connsiteY1912" fmla="*/ 6078393 h 6819900"/>
              <a:gd name="connsiteX1913" fmla="*/ 1844679 w 9915525"/>
              <a:gd name="connsiteY1913" fmla="*/ 6090855 h 6819900"/>
              <a:gd name="connsiteX1914" fmla="*/ 1834440 w 9915525"/>
              <a:gd name="connsiteY1914" fmla="*/ 6078393 h 6819900"/>
              <a:gd name="connsiteX1915" fmla="*/ 5094173 w 9915525"/>
              <a:gd name="connsiteY1915" fmla="*/ 6052794 h 6819900"/>
              <a:gd name="connsiteX1916" fmla="*/ 5120565 w 9915525"/>
              <a:gd name="connsiteY1916" fmla="*/ 6049024 h 6819900"/>
              <a:gd name="connsiteX1917" fmla="*/ 5105484 w 9915525"/>
              <a:gd name="connsiteY1917" fmla="*/ 6064105 h 6819900"/>
              <a:gd name="connsiteX1918" fmla="*/ 5094173 w 9915525"/>
              <a:gd name="connsiteY1918" fmla="*/ 6052794 h 6819900"/>
              <a:gd name="connsiteX1919" fmla="*/ 8120338 w 9915525"/>
              <a:gd name="connsiteY1919" fmla="*/ 6049091 h 6819900"/>
              <a:gd name="connsiteX1920" fmla="*/ 8120716 w 9915525"/>
              <a:gd name="connsiteY1920" fmla="*/ 6026143 h 6819900"/>
              <a:gd name="connsiteX1921" fmla="*/ 8159040 w 9915525"/>
              <a:gd name="connsiteY1921" fmla="*/ 6053900 h 6819900"/>
              <a:gd name="connsiteX1922" fmla="*/ 8120338 w 9915525"/>
              <a:gd name="connsiteY1922" fmla="*/ 6049091 h 6819900"/>
              <a:gd name="connsiteX1923" fmla="*/ 5441185 w 9915525"/>
              <a:gd name="connsiteY1923" fmla="*/ 6047436 h 6819900"/>
              <a:gd name="connsiteX1924" fmla="*/ 5442394 w 9915525"/>
              <a:gd name="connsiteY1924" fmla="*/ 5931058 h 6819900"/>
              <a:gd name="connsiteX1925" fmla="*/ 5465846 w 9915525"/>
              <a:gd name="connsiteY1925" fmla="*/ 5944015 h 6819900"/>
              <a:gd name="connsiteX1926" fmla="*/ 5471880 w 9915525"/>
              <a:gd name="connsiteY1926" fmla="*/ 6006955 h 6819900"/>
              <a:gd name="connsiteX1927" fmla="*/ 5465796 w 9915525"/>
              <a:gd name="connsiteY1927" fmla="*/ 6030768 h 6819900"/>
              <a:gd name="connsiteX1928" fmla="*/ 5441185 w 9915525"/>
              <a:gd name="connsiteY1928" fmla="*/ 6047436 h 6819900"/>
              <a:gd name="connsiteX1929" fmla="*/ 5077896 w 9915525"/>
              <a:gd name="connsiteY1929" fmla="*/ 5959940 h 6819900"/>
              <a:gd name="connsiteX1930" fmla="*/ 5097948 w 9915525"/>
              <a:gd name="connsiteY1930" fmla="*/ 5921230 h 6819900"/>
              <a:gd name="connsiteX1931" fmla="*/ 5109292 w 9915525"/>
              <a:gd name="connsiteY1931" fmla="*/ 5946690 h 6819900"/>
              <a:gd name="connsiteX1932" fmla="*/ 5077896 w 9915525"/>
              <a:gd name="connsiteY1932" fmla="*/ 5959940 h 6819900"/>
              <a:gd name="connsiteX1933" fmla="*/ 1153403 w 9915525"/>
              <a:gd name="connsiteY1933" fmla="*/ 5921230 h 6819900"/>
              <a:gd name="connsiteX1934" fmla="*/ 1138473 w 9915525"/>
              <a:gd name="connsiteY1934" fmla="*/ 5902180 h 6819900"/>
              <a:gd name="connsiteX1935" fmla="*/ 1129590 w 9915525"/>
              <a:gd name="connsiteY1935" fmla="*/ 5887893 h 6819900"/>
              <a:gd name="connsiteX1936" fmla="*/ 1147545 w 9915525"/>
              <a:gd name="connsiteY1936" fmla="*/ 5873605 h 6819900"/>
              <a:gd name="connsiteX1937" fmla="*/ 1191336 w 9915525"/>
              <a:gd name="connsiteY1937" fmla="*/ 5931024 h 6819900"/>
              <a:gd name="connsiteX1938" fmla="*/ 1153403 w 9915525"/>
              <a:gd name="connsiteY1938" fmla="*/ 5921230 h 6819900"/>
              <a:gd name="connsiteX1939" fmla="*/ 4840285 w 9915525"/>
              <a:gd name="connsiteY1939" fmla="*/ 5924400 h 6819900"/>
              <a:gd name="connsiteX1940" fmla="*/ 4864655 w 9915525"/>
              <a:gd name="connsiteY1940" fmla="*/ 5899635 h 6819900"/>
              <a:gd name="connsiteX1941" fmla="*/ 4855183 w 9915525"/>
              <a:gd name="connsiteY1941" fmla="*/ 5940280 h 6819900"/>
              <a:gd name="connsiteX1942" fmla="*/ 4840285 w 9915525"/>
              <a:gd name="connsiteY1942" fmla="*/ 5924400 h 6819900"/>
              <a:gd name="connsiteX1943" fmla="*/ 8823300 w 9915525"/>
              <a:gd name="connsiteY1943" fmla="*/ 5900543 h 6819900"/>
              <a:gd name="connsiteX1944" fmla="*/ 8806740 w 9915525"/>
              <a:gd name="connsiteY1944" fmla="*/ 5854555 h 6819900"/>
              <a:gd name="connsiteX1945" fmla="*/ 8816265 w 9915525"/>
              <a:gd name="connsiteY1945" fmla="*/ 5839605 h 6819900"/>
              <a:gd name="connsiteX1946" fmla="*/ 8837696 w 9915525"/>
              <a:gd name="connsiteY1946" fmla="*/ 5827699 h 6819900"/>
              <a:gd name="connsiteX1947" fmla="*/ 8860009 w 9915525"/>
              <a:gd name="connsiteY1947" fmla="*/ 5871589 h 6819900"/>
              <a:gd name="connsiteX1948" fmla="*/ 8855138 w 9915525"/>
              <a:gd name="connsiteY1948" fmla="*/ 5915990 h 6819900"/>
              <a:gd name="connsiteX1949" fmla="*/ 8823300 w 9915525"/>
              <a:gd name="connsiteY1949" fmla="*/ 5900543 h 6819900"/>
              <a:gd name="connsiteX1950" fmla="*/ 6330240 w 9915525"/>
              <a:gd name="connsiteY1950" fmla="*/ 5887893 h 6819900"/>
              <a:gd name="connsiteX1951" fmla="*/ 6344528 w 9915525"/>
              <a:gd name="connsiteY1951" fmla="*/ 5864080 h 6819900"/>
              <a:gd name="connsiteX1952" fmla="*/ 6358815 w 9915525"/>
              <a:gd name="connsiteY1952" fmla="*/ 5887893 h 6819900"/>
              <a:gd name="connsiteX1953" fmla="*/ 6344528 w 9915525"/>
              <a:gd name="connsiteY1953" fmla="*/ 5911705 h 6819900"/>
              <a:gd name="connsiteX1954" fmla="*/ 6330240 w 9915525"/>
              <a:gd name="connsiteY1954" fmla="*/ 5887893 h 6819900"/>
              <a:gd name="connsiteX1955" fmla="*/ 8189364 w 9915525"/>
              <a:gd name="connsiteY1955" fmla="*/ 5876721 h 6819900"/>
              <a:gd name="connsiteX1956" fmla="*/ 8222216 w 9915525"/>
              <a:gd name="connsiteY1956" fmla="*/ 5868454 h 6819900"/>
              <a:gd name="connsiteX1957" fmla="*/ 8204445 w 9915525"/>
              <a:gd name="connsiteY1957" fmla="*/ 5902180 h 6819900"/>
              <a:gd name="connsiteX1958" fmla="*/ 8189364 w 9915525"/>
              <a:gd name="connsiteY1958" fmla="*/ 5876721 h 6819900"/>
              <a:gd name="connsiteX1959" fmla="*/ 5783882 w 9915525"/>
              <a:gd name="connsiteY1959" fmla="*/ 5886046 h 6819900"/>
              <a:gd name="connsiteX1960" fmla="*/ 5792078 w 9915525"/>
              <a:gd name="connsiteY1960" fmla="*/ 5864080 h 6819900"/>
              <a:gd name="connsiteX1961" fmla="*/ 5806365 w 9915525"/>
              <a:gd name="connsiteY1961" fmla="*/ 5873043 h 6819900"/>
              <a:gd name="connsiteX1962" fmla="*/ 5783882 w 9915525"/>
              <a:gd name="connsiteY1962" fmla="*/ 5886046 h 6819900"/>
              <a:gd name="connsiteX1963" fmla="*/ 5992004 w 9915525"/>
              <a:gd name="connsiteY1963" fmla="*/ 5870047 h 6819900"/>
              <a:gd name="connsiteX1964" fmla="*/ 5984681 w 9915525"/>
              <a:gd name="connsiteY1964" fmla="*/ 5825980 h 6819900"/>
              <a:gd name="connsiteX1965" fmla="*/ 5973074 w 9915525"/>
              <a:gd name="connsiteY1965" fmla="*/ 5774903 h 6819900"/>
              <a:gd name="connsiteX1966" fmla="*/ 5997817 w 9915525"/>
              <a:gd name="connsiteY1966" fmla="*/ 5764109 h 6819900"/>
              <a:gd name="connsiteX1967" fmla="*/ 6031294 w 9915525"/>
              <a:gd name="connsiteY1967" fmla="*/ 5772324 h 6819900"/>
              <a:gd name="connsiteX1968" fmla="*/ 6038614 w 9915525"/>
              <a:gd name="connsiteY1968" fmla="*/ 5822455 h 6819900"/>
              <a:gd name="connsiteX1969" fmla="*/ 6020103 w 9915525"/>
              <a:gd name="connsiteY1969" fmla="*/ 5876046 h 6819900"/>
              <a:gd name="connsiteX1970" fmla="*/ 5992004 w 9915525"/>
              <a:gd name="connsiteY1970" fmla="*/ 5870047 h 6819900"/>
              <a:gd name="connsiteX1971" fmla="*/ 8940090 w 9915525"/>
              <a:gd name="connsiteY1971" fmla="*/ 5873605 h 6819900"/>
              <a:gd name="connsiteX1972" fmla="*/ 8949615 w 9915525"/>
              <a:gd name="connsiteY1972" fmla="*/ 5864080 h 6819900"/>
              <a:gd name="connsiteX1973" fmla="*/ 8959140 w 9915525"/>
              <a:gd name="connsiteY1973" fmla="*/ 5873605 h 6819900"/>
              <a:gd name="connsiteX1974" fmla="*/ 8949615 w 9915525"/>
              <a:gd name="connsiteY1974" fmla="*/ 5883130 h 6819900"/>
              <a:gd name="connsiteX1975" fmla="*/ 8940090 w 9915525"/>
              <a:gd name="connsiteY1975" fmla="*/ 5873605 h 6819900"/>
              <a:gd name="connsiteX1976" fmla="*/ 4898728 w 9915525"/>
              <a:gd name="connsiteY1976" fmla="*/ 5847187 h 6819900"/>
              <a:gd name="connsiteX1977" fmla="*/ 4896123 w 9915525"/>
              <a:gd name="connsiteY1977" fmla="*/ 5814074 h 6819900"/>
              <a:gd name="connsiteX1978" fmla="*/ 4930065 w 9915525"/>
              <a:gd name="connsiteY1978" fmla="*/ 5825418 h 6819900"/>
              <a:gd name="connsiteX1979" fmla="*/ 4898728 w 9915525"/>
              <a:gd name="connsiteY1979" fmla="*/ 5847187 h 6819900"/>
              <a:gd name="connsiteX1980" fmla="*/ 4825290 w 9915525"/>
              <a:gd name="connsiteY1980" fmla="*/ 5840268 h 6819900"/>
              <a:gd name="connsiteX1981" fmla="*/ 4838559 w 9915525"/>
              <a:gd name="connsiteY1981" fmla="*/ 5825980 h 6819900"/>
              <a:gd name="connsiteX1982" fmla="*/ 4857310 w 9915525"/>
              <a:gd name="connsiteY1982" fmla="*/ 5840268 h 6819900"/>
              <a:gd name="connsiteX1983" fmla="*/ 4844041 w 9915525"/>
              <a:gd name="connsiteY1983" fmla="*/ 5854555 h 6819900"/>
              <a:gd name="connsiteX1984" fmla="*/ 4825290 w 9915525"/>
              <a:gd name="connsiteY1984" fmla="*/ 5840268 h 6819900"/>
              <a:gd name="connsiteX1985" fmla="*/ 3646571 w 9915525"/>
              <a:gd name="connsiteY1985" fmla="*/ 5827786 h 6819900"/>
              <a:gd name="connsiteX1986" fmla="*/ 3615615 w 9915525"/>
              <a:gd name="connsiteY1986" fmla="*/ 5800922 h 6819900"/>
              <a:gd name="connsiteX1987" fmla="*/ 3598946 w 9915525"/>
              <a:gd name="connsiteY1987" fmla="*/ 5778275 h 6819900"/>
              <a:gd name="connsiteX1988" fmla="*/ 3594184 w 9915525"/>
              <a:gd name="connsiteY1988" fmla="*/ 5762721 h 6819900"/>
              <a:gd name="connsiteX1989" fmla="*/ 3606090 w 9915525"/>
              <a:gd name="connsiteY1989" fmla="*/ 5740628 h 6819900"/>
              <a:gd name="connsiteX1990" fmla="*/ 3563228 w 9915525"/>
              <a:gd name="connsiteY1990" fmla="*/ 5712188 h 6819900"/>
              <a:gd name="connsiteX1991" fmla="*/ 3529890 w 9915525"/>
              <a:gd name="connsiteY1991" fmla="*/ 5707458 h 6819900"/>
              <a:gd name="connsiteX1992" fmla="*/ 3549913 w 9915525"/>
              <a:gd name="connsiteY1992" fmla="*/ 5679686 h 6819900"/>
              <a:gd name="connsiteX1993" fmla="*/ 3563576 w 9915525"/>
              <a:gd name="connsiteY1993" fmla="*/ 5628017 h 6819900"/>
              <a:gd name="connsiteX1994" fmla="*/ 3572623 w 9915525"/>
              <a:gd name="connsiteY1994" fmla="*/ 5584461 h 6819900"/>
              <a:gd name="connsiteX1995" fmla="*/ 3582199 w 9915525"/>
              <a:gd name="connsiteY1995" fmla="*/ 5587982 h 6819900"/>
              <a:gd name="connsiteX1996" fmla="*/ 3600298 w 9915525"/>
              <a:gd name="connsiteY1996" fmla="*/ 5606514 h 6819900"/>
              <a:gd name="connsiteX1997" fmla="*/ 3637996 w 9915525"/>
              <a:gd name="connsiteY1997" fmla="*/ 5642237 h 6819900"/>
              <a:gd name="connsiteX1998" fmla="*/ 3671790 w 9915525"/>
              <a:gd name="connsiteY1998" fmla="*/ 5686985 h 6819900"/>
              <a:gd name="connsiteX1999" fmla="*/ 3691815 w 9915525"/>
              <a:gd name="connsiteY1999" fmla="*/ 5721903 h 6819900"/>
              <a:gd name="connsiteX2000" fmla="*/ 3726172 w 9915525"/>
              <a:gd name="connsiteY2000" fmla="*/ 5768830 h 6819900"/>
              <a:gd name="connsiteX2001" fmla="*/ 3722771 w 9915525"/>
              <a:gd name="connsiteY2001" fmla="*/ 5799154 h 6819900"/>
              <a:gd name="connsiteX2002" fmla="*/ 3693534 w 9915525"/>
              <a:gd name="connsiteY2002" fmla="*/ 5823599 h 6819900"/>
              <a:gd name="connsiteX2003" fmla="*/ 3646571 w 9915525"/>
              <a:gd name="connsiteY2003" fmla="*/ 5827786 h 6819900"/>
              <a:gd name="connsiteX2004" fmla="*/ 8520990 w 9915525"/>
              <a:gd name="connsiteY2004" fmla="*/ 5822012 h 6819900"/>
              <a:gd name="connsiteX2005" fmla="*/ 8494796 w 9915525"/>
              <a:gd name="connsiteY2005" fmla="*/ 5779828 h 6819900"/>
              <a:gd name="connsiteX2006" fmla="*/ 8484957 w 9915525"/>
              <a:gd name="connsiteY2006" fmla="*/ 5754323 h 6819900"/>
              <a:gd name="connsiteX2007" fmla="*/ 8526570 w 9915525"/>
              <a:gd name="connsiteY2007" fmla="*/ 5756403 h 6819900"/>
              <a:gd name="connsiteX2008" fmla="*/ 8555441 w 9915525"/>
              <a:gd name="connsiteY2008" fmla="*/ 5804926 h 6819900"/>
              <a:gd name="connsiteX2009" fmla="*/ 8540022 w 9915525"/>
              <a:gd name="connsiteY2009" fmla="*/ 5845030 h 6819900"/>
              <a:gd name="connsiteX2010" fmla="*/ 8520990 w 9915525"/>
              <a:gd name="connsiteY2010" fmla="*/ 5822012 h 6819900"/>
              <a:gd name="connsiteX2011" fmla="*/ 1091490 w 9915525"/>
              <a:gd name="connsiteY2011" fmla="*/ 5817017 h 6819900"/>
              <a:gd name="connsiteX2012" fmla="*/ 1101015 w 9915525"/>
              <a:gd name="connsiteY2012" fmla="*/ 5802168 h 6819900"/>
              <a:gd name="connsiteX2013" fmla="*/ 1110540 w 9915525"/>
              <a:gd name="connsiteY2013" fmla="*/ 5811130 h 6819900"/>
              <a:gd name="connsiteX2014" fmla="*/ 1101015 w 9915525"/>
              <a:gd name="connsiteY2014" fmla="*/ 5825980 h 6819900"/>
              <a:gd name="connsiteX2015" fmla="*/ 1091490 w 9915525"/>
              <a:gd name="connsiteY2015" fmla="*/ 5817017 h 6819900"/>
              <a:gd name="connsiteX2016" fmla="*/ 4281237 w 9915525"/>
              <a:gd name="connsiteY2016" fmla="*/ 5792166 h 6819900"/>
              <a:gd name="connsiteX2017" fmla="*/ 4281237 w 9915525"/>
              <a:gd name="connsiteY2017" fmla="*/ 5775974 h 6819900"/>
              <a:gd name="connsiteX2018" fmla="*/ 4272840 w 9915525"/>
              <a:gd name="connsiteY2018" fmla="*/ 5768830 h 6819900"/>
              <a:gd name="connsiteX2019" fmla="*/ 4263315 w 9915525"/>
              <a:gd name="connsiteY2019" fmla="*/ 5753749 h 6819900"/>
              <a:gd name="connsiteX2020" fmla="*/ 4295758 w 9915525"/>
              <a:gd name="connsiteY2020" fmla="*/ 5761991 h 6819900"/>
              <a:gd name="connsiteX2021" fmla="*/ 4294057 w 9915525"/>
              <a:gd name="connsiteY2021" fmla="*/ 5789523 h 6819900"/>
              <a:gd name="connsiteX2022" fmla="*/ 4281237 w 9915525"/>
              <a:gd name="connsiteY2022" fmla="*/ 5792166 h 6819900"/>
              <a:gd name="connsiteX2023" fmla="*/ 7432224 w 9915525"/>
              <a:gd name="connsiteY2023" fmla="*/ 5791314 h 6819900"/>
              <a:gd name="connsiteX2024" fmla="*/ 7449990 w 9915525"/>
              <a:gd name="connsiteY2024" fmla="*/ 5768830 h 6819900"/>
              <a:gd name="connsiteX2025" fmla="*/ 7463715 w 9915525"/>
              <a:gd name="connsiteY2025" fmla="*/ 5783118 h 6819900"/>
              <a:gd name="connsiteX2026" fmla="*/ 7432224 w 9915525"/>
              <a:gd name="connsiteY2026" fmla="*/ 5791314 h 6819900"/>
              <a:gd name="connsiteX2027" fmla="*/ 8911515 w 9915525"/>
              <a:gd name="connsiteY2027" fmla="*/ 5769941 h 6819900"/>
              <a:gd name="connsiteX2028" fmla="*/ 8933306 w 9915525"/>
              <a:gd name="connsiteY2028" fmla="*/ 5738310 h 6819900"/>
              <a:gd name="connsiteX2029" fmla="*/ 8966643 w 9915525"/>
              <a:gd name="connsiteY2029" fmla="*/ 5737994 h 6819900"/>
              <a:gd name="connsiteX2030" fmla="*/ 8959782 w 9915525"/>
              <a:gd name="connsiteY2030" fmla="*/ 5759306 h 6819900"/>
              <a:gd name="connsiteX2031" fmla="*/ 8935327 w 9915525"/>
              <a:gd name="connsiteY2031" fmla="*/ 5778356 h 6819900"/>
              <a:gd name="connsiteX2032" fmla="*/ 8911515 w 9915525"/>
              <a:gd name="connsiteY2032" fmla="*/ 5769941 h 6819900"/>
              <a:gd name="connsiteX2033" fmla="*/ 1053390 w 9915525"/>
              <a:gd name="connsiteY2033" fmla="*/ 5754543 h 6819900"/>
              <a:gd name="connsiteX2034" fmla="*/ 1067678 w 9915525"/>
              <a:gd name="connsiteY2034" fmla="*/ 5740255 h 6819900"/>
              <a:gd name="connsiteX2035" fmla="*/ 1081965 w 9915525"/>
              <a:gd name="connsiteY2035" fmla="*/ 5754543 h 6819900"/>
              <a:gd name="connsiteX2036" fmla="*/ 1067678 w 9915525"/>
              <a:gd name="connsiteY2036" fmla="*/ 5768830 h 6819900"/>
              <a:gd name="connsiteX2037" fmla="*/ 1053390 w 9915525"/>
              <a:gd name="connsiteY2037" fmla="*/ 5754543 h 6819900"/>
              <a:gd name="connsiteX2038" fmla="*/ 9594338 w 9915525"/>
              <a:gd name="connsiteY2038" fmla="*/ 5734104 h 6819900"/>
              <a:gd name="connsiteX2039" fmla="*/ 9587790 w 9915525"/>
              <a:gd name="connsiteY2039" fmla="*/ 5701248 h 6819900"/>
              <a:gd name="connsiteX2040" fmla="*/ 9573502 w 9915525"/>
              <a:gd name="connsiteY2040" fmla="*/ 5660654 h 6819900"/>
              <a:gd name="connsiteX2041" fmla="*/ 9559215 w 9915525"/>
              <a:gd name="connsiteY2041" fmla="*/ 5617111 h 6819900"/>
              <a:gd name="connsiteX2042" fmla="*/ 9544927 w 9915525"/>
              <a:gd name="connsiteY2042" fmla="*/ 5587855 h 6819900"/>
              <a:gd name="connsiteX2043" fmla="*/ 9530786 w 9915525"/>
              <a:gd name="connsiteY2043" fmla="*/ 5580711 h 6819900"/>
              <a:gd name="connsiteX2044" fmla="*/ 9577046 w 9915525"/>
              <a:gd name="connsiteY2044" fmla="*/ 5551943 h 6819900"/>
              <a:gd name="connsiteX2045" fmla="*/ 9602868 w 9915525"/>
              <a:gd name="connsiteY2045" fmla="*/ 5570993 h 6819900"/>
              <a:gd name="connsiteX2046" fmla="*/ 9606300 w 9915525"/>
              <a:gd name="connsiteY2046" fmla="*/ 5663766 h 6819900"/>
              <a:gd name="connsiteX2047" fmla="*/ 9624065 w 9915525"/>
              <a:gd name="connsiteY2047" fmla="*/ 5704436 h 6819900"/>
              <a:gd name="connsiteX2048" fmla="*/ 9594338 w 9915525"/>
              <a:gd name="connsiteY2048" fmla="*/ 5734104 h 6819900"/>
              <a:gd name="connsiteX2049" fmla="*/ 5730165 w 9915525"/>
              <a:gd name="connsiteY2049" fmla="*/ 5678343 h 6819900"/>
              <a:gd name="connsiteX2050" fmla="*/ 5744453 w 9915525"/>
              <a:gd name="connsiteY2050" fmla="*/ 5664055 h 6819900"/>
              <a:gd name="connsiteX2051" fmla="*/ 5758740 w 9915525"/>
              <a:gd name="connsiteY2051" fmla="*/ 5678343 h 6819900"/>
              <a:gd name="connsiteX2052" fmla="*/ 5744453 w 9915525"/>
              <a:gd name="connsiteY2052" fmla="*/ 5692630 h 6819900"/>
              <a:gd name="connsiteX2053" fmla="*/ 5730165 w 9915525"/>
              <a:gd name="connsiteY2053" fmla="*/ 5678343 h 6819900"/>
              <a:gd name="connsiteX2054" fmla="*/ 8940090 w 9915525"/>
              <a:gd name="connsiteY2054" fmla="*/ 5669116 h 6819900"/>
              <a:gd name="connsiteX2055" fmla="*/ 8954377 w 9915525"/>
              <a:gd name="connsiteY2055" fmla="*/ 5651086 h 6819900"/>
              <a:gd name="connsiteX2056" fmla="*/ 8962884 w 9915525"/>
              <a:gd name="connsiteY2056" fmla="*/ 5677564 h 6819900"/>
              <a:gd name="connsiteX2057" fmla="*/ 8940090 w 9915525"/>
              <a:gd name="connsiteY2057" fmla="*/ 5669116 h 6819900"/>
              <a:gd name="connsiteX2058" fmla="*/ 6917218 w 9915525"/>
              <a:gd name="connsiteY2058" fmla="*/ 5634289 h 6819900"/>
              <a:gd name="connsiteX2059" fmla="*/ 6911265 w 9915525"/>
              <a:gd name="connsiteY2059" fmla="*/ 5577139 h 6819900"/>
              <a:gd name="connsiteX2060" fmla="*/ 6901740 w 9915525"/>
              <a:gd name="connsiteY2060" fmla="*/ 5549755 h 6819900"/>
              <a:gd name="connsiteX2061" fmla="*/ 6902570 w 9915525"/>
              <a:gd name="connsiteY2061" fmla="*/ 5487330 h 6819900"/>
              <a:gd name="connsiteX2062" fmla="*/ 6935935 w 9915525"/>
              <a:gd name="connsiteY2062" fmla="*/ 5555376 h 6819900"/>
              <a:gd name="connsiteX2063" fmla="*/ 6949332 w 9915525"/>
              <a:gd name="connsiteY2063" fmla="*/ 5620207 h 6819900"/>
              <a:gd name="connsiteX2064" fmla="*/ 6941031 w 9915525"/>
              <a:gd name="connsiteY2064" fmla="*/ 5664055 h 6819900"/>
              <a:gd name="connsiteX2065" fmla="*/ 6917218 w 9915525"/>
              <a:gd name="connsiteY2065" fmla="*/ 5634289 h 6819900"/>
              <a:gd name="connsiteX2066" fmla="*/ 9130590 w 9915525"/>
              <a:gd name="connsiteY2066" fmla="*/ 5649768 h 6819900"/>
              <a:gd name="connsiteX2067" fmla="*/ 9120032 w 9915525"/>
              <a:gd name="connsiteY2067" fmla="*/ 5635480 h 6819900"/>
              <a:gd name="connsiteX2068" fmla="*/ 9115650 w 9915525"/>
              <a:gd name="connsiteY2068" fmla="*/ 5610875 h 6819900"/>
              <a:gd name="connsiteX2069" fmla="*/ 9103350 w 9915525"/>
              <a:gd name="connsiteY2069" fmla="*/ 5581439 h 6819900"/>
              <a:gd name="connsiteX2070" fmla="*/ 9081009 w 9915525"/>
              <a:gd name="connsiteY2070" fmla="*/ 5550270 h 6819900"/>
              <a:gd name="connsiteX2071" fmla="*/ 9093898 w 9915525"/>
              <a:gd name="connsiteY2071" fmla="*/ 5528313 h 6819900"/>
              <a:gd name="connsiteX2072" fmla="*/ 9142902 w 9915525"/>
              <a:gd name="connsiteY2072" fmla="*/ 5607170 h 6819900"/>
              <a:gd name="connsiteX2073" fmla="*/ 9152021 w 9915525"/>
              <a:gd name="connsiteY2073" fmla="*/ 5635462 h 6819900"/>
              <a:gd name="connsiteX2074" fmla="*/ 9159165 w 9915525"/>
              <a:gd name="connsiteY2074" fmla="*/ 5649768 h 6819900"/>
              <a:gd name="connsiteX2075" fmla="*/ 9144877 w 9915525"/>
              <a:gd name="connsiteY2075" fmla="*/ 5664055 h 6819900"/>
              <a:gd name="connsiteX2076" fmla="*/ 9130590 w 9915525"/>
              <a:gd name="connsiteY2076" fmla="*/ 5649768 h 6819900"/>
              <a:gd name="connsiteX2077" fmla="*/ 3215565 w 9915525"/>
              <a:gd name="connsiteY2077" fmla="*/ 5630718 h 6819900"/>
              <a:gd name="connsiteX2078" fmla="*/ 3229853 w 9915525"/>
              <a:gd name="connsiteY2078" fmla="*/ 5616430 h 6819900"/>
              <a:gd name="connsiteX2079" fmla="*/ 3244140 w 9915525"/>
              <a:gd name="connsiteY2079" fmla="*/ 5630718 h 6819900"/>
              <a:gd name="connsiteX2080" fmla="*/ 3229853 w 9915525"/>
              <a:gd name="connsiteY2080" fmla="*/ 5645005 h 6819900"/>
              <a:gd name="connsiteX2081" fmla="*/ 3215565 w 9915525"/>
              <a:gd name="connsiteY2081" fmla="*/ 5630718 h 6819900"/>
              <a:gd name="connsiteX2082" fmla="*/ 5664993 w 9915525"/>
              <a:gd name="connsiteY2082" fmla="*/ 5626884 h 6819900"/>
              <a:gd name="connsiteX2083" fmla="*/ 5668818 w 9915525"/>
              <a:gd name="connsiteY2083" fmla="*/ 5612769 h 6819900"/>
              <a:gd name="connsiteX2084" fmla="*/ 5686588 w 9915525"/>
              <a:gd name="connsiteY2084" fmla="*/ 5625717 h 6819900"/>
              <a:gd name="connsiteX2085" fmla="*/ 5664993 w 9915525"/>
              <a:gd name="connsiteY2085" fmla="*/ 5626884 h 6819900"/>
              <a:gd name="connsiteX2086" fmla="*/ 1693470 w 9915525"/>
              <a:gd name="connsiteY2086" fmla="*/ 5605000 h 6819900"/>
              <a:gd name="connsiteX2087" fmla="*/ 1701090 w 9915525"/>
              <a:gd name="connsiteY2087" fmla="*/ 5578330 h 6819900"/>
              <a:gd name="connsiteX2088" fmla="*/ 1720140 w 9915525"/>
              <a:gd name="connsiteY2088" fmla="*/ 5597380 h 6819900"/>
              <a:gd name="connsiteX2089" fmla="*/ 1693470 w 9915525"/>
              <a:gd name="connsiteY2089" fmla="*/ 5605000 h 6819900"/>
              <a:gd name="connsiteX2090" fmla="*/ 5617691 w 9915525"/>
              <a:gd name="connsiteY2090" fmla="*/ 5606191 h 6819900"/>
              <a:gd name="connsiteX2091" fmla="*/ 5630153 w 9915525"/>
              <a:gd name="connsiteY2091" fmla="*/ 5595952 h 6819900"/>
              <a:gd name="connsiteX2092" fmla="*/ 5642615 w 9915525"/>
              <a:gd name="connsiteY2092" fmla="*/ 5606191 h 6819900"/>
              <a:gd name="connsiteX2093" fmla="*/ 5630153 w 9915525"/>
              <a:gd name="connsiteY2093" fmla="*/ 5616430 h 6819900"/>
              <a:gd name="connsiteX2094" fmla="*/ 5617691 w 9915525"/>
              <a:gd name="connsiteY2094" fmla="*/ 5606191 h 6819900"/>
              <a:gd name="connsiteX2095" fmla="*/ 967665 w 9915525"/>
              <a:gd name="connsiteY2095" fmla="*/ 5564043 h 6819900"/>
              <a:gd name="connsiteX2096" fmla="*/ 994335 w 9915525"/>
              <a:gd name="connsiteY2096" fmla="*/ 5551660 h 6819900"/>
              <a:gd name="connsiteX2097" fmla="*/ 986715 w 9915525"/>
              <a:gd name="connsiteY2097" fmla="*/ 5587855 h 6819900"/>
              <a:gd name="connsiteX2098" fmla="*/ 967665 w 9915525"/>
              <a:gd name="connsiteY2098" fmla="*/ 5564043 h 6819900"/>
              <a:gd name="connsiteX2099" fmla="*/ 9735427 w 9915525"/>
              <a:gd name="connsiteY2099" fmla="*/ 5540230 h 6819900"/>
              <a:gd name="connsiteX2100" fmla="*/ 9745514 w 9915525"/>
              <a:gd name="connsiteY2100" fmla="*/ 5530705 h 6819900"/>
              <a:gd name="connsiteX2101" fmla="*/ 9749715 w 9915525"/>
              <a:gd name="connsiteY2101" fmla="*/ 5540230 h 6819900"/>
              <a:gd name="connsiteX2102" fmla="*/ 9739628 w 9915525"/>
              <a:gd name="connsiteY2102" fmla="*/ 5549755 h 6819900"/>
              <a:gd name="connsiteX2103" fmla="*/ 9735427 w 9915525"/>
              <a:gd name="connsiteY2103" fmla="*/ 5540230 h 6819900"/>
              <a:gd name="connsiteX2104" fmla="*/ 9526356 w 9915525"/>
              <a:gd name="connsiteY2104" fmla="*/ 5533700 h 6819900"/>
              <a:gd name="connsiteX2105" fmla="*/ 9505817 w 9915525"/>
              <a:gd name="connsiteY2105" fmla="*/ 5506748 h 6819900"/>
              <a:gd name="connsiteX2106" fmla="*/ 9484120 w 9915525"/>
              <a:gd name="connsiteY2106" fmla="*/ 5466844 h 6819900"/>
              <a:gd name="connsiteX2107" fmla="*/ 9489581 w 9915525"/>
              <a:gd name="connsiteY2107" fmla="*/ 5466412 h 6819900"/>
              <a:gd name="connsiteX2108" fmla="*/ 9511178 w 9915525"/>
              <a:gd name="connsiteY2108" fmla="*/ 5483081 h 6819900"/>
              <a:gd name="connsiteX2109" fmla="*/ 9531816 w 9915525"/>
              <a:gd name="connsiteY2109" fmla="*/ 5531732 h 6819900"/>
              <a:gd name="connsiteX2110" fmla="*/ 9526356 w 9915525"/>
              <a:gd name="connsiteY2110" fmla="*/ 5533700 h 6819900"/>
              <a:gd name="connsiteX2111" fmla="*/ 958140 w 9915525"/>
              <a:gd name="connsiteY2111" fmla="*/ 5516980 h 6819900"/>
              <a:gd name="connsiteX2112" fmla="*/ 967665 w 9915525"/>
              <a:gd name="connsiteY2112" fmla="*/ 5502130 h 6819900"/>
              <a:gd name="connsiteX2113" fmla="*/ 977190 w 9915525"/>
              <a:gd name="connsiteY2113" fmla="*/ 5511093 h 6819900"/>
              <a:gd name="connsiteX2114" fmla="*/ 967665 w 9915525"/>
              <a:gd name="connsiteY2114" fmla="*/ 5525943 h 6819900"/>
              <a:gd name="connsiteX2115" fmla="*/ 958140 w 9915525"/>
              <a:gd name="connsiteY2115" fmla="*/ 5516980 h 6819900"/>
              <a:gd name="connsiteX2116" fmla="*/ 1507273 w 9915525"/>
              <a:gd name="connsiteY2116" fmla="*/ 5506194 h 6819900"/>
              <a:gd name="connsiteX2117" fmla="*/ 1492985 w 9915525"/>
              <a:gd name="connsiteY2117" fmla="*/ 5479018 h 6819900"/>
              <a:gd name="connsiteX2118" fmla="*/ 1532539 w 9915525"/>
              <a:gd name="connsiteY2118" fmla="*/ 5480772 h 6819900"/>
              <a:gd name="connsiteX2119" fmla="*/ 1565877 w 9915525"/>
              <a:gd name="connsiteY2119" fmla="*/ 5505614 h 6819900"/>
              <a:gd name="connsiteX2120" fmla="*/ 1507273 w 9915525"/>
              <a:gd name="connsiteY2120" fmla="*/ 5506194 h 6819900"/>
              <a:gd name="connsiteX2121" fmla="*/ 9431159 w 9915525"/>
              <a:gd name="connsiteY2121" fmla="*/ 5522040 h 6819900"/>
              <a:gd name="connsiteX2122" fmla="*/ 9445934 w 9915525"/>
              <a:gd name="connsiteY2122" fmla="*/ 5483080 h 6819900"/>
              <a:gd name="connsiteX2123" fmla="*/ 9454440 w 9915525"/>
              <a:gd name="connsiteY2123" fmla="*/ 5506893 h 6819900"/>
              <a:gd name="connsiteX2124" fmla="*/ 9431159 w 9915525"/>
              <a:gd name="connsiteY2124" fmla="*/ 5522040 h 6819900"/>
              <a:gd name="connsiteX2125" fmla="*/ 3477880 w 9915525"/>
              <a:gd name="connsiteY2125" fmla="*/ 5498822 h 6819900"/>
              <a:gd name="connsiteX2126" fmla="*/ 3472362 w 9915525"/>
              <a:gd name="connsiteY2126" fmla="*/ 5478551 h 6819900"/>
              <a:gd name="connsiteX2127" fmla="*/ 3501169 w 9915525"/>
              <a:gd name="connsiteY2127" fmla="*/ 5504511 h 6819900"/>
              <a:gd name="connsiteX2128" fmla="*/ 3477880 w 9915525"/>
              <a:gd name="connsiteY2128" fmla="*/ 5498822 h 6819900"/>
              <a:gd name="connsiteX2129" fmla="*/ 6944603 w 9915525"/>
              <a:gd name="connsiteY2129" fmla="*/ 5492605 h 6819900"/>
              <a:gd name="connsiteX2130" fmla="*/ 6954690 w 9915525"/>
              <a:gd name="connsiteY2130" fmla="*/ 5483080 h 6819900"/>
              <a:gd name="connsiteX2131" fmla="*/ 6958890 w 9915525"/>
              <a:gd name="connsiteY2131" fmla="*/ 5492605 h 6819900"/>
              <a:gd name="connsiteX2132" fmla="*/ 6948803 w 9915525"/>
              <a:gd name="connsiteY2132" fmla="*/ 5502130 h 6819900"/>
              <a:gd name="connsiteX2133" fmla="*/ 6944603 w 9915525"/>
              <a:gd name="connsiteY2133" fmla="*/ 5492605 h 6819900"/>
              <a:gd name="connsiteX2134" fmla="*/ 6034457 w 9915525"/>
              <a:gd name="connsiteY2134" fmla="*/ 5472606 h 6819900"/>
              <a:gd name="connsiteX2135" fmla="*/ 5998770 w 9915525"/>
              <a:gd name="connsiteY2135" fmla="*/ 5457383 h 6819900"/>
              <a:gd name="connsiteX2136" fmla="*/ 5961815 w 9915525"/>
              <a:gd name="connsiteY2136" fmla="*/ 5446426 h 6819900"/>
              <a:gd name="connsiteX2137" fmla="*/ 5964208 w 9915525"/>
              <a:gd name="connsiteY2137" fmla="*/ 5416405 h 6819900"/>
              <a:gd name="connsiteX2138" fmla="*/ 6014013 w 9915525"/>
              <a:gd name="connsiteY2138" fmla="*/ 5334443 h 6819900"/>
              <a:gd name="connsiteX2139" fmla="*/ 6031382 w 9915525"/>
              <a:gd name="connsiteY2139" fmla="*/ 5283055 h 6819900"/>
              <a:gd name="connsiteX2140" fmla="*/ 6044859 w 9915525"/>
              <a:gd name="connsiteY2140" fmla="*/ 5347974 h 6819900"/>
              <a:gd name="connsiteX2141" fmla="*/ 6057061 w 9915525"/>
              <a:gd name="connsiteY2141" fmla="*/ 5405124 h 6819900"/>
              <a:gd name="connsiteX2142" fmla="*/ 6057225 w 9915525"/>
              <a:gd name="connsiteY2142" fmla="*/ 5492605 h 6819900"/>
              <a:gd name="connsiteX2143" fmla="*/ 6034457 w 9915525"/>
              <a:gd name="connsiteY2143" fmla="*/ 5472606 h 6819900"/>
              <a:gd name="connsiteX2144" fmla="*/ 1744872 w 9915525"/>
              <a:gd name="connsiteY2144" fmla="*/ 5455993 h 6819900"/>
              <a:gd name="connsiteX2145" fmla="*/ 1749193 w 9915525"/>
              <a:gd name="connsiteY2145" fmla="*/ 5439922 h 6819900"/>
              <a:gd name="connsiteX2146" fmla="*/ 1761061 w 9915525"/>
              <a:gd name="connsiteY2146" fmla="*/ 5455494 h 6819900"/>
              <a:gd name="connsiteX2147" fmla="*/ 1744872 w 9915525"/>
              <a:gd name="connsiteY2147" fmla="*/ 5455993 h 6819900"/>
              <a:gd name="connsiteX2148" fmla="*/ 6250215 w 9915525"/>
              <a:gd name="connsiteY2148" fmla="*/ 5424378 h 6819900"/>
              <a:gd name="connsiteX2149" fmla="*/ 6240970 w 9915525"/>
              <a:gd name="connsiteY2149" fmla="*/ 5395385 h 6819900"/>
              <a:gd name="connsiteX2150" fmla="*/ 6234753 w 9915525"/>
              <a:gd name="connsiteY2150" fmla="*/ 5373257 h 6819900"/>
              <a:gd name="connsiteX2151" fmla="*/ 6227157 w 9915525"/>
              <a:gd name="connsiteY2151" fmla="*/ 5326913 h 6819900"/>
              <a:gd name="connsiteX2152" fmla="*/ 6204588 w 9915525"/>
              <a:gd name="connsiteY2152" fmla="*/ 5278729 h 6819900"/>
              <a:gd name="connsiteX2153" fmla="*/ 6189933 w 9915525"/>
              <a:gd name="connsiteY2153" fmla="*/ 5242146 h 6819900"/>
              <a:gd name="connsiteX2154" fmla="*/ 6203107 w 9915525"/>
              <a:gd name="connsiteY2154" fmla="*/ 5218102 h 6819900"/>
              <a:gd name="connsiteX2155" fmla="*/ 6224300 w 9915525"/>
              <a:gd name="connsiteY2155" fmla="*/ 5227388 h 6819900"/>
              <a:gd name="connsiteX2156" fmla="*/ 6255707 w 9915525"/>
              <a:gd name="connsiteY2156" fmla="*/ 5228048 h 6819900"/>
              <a:gd name="connsiteX2157" fmla="*/ 6284520 w 9915525"/>
              <a:gd name="connsiteY2157" fmla="*/ 5216380 h 6819900"/>
              <a:gd name="connsiteX2158" fmla="*/ 6277315 w 9915525"/>
              <a:gd name="connsiteY2158" fmla="*/ 5265983 h 6819900"/>
              <a:gd name="connsiteX2159" fmla="*/ 6257083 w 9915525"/>
              <a:gd name="connsiteY2159" fmla="*/ 5307638 h 6819900"/>
              <a:gd name="connsiteX2160" fmla="*/ 6293264 w 9915525"/>
              <a:gd name="connsiteY2160" fmla="*/ 5359255 h 6819900"/>
              <a:gd name="connsiteX2161" fmla="*/ 6306428 w 9915525"/>
              <a:gd name="connsiteY2161" fmla="*/ 5349730 h 6819900"/>
              <a:gd name="connsiteX2162" fmla="*/ 6320637 w 9915525"/>
              <a:gd name="connsiteY2162" fmla="*/ 5340205 h 6819900"/>
              <a:gd name="connsiteX2163" fmla="*/ 6336968 w 9915525"/>
              <a:gd name="connsiteY2163" fmla="*/ 5380686 h 6819900"/>
              <a:gd name="connsiteX2164" fmla="*/ 6315053 w 9915525"/>
              <a:gd name="connsiteY2164" fmla="*/ 5424473 h 6819900"/>
              <a:gd name="connsiteX2165" fmla="*/ 6287854 w 9915525"/>
              <a:gd name="connsiteY2165" fmla="*/ 5436379 h 6819900"/>
              <a:gd name="connsiteX2166" fmla="*/ 6250215 w 9915525"/>
              <a:gd name="connsiteY2166" fmla="*/ 5424378 h 6819900"/>
              <a:gd name="connsiteX2167" fmla="*/ 879041 w 9915525"/>
              <a:gd name="connsiteY2167" fmla="*/ 5396329 h 6819900"/>
              <a:gd name="connsiteX2168" fmla="*/ 822341 w 9915525"/>
              <a:gd name="connsiteY2168" fmla="*/ 5318073 h 6819900"/>
              <a:gd name="connsiteX2169" fmla="*/ 784759 w 9915525"/>
              <a:gd name="connsiteY2169" fmla="*/ 5265846 h 6819900"/>
              <a:gd name="connsiteX2170" fmla="*/ 767640 w 9915525"/>
              <a:gd name="connsiteY2170" fmla="*/ 5231258 h 6819900"/>
              <a:gd name="connsiteX2171" fmla="*/ 734303 w 9915525"/>
              <a:gd name="connsiteY2171" fmla="*/ 5183688 h 6819900"/>
              <a:gd name="connsiteX2172" fmla="*/ 700965 w 9915525"/>
              <a:gd name="connsiteY2172" fmla="*/ 5139241 h 6819900"/>
              <a:gd name="connsiteX2173" fmla="*/ 677153 w 9915525"/>
              <a:gd name="connsiteY2173" fmla="*/ 5098152 h 6819900"/>
              <a:gd name="connsiteX2174" fmla="*/ 653340 w 9915525"/>
              <a:gd name="connsiteY2174" fmla="*/ 5065140 h 6819900"/>
              <a:gd name="connsiteX2175" fmla="*/ 641434 w 9915525"/>
              <a:gd name="connsiteY2175" fmla="*/ 5034031 h 6819900"/>
              <a:gd name="connsiteX2176" fmla="*/ 641434 w 9915525"/>
              <a:gd name="connsiteY2176" fmla="*/ 5009554 h 6819900"/>
              <a:gd name="connsiteX2177" fmla="*/ 643815 w 9915525"/>
              <a:gd name="connsiteY2177" fmla="*/ 4954443 h 6819900"/>
              <a:gd name="connsiteX2178" fmla="*/ 634290 w 9915525"/>
              <a:gd name="connsiteY2178" fmla="*/ 4924414 h 6819900"/>
              <a:gd name="connsiteX2179" fmla="*/ 615540 w 9915525"/>
              <a:gd name="connsiteY2179" fmla="*/ 4895368 h 6819900"/>
              <a:gd name="connsiteX2180" fmla="*/ 598872 w 9915525"/>
              <a:gd name="connsiteY2180" fmla="*/ 4836073 h 6819900"/>
              <a:gd name="connsiteX2181" fmla="*/ 564372 w 9915525"/>
              <a:gd name="connsiteY2181" fmla="*/ 4748138 h 6819900"/>
              <a:gd name="connsiteX2182" fmla="*/ 531034 w 9915525"/>
              <a:gd name="connsiteY2182" fmla="*/ 4692365 h 6819900"/>
              <a:gd name="connsiteX2183" fmla="*/ 606930 w 9915525"/>
              <a:gd name="connsiteY2183" fmla="*/ 4636051 h 6819900"/>
              <a:gd name="connsiteX2184" fmla="*/ 632313 w 9915525"/>
              <a:gd name="connsiteY2184" fmla="*/ 4623449 h 6819900"/>
              <a:gd name="connsiteX2185" fmla="*/ 599031 w 9915525"/>
              <a:gd name="connsiteY2185" fmla="*/ 4549537 h 6819900"/>
              <a:gd name="connsiteX2186" fmla="*/ 548565 w 9915525"/>
              <a:gd name="connsiteY2186" fmla="*/ 4511530 h 6819900"/>
              <a:gd name="connsiteX2187" fmla="*/ 485367 w 9915525"/>
              <a:gd name="connsiteY2187" fmla="*/ 4473524 h 6819900"/>
              <a:gd name="connsiteX2188" fmla="*/ 439619 w 9915525"/>
              <a:gd name="connsiteY2188" fmla="*/ 4449184 h 6819900"/>
              <a:gd name="connsiteX2189" fmla="*/ 463300 w 9915525"/>
              <a:gd name="connsiteY2189" fmla="*/ 4387705 h 6819900"/>
              <a:gd name="connsiteX2190" fmla="*/ 497574 w 9915525"/>
              <a:gd name="connsiteY2190" fmla="*/ 4361511 h 6819900"/>
              <a:gd name="connsiteX2191" fmla="*/ 542454 w 9915525"/>
              <a:gd name="connsiteY2191" fmla="*/ 4311808 h 6819900"/>
              <a:gd name="connsiteX2192" fmla="*/ 545179 w 9915525"/>
              <a:gd name="connsiteY2192" fmla="*/ 4333224 h 6819900"/>
              <a:gd name="connsiteX2193" fmla="*/ 606398 w 9915525"/>
              <a:gd name="connsiteY2193" fmla="*/ 4391850 h 6819900"/>
              <a:gd name="connsiteX2194" fmla="*/ 609477 w 9915525"/>
              <a:gd name="connsiteY2194" fmla="*/ 4325602 h 6819900"/>
              <a:gd name="connsiteX2195" fmla="*/ 620644 w 9915525"/>
              <a:gd name="connsiteY2195" fmla="*/ 4292211 h 6819900"/>
              <a:gd name="connsiteX2196" fmla="*/ 672390 w 9915525"/>
              <a:gd name="connsiteY2196" fmla="*/ 4309087 h 6819900"/>
              <a:gd name="connsiteX2197" fmla="*/ 687504 w 9915525"/>
              <a:gd name="connsiteY2197" fmla="*/ 4347895 h 6819900"/>
              <a:gd name="connsiteX2198" fmla="*/ 691101 w 9915525"/>
              <a:gd name="connsiteY2198" fmla="*/ 4383352 h 6819900"/>
              <a:gd name="connsiteX2199" fmla="*/ 667480 w 9915525"/>
              <a:gd name="connsiteY2199" fmla="*/ 4397230 h 6819900"/>
              <a:gd name="connsiteX2200" fmla="*/ 650202 w 9915525"/>
              <a:gd name="connsiteY2200" fmla="*/ 4410718 h 6819900"/>
              <a:gd name="connsiteX2201" fmla="*/ 662842 w 9915525"/>
              <a:gd name="connsiteY2201" fmla="*/ 4544868 h 6819900"/>
              <a:gd name="connsiteX2202" fmla="*/ 676021 w 9915525"/>
              <a:gd name="connsiteY2202" fmla="*/ 4580586 h 6819900"/>
              <a:gd name="connsiteX2203" fmla="*/ 691621 w 9915525"/>
              <a:gd name="connsiteY2203" fmla="*/ 4606780 h 6819900"/>
              <a:gd name="connsiteX2204" fmla="*/ 686678 w 9915525"/>
              <a:gd name="connsiteY2204" fmla="*/ 4702030 h 6819900"/>
              <a:gd name="connsiteX2205" fmla="*/ 692027 w 9915525"/>
              <a:gd name="connsiteY2205" fmla="*/ 4762094 h 6819900"/>
              <a:gd name="connsiteX2206" fmla="*/ 709949 w 9915525"/>
              <a:gd name="connsiteY2206" fmla="*/ 4779873 h 6819900"/>
              <a:gd name="connsiteX2207" fmla="*/ 732693 w 9915525"/>
              <a:gd name="connsiteY2207" fmla="*/ 4816330 h 6819900"/>
              <a:gd name="connsiteX2208" fmla="*/ 773148 w 9915525"/>
              <a:gd name="connsiteY2208" fmla="*/ 4888189 h 6819900"/>
              <a:gd name="connsiteX2209" fmla="*/ 786219 w 9915525"/>
              <a:gd name="connsiteY2209" fmla="*/ 4927562 h 6819900"/>
              <a:gd name="connsiteX2210" fmla="*/ 791453 w 9915525"/>
              <a:gd name="connsiteY2210" fmla="*/ 4972175 h 6819900"/>
              <a:gd name="connsiteX2211" fmla="*/ 796215 w 9915525"/>
              <a:gd name="connsiteY2211" fmla="*/ 5040168 h 6819900"/>
              <a:gd name="connsiteX2212" fmla="*/ 815265 w 9915525"/>
              <a:gd name="connsiteY2212" fmla="*/ 5079744 h 6819900"/>
              <a:gd name="connsiteX2213" fmla="*/ 791154 w 9915525"/>
              <a:gd name="connsiteY2213" fmla="*/ 5102080 h 6819900"/>
              <a:gd name="connsiteX2214" fmla="*/ 765926 w 9915525"/>
              <a:gd name="connsiteY2214" fmla="*/ 5138022 h 6819900"/>
              <a:gd name="connsiteX2215" fmla="*/ 777165 w 9915525"/>
              <a:gd name="connsiteY2215" fmla="*/ 5170377 h 6819900"/>
              <a:gd name="connsiteX2216" fmla="*/ 805043 w 9915525"/>
              <a:gd name="connsiteY2216" fmla="*/ 5209508 h 6819900"/>
              <a:gd name="connsiteX2217" fmla="*/ 853365 w 9915525"/>
              <a:gd name="connsiteY2217" fmla="*/ 5278406 h 6819900"/>
              <a:gd name="connsiteX2218" fmla="*/ 872415 w 9915525"/>
              <a:gd name="connsiteY2218" fmla="*/ 5302105 h 6819900"/>
              <a:gd name="connsiteX2219" fmla="*/ 891465 w 9915525"/>
              <a:gd name="connsiteY2219" fmla="*/ 5331651 h 6819900"/>
              <a:gd name="connsiteX2220" fmla="*/ 915278 w 9915525"/>
              <a:gd name="connsiteY2220" fmla="*/ 5382221 h 6819900"/>
              <a:gd name="connsiteX2221" fmla="*/ 879041 w 9915525"/>
              <a:gd name="connsiteY2221" fmla="*/ 5396329 h 6819900"/>
              <a:gd name="connsiteX2222" fmla="*/ 723758 w 9915525"/>
              <a:gd name="connsiteY2222" fmla="*/ 4953664 h 6819900"/>
              <a:gd name="connsiteX2223" fmla="*/ 689535 w 9915525"/>
              <a:gd name="connsiteY2223" fmla="*/ 4873480 h 6819900"/>
              <a:gd name="connsiteX2224" fmla="*/ 672390 w 9915525"/>
              <a:gd name="connsiteY2224" fmla="*/ 4906039 h 6819900"/>
              <a:gd name="connsiteX2225" fmla="*/ 700965 w 9915525"/>
              <a:gd name="connsiteY2225" fmla="*/ 4968730 h 6819900"/>
              <a:gd name="connsiteX2226" fmla="*/ 723758 w 9915525"/>
              <a:gd name="connsiteY2226" fmla="*/ 4953664 h 6819900"/>
              <a:gd name="connsiteX2227" fmla="*/ 9042484 w 9915525"/>
              <a:gd name="connsiteY2227" fmla="*/ 5399666 h 6819900"/>
              <a:gd name="connsiteX2228" fmla="*/ 9038992 w 9915525"/>
              <a:gd name="connsiteY2228" fmla="*/ 5359255 h 6819900"/>
              <a:gd name="connsiteX2229" fmla="*/ 9057664 w 9915525"/>
              <a:gd name="connsiteY2229" fmla="*/ 5380271 h 6819900"/>
              <a:gd name="connsiteX2230" fmla="*/ 9042484 w 9915525"/>
              <a:gd name="connsiteY2230" fmla="*/ 5399666 h 6819900"/>
              <a:gd name="connsiteX2231" fmla="*/ 5892090 w 9915525"/>
              <a:gd name="connsiteY2231" fmla="*/ 5335144 h 6819900"/>
              <a:gd name="connsiteX2232" fmla="*/ 5931006 w 9915525"/>
              <a:gd name="connsiteY2232" fmla="*/ 5322149 h 6819900"/>
              <a:gd name="connsiteX2233" fmla="*/ 5915903 w 9915525"/>
              <a:gd name="connsiteY2233" fmla="*/ 5349730 h 6819900"/>
              <a:gd name="connsiteX2234" fmla="*/ 5892090 w 9915525"/>
              <a:gd name="connsiteY2234" fmla="*/ 5335144 h 6819900"/>
              <a:gd name="connsiteX2235" fmla="*/ 9694748 w 9915525"/>
              <a:gd name="connsiteY2235" fmla="*/ 5328894 h 6819900"/>
              <a:gd name="connsiteX2236" fmla="*/ 9721140 w 9915525"/>
              <a:gd name="connsiteY2236" fmla="*/ 5325124 h 6819900"/>
              <a:gd name="connsiteX2237" fmla="*/ 9706059 w 9915525"/>
              <a:gd name="connsiteY2237" fmla="*/ 5340205 h 6819900"/>
              <a:gd name="connsiteX2238" fmla="*/ 9694748 w 9915525"/>
              <a:gd name="connsiteY2238" fmla="*/ 5328894 h 6819900"/>
              <a:gd name="connsiteX2239" fmla="*/ 9442534 w 9915525"/>
              <a:gd name="connsiteY2239" fmla="*/ 5324114 h 6819900"/>
              <a:gd name="connsiteX2240" fmla="*/ 9440152 w 9915525"/>
              <a:gd name="connsiteY2240" fmla="*/ 5292580 h 6819900"/>
              <a:gd name="connsiteX2241" fmla="*/ 9454440 w 9915525"/>
              <a:gd name="connsiteY2241" fmla="*/ 5307430 h 6819900"/>
              <a:gd name="connsiteX2242" fmla="*/ 9463965 w 9915525"/>
              <a:gd name="connsiteY2242" fmla="*/ 5316393 h 6819900"/>
              <a:gd name="connsiteX2243" fmla="*/ 9473490 w 9915525"/>
              <a:gd name="connsiteY2243" fmla="*/ 5320593 h 6819900"/>
              <a:gd name="connsiteX2244" fmla="*/ 9442534 w 9915525"/>
              <a:gd name="connsiteY2244" fmla="*/ 5324114 h 6819900"/>
              <a:gd name="connsiteX2245" fmla="*/ 9821248 w 9915525"/>
              <a:gd name="connsiteY2245" fmla="*/ 5321000 h 6819900"/>
              <a:gd name="connsiteX2246" fmla="*/ 9836098 w 9915525"/>
              <a:gd name="connsiteY2246" fmla="*/ 5316800 h 6819900"/>
              <a:gd name="connsiteX2247" fmla="*/ 9830115 w 9915525"/>
              <a:gd name="connsiteY2247" fmla="*/ 5330680 h 6819900"/>
              <a:gd name="connsiteX2248" fmla="*/ 9821248 w 9915525"/>
              <a:gd name="connsiteY2248" fmla="*/ 5321000 h 6819900"/>
              <a:gd name="connsiteX2249" fmla="*/ 1605840 w 9915525"/>
              <a:gd name="connsiteY2249" fmla="*/ 5249718 h 6819900"/>
              <a:gd name="connsiteX2250" fmla="*/ 1620128 w 9915525"/>
              <a:gd name="connsiteY2250" fmla="*/ 5235430 h 6819900"/>
              <a:gd name="connsiteX2251" fmla="*/ 1634415 w 9915525"/>
              <a:gd name="connsiteY2251" fmla="*/ 5249718 h 6819900"/>
              <a:gd name="connsiteX2252" fmla="*/ 1620128 w 9915525"/>
              <a:gd name="connsiteY2252" fmla="*/ 5264005 h 6819900"/>
              <a:gd name="connsiteX2253" fmla="*/ 1605840 w 9915525"/>
              <a:gd name="connsiteY2253" fmla="*/ 5249718 h 6819900"/>
              <a:gd name="connsiteX2254" fmla="*/ 9816389 w 9915525"/>
              <a:gd name="connsiteY2254" fmla="*/ 5212411 h 6819900"/>
              <a:gd name="connsiteX2255" fmla="*/ 9808227 w 9915525"/>
              <a:gd name="connsiteY2255" fmla="*/ 5186217 h 6819900"/>
              <a:gd name="connsiteX2256" fmla="*/ 9795390 w 9915525"/>
              <a:gd name="connsiteY2256" fmla="*/ 5063980 h 6819900"/>
              <a:gd name="connsiteX2257" fmla="*/ 9842043 w 9915525"/>
              <a:gd name="connsiteY2257" fmla="*/ 5167632 h 6819900"/>
              <a:gd name="connsiteX2258" fmla="*/ 9832058 w 9915525"/>
              <a:gd name="connsiteY2258" fmla="*/ 5235430 h 6819900"/>
              <a:gd name="connsiteX2259" fmla="*/ 9816389 w 9915525"/>
              <a:gd name="connsiteY2259" fmla="*/ 5212411 h 6819900"/>
              <a:gd name="connsiteX2260" fmla="*/ 9656584 w 9915525"/>
              <a:gd name="connsiteY2260" fmla="*/ 5182503 h 6819900"/>
              <a:gd name="connsiteX2261" fmla="*/ 9659227 w 9915525"/>
              <a:gd name="connsiteY2261" fmla="*/ 5130655 h 6819900"/>
              <a:gd name="connsiteX2262" fmla="*/ 9683040 w 9915525"/>
              <a:gd name="connsiteY2262" fmla="*/ 5148926 h 6819900"/>
              <a:gd name="connsiteX2263" fmla="*/ 9688821 w 9915525"/>
              <a:gd name="connsiteY2263" fmla="*/ 5182264 h 6819900"/>
              <a:gd name="connsiteX2264" fmla="*/ 9656584 w 9915525"/>
              <a:gd name="connsiteY2264" fmla="*/ 5182503 h 6819900"/>
              <a:gd name="connsiteX2265" fmla="*/ 6342146 w 9915525"/>
              <a:gd name="connsiteY2265" fmla="*/ 5105297 h 6819900"/>
              <a:gd name="connsiteX2266" fmla="*/ 6344528 w 9915525"/>
              <a:gd name="connsiteY2266" fmla="*/ 5063980 h 6819900"/>
              <a:gd name="connsiteX2267" fmla="*/ 6358815 w 9915525"/>
              <a:gd name="connsiteY2267" fmla="*/ 5087793 h 6819900"/>
              <a:gd name="connsiteX2268" fmla="*/ 6356434 w 9915525"/>
              <a:gd name="connsiteY2268" fmla="*/ 5110853 h 6819900"/>
              <a:gd name="connsiteX2269" fmla="*/ 6342146 w 9915525"/>
              <a:gd name="connsiteY2269" fmla="*/ 5105297 h 6819900"/>
              <a:gd name="connsiteX2270" fmla="*/ 519990 w 9915525"/>
              <a:gd name="connsiteY2270" fmla="*/ 4249593 h 6819900"/>
              <a:gd name="connsiteX2271" fmla="*/ 495011 w 9915525"/>
              <a:gd name="connsiteY2271" fmla="*/ 4235305 h 6819900"/>
              <a:gd name="connsiteX2272" fmla="*/ 491253 w 9915525"/>
              <a:gd name="connsiteY2272" fmla="*/ 4202068 h 6819900"/>
              <a:gd name="connsiteX2273" fmla="*/ 534116 w 9915525"/>
              <a:gd name="connsiteY2273" fmla="*/ 4202566 h 6819900"/>
              <a:gd name="connsiteX2274" fmla="*/ 567615 w 9915525"/>
              <a:gd name="connsiteY2274" fmla="*/ 4236365 h 6819900"/>
              <a:gd name="connsiteX2275" fmla="*/ 549731 w 9915525"/>
              <a:gd name="connsiteY2275" fmla="*/ 4263880 h 6819900"/>
              <a:gd name="connsiteX2276" fmla="*/ 519990 w 9915525"/>
              <a:gd name="connsiteY2276" fmla="*/ 4249593 h 6819900"/>
              <a:gd name="connsiteX2277" fmla="*/ 396165 w 9915525"/>
              <a:gd name="connsiteY2277" fmla="*/ 4239769 h 6819900"/>
              <a:gd name="connsiteX2278" fmla="*/ 448969 w 9915525"/>
              <a:gd name="connsiteY2278" fmla="*/ 4225938 h 6819900"/>
              <a:gd name="connsiteX2279" fmla="*/ 462517 w 9915525"/>
              <a:gd name="connsiteY2279" fmla="*/ 4245231 h 6819900"/>
              <a:gd name="connsiteX2280" fmla="*/ 396165 w 9915525"/>
              <a:gd name="connsiteY2280" fmla="*/ 4239769 h 6819900"/>
              <a:gd name="connsiteX2281" fmla="*/ 9626489 w 9915525"/>
              <a:gd name="connsiteY2281" fmla="*/ 4236425 h 6819900"/>
              <a:gd name="connsiteX2282" fmla="*/ 9610318 w 9915525"/>
              <a:gd name="connsiteY2282" fmla="*/ 4136145 h 6819900"/>
              <a:gd name="connsiteX2283" fmla="*/ 9617430 w 9915525"/>
              <a:gd name="connsiteY2283" fmla="*/ 4054330 h 6819900"/>
              <a:gd name="connsiteX2284" fmla="*/ 9653597 w 9915525"/>
              <a:gd name="connsiteY2284" fmla="*/ 4169540 h 6819900"/>
              <a:gd name="connsiteX2285" fmla="*/ 9626489 w 9915525"/>
              <a:gd name="connsiteY2285" fmla="*/ 4236425 h 6819900"/>
              <a:gd name="connsiteX2286" fmla="*/ 9810688 w 9915525"/>
              <a:gd name="connsiteY2286" fmla="*/ 4227832 h 6819900"/>
              <a:gd name="connsiteX2287" fmla="*/ 9780670 w 9915525"/>
              <a:gd name="connsiteY2287" fmla="*/ 4210540 h 6819900"/>
              <a:gd name="connsiteX2288" fmla="*/ 9754477 w 9915525"/>
              <a:gd name="connsiteY2288" fmla="*/ 4208159 h 6819900"/>
              <a:gd name="connsiteX2289" fmla="*/ 9740190 w 9915525"/>
              <a:gd name="connsiteY2289" fmla="*/ 4182917 h 6819900"/>
              <a:gd name="connsiteX2290" fmla="*/ 9730665 w 9915525"/>
              <a:gd name="connsiteY2290" fmla="*/ 4159105 h 6819900"/>
              <a:gd name="connsiteX2291" fmla="*/ 9721140 w 9915525"/>
              <a:gd name="connsiteY2291" fmla="*/ 4140617 h 6819900"/>
              <a:gd name="connsiteX2292" fmla="*/ 9730665 w 9915525"/>
              <a:gd name="connsiteY2292" fmla="*/ 4116242 h 6819900"/>
              <a:gd name="connsiteX2293" fmla="*/ 9729554 w 9915525"/>
              <a:gd name="connsiteY2293" fmla="*/ 4054330 h 6819900"/>
              <a:gd name="connsiteX2294" fmla="*/ 9723899 w 9915525"/>
              <a:gd name="connsiteY2294" fmla="*/ 4035280 h 6819900"/>
              <a:gd name="connsiteX2295" fmla="*/ 9720248 w 9915525"/>
              <a:gd name="connsiteY2295" fmla="*/ 4016230 h 6819900"/>
              <a:gd name="connsiteX2296" fmla="*/ 9711615 w 9915525"/>
              <a:gd name="connsiteY2296" fmla="*/ 3962732 h 6819900"/>
              <a:gd name="connsiteX2297" fmla="*/ 9732205 w 9915525"/>
              <a:gd name="connsiteY2297" fmla="*/ 3914618 h 6819900"/>
              <a:gd name="connsiteX2298" fmla="*/ 9774207 w 9915525"/>
              <a:gd name="connsiteY2298" fmla="*/ 3848862 h 6819900"/>
              <a:gd name="connsiteX2299" fmla="*/ 9730366 w 9915525"/>
              <a:gd name="connsiteY2299" fmla="*/ 3849814 h 6819900"/>
              <a:gd name="connsiteX2300" fmla="*/ 9628271 w 9915525"/>
              <a:gd name="connsiteY2300" fmla="*/ 3806981 h 6819900"/>
              <a:gd name="connsiteX2301" fmla="*/ 9587790 w 9915525"/>
              <a:gd name="connsiteY2301" fmla="*/ 3743603 h 6819900"/>
              <a:gd name="connsiteX2302" fmla="*/ 9621127 w 9915525"/>
              <a:gd name="connsiteY2302" fmla="*/ 3726347 h 6819900"/>
              <a:gd name="connsiteX2303" fmla="*/ 9654465 w 9915525"/>
              <a:gd name="connsiteY2303" fmla="*/ 3722016 h 6819900"/>
              <a:gd name="connsiteX2304" fmla="*/ 9702579 w 9915525"/>
              <a:gd name="connsiteY2304" fmla="*/ 3731045 h 6819900"/>
              <a:gd name="connsiteX2305" fmla="*/ 9739415 w 9915525"/>
              <a:gd name="connsiteY2305" fmla="*/ 3738279 h 6819900"/>
              <a:gd name="connsiteX2306" fmla="*/ 9759240 w 9915525"/>
              <a:gd name="connsiteY2306" fmla="*/ 3713720 h 6819900"/>
              <a:gd name="connsiteX2307" fmla="*/ 9785433 w 9915525"/>
              <a:gd name="connsiteY2307" fmla="*/ 3707803 h 6819900"/>
              <a:gd name="connsiteX2308" fmla="*/ 9825914 w 9915525"/>
              <a:gd name="connsiteY2308" fmla="*/ 3754061 h 6819900"/>
              <a:gd name="connsiteX2309" fmla="*/ 9837153 w 9915525"/>
              <a:gd name="connsiteY2309" fmla="*/ 3789789 h 6819900"/>
              <a:gd name="connsiteX2310" fmla="*/ 9840404 w 9915525"/>
              <a:gd name="connsiteY2310" fmla="*/ 3812014 h 6819900"/>
              <a:gd name="connsiteX2311" fmla="*/ 9834131 w 9915525"/>
              <a:gd name="connsiteY2311" fmla="*/ 3838246 h 6819900"/>
              <a:gd name="connsiteX2312" fmla="*/ 9825368 w 9915525"/>
              <a:gd name="connsiteY2312" fmla="*/ 3884912 h 6819900"/>
              <a:gd name="connsiteX2313" fmla="*/ 9837576 w 9915525"/>
              <a:gd name="connsiteY2313" fmla="*/ 3943834 h 6819900"/>
              <a:gd name="connsiteX2314" fmla="*/ 9878240 w 9915525"/>
              <a:gd name="connsiteY2314" fmla="*/ 3974049 h 6819900"/>
              <a:gd name="connsiteX2315" fmla="*/ 9905054 w 9915525"/>
              <a:gd name="connsiteY2315" fmla="*/ 4010759 h 6819900"/>
              <a:gd name="connsiteX2316" fmla="*/ 9894675 w 9915525"/>
              <a:gd name="connsiteY2316" fmla="*/ 4056479 h 6819900"/>
              <a:gd name="connsiteX2317" fmla="*/ 9854489 w 9915525"/>
              <a:gd name="connsiteY2317" fmla="*/ 4043945 h 6819900"/>
              <a:gd name="connsiteX2318" fmla="*/ 9840202 w 9915525"/>
              <a:gd name="connsiteY2318" fmla="*/ 4019675 h 6819900"/>
              <a:gd name="connsiteX2319" fmla="*/ 9825914 w 9915525"/>
              <a:gd name="connsiteY2319" fmla="*/ 3992178 h 6819900"/>
              <a:gd name="connsiteX2320" fmla="*/ 9757976 w 9915525"/>
              <a:gd name="connsiteY2320" fmla="*/ 3960538 h 6819900"/>
              <a:gd name="connsiteX2321" fmla="*/ 9748484 w 9915525"/>
              <a:gd name="connsiteY2321" fmla="*/ 4001183 h 6819900"/>
              <a:gd name="connsiteX2322" fmla="*/ 9762260 w 9915525"/>
              <a:gd name="connsiteY2322" fmla="*/ 4033715 h 6819900"/>
              <a:gd name="connsiteX2323" fmla="*/ 9845480 w 9915525"/>
              <a:gd name="connsiteY2323" fmla="*/ 4080011 h 6819900"/>
              <a:gd name="connsiteX2324" fmla="*/ 9860407 w 9915525"/>
              <a:gd name="connsiteY2324" fmla="*/ 4119729 h 6819900"/>
              <a:gd name="connsiteX2325" fmla="*/ 9844964 w 9915525"/>
              <a:gd name="connsiteY2325" fmla="*/ 4185487 h 6819900"/>
              <a:gd name="connsiteX2326" fmla="*/ 9810688 w 9915525"/>
              <a:gd name="connsiteY2326" fmla="*/ 4227833 h 6819900"/>
              <a:gd name="connsiteX2327" fmla="*/ 415215 w 9915525"/>
              <a:gd name="connsiteY2327" fmla="*/ 4117036 h 6819900"/>
              <a:gd name="connsiteX2328" fmla="*/ 404250 w 9915525"/>
              <a:gd name="connsiteY2328" fmla="*/ 4071313 h 6819900"/>
              <a:gd name="connsiteX2329" fmla="*/ 388769 w 9915525"/>
              <a:gd name="connsiteY2329" fmla="*/ 4013193 h 6819900"/>
              <a:gd name="connsiteX2330" fmla="*/ 375921 w 9915525"/>
              <a:gd name="connsiteY2330" fmla="*/ 3953580 h 6819900"/>
              <a:gd name="connsiteX2331" fmla="*/ 367590 w 9915525"/>
              <a:gd name="connsiteY2331" fmla="*/ 3920418 h 6819900"/>
              <a:gd name="connsiteX2332" fmla="*/ 390840 w 9915525"/>
              <a:gd name="connsiteY2332" fmla="*/ 3892405 h 6819900"/>
              <a:gd name="connsiteX2333" fmla="*/ 429306 w 9915525"/>
              <a:gd name="connsiteY2333" fmla="*/ 3816550 h 6819900"/>
              <a:gd name="connsiteX2334" fmla="*/ 447267 w 9915525"/>
              <a:gd name="connsiteY2334" fmla="*/ 3760657 h 6819900"/>
              <a:gd name="connsiteX2335" fmla="*/ 461223 w 9915525"/>
              <a:gd name="connsiteY2335" fmla="*/ 3779639 h 6819900"/>
              <a:gd name="connsiteX2336" fmla="*/ 479499 w 9915525"/>
              <a:gd name="connsiteY2336" fmla="*/ 3819278 h 6819900"/>
              <a:gd name="connsiteX2337" fmla="*/ 500940 w 9915525"/>
              <a:gd name="connsiteY2337" fmla="*/ 3853091 h 6819900"/>
              <a:gd name="connsiteX2338" fmla="*/ 511595 w 9915525"/>
              <a:gd name="connsiteY2338" fmla="*/ 3880200 h 6819900"/>
              <a:gd name="connsiteX2339" fmla="*/ 502070 w 9915525"/>
              <a:gd name="connsiteY2339" fmla="*/ 3955147 h 6819900"/>
              <a:gd name="connsiteX2340" fmla="*/ 496941 w 9915525"/>
              <a:gd name="connsiteY2340" fmla="*/ 4064489 h 6819900"/>
              <a:gd name="connsiteX2341" fmla="*/ 539804 w 9915525"/>
              <a:gd name="connsiteY2341" fmla="*/ 4066482 h 6819900"/>
              <a:gd name="connsiteX2342" fmla="*/ 567615 w 9915525"/>
              <a:gd name="connsiteY2342" fmla="*/ 4078970 h 6819900"/>
              <a:gd name="connsiteX2343" fmla="*/ 536400 w 9915525"/>
              <a:gd name="connsiteY2343" fmla="*/ 4101955 h 6819900"/>
              <a:gd name="connsiteX2344" fmla="*/ 473900 w 9915525"/>
              <a:gd name="connsiteY2344" fmla="*/ 4130530 h 6819900"/>
              <a:gd name="connsiteX2345" fmla="*/ 415215 w 9915525"/>
              <a:gd name="connsiteY2345" fmla="*/ 4117036 h 6819900"/>
              <a:gd name="connsiteX2346" fmla="*/ 262815 w 9915525"/>
              <a:gd name="connsiteY2346" fmla="*/ 3986993 h 6819900"/>
              <a:gd name="connsiteX2347" fmla="*/ 284246 w 9915525"/>
              <a:gd name="connsiteY2347" fmla="*/ 3951274 h 6819900"/>
              <a:gd name="connsiteX2348" fmla="*/ 274721 w 9915525"/>
              <a:gd name="connsiteY2348" fmla="*/ 4025609 h 6819900"/>
              <a:gd name="connsiteX2349" fmla="*/ 262815 w 9915525"/>
              <a:gd name="connsiteY2349" fmla="*/ 3986993 h 6819900"/>
              <a:gd name="connsiteX2350" fmla="*/ 312821 w 9915525"/>
              <a:gd name="connsiteY2350" fmla="*/ 3854008 h 6819900"/>
              <a:gd name="connsiteX2351" fmla="*/ 310841 w 9915525"/>
              <a:gd name="connsiteY2351" fmla="*/ 3813186 h 6819900"/>
              <a:gd name="connsiteX2352" fmla="*/ 328763 w 9915525"/>
              <a:gd name="connsiteY2352" fmla="*/ 3791215 h 6819900"/>
              <a:gd name="connsiteX2353" fmla="*/ 342587 w 9915525"/>
              <a:gd name="connsiteY2353" fmla="*/ 3749530 h 6819900"/>
              <a:gd name="connsiteX2354" fmla="*/ 367590 w 9915525"/>
              <a:gd name="connsiteY2354" fmla="*/ 3836446 h 6819900"/>
              <a:gd name="connsiteX2355" fmla="*/ 312821 w 9915525"/>
              <a:gd name="connsiteY2355" fmla="*/ 3854008 h 6819900"/>
              <a:gd name="connsiteX2356" fmla="*/ 15035 w 9915525"/>
              <a:gd name="connsiteY2356" fmla="*/ 3762230 h 6819900"/>
              <a:gd name="connsiteX2357" fmla="*/ 9162 w 9915525"/>
              <a:gd name="connsiteY2357" fmla="*/ 3694761 h 6819900"/>
              <a:gd name="connsiteX2358" fmla="*/ 24014 w 9915525"/>
              <a:gd name="connsiteY2358" fmla="*/ 3673330 h 6819900"/>
              <a:gd name="connsiteX2359" fmla="*/ 41794 w 9915525"/>
              <a:gd name="connsiteY2359" fmla="*/ 3736865 h 6819900"/>
              <a:gd name="connsiteX2360" fmla="*/ 27071 w 9915525"/>
              <a:gd name="connsiteY2360" fmla="*/ 3804334 h 6819900"/>
              <a:gd name="connsiteX2361" fmla="*/ 15035 w 9915525"/>
              <a:gd name="connsiteY2361" fmla="*/ 3762230 h 6819900"/>
              <a:gd name="connsiteX2362" fmla="*/ 236621 w 9915525"/>
              <a:gd name="connsiteY2362" fmla="*/ 3714065 h 6819900"/>
              <a:gd name="connsiteX2363" fmla="*/ 205665 w 9915525"/>
              <a:gd name="connsiteY2363" fmla="*/ 3682252 h 6819900"/>
              <a:gd name="connsiteX2364" fmla="*/ 195388 w 9915525"/>
              <a:gd name="connsiteY2364" fmla="*/ 3654280 h 6819900"/>
              <a:gd name="connsiteX2365" fmla="*/ 188244 w 9915525"/>
              <a:gd name="connsiteY2365" fmla="*/ 3582820 h 6819900"/>
              <a:gd name="connsiteX2366" fmla="*/ 184234 w 9915525"/>
              <a:gd name="connsiteY2366" fmla="*/ 3511383 h 6819900"/>
              <a:gd name="connsiteX2367" fmla="*/ 177090 w 9915525"/>
              <a:gd name="connsiteY2367" fmla="*/ 3441788 h 6819900"/>
              <a:gd name="connsiteX2368" fmla="*/ 129303 w 9915525"/>
              <a:gd name="connsiteY2368" fmla="*/ 3327420 h 6819900"/>
              <a:gd name="connsiteX2369" fmla="*/ 100890 w 9915525"/>
              <a:gd name="connsiteY2369" fmla="*/ 3244473 h 6819900"/>
              <a:gd name="connsiteX2370" fmla="*/ 74696 w 9915525"/>
              <a:gd name="connsiteY2370" fmla="*/ 3170224 h 6819900"/>
              <a:gd name="connsiteX2371" fmla="*/ 53265 w 9915525"/>
              <a:gd name="connsiteY2371" fmla="*/ 3144030 h 6819900"/>
              <a:gd name="connsiteX2372" fmla="*/ 82520 w 9915525"/>
              <a:gd name="connsiteY2372" fmla="*/ 3120880 h 6819900"/>
              <a:gd name="connsiteX2373" fmla="*/ 124216 w 9915525"/>
              <a:gd name="connsiteY2373" fmla="*/ 3132786 h 6819900"/>
              <a:gd name="connsiteX2374" fmla="*/ 156873 w 9915525"/>
              <a:gd name="connsiteY2374" fmla="*/ 3158702 h 6819900"/>
              <a:gd name="connsiteX2375" fmla="*/ 177393 w 9915525"/>
              <a:gd name="connsiteY2375" fmla="*/ 3187277 h 6819900"/>
              <a:gd name="connsiteX2376" fmla="*/ 191680 w 9915525"/>
              <a:gd name="connsiteY2376" fmla="*/ 3220332 h 6819900"/>
              <a:gd name="connsiteX2377" fmla="*/ 205665 w 9915525"/>
              <a:gd name="connsiteY2377" fmla="*/ 3255577 h 6819900"/>
              <a:gd name="connsiteX2378" fmla="*/ 222016 w 9915525"/>
              <a:gd name="connsiteY2378" fmla="*/ 3281484 h 6819900"/>
              <a:gd name="connsiteX2379" fmla="*/ 226435 w 9915525"/>
              <a:gd name="connsiteY2379" fmla="*/ 3312928 h 6819900"/>
              <a:gd name="connsiteX2380" fmla="*/ 212466 w 9915525"/>
              <a:gd name="connsiteY2380" fmla="*/ 3377987 h 6819900"/>
              <a:gd name="connsiteX2381" fmla="*/ 231990 w 9915525"/>
              <a:gd name="connsiteY2381" fmla="*/ 3430294 h 6819900"/>
              <a:gd name="connsiteX2382" fmla="*/ 249260 w 9915525"/>
              <a:gd name="connsiteY2382" fmla="*/ 3451019 h 6819900"/>
              <a:gd name="connsiteX2383" fmla="*/ 257967 w 9915525"/>
              <a:gd name="connsiteY2383" fmla="*/ 3467192 h 6819900"/>
              <a:gd name="connsiteX2384" fmla="*/ 268171 w 9915525"/>
              <a:gd name="connsiteY2384" fmla="*/ 3520368 h 6819900"/>
              <a:gd name="connsiteX2385" fmla="*/ 271239 w 9915525"/>
              <a:gd name="connsiteY2385" fmla="*/ 3568629 h 6819900"/>
              <a:gd name="connsiteX2386" fmla="*/ 300915 w 9915525"/>
              <a:gd name="connsiteY2386" fmla="*/ 3670466 h 6819900"/>
              <a:gd name="connsiteX2387" fmla="*/ 236621 w 9915525"/>
              <a:gd name="connsiteY2387" fmla="*/ 3714065 h 6819900"/>
              <a:gd name="connsiteX2388" fmla="*/ 9675896 w 9915525"/>
              <a:gd name="connsiteY2388" fmla="*/ 3466997 h 6819900"/>
              <a:gd name="connsiteX2389" fmla="*/ 9675420 w 9915525"/>
              <a:gd name="connsiteY2389" fmla="*/ 3389485 h 6819900"/>
              <a:gd name="connsiteX2390" fmla="*/ 9675420 w 9915525"/>
              <a:gd name="connsiteY2390" fmla="*/ 3378055 h 6819900"/>
              <a:gd name="connsiteX2391" fmla="*/ 9663990 w 9915525"/>
              <a:gd name="connsiteY2391" fmla="*/ 3359005 h 6819900"/>
              <a:gd name="connsiteX2392" fmla="*/ 9673515 w 9915525"/>
              <a:gd name="connsiteY2392" fmla="*/ 3339955 h 6819900"/>
              <a:gd name="connsiteX2393" fmla="*/ 9683040 w 9915525"/>
              <a:gd name="connsiteY2393" fmla="*/ 3325667 h 6819900"/>
              <a:gd name="connsiteX2394" fmla="*/ 9693127 w 9915525"/>
              <a:gd name="connsiteY2394" fmla="*/ 3311380 h 6819900"/>
              <a:gd name="connsiteX2395" fmla="*/ 9697734 w 9915525"/>
              <a:gd name="connsiteY2395" fmla="*/ 3302513 h 6819900"/>
              <a:gd name="connsiteX2396" fmla="*/ 9724351 w 9915525"/>
              <a:gd name="connsiteY2396" fmla="*/ 3292446 h 6819900"/>
              <a:gd name="connsiteX2397" fmla="*/ 9723522 w 9915525"/>
              <a:gd name="connsiteY2397" fmla="*/ 3308602 h 6819900"/>
              <a:gd name="connsiteX2398" fmla="*/ 9711616 w 9915525"/>
              <a:gd name="connsiteY2398" fmla="*/ 3345511 h 6819900"/>
              <a:gd name="connsiteX2399" fmla="*/ 9702091 w 9915525"/>
              <a:gd name="connsiteY2399" fmla="*/ 3378055 h 6819900"/>
              <a:gd name="connsiteX2400" fmla="*/ 9706853 w 9915525"/>
              <a:gd name="connsiteY2400" fmla="*/ 3425680 h 6819900"/>
              <a:gd name="connsiteX2401" fmla="*/ 9706072 w 9915525"/>
              <a:gd name="connsiteY2401" fmla="*/ 3467524 h 6819900"/>
              <a:gd name="connsiteX2402" fmla="*/ 9689403 w 9915525"/>
              <a:gd name="connsiteY2402" fmla="*/ 3472553 h 6819900"/>
              <a:gd name="connsiteX2403" fmla="*/ 9675895 w 9915525"/>
              <a:gd name="connsiteY2403" fmla="*/ 3466997 h 6819900"/>
              <a:gd name="connsiteX2404" fmla="*/ 9654465 w 9915525"/>
              <a:gd name="connsiteY2404" fmla="*/ 3182792 h 6819900"/>
              <a:gd name="connsiteX2405" fmla="*/ 9644940 w 9915525"/>
              <a:gd name="connsiteY2405" fmla="*/ 3168505 h 6819900"/>
              <a:gd name="connsiteX2406" fmla="*/ 9635415 w 9915525"/>
              <a:gd name="connsiteY2406" fmla="*/ 3155011 h 6819900"/>
              <a:gd name="connsiteX2407" fmla="*/ 9624176 w 9915525"/>
              <a:gd name="connsiteY2407" fmla="*/ 3137771 h 6819900"/>
              <a:gd name="connsiteX2408" fmla="*/ 9653000 w 9915525"/>
              <a:gd name="connsiteY2408" fmla="*/ 3101830 h 6819900"/>
              <a:gd name="connsiteX2409" fmla="*/ 9692565 w 9915525"/>
              <a:gd name="connsiteY2409" fmla="*/ 3087542 h 6819900"/>
              <a:gd name="connsiteX2410" fmla="*/ 9723143 w 9915525"/>
              <a:gd name="connsiteY2410" fmla="*/ 3073255 h 6819900"/>
              <a:gd name="connsiteX2411" fmla="*/ 9735165 w 9915525"/>
              <a:gd name="connsiteY2411" fmla="*/ 3113736 h 6819900"/>
              <a:gd name="connsiteX2412" fmla="*/ 9707456 w 9915525"/>
              <a:gd name="connsiteY2412" fmla="*/ 3168505 h 6819900"/>
              <a:gd name="connsiteX2413" fmla="*/ 9683040 w 9915525"/>
              <a:gd name="connsiteY2413" fmla="*/ 3182792 h 6819900"/>
              <a:gd name="connsiteX2414" fmla="*/ 9662824 w 9915525"/>
              <a:gd name="connsiteY2414" fmla="*/ 3197080 h 6819900"/>
              <a:gd name="connsiteX2415" fmla="*/ 9654465 w 9915525"/>
              <a:gd name="connsiteY2415" fmla="*/ 3182792 h 6819900"/>
              <a:gd name="connsiteX2416" fmla="*/ 224715 w 9915525"/>
              <a:gd name="connsiteY2416" fmla="*/ 3030955 h 6819900"/>
              <a:gd name="connsiteX2417" fmla="*/ 233242 w 9915525"/>
              <a:gd name="connsiteY2417" fmla="*/ 3011959 h 6819900"/>
              <a:gd name="connsiteX2418" fmla="*/ 246284 w 9915525"/>
              <a:gd name="connsiteY2418" fmla="*/ 3038986 h 6819900"/>
              <a:gd name="connsiteX2419" fmla="*/ 224715 w 9915525"/>
              <a:gd name="connsiteY2419" fmla="*/ 3030955 h 6819900"/>
              <a:gd name="connsiteX2420" fmla="*/ 9613190 w 9915525"/>
              <a:gd name="connsiteY2420" fmla="*/ 2971655 h 6819900"/>
              <a:gd name="connsiteX2421" fmla="*/ 9606840 w 9915525"/>
              <a:gd name="connsiteY2421" fmla="*/ 2938998 h 6819900"/>
              <a:gd name="connsiteX2422" fmla="*/ 9592552 w 9915525"/>
              <a:gd name="connsiteY2422" fmla="*/ 2898403 h 6819900"/>
              <a:gd name="connsiteX2423" fmla="*/ 9587790 w 9915525"/>
              <a:gd name="connsiteY2423" fmla="*/ 2806555 h 6819900"/>
              <a:gd name="connsiteX2424" fmla="*/ 9594934 w 9915525"/>
              <a:gd name="connsiteY2424" fmla="*/ 2794649 h 6819900"/>
              <a:gd name="connsiteX2425" fmla="*/ 9678942 w 9915525"/>
              <a:gd name="connsiteY2425" fmla="*/ 2788057 h 6819900"/>
              <a:gd name="connsiteX2426" fmla="*/ 9692565 w 9915525"/>
              <a:gd name="connsiteY2426" fmla="*/ 2859781 h 6819900"/>
              <a:gd name="connsiteX2427" fmla="*/ 9664311 w 9915525"/>
              <a:gd name="connsiteY2427" fmla="*/ 2949102 h 6819900"/>
              <a:gd name="connsiteX2428" fmla="*/ 9613190 w 9915525"/>
              <a:gd name="connsiteY2428" fmla="*/ 2971655 h 6819900"/>
              <a:gd name="connsiteX2429" fmla="*/ 9454440 w 9915525"/>
              <a:gd name="connsiteY2429" fmla="*/ 2454130 h 6819900"/>
              <a:gd name="connsiteX2430" fmla="*/ 9471109 w 9915525"/>
              <a:gd name="connsiteY2430" fmla="*/ 2436893 h 6819900"/>
              <a:gd name="connsiteX2431" fmla="*/ 9487777 w 9915525"/>
              <a:gd name="connsiteY2431" fmla="*/ 2454130 h 6819900"/>
              <a:gd name="connsiteX2432" fmla="*/ 9471109 w 9915525"/>
              <a:gd name="connsiteY2432" fmla="*/ 2471367 h 6819900"/>
              <a:gd name="connsiteX2433" fmla="*/ 9454440 w 9915525"/>
              <a:gd name="connsiteY2433" fmla="*/ 2454130 h 6819900"/>
              <a:gd name="connsiteX2434" fmla="*/ 9433552 w 9915525"/>
              <a:gd name="connsiteY2434" fmla="*/ 2289824 h 6819900"/>
              <a:gd name="connsiteX2435" fmla="*/ 9411891 w 9915525"/>
              <a:gd name="connsiteY2435" fmla="*/ 2225530 h 6819900"/>
              <a:gd name="connsiteX2436" fmla="*/ 9473490 w 9915525"/>
              <a:gd name="connsiteY2436" fmla="*/ 2291264 h 6819900"/>
              <a:gd name="connsiteX2437" fmla="*/ 9433552 w 9915525"/>
              <a:gd name="connsiteY2437" fmla="*/ 2289824 h 6819900"/>
              <a:gd name="connsiteX2438" fmla="*/ 9597315 w 9915525"/>
              <a:gd name="connsiteY2438" fmla="*/ 2258868 h 6819900"/>
              <a:gd name="connsiteX2439" fmla="*/ 9606840 w 9915525"/>
              <a:gd name="connsiteY2439" fmla="*/ 2244580 h 6819900"/>
              <a:gd name="connsiteX2440" fmla="*/ 9616365 w 9915525"/>
              <a:gd name="connsiteY2440" fmla="*/ 2258868 h 6819900"/>
              <a:gd name="connsiteX2441" fmla="*/ 9606840 w 9915525"/>
              <a:gd name="connsiteY2441" fmla="*/ 2273155 h 6819900"/>
              <a:gd name="connsiteX2442" fmla="*/ 9597315 w 9915525"/>
              <a:gd name="connsiteY2442" fmla="*/ 2258868 h 6819900"/>
              <a:gd name="connsiteX2443" fmla="*/ 9374367 w 9915525"/>
              <a:gd name="connsiteY2443" fmla="*/ 2088077 h 6819900"/>
              <a:gd name="connsiteX2444" fmla="*/ 9340626 w 9915525"/>
              <a:gd name="connsiteY2444" fmla="*/ 2054080 h 6819900"/>
              <a:gd name="connsiteX2445" fmla="*/ 9335377 w 9915525"/>
              <a:gd name="connsiteY2445" fmla="*/ 2015980 h 6819900"/>
              <a:gd name="connsiteX2446" fmla="*/ 9349665 w 9915525"/>
              <a:gd name="connsiteY2446" fmla="*/ 1991563 h 6819900"/>
              <a:gd name="connsiteX2447" fmla="*/ 9380694 w 9915525"/>
              <a:gd name="connsiteY2447" fmla="*/ 1979654 h 6819900"/>
              <a:gd name="connsiteX2448" fmla="*/ 9414638 w 9915525"/>
              <a:gd name="connsiteY2448" fmla="*/ 2077798 h 6819900"/>
              <a:gd name="connsiteX2449" fmla="*/ 9374367 w 9915525"/>
              <a:gd name="connsiteY2449" fmla="*/ 2088077 h 6819900"/>
              <a:gd name="connsiteX2450" fmla="*/ 9473490 w 9915525"/>
              <a:gd name="connsiteY2450" fmla="*/ 1839768 h 6819900"/>
              <a:gd name="connsiteX2451" fmla="*/ 9463965 w 9915525"/>
              <a:gd name="connsiteY2451" fmla="*/ 1825480 h 6819900"/>
              <a:gd name="connsiteX2452" fmla="*/ 9454440 w 9915525"/>
              <a:gd name="connsiteY2452" fmla="*/ 1801668 h 6819900"/>
              <a:gd name="connsiteX2453" fmla="*/ 9471830 w 9915525"/>
              <a:gd name="connsiteY2453" fmla="*/ 1777855 h 6819900"/>
              <a:gd name="connsiteX2454" fmla="*/ 9527381 w 9915525"/>
              <a:gd name="connsiteY2454" fmla="*/ 1839283 h 6819900"/>
              <a:gd name="connsiteX2455" fmla="*/ 9473490 w 9915525"/>
              <a:gd name="connsiteY2455" fmla="*/ 1839768 h 6819900"/>
              <a:gd name="connsiteX2456" fmla="*/ 9340140 w 9915525"/>
              <a:gd name="connsiteY2456" fmla="*/ 1797467 h 6819900"/>
              <a:gd name="connsiteX2457" fmla="*/ 9349665 w 9915525"/>
              <a:gd name="connsiteY2457" fmla="*/ 1782618 h 6819900"/>
              <a:gd name="connsiteX2458" fmla="*/ 9359190 w 9915525"/>
              <a:gd name="connsiteY2458" fmla="*/ 1791580 h 6819900"/>
              <a:gd name="connsiteX2459" fmla="*/ 9349665 w 9915525"/>
              <a:gd name="connsiteY2459" fmla="*/ 1806430 h 6819900"/>
              <a:gd name="connsiteX2460" fmla="*/ 9340140 w 9915525"/>
              <a:gd name="connsiteY2460" fmla="*/ 1797467 h 6819900"/>
              <a:gd name="connsiteX2461" fmla="*/ 8762973 w 9915525"/>
              <a:gd name="connsiteY2461" fmla="*/ 1747888 h 6819900"/>
              <a:gd name="connsiteX2462" fmla="*/ 8756734 w 9915525"/>
              <a:gd name="connsiteY2462" fmla="*/ 1723282 h 6819900"/>
              <a:gd name="connsiteX2463" fmla="*/ 8768640 w 9915525"/>
              <a:gd name="connsiteY2463" fmla="*/ 1705624 h 6819900"/>
              <a:gd name="connsiteX2464" fmla="*/ 8782927 w 9915525"/>
              <a:gd name="connsiteY2464" fmla="*/ 1692130 h 6819900"/>
              <a:gd name="connsiteX2465" fmla="*/ 8797215 w 9915525"/>
              <a:gd name="connsiteY2465" fmla="*/ 1682605 h 6819900"/>
              <a:gd name="connsiteX2466" fmla="*/ 8806740 w 9915525"/>
              <a:gd name="connsiteY2466" fmla="*/ 1673080 h 6819900"/>
              <a:gd name="connsiteX2467" fmla="*/ 8804835 w 9915525"/>
              <a:gd name="connsiteY2467" fmla="*/ 1756900 h 6819900"/>
              <a:gd name="connsiteX2468" fmla="*/ 8762973 w 9915525"/>
              <a:gd name="connsiteY2468" fmla="*/ 1747888 h 6819900"/>
              <a:gd name="connsiteX2469" fmla="*/ 9241743 w 9915525"/>
              <a:gd name="connsiteY2469" fmla="*/ 1675461 h 6819900"/>
              <a:gd name="connsiteX2470" fmla="*/ 9239181 w 9915525"/>
              <a:gd name="connsiteY2470" fmla="*/ 1596880 h 6819900"/>
              <a:gd name="connsiteX2471" fmla="*/ 9235321 w 9915525"/>
              <a:gd name="connsiteY2471" fmla="*/ 1492105 h 6819900"/>
              <a:gd name="connsiteX2472" fmla="*/ 9236657 w 9915525"/>
              <a:gd name="connsiteY2472" fmla="*/ 1411619 h 6819900"/>
              <a:gd name="connsiteX2473" fmla="*/ 9244890 w 9915525"/>
              <a:gd name="connsiteY2473" fmla="*/ 1385425 h 6819900"/>
              <a:gd name="connsiteX2474" fmla="*/ 9254415 w 9915525"/>
              <a:gd name="connsiteY2474" fmla="*/ 1368280 h 6819900"/>
              <a:gd name="connsiteX2475" fmla="*/ 9263940 w 9915525"/>
              <a:gd name="connsiteY2475" fmla="*/ 1321674 h 6819900"/>
              <a:gd name="connsiteX2476" fmla="*/ 9279007 w 9915525"/>
              <a:gd name="connsiteY2476" fmla="*/ 1269287 h 6819900"/>
              <a:gd name="connsiteX2477" fmla="*/ 9313314 w 9915525"/>
              <a:gd name="connsiteY2477" fmla="*/ 1289617 h 6819900"/>
              <a:gd name="connsiteX2478" fmla="*/ 9369080 w 9915525"/>
              <a:gd name="connsiteY2478" fmla="*/ 1301122 h 6819900"/>
              <a:gd name="connsiteX2479" fmla="*/ 9416340 w 9915525"/>
              <a:gd name="connsiteY2479" fmla="*/ 1348369 h 6819900"/>
              <a:gd name="connsiteX2480" fmla="*/ 9406041 w 9915525"/>
              <a:gd name="connsiteY2480" fmla="*/ 1411621 h 6819900"/>
              <a:gd name="connsiteX2481" fmla="*/ 9366472 w 9915525"/>
              <a:gd name="connsiteY2481" fmla="*/ 1390752 h 6819900"/>
              <a:gd name="connsiteX2482" fmla="*/ 9343107 w 9915525"/>
              <a:gd name="connsiteY2482" fmla="*/ 1380115 h 6819900"/>
              <a:gd name="connsiteX2483" fmla="*/ 9336742 w 9915525"/>
              <a:gd name="connsiteY2483" fmla="*/ 1408175 h 6819900"/>
              <a:gd name="connsiteX2484" fmla="*/ 9339186 w 9915525"/>
              <a:gd name="connsiteY2484" fmla="*/ 1436821 h 6819900"/>
              <a:gd name="connsiteX2485" fmla="*/ 9393846 w 9915525"/>
              <a:gd name="connsiteY2485" fmla="*/ 1439718 h 6819900"/>
              <a:gd name="connsiteX2486" fmla="*/ 9425865 w 9915525"/>
              <a:gd name="connsiteY2486" fmla="*/ 1433577 h 6819900"/>
              <a:gd name="connsiteX2487" fmla="*/ 9456821 w 9915525"/>
              <a:gd name="connsiteY2487" fmla="*/ 1450564 h 6819900"/>
              <a:gd name="connsiteX2488" fmla="*/ 9490731 w 9915525"/>
              <a:gd name="connsiteY2488" fmla="*/ 1479825 h 6819900"/>
              <a:gd name="connsiteX2489" fmla="*/ 9507399 w 9915525"/>
              <a:gd name="connsiteY2489" fmla="*/ 1511630 h 6819900"/>
              <a:gd name="connsiteX2490" fmla="*/ 9521115 w 9915525"/>
              <a:gd name="connsiteY2490" fmla="*/ 1540216 h 6819900"/>
              <a:gd name="connsiteX2491" fmla="*/ 9534713 w 9915525"/>
              <a:gd name="connsiteY2491" fmla="*/ 1571018 h 6819900"/>
              <a:gd name="connsiteX2492" fmla="*/ 9551312 w 9915525"/>
              <a:gd name="connsiteY2492" fmla="*/ 1654030 h 6819900"/>
              <a:gd name="connsiteX2493" fmla="*/ 9535192 w 9915525"/>
              <a:gd name="connsiteY2493" fmla="*/ 1644165 h 6819900"/>
              <a:gd name="connsiteX2494" fmla="*/ 9494149 w 9915525"/>
              <a:gd name="connsiteY2494" fmla="*/ 1635808 h 6819900"/>
              <a:gd name="connsiteX2495" fmla="*/ 9383191 w 9915525"/>
              <a:gd name="connsiteY2495" fmla="*/ 1629874 h 6819900"/>
              <a:gd name="connsiteX2496" fmla="*/ 9323660 w 9915525"/>
              <a:gd name="connsiteY2496" fmla="*/ 1638910 h 6819900"/>
              <a:gd name="connsiteX2497" fmla="*/ 9340140 w 9915525"/>
              <a:gd name="connsiteY2497" fmla="*/ 1665867 h 6819900"/>
              <a:gd name="connsiteX2498" fmla="*/ 9355957 w 9915525"/>
              <a:gd name="connsiteY2498" fmla="*/ 1693820 h 6819900"/>
              <a:gd name="connsiteX2499" fmla="*/ 9331149 w 9915525"/>
              <a:gd name="connsiteY2499" fmla="*/ 1711333 h 6819900"/>
              <a:gd name="connsiteX2500" fmla="*/ 9282400 w 9915525"/>
              <a:gd name="connsiteY2500" fmla="*/ 1711496 h 6819900"/>
              <a:gd name="connsiteX2501" fmla="*/ 9241743 w 9915525"/>
              <a:gd name="connsiteY2501" fmla="*/ 1675461 h 6819900"/>
              <a:gd name="connsiteX2502" fmla="*/ 9011934 w 9915525"/>
              <a:gd name="connsiteY2502" fmla="*/ 1607063 h 6819900"/>
              <a:gd name="connsiteX2503" fmla="*/ 9035496 w 9915525"/>
              <a:gd name="connsiteY2503" fmla="*/ 1592213 h 6819900"/>
              <a:gd name="connsiteX2504" fmla="*/ 9025815 w 9915525"/>
              <a:gd name="connsiteY2504" fmla="*/ 1615930 h 6819900"/>
              <a:gd name="connsiteX2505" fmla="*/ 9011934 w 9915525"/>
              <a:gd name="connsiteY2505" fmla="*/ 1607063 h 6819900"/>
              <a:gd name="connsiteX2506" fmla="*/ 9076962 w 9915525"/>
              <a:gd name="connsiteY2506" fmla="*/ 1403999 h 6819900"/>
              <a:gd name="connsiteX2507" fmla="*/ 9082835 w 9915525"/>
              <a:gd name="connsiteY2507" fmla="*/ 1365899 h 6819900"/>
              <a:gd name="connsiteX2508" fmla="*/ 9117083 w 9915525"/>
              <a:gd name="connsiteY2508" fmla="*/ 1372761 h 6819900"/>
              <a:gd name="connsiteX2509" fmla="*/ 9108420 w 9915525"/>
              <a:gd name="connsiteY2509" fmla="*/ 1410861 h 6819900"/>
              <a:gd name="connsiteX2510" fmla="*/ 9076962 w 9915525"/>
              <a:gd name="connsiteY2510" fmla="*/ 1403999 h 6819900"/>
              <a:gd name="connsiteX2511" fmla="*/ 9161456 w 9915525"/>
              <a:gd name="connsiteY2511" fmla="*/ 1211327 h 6819900"/>
              <a:gd name="connsiteX2512" fmla="*/ 9148279 w 9915525"/>
              <a:gd name="connsiteY2512" fmla="*/ 1182111 h 6819900"/>
              <a:gd name="connsiteX2513" fmla="*/ 9130590 w 9915525"/>
              <a:gd name="connsiteY2513" fmla="*/ 1158088 h 6819900"/>
              <a:gd name="connsiteX2514" fmla="*/ 9184658 w 9915525"/>
              <a:gd name="connsiteY2514" fmla="*/ 1200579 h 6819900"/>
              <a:gd name="connsiteX2515" fmla="*/ 9173588 w 9915525"/>
              <a:gd name="connsiteY2515" fmla="*/ 1234930 h 6819900"/>
              <a:gd name="connsiteX2516" fmla="*/ 9161456 w 9915525"/>
              <a:gd name="connsiteY2516" fmla="*/ 1211327 h 6819900"/>
              <a:gd name="connsiteX2517" fmla="*/ 8798934 w 9915525"/>
              <a:gd name="connsiteY2517" fmla="*/ 1165874 h 6819900"/>
              <a:gd name="connsiteX2518" fmla="*/ 8816265 w 9915525"/>
              <a:gd name="connsiteY2518" fmla="*/ 1144443 h 6819900"/>
              <a:gd name="connsiteX2519" fmla="*/ 8833596 w 9915525"/>
              <a:gd name="connsiteY2519" fmla="*/ 1165874 h 6819900"/>
              <a:gd name="connsiteX2520" fmla="*/ 8816265 w 9915525"/>
              <a:gd name="connsiteY2520" fmla="*/ 1187305 h 6819900"/>
              <a:gd name="connsiteX2521" fmla="*/ 8798934 w 9915525"/>
              <a:gd name="connsiteY2521" fmla="*/ 1165874 h 6819900"/>
              <a:gd name="connsiteX2522" fmla="*/ 9299266 w 9915525"/>
              <a:gd name="connsiteY2522" fmla="*/ 1169973 h 6819900"/>
              <a:gd name="connsiteX2523" fmla="*/ 9277789 w 9915525"/>
              <a:gd name="connsiteY2523" fmla="*/ 1142151 h 6819900"/>
              <a:gd name="connsiteX2524" fmla="*/ 9273166 w 9915525"/>
              <a:gd name="connsiteY2524" fmla="*/ 1130155 h 6819900"/>
              <a:gd name="connsiteX2525" fmla="*/ 9263940 w 9915525"/>
              <a:gd name="connsiteY2525" fmla="*/ 1106044 h 6819900"/>
              <a:gd name="connsiteX2526" fmla="*/ 9247271 w 9915525"/>
              <a:gd name="connsiteY2526" fmla="*/ 1076049 h 6819900"/>
              <a:gd name="connsiteX2527" fmla="*/ 9187740 w 9915525"/>
              <a:gd name="connsiteY2527" fmla="*/ 1014195 h 6819900"/>
              <a:gd name="connsiteX2528" fmla="*/ 9196232 w 9915525"/>
              <a:gd name="connsiteY2528" fmla="*/ 996805 h 6819900"/>
              <a:gd name="connsiteX2529" fmla="*/ 9210701 w 9915525"/>
              <a:gd name="connsiteY2529" fmla="*/ 972993 h 6819900"/>
              <a:gd name="connsiteX2530" fmla="*/ 9228658 w 9915525"/>
              <a:gd name="connsiteY2530" fmla="*/ 949180 h 6819900"/>
              <a:gd name="connsiteX2531" fmla="*/ 9368715 w 9915525"/>
              <a:gd name="connsiteY2531" fmla="*/ 1088894 h 6819900"/>
              <a:gd name="connsiteX2532" fmla="*/ 9354427 w 9915525"/>
              <a:gd name="connsiteY2532" fmla="*/ 1105025 h 6819900"/>
              <a:gd name="connsiteX2533" fmla="*/ 9340140 w 9915525"/>
              <a:gd name="connsiteY2533" fmla="*/ 1143581 h 6819900"/>
              <a:gd name="connsiteX2534" fmla="*/ 9299266 w 9915525"/>
              <a:gd name="connsiteY2534" fmla="*/ 1169973 h 6819900"/>
              <a:gd name="connsiteX2535" fmla="*/ 8797215 w 9915525"/>
              <a:gd name="connsiteY2535" fmla="*/ 1096818 h 6819900"/>
              <a:gd name="connsiteX2536" fmla="*/ 8806740 w 9915525"/>
              <a:gd name="connsiteY2536" fmla="*/ 1082530 h 6819900"/>
              <a:gd name="connsiteX2537" fmla="*/ 8805347 w 9915525"/>
              <a:gd name="connsiteY2537" fmla="*/ 1017163 h 6819900"/>
              <a:gd name="connsiteX2538" fmla="*/ 8815816 w 9915525"/>
              <a:gd name="connsiteY2538" fmla="*/ 953665 h 6819900"/>
              <a:gd name="connsiteX2539" fmla="*/ 8844272 w 9915525"/>
              <a:gd name="connsiteY2539" fmla="*/ 930928 h 6819900"/>
              <a:gd name="connsiteX2540" fmla="*/ 8898114 w 9915525"/>
              <a:gd name="connsiteY2540" fmla="*/ 891737 h 6819900"/>
              <a:gd name="connsiteX2541" fmla="*/ 8953336 w 9915525"/>
              <a:gd name="connsiteY2541" fmla="*/ 900577 h 6819900"/>
              <a:gd name="connsiteX2542" fmla="*/ 8999456 w 9915525"/>
              <a:gd name="connsiteY2542" fmla="*/ 920605 h 6819900"/>
              <a:gd name="connsiteX2543" fmla="*/ 9054390 w 9915525"/>
              <a:gd name="connsiteY2543" fmla="*/ 955524 h 6819900"/>
              <a:gd name="connsiteX2544" fmla="*/ 9044699 w 9915525"/>
              <a:gd name="connsiteY2544" fmla="*/ 972890 h 6819900"/>
              <a:gd name="connsiteX2545" fmla="*/ 8982370 w 9915525"/>
              <a:gd name="connsiteY2545" fmla="*/ 973478 h 6819900"/>
              <a:gd name="connsiteX2546" fmla="*/ 8866832 w 9915525"/>
              <a:gd name="connsiteY2546" fmla="*/ 1065439 h 6819900"/>
              <a:gd name="connsiteX2547" fmla="*/ 8797215 w 9915525"/>
              <a:gd name="connsiteY2547" fmla="*/ 1096818 h 6819900"/>
              <a:gd name="connsiteX2548" fmla="*/ 8282865 w 9915525"/>
              <a:gd name="connsiteY2548" fmla="*/ 1039538 h 6819900"/>
              <a:gd name="connsiteX2549" fmla="*/ 8274035 w 9915525"/>
              <a:gd name="connsiteY2549" fmla="*/ 1008582 h 6819900"/>
              <a:gd name="connsiteX2550" fmla="*/ 8259992 w 9915525"/>
              <a:gd name="connsiteY2550" fmla="*/ 975231 h 6819900"/>
              <a:gd name="connsiteX2551" fmla="*/ 8232183 w 9915525"/>
              <a:gd name="connsiteY2551" fmla="*/ 949828 h 6819900"/>
              <a:gd name="connsiteX2552" fmla="*/ 8192430 w 9915525"/>
              <a:gd name="connsiteY2552" fmla="*/ 904727 h 6819900"/>
              <a:gd name="connsiteX2553" fmla="*/ 8165769 w 9915525"/>
              <a:gd name="connsiteY2553" fmla="*/ 862035 h 6819900"/>
              <a:gd name="connsiteX2554" fmla="*/ 8182426 w 9915525"/>
              <a:gd name="connsiteY2554" fmla="*/ 825355 h 6819900"/>
              <a:gd name="connsiteX2555" fmla="*/ 8263557 w 9915525"/>
              <a:gd name="connsiteY2555" fmla="*/ 908699 h 6819900"/>
              <a:gd name="connsiteX2556" fmla="*/ 8272909 w 9915525"/>
              <a:gd name="connsiteY2556" fmla="*/ 920605 h 6819900"/>
              <a:gd name="connsiteX2557" fmla="*/ 8294319 w 9915525"/>
              <a:gd name="connsiteY2557" fmla="*/ 999186 h 6819900"/>
              <a:gd name="connsiteX2558" fmla="*/ 8301915 w 9915525"/>
              <a:gd name="connsiteY2558" fmla="*/ 1006330 h 6819900"/>
              <a:gd name="connsiteX2559" fmla="*/ 8311440 w 9915525"/>
              <a:gd name="connsiteY2559" fmla="*/ 1030143 h 6819900"/>
              <a:gd name="connsiteX2560" fmla="*/ 8297153 w 9915525"/>
              <a:gd name="connsiteY2560" fmla="*/ 1053955 h 6819900"/>
              <a:gd name="connsiteX2561" fmla="*/ 8282865 w 9915525"/>
              <a:gd name="connsiteY2561" fmla="*/ 1039538 h 6819900"/>
              <a:gd name="connsiteX2562" fmla="*/ 3351098 w 9915525"/>
              <a:gd name="connsiteY2562" fmla="*/ 995019 h 6819900"/>
              <a:gd name="connsiteX2563" fmla="*/ 3377490 w 9915525"/>
              <a:gd name="connsiteY2563" fmla="*/ 991249 h 6819900"/>
              <a:gd name="connsiteX2564" fmla="*/ 3362409 w 9915525"/>
              <a:gd name="connsiteY2564" fmla="*/ 1006330 h 6819900"/>
              <a:gd name="connsiteX2565" fmla="*/ 3351098 w 9915525"/>
              <a:gd name="connsiteY2565" fmla="*/ 995019 h 6819900"/>
              <a:gd name="connsiteX2566" fmla="*/ 4583990 w 9915525"/>
              <a:gd name="connsiteY2566" fmla="*/ 961880 h 6819900"/>
              <a:gd name="connsiteX2567" fmla="*/ 4577640 w 9915525"/>
              <a:gd name="connsiteY2567" fmla="*/ 937426 h 6819900"/>
              <a:gd name="connsiteX2568" fmla="*/ 4599072 w 9915525"/>
              <a:gd name="connsiteY2568" fmla="*/ 925796 h 6819900"/>
              <a:gd name="connsiteX2569" fmla="*/ 4630541 w 9915525"/>
              <a:gd name="connsiteY2569" fmla="*/ 957875 h 6819900"/>
              <a:gd name="connsiteX2570" fmla="*/ 4583990 w 9915525"/>
              <a:gd name="connsiteY2570" fmla="*/ 961880 h 6819900"/>
              <a:gd name="connsiteX2571" fmla="*/ 8730540 w 9915525"/>
              <a:gd name="connsiteY2571" fmla="*/ 934893 h 6819900"/>
              <a:gd name="connsiteX2572" fmla="*/ 8740779 w 9915525"/>
              <a:gd name="connsiteY2572" fmla="*/ 922431 h 6819900"/>
              <a:gd name="connsiteX2573" fmla="*/ 8751019 w 9915525"/>
              <a:gd name="connsiteY2573" fmla="*/ 934893 h 6819900"/>
              <a:gd name="connsiteX2574" fmla="*/ 8740779 w 9915525"/>
              <a:gd name="connsiteY2574" fmla="*/ 947354 h 6819900"/>
              <a:gd name="connsiteX2575" fmla="*/ 8730540 w 9915525"/>
              <a:gd name="connsiteY2575" fmla="*/ 934893 h 6819900"/>
              <a:gd name="connsiteX2576" fmla="*/ 8275721 w 9915525"/>
              <a:gd name="connsiteY2576" fmla="*/ 744432 h 6819900"/>
              <a:gd name="connsiteX2577" fmla="*/ 8263815 w 9915525"/>
              <a:gd name="connsiteY2577" fmla="*/ 722148 h 6819900"/>
              <a:gd name="connsiteX2578" fmla="*/ 8250094 w 9915525"/>
              <a:gd name="connsiteY2578" fmla="*/ 702000 h 6819900"/>
              <a:gd name="connsiteX2579" fmla="*/ 8259737 w 9915525"/>
              <a:gd name="connsiteY2579" fmla="*/ 663430 h 6819900"/>
              <a:gd name="connsiteX2580" fmla="*/ 8284025 w 9915525"/>
              <a:gd name="connsiteY2580" fmla="*/ 684861 h 6819900"/>
              <a:gd name="connsiteX2581" fmla="*/ 8313810 w 9915525"/>
              <a:gd name="connsiteY2581" fmla="*/ 722456 h 6819900"/>
              <a:gd name="connsiteX2582" fmla="*/ 8326040 w 9915525"/>
              <a:gd name="connsiteY2582" fmla="*/ 748649 h 6819900"/>
              <a:gd name="connsiteX2583" fmla="*/ 8275721 w 9915525"/>
              <a:gd name="connsiteY2583" fmla="*/ 744432 h 6819900"/>
              <a:gd name="connsiteX2584" fmla="*/ 5255598 w 9915525"/>
              <a:gd name="connsiteY2584" fmla="*/ 618976 h 6819900"/>
              <a:gd name="connsiteX2585" fmla="*/ 5282490 w 9915525"/>
              <a:gd name="connsiteY2585" fmla="*/ 615011 h 6819900"/>
              <a:gd name="connsiteX2586" fmla="*/ 5267504 w 9915525"/>
              <a:gd name="connsiteY2586" fmla="*/ 634855 h 6819900"/>
              <a:gd name="connsiteX2587" fmla="*/ 5255598 w 9915525"/>
              <a:gd name="connsiteY2587" fmla="*/ 618976 h 6819900"/>
              <a:gd name="connsiteX2588" fmla="*/ 8145858 w 9915525"/>
              <a:gd name="connsiteY2588" fmla="*/ 503886 h 6819900"/>
              <a:gd name="connsiteX2589" fmla="*/ 8134428 w 9915525"/>
              <a:gd name="connsiteY2589" fmla="*/ 475311 h 6819900"/>
              <a:gd name="connsiteX2590" fmla="*/ 8143959 w 9915525"/>
              <a:gd name="connsiteY2590" fmla="*/ 463405 h 6819900"/>
              <a:gd name="connsiteX2591" fmla="*/ 8159040 w 9915525"/>
              <a:gd name="connsiteY2591" fmla="*/ 476899 h 6819900"/>
              <a:gd name="connsiteX2592" fmla="*/ 8170252 w 9915525"/>
              <a:gd name="connsiteY2592" fmla="*/ 494130 h 6819900"/>
              <a:gd name="connsiteX2593" fmla="*/ 8174452 w 9915525"/>
              <a:gd name="connsiteY2593" fmla="*/ 509211 h 6819900"/>
              <a:gd name="connsiteX2594" fmla="*/ 8145858 w 9915525"/>
              <a:gd name="connsiteY2594" fmla="*/ 503886 h 6819900"/>
              <a:gd name="connsiteX2595" fmla="*/ 5387265 w 9915525"/>
              <a:gd name="connsiteY2595" fmla="*/ 377587 h 6819900"/>
              <a:gd name="connsiteX2596" fmla="*/ 5368215 w 9915525"/>
              <a:gd name="connsiteY2596" fmla="*/ 342132 h 6819900"/>
              <a:gd name="connsiteX2597" fmla="*/ 5349165 w 9915525"/>
              <a:gd name="connsiteY2597" fmla="*/ 308888 h 6819900"/>
              <a:gd name="connsiteX2598" fmla="*/ 5383182 w 9915525"/>
              <a:gd name="connsiteY2598" fmla="*/ 302579 h 6819900"/>
              <a:gd name="connsiteX2599" fmla="*/ 5430514 w 9915525"/>
              <a:gd name="connsiteY2599" fmla="*/ 308608 h 6819900"/>
              <a:gd name="connsiteX2600" fmla="*/ 5491953 w 9915525"/>
              <a:gd name="connsiteY2600" fmla="*/ 331975 h 6819900"/>
              <a:gd name="connsiteX2601" fmla="*/ 5507395 w 9915525"/>
              <a:gd name="connsiteY2601" fmla="*/ 373571 h 6819900"/>
              <a:gd name="connsiteX2602" fmla="*/ 5477630 w 9915525"/>
              <a:gd name="connsiteY2602" fmla="*/ 365829 h 6819900"/>
              <a:gd name="connsiteX2603" fmla="*/ 5428842 w 9915525"/>
              <a:gd name="connsiteY2603" fmla="*/ 367438 h 6819900"/>
              <a:gd name="connsiteX2604" fmla="*/ 5387265 w 9915525"/>
              <a:gd name="connsiteY2604" fmla="*/ 377587 h 6819900"/>
              <a:gd name="connsiteX2605" fmla="*/ 5227523 w 9915525"/>
              <a:gd name="connsiteY2605" fmla="*/ 356844 h 6819900"/>
              <a:gd name="connsiteX2606" fmla="*/ 5253915 w 9915525"/>
              <a:gd name="connsiteY2606" fmla="*/ 353074 h 6819900"/>
              <a:gd name="connsiteX2607" fmla="*/ 5238834 w 9915525"/>
              <a:gd name="connsiteY2607" fmla="*/ 368155 h 6819900"/>
              <a:gd name="connsiteX2608" fmla="*/ 5227523 w 9915525"/>
              <a:gd name="connsiteY2608" fmla="*/ 356844 h 6819900"/>
              <a:gd name="connsiteX2609" fmla="*/ 7968540 w 9915525"/>
              <a:gd name="connsiteY2609" fmla="*/ 349105 h 6819900"/>
              <a:gd name="connsiteX2610" fmla="*/ 7982828 w 9915525"/>
              <a:gd name="connsiteY2610" fmla="*/ 330055 h 6819900"/>
              <a:gd name="connsiteX2611" fmla="*/ 7997115 w 9915525"/>
              <a:gd name="connsiteY2611" fmla="*/ 349105 h 6819900"/>
              <a:gd name="connsiteX2612" fmla="*/ 7982828 w 9915525"/>
              <a:gd name="connsiteY2612" fmla="*/ 368155 h 6819900"/>
              <a:gd name="connsiteX2613" fmla="*/ 7968540 w 9915525"/>
              <a:gd name="connsiteY2613" fmla="*/ 349105 h 6819900"/>
              <a:gd name="connsiteX2614" fmla="*/ 5738562 w 9915525"/>
              <a:gd name="connsiteY2614" fmla="*/ 351486 h 6819900"/>
              <a:gd name="connsiteX2615" fmla="*/ 5738562 w 9915525"/>
              <a:gd name="connsiteY2615" fmla="*/ 337199 h 6819900"/>
              <a:gd name="connsiteX2616" fmla="*/ 5730165 w 9915525"/>
              <a:gd name="connsiteY2616" fmla="*/ 330055 h 6819900"/>
              <a:gd name="connsiteX2617" fmla="*/ 5739419 w 9915525"/>
              <a:gd name="connsiteY2617" fmla="*/ 274957 h 6819900"/>
              <a:gd name="connsiteX2618" fmla="*/ 5806365 w 9915525"/>
              <a:gd name="connsiteY2618" fmla="*/ 288225 h 6819900"/>
              <a:gd name="connsiteX2619" fmla="*/ 5797022 w 9915525"/>
              <a:gd name="connsiteY2619" fmla="*/ 311005 h 6819900"/>
              <a:gd name="connsiteX2620" fmla="*/ 5781701 w 9915525"/>
              <a:gd name="connsiteY2620" fmla="*/ 334817 h 6819900"/>
              <a:gd name="connsiteX2621" fmla="*/ 5738562 w 9915525"/>
              <a:gd name="connsiteY2621" fmla="*/ 351486 h 6819900"/>
              <a:gd name="connsiteX2622" fmla="*/ 7028698 w 9915525"/>
              <a:gd name="connsiteY2622" fmla="*/ 332746 h 6819900"/>
              <a:gd name="connsiteX2623" fmla="*/ 6953351 w 9915525"/>
              <a:gd name="connsiteY2623" fmla="*/ 251780 h 6819900"/>
              <a:gd name="connsiteX2624" fmla="*/ 6965037 w 9915525"/>
              <a:gd name="connsiteY2624" fmla="*/ 194641 h 6819900"/>
              <a:gd name="connsiteX2625" fmla="*/ 7016040 w 9915525"/>
              <a:gd name="connsiteY2625" fmla="*/ 182045 h 6819900"/>
              <a:gd name="connsiteX2626" fmla="*/ 7030328 w 9915525"/>
              <a:gd name="connsiteY2626" fmla="*/ 225280 h 6819900"/>
              <a:gd name="connsiteX2627" fmla="*/ 7044615 w 9915525"/>
              <a:gd name="connsiteY2627" fmla="*/ 260464 h 6819900"/>
              <a:gd name="connsiteX2628" fmla="*/ 7058903 w 9915525"/>
              <a:gd name="connsiteY2628" fmla="*/ 298078 h 6819900"/>
              <a:gd name="connsiteX2629" fmla="*/ 7066046 w 9915525"/>
              <a:gd name="connsiteY2629" fmla="*/ 338056 h 6819900"/>
              <a:gd name="connsiteX2630" fmla="*/ 7028698 w 9915525"/>
              <a:gd name="connsiteY2630" fmla="*/ 332746 h 6819900"/>
              <a:gd name="connsiteX2631" fmla="*/ 5573003 w 9915525"/>
              <a:gd name="connsiteY2631" fmla="*/ 301480 h 6819900"/>
              <a:gd name="connsiteX2632" fmla="*/ 5548628 w 9915525"/>
              <a:gd name="connsiteY2632" fmla="*/ 291955 h 6819900"/>
              <a:gd name="connsiteX2633" fmla="*/ 5530140 w 9915525"/>
              <a:gd name="connsiteY2633" fmla="*/ 279739 h 6819900"/>
              <a:gd name="connsiteX2634" fmla="*/ 5632241 w 9915525"/>
              <a:gd name="connsiteY2634" fmla="*/ 274638 h 6819900"/>
              <a:gd name="connsiteX2635" fmla="*/ 5615289 w 9915525"/>
              <a:gd name="connsiteY2635" fmla="*/ 298313 h 6819900"/>
              <a:gd name="connsiteX2636" fmla="*/ 5573003 w 9915525"/>
              <a:gd name="connsiteY2636" fmla="*/ 301480 h 6819900"/>
              <a:gd name="connsiteX2637" fmla="*/ 5468228 w 9915525"/>
              <a:gd name="connsiteY2637" fmla="*/ 282430 h 6819900"/>
              <a:gd name="connsiteX2638" fmla="*/ 5477190 w 9915525"/>
              <a:gd name="connsiteY2638" fmla="*/ 272905 h 6819900"/>
              <a:gd name="connsiteX2639" fmla="*/ 5492040 w 9915525"/>
              <a:gd name="connsiteY2639" fmla="*/ 282430 h 6819900"/>
              <a:gd name="connsiteX2640" fmla="*/ 5483077 w 9915525"/>
              <a:gd name="connsiteY2640" fmla="*/ 291955 h 6819900"/>
              <a:gd name="connsiteX2641" fmla="*/ 5468228 w 9915525"/>
              <a:gd name="connsiteY2641" fmla="*/ 282430 h 6819900"/>
              <a:gd name="connsiteX2642" fmla="*/ 7168440 w 9915525"/>
              <a:gd name="connsiteY2642" fmla="*/ 268936 h 6819900"/>
              <a:gd name="connsiteX2643" fmla="*/ 7183522 w 9915525"/>
              <a:gd name="connsiteY2643" fmla="*/ 253855 h 6819900"/>
              <a:gd name="connsiteX2644" fmla="*/ 7179751 w 9915525"/>
              <a:gd name="connsiteY2644" fmla="*/ 280247 h 6819900"/>
              <a:gd name="connsiteX2645" fmla="*/ 7168440 w 9915525"/>
              <a:gd name="connsiteY2645" fmla="*/ 268936 h 6819900"/>
              <a:gd name="connsiteX2646" fmla="*/ 7818323 w 9915525"/>
              <a:gd name="connsiteY2646" fmla="*/ 252069 h 6819900"/>
              <a:gd name="connsiteX2647" fmla="*/ 7844715 w 9915525"/>
              <a:gd name="connsiteY2647" fmla="*/ 248299 h 6819900"/>
              <a:gd name="connsiteX2648" fmla="*/ 7829634 w 9915525"/>
              <a:gd name="connsiteY2648" fmla="*/ 263380 h 6819900"/>
              <a:gd name="connsiteX2649" fmla="*/ 7818323 w 9915525"/>
              <a:gd name="connsiteY2649" fmla="*/ 252069 h 6819900"/>
              <a:gd name="connsiteX2650" fmla="*/ 5314264 w 9915525"/>
              <a:gd name="connsiteY2650" fmla="*/ 219877 h 6819900"/>
              <a:gd name="connsiteX2651" fmla="*/ 5338810 w 9915525"/>
              <a:gd name="connsiteY2651" fmla="*/ 191430 h 6819900"/>
              <a:gd name="connsiteX2652" fmla="*/ 5334579 w 9915525"/>
              <a:gd name="connsiteY2652" fmla="*/ 234805 h 6819900"/>
              <a:gd name="connsiteX2653" fmla="*/ 5314264 w 9915525"/>
              <a:gd name="connsiteY2653" fmla="*/ 219877 h 6819900"/>
              <a:gd name="connsiteX2654" fmla="*/ 7485087 w 9915525"/>
              <a:gd name="connsiteY2654" fmla="*/ 189844 h 6819900"/>
              <a:gd name="connsiteX2655" fmla="*/ 7478505 w 9915525"/>
              <a:gd name="connsiteY2655" fmla="*/ 176841 h 6819900"/>
              <a:gd name="connsiteX2656" fmla="*/ 7473802 w 9915525"/>
              <a:gd name="connsiteY2656" fmla="*/ 168130 h 6819900"/>
              <a:gd name="connsiteX2657" fmla="*/ 7463715 w 9915525"/>
              <a:gd name="connsiteY2657" fmla="*/ 149080 h 6819900"/>
              <a:gd name="connsiteX2658" fmla="*/ 7454190 w 9915525"/>
              <a:gd name="connsiteY2658" fmla="*/ 130030 h 6819900"/>
              <a:gd name="connsiteX2659" fmla="*/ 7444665 w 9915525"/>
              <a:gd name="connsiteY2659" fmla="*/ 115742 h 6819900"/>
              <a:gd name="connsiteX2660" fmla="*/ 7458953 w 9915525"/>
              <a:gd name="connsiteY2660" fmla="*/ 101455 h 6819900"/>
              <a:gd name="connsiteX2661" fmla="*/ 7473240 w 9915525"/>
              <a:gd name="connsiteY2661" fmla="*/ 115742 h 6819900"/>
              <a:gd name="connsiteX2662" fmla="*/ 7480677 w 9915525"/>
              <a:gd name="connsiteY2662" fmla="*/ 130030 h 6819900"/>
              <a:gd name="connsiteX2663" fmla="*/ 7503353 w 9915525"/>
              <a:gd name="connsiteY2663" fmla="*/ 190616 h 6819900"/>
              <a:gd name="connsiteX2664" fmla="*/ 7485087 w 9915525"/>
              <a:gd name="connsiteY2664" fmla="*/ 189844 h 6819900"/>
              <a:gd name="connsiteX2665" fmla="*/ 6841745 w 9915525"/>
              <a:gd name="connsiteY2665" fmla="*/ 171634 h 6819900"/>
              <a:gd name="connsiteX2666" fmla="*/ 6844772 w 9915525"/>
              <a:gd name="connsiteY2666" fmla="*/ 130030 h 6819900"/>
              <a:gd name="connsiteX2667" fmla="*/ 6848524 w 9915525"/>
              <a:gd name="connsiteY2667" fmla="*/ 106306 h 6819900"/>
              <a:gd name="connsiteX2668" fmla="*/ 6860249 w 9915525"/>
              <a:gd name="connsiteY2668" fmla="*/ 77036 h 6819900"/>
              <a:gd name="connsiteX2669" fmla="*/ 6894467 w 9915525"/>
              <a:gd name="connsiteY2669" fmla="*/ 62660 h 6819900"/>
              <a:gd name="connsiteX2670" fmla="*/ 6925423 w 9915525"/>
              <a:gd name="connsiteY2670" fmla="*/ 53830 h 6819900"/>
              <a:gd name="connsiteX2671" fmla="*/ 6939840 w 9915525"/>
              <a:gd name="connsiteY2671" fmla="*/ 34780 h 6819900"/>
              <a:gd name="connsiteX2672" fmla="*/ 6970796 w 9915525"/>
              <a:gd name="connsiteY2672" fmla="*/ 15625 h 6819900"/>
              <a:gd name="connsiteX2673" fmla="*/ 7035910 w 9915525"/>
              <a:gd name="connsiteY2673" fmla="*/ 9870 h 6819900"/>
              <a:gd name="connsiteX2674" fmla="*/ 7095441 w 9915525"/>
              <a:gd name="connsiteY2674" fmla="*/ 27736 h 6819900"/>
              <a:gd name="connsiteX2675" fmla="*/ 7120815 w 9915525"/>
              <a:gd name="connsiteY2675" fmla="*/ 57624 h 6819900"/>
              <a:gd name="connsiteX2676" fmla="*/ 7093359 w 9915525"/>
              <a:gd name="connsiteY2676" fmla="*/ 90837 h 6819900"/>
              <a:gd name="connsiteX2677" fmla="*/ 6993296 w 9915525"/>
              <a:gd name="connsiteY2677" fmla="*/ 115846 h 6819900"/>
              <a:gd name="connsiteX2678" fmla="*/ 6886345 w 9915525"/>
              <a:gd name="connsiteY2678" fmla="*/ 104151 h 6819900"/>
              <a:gd name="connsiteX2679" fmla="*/ 6878098 w 9915525"/>
              <a:gd name="connsiteY2679" fmla="*/ 141415 h 6819900"/>
              <a:gd name="connsiteX2680" fmla="*/ 6841745 w 9915525"/>
              <a:gd name="connsiteY2680" fmla="*/ 171634 h 6819900"/>
              <a:gd name="connsiteX2681" fmla="*/ 7287503 w 9915525"/>
              <a:gd name="connsiteY2681" fmla="*/ 158605 h 6819900"/>
              <a:gd name="connsiteX2682" fmla="*/ 7259532 w 9915525"/>
              <a:gd name="connsiteY2682" fmla="*/ 149080 h 6819900"/>
              <a:gd name="connsiteX2683" fmla="*/ 7225590 w 9915525"/>
              <a:gd name="connsiteY2683" fmla="*/ 134792 h 6819900"/>
              <a:gd name="connsiteX2684" fmla="*/ 7195849 w 9915525"/>
              <a:gd name="connsiteY2684" fmla="*/ 120505 h 6819900"/>
              <a:gd name="connsiteX2685" fmla="*/ 7177965 w 9915525"/>
              <a:gd name="connsiteY2685" fmla="*/ 113239 h 6819900"/>
              <a:gd name="connsiteX2686" fmla="*/ 7156534 w 9915525"/>
              <a:gd name="connsiteY2686" fmla="*/ 96570 h 6819900"/>
              <a:gd name="connsiteX2687" fmla="*/ 7187490 w 9915525"/>
              <a:gd name="connsiteY2687" fmla="*/ 48764 h 6819900"/>
              <a:gd name="connsiteX2688" fmla="*/ 7276760 w 9915525"/>
              <a:gd name="connsiteY2688" fmla="*/ 22571 h 6819900"/>
              <a:gd name="connsiteX2689" fmla="*/ 7336117 w 9915525"/>
              <a:gd name="connsiteY2689" fmla="*/ 75768 h 6819900"/>
              <a:gd name="connsiteX2690" fmla="*/ 7326761 w 9915525"/>
              <a:gd name="connsiteY2690" fmla="*/ 156731 h 6819900"/>
              <a:gd name="connsiteX2691" fmla="*/ 7287503 w 9915525"/>
              <a:gd name="connsiteY2691" fmla="*/ 158605 h 6819900"/>
              <a:gd name="connsiteX2692" fmla="*/ 6812027 w 9915525"/>
              <a:gd name="connsiteY2692" fmla="*/ 85749 h 6819900"/>
              <a:gd name="connsiteX2693" fmla="*/ 6824645 w 9915525"/>
              <a:gd name="connsiteY2693" fmla="*/ 76564 h 6819900"/>
              <a:gd name="connsiteX2694" fmla="*/ 6827001 w 9915525"/>
              <a:gd name="connsiteY2694" fmla="*/ 95790 h 6819900"/>
              <a:gd name="connsiteX2695" fmla="*/ 6812027 w 9915525"/>
              <a:gd name="connsiteY2695" fmla="*/ 85749 h 681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</a:cxnLst>
            <a:rect l="l" t="t" r="r" b="b"/>
            <a:pathLst>
              <a:path w="9915525" h="6819900">
                <a:moveTo>
                  <a:pt x="2739315" y="6807055"/>
                </a:moveTo>
                <a:cubicBezTo>
                  <a:pt x="2739315" y="6801816"/>
                  <a:pt x="2745744" y="6797530"/>
                  <a:pt x="2753603" y="6797530"/>
                </a:cubicBezTo>
                <a:cubicBezTo>
                  <a:pt x="2761461" y="6797530"/>
                  <a:pt x="2767890" y="6801816"/>
                  <a:pt x="2767890" y="6807055"/>
                </a:cubicBezTo>
                <a:cubicBezTo>
                  <a:pt x="2767890" y="6812294"/>
                  <a:pt x="2761461" y="6816580"/>
                  <a:pt x="2753603" y="6816580"/>
                </a:cubicBezTo>
                <a:cubicBezTo>
                  <a:pt x="2745744" y="6816580"/>
                  <a:pt x="2739315" y="6812294"/>
                  <a:pt x="2739315" y="6807055"/>
                </a:cubicBezTo>
                <a:close/>
                <a:moveTo>
                  <a:pt x="2574310" y="6666561"/>
                </a:moveTo>
                <a:cubicBezTo>
                  <a:pt x="2571997" y="6662633"/>
                  <a:pt x="2567118" y="6645488"/>
                  <a:pt x="2563466" y="6628461"/>
                </a:cubicBezTo>
                <a:cubicBezTo>
                  <a:pt x="2559814" y="6611436"/>
                  <a:pt x="2553856" y="6597505"/>
                  <a:pt x="2550224" y="6597505"/>
                </a:cubicBezTo>
                <a:cubicBezTo>
                  <a:pt x="2546593" y="6597505"/>
                  <a:pt x="2535610" y="6582626"/>
                  <a:pt x="2525816" y="6564441"/>
                </a:cubicBezTo>
                <a:cubicBezTo>
                  <a:pt x="2516023" y="6546256"/>
                  <a:pt x="2504332" y="6533650"/>
                  <a:pt x="2499838" y="6536429"/>
                </a:cubicBezTo>
                <a:cubicBezTo>
                  <a:pt x="2495343" y="6539206"/>
                  <a:pt x="2491665" y="6537200"/>
                  <a:pt x="2491665" y="6531970"/>
                </a:cubicBezTo>
                <a:cubicBezTo>
                  <a:pt x="2491665" y="6526740"/>
                  <a:pt x="2473449" y="6523272"/>
                  <a:pt x="2451184" y="6524264"/>
                </a:cubicBezTo>
                <a:cubicBezTo>
                  <a:pt x="2420749" y="6525620"/>
                  <a:pt x="2410703" y="6522522"/>
                  <a:pt x="2410703" y="6511780"/>
                </a:cubicBezTo>
                <a:cubicBezTo>
                  <a:pt x="2410703" y="6503412"/>
                  <a:pt x="2421153" y="6496283"/>
                  <a:pt x="2435926" y="6494572"/>
                </a:cubicBezTo>
                <a:cubicBezTo>
                  <a:pt x="2464931" y="6491214"/>
                  <a:pt x="2477717" y="6461197"/>
                  <a:pt x="2457344" y="6444289"/>
                </a:cubicBezTo>
                <a:cubicBezTo>
                  <a:pt x="2450027" y="6438217"/>
                  <a:pt x="2444040" y="6427343"/>
                  <a:pt x="2444040" y="6420126"/>
                </a:cubicBezTo>
                <a:cubicBezTo>
                  <a:pt x="2444040" y="6412910"/>
                  <a:pt x="2439754" y="6407005"/>
                  <a:pt x="2434515" y="6407005"/>
                </a:cubicBezTo>
                <a:cubicBezTo>
                  <a:pt x="2429276" y="6407005"/>
                  <a:pt x="2424990" y="6401035"/>
                  <a:pt x="2424990" y="6393737"/>
                </a:cubicBezTo>
                <a:cubicBezTo>
                  <a:pt x="2424990" y="6386439"/>
                  <a:pt x="2418338" y="6377916"/>
                  <a:pt x="2410208" y="6374796"/>
                </a:cubicBezTo>
                <a:cubicBezTo>
                  <a:pt x="2400625" y="6371118"/>
                  <a:pt x="2397799" y="6372962"/>
                  <a:pt x="2402172" y="6380040"/>
                </a:cubicBezTo>
                <a:cubicBezTo>
                  <a:pt x="2406802" y="6387531"/>
                  <a:pt x="2402180" y="6389193"/>
                  <a:pt x="2387438" y="6385338"/>
                </a:cubicBezTo>
                <a:cubicBezTo>
                  <a:pt x="2368847" y="6380477"/>
                  <a:pt x="2366816" y="6382518"/>
                  <a:pt x="2372350" y="6400507"/>
                </a:cubicBezTo>
                <a:cubicBezTo>
                  <a:pt x="2379777" y="6424648"/>
                  <a:pt x="2379728" y="6429796"/>
                  <a:pt x="2371681" y="6471299"/>
                </a:cubicBezTo>
                <a:cubicBezTo>
                  <a:pt x="2368379" y="6488325"/>
                  <a:pt x="2362368" y="6502255"/>
                  <a:pt x="2358323" y="6502255"/>
                </a:cubicBezTo>
                <a:cubicBezTo>
                  <a:pt x="2330123" y="6502255"/>
                  <a:pt x="2244015" y="6434323"/>
                  <a:pt x="2244015" y="6412076"/>
                </a:cubicBezTo>
                <a:cubicBezTo>
                  <a:pt x="2244015" y="6403711"/>
                  <a:pt x="2236514" y="6393790"/>
                  <a:pt x="2227346" y="6390029"/>
                </a:cubicBezTo>
                <a:cubicBezTo>
                  <a:pt x="2218179" y="6386269"/>
                  <a:pt x="2210076" y="6378906"/>
                  <a:pt x="2209340" y="6373668"/>
                </a:cubicBezTo>
                <a:cubicBezTo>
                  <a:pt x="2208605" y="6368429"/>
                  <a:pt x="2205049" y="6350213"/>
                  <a:pt x="2201440" y="6333186"/>
                </a:cubicBezTo>
                <a:cubicBezTo>
                  <a:pt x="2197581" y="6314984"/>
                  <a:pt x="2198693" y="6302230"/>
                  <a:pt x="2204139" y="6302230"/>
                </a:cubicBezTo>
                <a:cubicBezTo>
                  <a:pt x="2224505" y="6302230"/>
                  <a:pt x="2224197" y="6270741"/>
                  <a:pt x="2203594" y="6246527"/>
                </a:cubicBezTo>
                <a:cubicBezTo>
                  <a:pt x="2188487" y="6228772"/>
                  <a:pt x="2174679" y="6222129"/>
                  <a:pt x="2157116" y="6224165"/>
                </a:cubicBezTo>
                <a:cubicBezTo>
                  <a:pt x="2133606" y="6226891"/>
                  <a:pt x="2132190" y="6224756"/>
                  <a:pt x="2133154" y="6188006"/>
                </a:cubicBezTo>
                <a:cubicBezTo>
                  <a:pt x="2133717" y="6166526"/>
                  <a:pt x="2129227" y="6145891"/>
                  <a:pt x="2123176" y="6142151"/>
                </a:cubicBezTo>
                <a:cubicBezTo>
                  <a:pt x="2117126" y="6138412"/>
                  <a:pt x="2109228" y="6123608"/>
                  <a:pt x="2105625" y="6109254"/>
                </a:cubicBezTo>
                <a:cubicBezTo>
                  <a:pt x="2102023" y="6094900"/>
                  <a:pt x="2096300" y="6083155"/>
                  <a:pt x="2092908" y="6083155"/>
                </a:cubicBezTo>
                <a:cubicBezTo>
                  <a:pt x="2089516" y="6083155"/>
                  <a:pt x="2080918" y="6070001"/>
                  <a:pt x="2073802" y="6053924"/>
                </a:cubicBezTo>
                <a:cubicBezTo>
                  <a:pt x="2066685" y="6037848"/>
                  <a:pt x="2050637" y="6014468"/>
                  <a:pt x="2038139" y="6001970"/>
                </a:cubicBezTo>
                <a:cubicBezTo>
                  <a:pt x="2025641" y="5989472"/>
                  <a:pt x="2015481" y="5973693"/>
                  <a:pt x="2015561" y="5966907"/>
                </a:cubicBezTo>
                <a:cubicBezTo>
                  <a:pt x="2015665" y="5958105"/>
                  <a:pt x="2018354" y="5958663"/>
                  <a:pt x="2024940" y="5968855"/>
                </a:cubicBezTo>
                <a:cubicBezTo>
                  <a:pt x="2030018" y="5976713"/>
                  <a:pt x="2034239" y="5978310"/>
                  <a:pt x="2034319" y="5972403"/>
                </a:cubicBezTo>
                <a:cubicBezTo>
                  <a:pt x="2034396" y="5966496"/>
                  <a:pt x="2028036" y="5956327"/>
                  <a:pt x="2020178" y="5949805"/>
                </a:cubicBezTo>
                <a:cubicBezTo>
                  <a:pt x="2012320" y="5943283"/>
                  <a:pt x="2005890" y="5930564"/>
                  <a:pt x="2005890" y="5921540"/>
                </a:cubicBezTo>
                <a:cubicBezTo>
                  <a:pt x="2005890" y="5912516"/>
                  <a:pt x="1997318" y="5897375"/>
                  <a:pt x="1986840" y="5887893"/>
                </a:cubicBezTo>
                <a:cubicBezTo>
                  <a:pt x="1974868" y="5877058"/>
                  <a:pt x="1967790" y="5858556"/>
                  <a:pt x="1967790" y="5838094"/>
                </a:cubicBezTo>
                <a:cubicBezTo>
                  <a:pt x="1967790" y="5812161"/>
                  <a:pt x="1960038" y="5798578"/>
                  <a:pt x="1929690" y="5771333"/>
                </a:cubicBezTo>
                <a:cubicBezTo>
                  <a:pt x="1898166" y="5743034"/>
                  <a:pt x="1891590" y="5730999"/>
                  <a:pt x="1891590" y="5701612"/>
                </a:cubicBezTo>
                <a:cubicBezTo>
                  <a:pt x="1891590" y="5678827"/>
                  <a:pt x="1886468" y="5664128"/>
                  <a:pt x="1877303" y="5660611"/>
                </a:cubicBezTo>
                <a:cubicBezTo>
                  <a:pt x="1866871" y="5656608"/>
                  <a:pt x="1863015" y="5640193"/>
                  <a:pt x="1863015" y="5599796"/>
                </a:cubicBezTo>
                <a:cubicBezTo>
                  <a:pt x="1863015" y="5556251"/>
                  <a:pt x="1858957" y="5540989"/>
                  <a:pt x="1843965" y="5528153"/>
                </a:cubicBezTo>
                <a:cubicBezTo>
                  <a:pt x="1833488" y="5519182"/>
                  <a:pt x="1824915" y="5505117"/>
                  <a:pt x="1824915" y="5496899"/>
                </a:cubicBezTo>
                <a:cubicBezTo>
                  <a:pt x="1824915" y="5488680"/>
                  <a:pt x="1821248" y="5484222"/>
                  <a:pt x="1816766" y="5486992"/>
                </a:cubicBezTo>
                <a:cubicBezTo>
                  <a:pt x="1812284" y="5489762"/>
                  <a:pt x="1810625" y="5481522"/>
                  <a:pt x="1813080" y="5468680"/>
                </a:cubicBezTo>
                <a:cubicBezTo>
                  <a:pt x="1824495" y="5408968"/>
                  <a:pt x="1782812" y="5370493"/>
                  <a:pt x="1757647" y="5417514"/>
                </a:cubicBezTo>
                <a:cubicBezTo>
                  <a:pt x="1747233" y="5436973"/>
                  <a:pt x="1745237" y="5436076"/>
                  <a:pt x="1700162" y="5391678"/>
                </a:cubicBezTo>
                <a:cubicBezTo>
                  <a:pt x="1674479" y="5366381"/>
                  <a:pt x="1653465" y="5340165"/>
                  <a:pt x="1653465" y="5333419"/>
                </a:cubicBezTo>
                <a:cubicBezTo>
                  <a:pt x="1653465" y="5326674"/>
                  <a:pt x="1649179" y="5321155"/>
                  <a:pt x="1643940" y="5321155"/>
                </a:cubicBezTo>
                <a:cubicBezTo>
                  <a:pt x="1638701" y="5321155"/>
                  <a:pt x="1634415" y="5310439"/>
                  <a:pt x="1634415" y="5297343"/>
                </a:cubicBezTo>
                <a:cubicBezTo>
                  <a:pt x="1634415" y="5269368"/>
                  <a:pt x="1637158" y="5268647"/>
                  <a:pt x="1667621" y="5288608"/>
                </a:cubicBezTo>
                <a:cubicBezTo>
                  <a:pt x="1702840" y="5311684"/>
                  <a:pt x="1731479" y="5298461"/>
                  <a:pt x="1727827" y="5260810"/>
                </a:cubicBezTo>
                <a:cubicBezTo>
                  <a:pt x="1725426" y="5236064"/>
                  <a:pt x="1719361" y="5229036"/>
                  <a:pt x="1693946" y="5221554"/>
                </a:cubicBezTo>
                <a:cubicBezTo>
                  <a:pt x="1670670" y="5214702"/>
                  <a:pt x="1662990" y="5207021"/>
                  <a:pt x="1662990" y="5190598"/>
                </a:cubicBezTo>
                <a:cubicBezTo>
                  <a:pt x="1662990" y="5178584"/>
                  <a:pt x="1668695" y="5168755"/>
                  <a:pt x="1675668" y="5168755"/>
                </a:cubicBezTo>
                <a:cubicBezTo>
                  <a:pt x="1682641" y="5168755"/>
                  <a:pt x="1694195" y="5157826"/>
                  <a:pt x="1701345" y="5144466"/>
                </a:cubicBezTo>
                <a:cubicBezTo>
                  <a:pt x="1713374" y="5121990"/>
                  <a:pt x="1712332" y="5118449"/>
                  <a:pt x="1687369" y="5097000"/>
                </a:cubicBezTo>
                <a:cubicBezTo>
                  <a:pt x="1665388" y="5078111"/>
                  <a:pt x="1662533" y="5071245"/>
                  <a:pt x="1671949" y="5059900"/>
                </a:cubicBezTo>
                <a:cubicBezTo>
                  <a:pt x="1678303" y="5052244"/>
                  <a:pt x="1682102" y="5036099"/>
                  <a:pt x="1680390" y="5024023"/>
                </a:cubicBezTo>
                <a:cubicBezTo>
                  <a:pt x="1675768" y="4991415"/>
                  <a:pt x="1630931" y="4992955"/>
                  <a:pt x="1626311" y="5025880"/>
                </a:cubicBezTo>
                <a:cubicBezTo>
                  <a:pt x="1622303" y="5054440"/>
                  <a:pt x="1609838" y="5063639"/>
                  <a:pt x="1574884" y="5063834"/>
                </a:cubicBezTo>
                <a:cubicBezTo>
                  <a:pt x="1553539" y="5063953"/>
                  <a:pt x="1548690" y="5068262"/>
                  <a:pt x="1548690" y="5087112"/>
                </a:cubicBezTo>
                <a:cubicBezTo>
                  <a:pt x="1548690" y="5113322"/>
                  <a:pt x="1571330" y="5140180"/>
                  <a:pt x="1593424" y="5140180"/>
                </a:cubicBezTo>
                <a:cubicBezTo>
                  <a:pt x="1604917" y="5140180"/>
                  <a:pt x="1606892" y="5146827"/>
                  <a:pt x="1602268" y="5169946"/>
                </a:cubicBezTo>
                <a:cubicBezTo>
                  <a:pt x="1598994" y="5186317"/>
                  <a:pt x="1596315" y="5203462"/>
                  <a:pt x="1596315" y="5208046"/>
                </a:cubicBezTo>
                <a:cubicBezTo>
                  <a:pt x="1596315" y="5212630"/>
                  <a:pt x="1588083" y="5216380"/>
                  <a:pt x="1578022" y="5216380"/>
                </a:cubicBezTo>
                <a:cubicBezTo>
                  <a:pt x="1565441" y="5216380"/>
                  <a:pt x="1557769" y="5207457"/>
                  <a:pt x="1553453" y="5187805"/>
                </a:cubicBezTo>
                <a:cubicBezTo>
                  <a:pt x="1550001" y="5172089"/>
                  <a:pt x="1543696" y="5159230"/>
                  <a:pt x="1539441" y="5159230"/>
                </a:cubicBezTo>
                <a:cubicBezTo>
                  <a:pt x="1535186" y="5159230"/>
                  <a:pt x="1529200" y="5149249"/>
                  <a:pt x="1526138" y="5137051"/>
                </a:cubicBezTo>
                <a:cubicBezTo>
                  <a:pt x="1520678" y="5115296"/>
                  <a:pt x="1476830" y="5086715"/>
                  <a:pt x="1469385" y="5100058"/>
                </a:cubicBezTo>
                <a:cubicBezTo>
                  <a:pt x="1459887" y="5117079"/>
                  <a:pt x="1453879" y="5159230"/>
                  <a:pt x="1460951" y="5159230"/>
                </a:cubicBezTo>
                <a:cubicBezTo>
                  <a:pt x="1465281" y="5159230"/>
                  <a:pt x="1476388" y="5176375"/>
                  <a:pt x="1485634" y="5197330"/>
                </a:cubicBezTo>
                <a:cubicBezTo>
                  <a:pt x="1494879" y="5218285"/>
                  <a:pt x="1505926" y="5235430"/>
                  <a:pt x="1510182" y="5235430"/>
                </a:cubicBezTo>
                <a:cubicBezTo>
                  <a:pt x="1514438" y="5235430"/>
                  <a:pt x="1520828" y="5258705"/>
                  <a:pt x="1524382" y="5287151"/>
                </a:cubicBezTo>
                <a:cubicBezTo>
                  <a:pt x="1527936" y="5315598"/>
                  <a:pt x="1537003" y="5343983"/>
                  <a:pt x="1544530" y="5350230"/>
                </a:cubicBezTo>
                <a:cubicBezTo>
                  <a:pt x="1567138" y="5368993"/>
                  <a:pt x="1560317" y="5381107"/>
                  <a:pt x="1530502" y="5375144"/>
                </a:cubicBezTo>
                <a:cubicBezTo>
                  <a:pt x="1511133" y="5371270"/>
                  <a:pt x="1501185" y="5373779"/>
                  <a:pt x="1497463" y="5383478"/>
                </a:cubicBezTo>
                <a:cubicBezTo>
                  <a:pt x="1494534" y="5391111"/>
                  <a:pt x="1481577" y="5397355"/>
                  <a:pt x="1468668" y="5397355"/>
                </a:cubicBezTo>
                <a:cubicBezTo>
                  <a:pt x="1434628" y="5397355"/>
                  <a:pt x="1426627" y="5363984"/>
                  <a:pt x="1453746" y="5335117"/>
                </a:cubicBezTo>
                <a:cubicBezTo>
                  <a:pt x="1465381" y="5322732"/>
                  <a:pt x="1472577" y="5306547"/>
                  <a:pt x="1469739" y="5299149"/>
                </a:cubicBezTo>
                <a:cubicBezTo>
                  <a:pt x="1463847" y="5283795"/>
                  <a:pt x="1424865" y="5270739"/>
                  <a:pt x="1424865" y="5284120"/>
                </a:cubicBezTo>
                <a:cubicBezTo>
                  <a:pt x="1424865" y="5288963"/>
                  <a:pt x="1406649" y="5291777"/>
                  <a:pt x="1384384" y="5290372"/>
                </a:cubicBezTo>
                <a:cubicBezTo>
                  <a:pt x="1348338" y="5288098"/>
                  <a:pt x="1343558" y="5290252"/>
                  <a:pt x="1340756" y="5310034"/>
                </a:cubicBezTo>
                <a:cubicBezTo>
                  <a:pt x="1339025" y="5322254"/>
                  <a:pt x="1343554" y="5339399"/>
                  <a:pt x="1350820" y="5348134"/>
                </a:cubicBezTo>
                <a:cubicBezTo>
                  <a:pt x="1403723" y="5411737"/>
                  <a:pt x="1380341" y="5454974"/>
                  <a:pt x="1324059" y="5397620"/>
                </a:cubicBezTo>
                <a:cubicBezTo>
                  <a:pt x="1305974" y="5379190"/>
                  <a:pt x="1286305" y="5369111"/>
                  <a:pt x="1267703" y="5368742"/>
                </a:cubicBezTo>
                <a:cubicBezTo>
                  <a:pt x="1221248" y="5367819"/>
                  <a:pt x="1205790" y="5349391"/>
                  <a:pt x="1205790" y="5294931"/>
                </a:cubicBezTo>
                <a:cubicBezTo>
                  <a:pt x="1205790" y="5261106"/>
                  <a:pt x="1201584" y="5245379"/>
                  <a:pt x="1191503" y="5241511"/>
                </a:cubicBezTo>
                <a:cubicBezTo>
                  <a:pt x="1183644" y="5238495"/>
                  <a:pt x="1177215" y="5225178"/>
                  <a:pt x="1177215" y="5211916"/>
                </a:cubicBezTo>
                <a:cubicBezTo>
                  <a:pt x="1177215" y="5198656"/>
                  <a:pt x="1172929" y="5187805"/>
                  <a:pt x="1167690" y="5187805"/>
                </a:cubicBezTo>
                <a:cubicBezTo>
                  <a:pt x="1162451" y="5187805"/>
                  <a:pt x="1158165" y="5180207"/>
                  <a:pt x="1158165" y="5170921"/>
                </a:cubicBezTo>
                <a:cubicBezTo>
                  <a:pt x="1158165" y="5161635"/>
                  <a:pt x="1141020" y="5139229"/>
                  <a:pt x="1120065" y="5121130"/>
                </a:cubicBezTo>
                <a:cubicBezTo>
                  <a:pt x="1099110" y="5103031"/>
                  <a:pt x="1081965" y="5081151"/>
                  <a:pt x="1081965" y="5072506"/>
                </a:cubicBezTo>
                <a:cubicBezTo>
                  <a:pt x="1081965" y="5063861"/>
                  <a:pt x="1075625" y="5051526"/>
                  <a:pt x="1067875" y="5045094"/>
                </a:cubicBezTo>
                <a:cubicBezTo>
                  <a:pt x="1049554" y="5029889"/>
                  <a:pt x="1024815" y="4980027"/>
                  <a:pt x="1024815" y="4958304"/>
                </a:cubicBezTo>
                <a:cubicBezTo>
                  <a:pt x="1024815" y="4948941"/>
                  <a:pt x="1020459" y="4938587"/>
                  <a:pt x="1015135" y="4935297"/>
                </a:cubicBezTo>
                <a:cubicBezTo>
                  <a:pt x="1009811" y="4932006"/>
                  <a:pt x="1007566" y="4925897"/>
                  <a:pt x="1010148" y="4921720"/>
                </a:cubicBezTo>
                <a:cubicBezTo>
                  <a:pt x="1012729" y="4917544"/>
                  <a:pt x="1006304" y="4906401"/>
                  <a:pt x="995871" y="4896959"/>
                </a:cubicBezTo>
                <a:cubicBezTo>
                  <a:pt x="985438" y="4887516"/>
                  <a:pt x="974229" y="4863079"/>
                  <a:pt x="970962" y="4842653"/>
                </a:cubicBezTo>
                <a:cubicBezTo>
                  <a:pt x="967094" y="4818460"/>
                  <a:pt x="957183" y="4800376"/>
                  <a:pt x="942532" y="4790776"/>
                </a:cubicBezTo>
                <a:cubicBezTo>
                  <a:pt x="922816" y="4777858"/>
                  <a:pt x="920040" y="4768602"/>
                  <a:pt x="920040" y="4715784"/>
                </a:cubicBezTo>
                <a:cubicBezTo>
                  <a:pt x="920040" y="4682644"/>
                  <a:pt x="915754" y="4652880"/>
                  <a:pt x="910515" y="4649643"/>
                </a:cubicBezTo>
                <a:cubicBezTo>
                  <a:pt x="897416" y="4641547"/>
                  <a:pt x="898498" y="4609198"/>
                  <a:pt x="912019" y="4604691"/>
                </a:cubicBezTo>
                <a:cubicBezTo>
                  <a:pt x="935496" y="4596866"/>
                  <a:pt x="909980" y="4553635"/>
                  <a:pt x="863182" y="4521946"/>
                </a:cubicBezTo>
                <a:cubicBezTo>
                  <a:pt x="815904" y="4489932"/>
                  <a:pt x="815265" y="4488835"/>
                  <a:pt x="815265" y="4439768"/>
                </a:cubicBezTo>
                <a:cubicBezTo>
                  <a:pt x="815265" y="4407184"/>
                  <a:pt x="810339" y="4385950"/>
                  <a:pt x="800978" y="4378180"/>
                </a:cubicBezTo>
                <a:cubicBezTo>
                  <a:pt x="793119" y="4371658"/>
                  <a:pt x="786690" y="4353989"/>
                  <a:pt x="786690" y="4338914"/>
                </a:cubicBezTo>
                <a:cubicBezTo>
                  <a:pt x="786690" y="4323839"/>
                  <a:pt x="782119" y="4311505"/>
                  <a:pt x="776532" y="4311505"/>
                </a:cubicBezTo>
                <a:cubicBezTo>
                  <a:pt x="770946" y="4311505"/>
                  <a:pt x="767731" y="4299718"/>
                  <a:pt x="769389" y="4285311"/>
                </a:cubicBezTo>
                <a:cubicBezTo>
                  <a:pt x="771501" y="4266953"/>
                  <a:pt x="765326" y="4252757"/>
                  <a:pt x="748747" y="4237853"/>
                </a:cubicBezTo>
                <a:cubicBezTo>
                  <a:pt x="730080" y="4221073"/>
                  <a:pt x="725327" y="4208017"/>
                  <a:pt x="726211" y="4175941"/>
                </a:cubicBezTo>
                <a:cubicBezTo>
                  <a:pt x="726827" y="4153584"/>
                  <a:pt x="724613" y="4133150"/>
                  <a:pt x="721292" y="4130530"/>
                </a:cubicBezTo>
                <a:cubicBezTo>
                  <a:pt x="707940" y="4120001"/>
                  <a:pt x="672390" y="4033262"/>
                  <a:pt x="672390" y="4011213"/>
                </a:cubicBezTo>
                <a:cubicBezTo>
                  <a:pt x="672390" y="3998256"/>
                  <a:pt x="668104" y="3987655"/>
                  <a:pt x="662865" y="3987655"/>
                </a:cubicBezTo>
                <a:cubicBezTo>
                  <a:pt x="657626" y="3987655"/>
                  <a:pt x="653340" y="3964889"/>
                  <a:pt x="653340" y="3937064"/>
                </a:cubicBezTo>
                <a:cubicBezTo>
                  <a:pt x="653340" y="3897756"/>
                  <a:pt x="648560" y="3881348"/>
                  <a:pt x="631909" y="3863496"/>
                </a:cubicBezTo>
                <a:cubicBezTo>
                  <a:pt x="620122" y="3850859"/>
                  <a:pt x="609689" y="3833978"/>
                  <a:pt x="608725" y="3825981"/>
                </a:cubicBezTo>
                <a:cubicBezTo>
                  <a:pt x="598060" y="3737513"/>
                  <a:pt x="591030" y="3704909"/>
                  <a:pt x="580306" y="3694185"/>
                </a:cubicBezTo>
                <a:cubicBezTo>
                  <a:pt x="573326" y="3687205"/>
                  <a:pt x="567615" y="3675371"/>
                  <a:pt x="567615" y="3667887"/>
                </a:cubicBezTo>
                <a:cubicBezTo>
                  <a:pt x="567615" y="3660403"/>
                  <a:pt x="563329" y="3654280"/>
                  <a:pt x="558090" y="3654280"/>
                </a:cubicBezTo>
                <a:cubicBezTo>
                  <a:pt x="552851" y="3654280"/>
                  <a:pt x="548565" y="3634992"/>
                  <a:pt x="548565" y="3611417"/>
                </a:cubicBezTo>
                <a:cubicBezTo>
                  <a:pt x="548565" y="3586431"/>
                  <a:pt x="544168" y="3568555"/>
                  <a:pt x="538021" y="3568555"/>
                </a:cubicBezTo>
                <a:cubicBezTo>
                  <a:pt x="532222" y="3568555"/>
                  <a:pt x="529790" y="3562528"/>
                  <a:pt x="532616" y="3555162"/>
                </a:cubicBezTo>
                <a:cubicBezTo>
                  <a:pt x="535443" y="3547797"/>
                  <a:pt x="529472" y="3534274"/>
                  <a:pt x="519348" y="3525111"/>
                </a:cubicBezTo>
                <a:cubicBezTo>
                  <a:pt x="508641" y="3515422"/>
                  <a:pt x="500940" y="3496010"/>
                  <a:pt x="500940" y="3478711"/>
                </a:cubicBezTo>
                <a:cubicBezTo>
                  <a:pt x="500940" y="3462353"/>
                  <a:pt x="494865" y="3440295"/>
                  <a:pt x="487440" y="3429694"/>
                </a:cubicBezTo>
                <a:cubicBezTo>
                  <a:pt x="480014" y="3419093"/>
                  <a:pt x="471025" y="3393494"/>
                  <a:pt x="467463" y="3372806"/>
                </a:cubicBezTo>
                <a:cubicBezTo>
                  <a:pt x="459425" y="3326118"/>
                  <a:pt x="441828" y="3282805"/>
                  <a:pt x="430898" y="3282805"/>
                </a:cubicBezTo>
                <a:cubicBezTo>
                  <a:pt x="426365" y="3282805"/>
                  <a:pt x="424407" y="3267803"/>
                  <a:pt x="426548" y="3249467"/>
                </a:cubicBezTo>
                <a:cubicBezTo>
                  <a:pt x="428688" y="3231132"/>
                  <a:pt x="427015" y="3216130"/>
                  <a:pt x="422827" y="3216130"/>
                </a:cubicBezTo>
                <a:cubicBezTo>
                  <a:pt x="418641" y="3216130"/>
                  <a:pt x="415215" y="3207558"/>
                  <a:pt x="415215" y="3197080"/>
                </a:cubicBezTo>
                <a:cubicBezTo>
                  <a:pt x="415215" y="3186603"/>
                  <a:pt x="411123" y="3178030"/>
                  <a:pt x="406122" y="3178030"/>
                </a:cubicBezTo>
                <a:cubicBezTo>
                  <a:pt x="401120" y="3178030"/>
                  <a:pt x="394214" y="3163028"/>
                  <a:pt x="390774" y="3144692"/>
                </a:cubicBezTo>
                <a:cubicBezTo>
                  <a:pt x="387334" y="3126357"/>
                  <a:pt x="380711" y="3111355"/>
                  <a:pt x="376055" y="3111355"/>
                </a:cubicBezTo>
                <a:cubicBezTo>
                  <a:pt x="371399" y="3111355"/>
                  <a:pt x="367590" y="3102648"/>
                  <a:pt x="367590" y="3092006"/>
                </a:cubicBezTo>
                <a:cubicBezTo>
                  <a:pt x="367590" y="3081364"/>
                  <a:pt x="361161" y="3070190"/>
                  <a:pt x="353303" y="3067175"/>
                </a:cubicBezTo>
                <a:cubicBezTo>
                  <a:pt x="345401" y="3064142"/>
                  <a:pt x="339015" y="3049998"/>
                  <a:pt x="339015" y="3035527"/>
                </a:cubicBezTo>
                <a:cubicBezTo>
                  <a:pt x="339015" y="3004046"/>
                  <a:pt x="300020" y="2958955"/>
                  <a:pt x="272795" y="2958955"/>
                </a:cubicBezTo>
                <a:cubicBezTo>
                  <a:pt x="262067" y="2958955"/>
                  <a:pt x="253290" y="2952883"/>
                  <a:pt x="253290" y="2945461"/>
                </a:cubicBezTo>
                <a:cubicBezTo>
                  <a:pt x="253290" y="2938040"/>
                  <a:pt x="248233" y="2930282"/>
                  <a:pt x="242051" y="2928221"/>
                </a:cubicBezTo>
                <a:cubicBezTo>
                  <a:pt x="235870" y="2926161"/>
                  <a:pt x="233533" y="2917387"/>
                  <a:pt x="236857" y="2908723"/>
                </a:cubicBezTo>
                <a:cubicBezTo>
                  <a:pt x="241947" y="2895461"/>
                  <a:pt x="247618" y="2894614"/>
                  <a:pt x="272731" y="2903369"/>
                </a:cubicBezTo>
                <a:cubicBezTo>
                  <a:pt x="297244" y="2911914"/>
                  <a:pt x="305351" y="2910976"/>
                  <a:pt x="318220" y="2898107"/>
                </a:cubicBezTo>
                <a:cubicBezTo>
                  <a:pt x="331109" y="2885218"/>
                  <a:pt x="331806" y="2879126"/>
                  <a:pt x="322160" y="2863680"/>
                </a:cubicBezTo>
                <a:cubicBezTo>
                  <a:pt x="315714" y="2853359"/>
                  <a:pt x="310440" y="2834997"/>
                  <a:pt x="310440" y="2822877"/>
                </a:cubicBezTo>
                <a:cubicBezTo>
                  <a:pt x="310440" y="2810757"/>
                  <a:pt x="306484" y="2796768"/>
                  <a:pt x="301649" y="2791791"/>
                </a:cubicBezTo>
                <a:cubicBezTo>
                  <a:pt x="296814" y="2786815"/>
                  <a:pt x="288440" y="2742023"/>
                  <a:pt x="283040" y="2692255"/>
                </a:cubicBezTo>
                <a:cubicBezTo>
                  <a:pt x="273548" y="2604766"/>
                  <a:pt x="255045" y="2521092"/>
                  <a:pt x="243022" y="2511280"/>
                </a:cubicBezTo>
                <a:cubicBezTo>
                  <a:pt x="239812" y="2508661"/>
                  <a:pt x="234587" y="2490062"/>
                  <a:pt x="231411" y="2469949"/>
                </a:cubicBezTo>
                <a:cubicBezTo>
                  <a:pt x="228235" y="2449836"/>
                  <a:pt x="220139" y="2426756"/>
                  <a:pt x="213419" y="2418659"/>
                </a:cubicBezTo>
                <a:cubicBezTo>
                  <a:pt x="195829" y="2397464"/>
                  <a:pt x="202233" y="2204733"/>
                  <a:pt x="220881" y="2194101"/>
                </a:cubicBezTo>
                <a:cubicBezTo>
                  <a:pt x="228228" y="2189911"/>
                  <a:pt x="234240" y="2172153"/>
                  <a:pt x="234240" y="2154638"/>
                </a:cubicBezTo>
                <a:cubicBezTo>
                  <a:pt x="234240" y="2135118"/>
                  <a:pt x="239770" y="2120671"/>
                  <a:pt x="248528" y="2117311"/>
                </a:cubicBezTo>
                <a:cubicBezTo>
                  <a:pt x="256386" y="2114295"/>
                  <a:pt x="262815" y="2103646"/>
                  <a:pt x="262815" y="2093645"/>
                </a:cubicBezTo>
                <a:cubicBezTo>
                  <a:pt x="262815" y="2083645"/>
                  <a:pt x="269244" y="2070127"/>
                  <a:pt x="277103" y="2063605"/>
                </a:cubicBezTo>
                <a:cubicBezTo>
                  <a:pt x="284961" y="2057083"/>
                  <a:pt x="291390" y="2039938"/>
                  <a:pt x="291390" y="2025505"/>
                </a:cubicBezTo>
                <a:cubicBezTo>
                  <a:pt x="291390" y="1990231"/>
                  <a:pt x="307019" y="1979459"/>
                  <a:pt x="363180" y="1976025"/>
                </a:cubicBezTo>
                <a:cubicBezTo>
                  <a:pt x="431082" y="1971872"/>
                  <a:pt x="448061" y="1953479"/>
                  <a:pt x="440011" y="1892795"/>
                </a:cubicBezTo>
                <a:cubicBezTo>
                  <a:pt x="434563" y="1851723"/>
                  <a:pt x="436422" y="1842496"/>
                  <a:pt x="453009" y="1828294"/>
                </a:cubicBezTo>
                <a:cubicBezTo>
                  <a:pt x="463655" y="1819179"/>
                  <a:pt x="472365" y="1806992"/>
                  <a:pt x="472365" y="1801211"/>
                </a:cubicBezTo>
                <a:cubicBezTo>
                  <a:pt x="472365" y="1795430"/>
                  <a:pt x="483081" y="1780634"/>
                  <a:pt x="496178" y="1768330"/>
                </a:cubicBezTo>
                <a:cubicBezTo>
                  <a:pt x="509274" y="1756026"/>
                  <a:pt x="519990" y="1738659"/>
                  <a:pt x="519990" y="1729736"/>
                </a:cubicBezTo>
                <a:cubicBezTo>
                  <a:pt x="519990" y="1720813"/>
                  <a:pt x="526419" y="1708177"/>
                  <a:pt x="534278" y="1701655"/>
                </a:cubicBezTo>
                <a:cubicBezTo>
                  <a:pt x="542136" y="1695133"/>
                  <a:pt x="548565" y="1683893"/>
                  <a:pt x="548565" y="1676676"/>
                </a:cubicBezTo>
                <a:cubicBezTo>
                  <a:pt x="548565" y="1669460"/>
                  <a:pt x="552466" y="1663555"/>
                  <a:pt x="557235" y="1663555"/>
                </a:cubicBezTo>
                <a:cubicBezTo>
                  <a:pt x="562003" y="1663555"/>
                  <a:pt x="568940" y="1627122"/>
                  <a:pt x="572649" y="1582593"/>
                </a:cubicBezTo>
                <a:cubicBezTo>
                  <a:pt x="576358" y="1538063"/>
                  <a:pt x="583173" y="1501630"/>
                  <a:pt x="587792" y="1501630"/>
                </a:cubicBezTo>
                <a:cubicBezTo>
                  <a:pt x="592411" y="1501630"/>
                  <a:pt x="596190" y="1496155"/>
                  <a:pt x="596190" y="1489464"/>
                </a:cubicBezTo>
                <a:cubicBezTo>
                  <a:pt x="596190" y="1476269"/>
                  <a:pt x="649904" y="1425430"/>
                  <a:pt x="663845" y="1425430"/>
                </a:cubicBezTo>
                <a:cubicBezTo>
                  <a:pt x="668545" y="1425430"/>
                  <a:pt x="672390" y="1420960"/>
                  <a:pt x="672390" y="1415497"/>
                </a:cubicBezTo>
                <a:cubicBezTo>
                  <a:pt x="672390" y="1410034"/>
                  <a:pt x="691678" y="1384943"/>
                  <a:pt x="715253" y="1359740"/>
                </a:cubicBezTo>
                <a:cubicBezTo>
                  <a:pt x="738827" y="1334537"/>
                  <a:pt x="758115" y="1310934"/>
                  <a:pt x="758115" y="1307289"/>
                </a:cubicBezTo>
                <a:cubicBezTo>
                  <a:pt x="758115" y="1299413"/>
                  <a:pt x="819639" y="1234930"/>
                  <a:pt x="827154" y="1234930"/>
                </a:cubicBezTo>
                <a:cubicBezTo>
                  <a:pt x="834787" y="1234930"/>
                  <a:pt x="891465" y="1184073"/>
                  <a:pt x="891465" y="1177225"/>
                </a:cubicBezTo>
                <a:cubicBezTo>
                  <a:pt x="891465" y="1160952"/>
                  <a:pt x="1006555" y="1053955"/>
                  <a:pt x="1024058" y="1053955"/>
                </a:cubicBezTo>
                <a:cubicBezTo>
                  <a:pt x="1034952" y="1053955"/>
                  <a:pt x="1043865" y="1049958"/>
                  <a:pt x="1043865" y="1045072"/>
                </a:cubicBezTo>
                <a:cubicBezTo>
                  <a:pt x="1043865" y="1040186"/>
                  <a:pt x="1053309" y="1033191"/>
                  <a:pt x="1064852" y="1029528"/>
                </a:cubicBezTo>
                <a:cubicBezTo>
                  <a:pt x="1076395" y="1025864"/>
                  <a:pt x="1091703" y="1017003"/>
                  <a:pt x="1098870" y="1009836"/>
                </a:cubicBezTo>
                <a:cubicBezTo>
                  <a:pt x="1106037" y="1002669"/>
                  <a:pt x="1126596" y="996805"/>
                  <a:pt x="1144558" y="996805"/>
                </a:cubicBezTo>
                <a:cubicBezTo>
                  <a:pt x="1162519" y="996805"/>
                  <a:pt x="1177215" y="992519"/>
                  <a:pt x="1177215" y="987280"/>
                </a:cubicBezTo>
                <a:cubicBezTo>
                  <a:pt x="1177215" y="982041"/>
                  <a:pt x="1187330" y="977755"/>
                  <a:pt x="1199693" y="977755"/>
                </a:cubicBezTo>
                <a:cubicBezTo>
                  <a:pt x="1212552" y="977755"/>
                  <a:pt x="1229825" y="967564"/>
                  <a:pt x="1240054" y="953943"/>
                </a:cubicBezTo>
                <a:cubicBezTo>
                  <a:pt x="1249889" y="940846"/>
                  <a:pt x="1265186" y="930130"/>
                  <a:pt x="1274046" y="930130"/>
                </a:cubicBezTo>
                <a:cubicBezTo>
                  <a:pt x="1282905" y="930130"/>
                  <a:pt x="1296584" y="923701"/>
                  <a:pt x="1304442" y="915843"/>
                </a:cubicBezTo>
                <a:cubicBezTo>
                  <a:pt x="1312300" y="907984"/>
                  <a:pt x="1321603" y="901555"/>
                  <a:pt x="1325114" y="901555"/>
                </a:cubicBezTo>
                <a:cubicBezTo>
                  <a:pt x="1328626" y="901555"/>
                  <a:pt x="1345005" y="895215"/>
                  <a:pt x="1361513" y="887465"/>
                </a:cubicBezTo>
                <a:cubicBezTo>
                  <a:pt x="1397895" y="870386"/>
                  <a:pt x="1516550" y="853712"/>
                  <a:pt x="1659197" y="845632"/>
                </a:cubicBezTo>
                <a:cubicBezTo>
                  <a:pt x="1762570" y="839777"/>
                  <a:pt x="1787740" y="831954"/>
                  <a:pt x="1808720" y="799161"/>
                </a:cubicBezTo>
                <a:cubicBezTo>
                  <a:pt x="1812909" y="792613"/>
                  <a:pt x="1821751" y="787255"/>
                  <a:pt x="1828369" y="787255"/>
                </a:cubicBezTo>
                <a:cubicBezTo>
                  <a:pt x="1834987" y="787255"/>
                  <a:pt x="1852721" y="774396"/>
                  <a:pt x="1867778" y="758680"/>
                </a:cubicBezTo>
                <a:cubicBezTo>
                  <a:pt x="1882835" y="742964"/>
                  <a:pt x="1902672" y="730105"/>
                  <a:pt x="1911860" y="730105"/>
                </a:cubicBezTo>
                <a:cubicBezTo>
                  <a:pt x="1921048" y="730105"/>
                  <a:pt x="1931215" y="725819"/>
                  <a:pt x="1934453" y="720580"/>
                </a:cubicBezTo>
                <a:cubicBezTo>
                  <a:pt x="1937690" y="715341"/>
                  <a:pt x="1948301" y="711055"/>
                  <a:pt x="1958033" y="711055"/>
                </a:cubicBezTo>
                <a:cubicBezTo>
                  <a:pt x="1967764" y="711055"/>
                  <a:pt x="1984369" y="699268"/>
                  <a:pt x="1994932" y="684861"/>
                </a:cubicBezTo>
                <a:cubicBezTo>
                  <a:pt x="2010340" y="663847"/>
                  <a:pt x="2016523" y="661022"/>
                  <a:pt x="2026206" y="670574"/>
                </a:cubicBezTo>
                <a:cubicBezTo>
                  <a:pt x="2032844" y="677122"/>
                  <a:pt x="2045465" y="682480"/>
                  <a:pt x="2054254" y="682480"/>
                </a:cubicBezTo>
                <a:cubicBezTo>
                  <a:pt x="2063042" y="682480"/>
                  <a:pt x="2075465" y="688784"/>
                  <a:pt x="2081859" y="696489"/>
                </a:cubicBezTo>
                <a:cubicBezTo>
                  <a:pt x="2090821" y="707288"/>
                  <a:pt x="2113805" y="710016"/>
                  <a:pt x="2182143" y="708395"/>
                </a:cubicBezTo>
                <a:cubicBezTo>
                  <a:pt x="2230904" y="707239"/>
                  <a:pt x="2268807" y="709507"/>
                  <a:pt x="2266370" y="713436"/>
                </a:cubicBezTo>
                <a:cubicBezTo>
                  <a:pt x="2263934" y="717365"/>
                  <a:pt x="2268876" y="720580"/>
                  <a:pt x="2277353" y="720580"/>
                </a:cubicBezTo>
                <a:cubicBezTo>
                  <a:pt x="2285829" y="720580"/>
                  <a:pt x="2290115" y="716294"/>
                  <a:pt x="2286878" y="711055"/>
                </a:cubicBezTo>
                <a:cubicBezTo>
                  <a:pt x="2274900" y="691675"/>
                  <a:pt x="2298420" y="702324"/>
                  <a:pt x="2318434" y="725343"/>
                </a:cubicBezTo>
                <a:cubicBezTo>
                  <a:pt x="2343382" y="754034"/>
                  <a:pt x="2367806" y="756105"/>
                  <a:pt x="2374605" y="730105"/>
                </a:cubicBezTo>
                <a:cubicBezTo>
                  <a:pt x="2382242" y="700901"/>
                  <a:pt x="2412086" y="706707"/>
                  <a:pt x="2423563" y="739630"/>
                </a:cubicBezTo>
                <a:cubicBezTo>
                  <a:pt x="2429042" y="755346"/>
                  <a:pt x="2438033" y="768205"/>
                  <a:pt x="2443545" y="768205"/>
                </a:cubicBezTo>
                <a:cubicBezTo>
                  <a:pt x="2449056" y="768205"/>
                  <a:pt x="2453565" y="774829"/>
                  <a:pt x="2453565" y="782925"/>
                </a:cubicBezTo>
                <a:cubicBezTo>
                  <a:pt x="2453565" y="791022"/>
                  <a:pt x="2464281" y="808362"/>
                  <a:pt x="2477378" y="821458"/>
                </a:cubicBezTo>
                <a:cubicBezTo>
                  <a:pt x="2490475" y="834555"/>
                  <a:pt x="2501190" y="851505"/>
                  <a:pt x="2501190" y="859125"/>
                </a:cubicBezTo>
                <a:cubicBezTo>
                  <a:pt x="2501190" y="866745"/>
                  <a:pt x="2505477" y="872980"/>
                  <a:pt x="2510715" y="872980"/>
                </a:cubicBezTo>
                <a:cubicBezTo>
                  <a:pt x="2515954" y="872980"/>
                  <a:pt x="2520240" y="879004"/>
                  <a:pt x="2520240" y="886366"/>
                </a:cubicBezTo>
                <a:cubicBezTo>
                  <a:pt x="2520240" y="897632"/>
                  <a:pt x="2570480" y="967490"/>
                  <a:pt x="2594072" y="989028"/>
                </a:cubicBezTo>
                <a:cubicBezTo>
                  <a:pt x="2661599" y="1050676"/>
                  <a:pt x="2739315" y="1128686"/>
                  <a:pt x="2739315" y="1134819"/>
                </a:cubicBezTo>
                <a:cubicBezTo>
                  <a:pt x="2739315" y="1146334"/>
                  <a:pt x="2796445" y="1195540"/>
                  <a:pt x="2817616" y="1202259"/>
                </a:cubicBezTo>
                <a:cubicBezTo>
                  <a:pt x="2829249" y="1205951"/>
                  <a:pt x="2841693" y="1201051"/>
                  <a:pt x="2852589" y="1188488"/>
                </a:cubicBezTo>
                <a:cubicBezTo>
                  <a:pt x="2861892" y="1177762"/>
                  <a:pt x="2886456" y="1166275"/>
                  <a:pt x="2907177" y="1162961"/>
                </a:cubicBezTo>
                <a:cubicBezTo>
                  <a:pt x="2940220" y="1157678"/>
                  <a:pt x="2947131" y="1159974"/>
                  <a:pt x="2963406" y="1181646"/>
                </a:cubicBezTo>
                <a:cubicBezTo>
                  <a:pt x="2973612" y="1195236"/>
                  <a:pt x="2987374" y="1206355"/>
                  <a:pt x="2993988" y="1206355"/>
                </a:cubicBezTo>
                <a:cubicBezTo>
                  <a:pt x="3000603" y="1206355"/>
                  <a:pt x="3006015" y="1214263"/>
                  <a:pt x="3006015" y="1223929"/>
                </a:cubicBezTo>
                <a:cubicBezTo>
                  <a:pt x="3006015" y="1243045"/>
                  <a:pt x="3034102" y="1273030"/>
                  <a:pt x="3052009" y="1273030"/>
                </a:cubicBezTo>
                <a:cubicBezTo>
                  <a:pt x="3058145" y="1273030"/>
                  <a:pt x="3063701" y="1281603"/>
                  <a:pt x="3064356" y="1292080"/>
                </a:cubicBezTo>
                <a:cubicBezTo>
                  <a:pt x="3066701" y="1329609"/>
                  <a:pt x="3068170" y="1333004"/>
                  <a:pt x="3086575" y="1343429"/>
                </a:cubicBezTo>
                <a:cubicBezTo>
                  <a:pt x="3117533" y="1360965"/>
                  <a:pt x="3127951" y="1373589"/>
                  <a:pt x="3131356" y="1397691"/>
                </a:cubicBezTo>
                <a:cubicBezTo>
                  <a:pt x="3135044" y="1423793"/>
                  <a:pt x="3166382" y="1429716"/>
                  <a:pt x="3177328" y="1406380"/>
                </a:cubicBezTo>
                <a:cubicBezTo>
                  <a:pt x="3181014" y="1398522"/>
                  <a:pt x="3189320" y="1381965"/>
                  <a:pt x="3195787" y="1369586"/>
                </a:cubicBezTo>
                <a:cubicBezTo>
                  <a:pt x="3206137" y="1349774"/>
                  <a:pt x="3204603" y="1344010"/>
                  <a:pt x="3182980" y="1321440"/>
                </a:cubicBezTo>
                <a:cubicBezTo>
                  <a:pt x="3169469" y="1307338"/>
                  <a:pt x="3158415" y="1288534"/>
                  <a:pt x="3158415" y="1279653"/>
                </a:cubicBezTo>
                <a:cubicBezTo>
                  <a:pt x="3158415" y="1270771"/>
                  <a:pt x="3154414" y="1263505"/>
                  <a:pt x="3149523" y="1263505"/>
                </a:cubicBezTo>
                <a:cubicBezTo>
                  <a:pt x="3144632" y="1263505"/>
                  <a:pt x="3139274" y="1251718"/>
                  <a:pt x="3137616" y="1237311"/>
                </a:cubicBezTo>
                <a:cubicBezTo>
                  <a:pt x="3135433" y="1218331"/>
                  <a:pt x="3128547" y="1210259"/>
                  <a:pt x="3112615" y="1208001"/>
                </a:cubicBezTo>
                <a:cubicBezTo>
                  <a:pt x="3082733" y="1203765"/>
                  <a:pt x="3088999" y="1178717"/>
                  <a:pt x="3124918" y="1158814"/>
                </a:cubicBezTo>
                <a:cubicBezTo>
                  <a:pt x="3142076" y="1149307"/>
                  <a:pt x="3156773" y="1131077"/>
                  <a:pt x="3162015" y="1112800"/>
                </a:cubicBezTo>
                <a:cubicBezTo>
                  <a:pt x="3168313" y="1090838"/>
                  <a:pt x="3176331" y="1082530"/>
                  <a:pt x="3191226" y="1082530"/>
                </a:cubicBezTo>
                <a:cubicBezTo>
                  <a:pt x="3202517" y="1082530"/>
                  <a:pt x="3215827" y="1078577"/>
                  <a:pt x="3220804" y="1073746"/>
                </a:cubicBezTo>
                <a:cubicBezTo>
                  <a:pt x="3225781" y="1068915"/>
                  <a:pt x="3244910" y="1062199"/>
                  <a:pt x="3263313" y="1058822"/>
                </a:cubicBezTo>
                <a:cubicBezTo>
                  <a:pt x="3291370" y="1053674"/>
                  <a:pt x="3300483" y="1056630"/>
                  <a:pt x="3319742" y="1077131"/>
                </a:cubicBezTo>
                <a:cubicBezTo>
                  <a:pt x="3342952" y="1101836"/>
                  <a:pt x="3367965" y="1109578"/>
                  <a:pt x="3367965" y="1092055"/>
                </a:cubicBezTo>
                <a:cubicBezTo>
                  <a:pt x="3367965" y="1086816"/>
                  <a:pt x="3373088" y="1082530"/>
                  <a:pt x="3379350" y="1082530"/>
                </a:cubicBezTo>
                <a:cubicBezTo>
                  <a:pt x="3385612" y="1082530"/>
                  <a:pt x="3402630" y="1071134"/>
                  <a:pt x="3417169" y="1057205"/>
                </a:cubicBezTo>
                <a:cubicBezTo>
                  <a:pt x="3440628" y="1034730"/>
                  <a:pt x="3444311" y="1033726"/>
                  <a:pt x="3449898" y="1048287"/>
                </a:cubicBezTo>
                <a:cubicBezTo>
                  <a:pt x="3453361" y="1057312"/>
                  <a:pt x="3451905" y="1074110"/>
                  <a:pt x="3446662" y="1085617"/>
                </a:cubicBezTo>
                <a:cubicBezTo>
                  <a:pt x="3435527" y="1110056"/>
                  <a:pt x="3455053" y="1135325"/>
                  <a:pt x="3478207" y="1126440"/>
                </a:cubicBezTo>
                <a:cubicBezTo>
                  <a:pt x="3496865" y="1119281"/>
                  <a:pt x="3507793" y="1089452"/>
                  <a:pt x="3493504" y="1084689"/>
                </a:cubicBezTo>
                <a:cubicBezTo>
                  <a:pt x="3476070" y="1078877"/>
                  <a:pt x="3480236" y="1046459"/>
                  <a:pt x="3501099" y="1025596"/>
                </a:cubicBezTo>
                <a:cubicBezTo>
                  <a:pt x="3511458" y="1015237"/>
                  <a:pt x="3517595" y="1000669"/>
                  <a:pt x="3514737" y="993222"/>
                </a:cubicBezTo>
                <a:cubicBezTo>
                  <a:pt x="3505818" y="969978"/>
                  <a:pt x="3528623" y="966307"/>
                  <a:pt x="3551198" y="987353"/>
                </a:cubicBezTo>
                <a:cubicBezTo>
                  <a:pt x="3569347" y="1004272"/>
                  <a:pt x="3579896" y="1006467"/>
                  <a:pt x="3617955" y="1001238"/>
                </a:cubicBezTo>
                <a:cubicBezTo>
                  <a:pt x="3652974" y="996428"/>
                  <a:pt x="3664359" y="998163"/>
                  <a:pt x="3668496" y="1008944"/>
                </a:cubicBezTo>
                <a:cubicBezTo>
                  <a:pt x="3672033" y="1018161"/>
                  <a:pt x="3694804" y="1025007"/>
                  <a:pt x="3735941" y="1029222"/>
                </a:cubicBezTo>
                <a:cubicBezTo>
                  <a:pt x="3777048" y="1033433"/>
                  <a:pt x="3810617" y="1043521"/>
                  <a:pt x="3835229" y="1059057"/>
                </a:cubicBezTo>
                <a:cubicBezTo>
                  <a:pt x="3855679" y="1071967"/>
                  <a:pt x="3878926" y="1082530"/>
                  <a:pt x="3886888" y="1082530"/>
                </a:cubicBezTo>
                <a:cubicBezTo>
                  <a:pt x="3894851" y="1082530"/>
                  <a:pt x="3901365" y="1086396"/>
                  <a:pt x="3901365" y="1091121"/>
                </a:cubicBezTo>
                <a:cubicBezTo>
                  <a:pt x="3901365" y="1095846"/>
                  <a:pt x="3917338" y="1108002"/>
                  <a:pt x="3936861" y="1118133"/>
                </a:cubicBezTo>
                <a:cubicBezTo>
                  <a:pt x="3962862" y="1131626"/>
                  <a:pt x="3973997" y="1144577"/>
                  <a:pt x="3978491" y="1166548"/>
                </a:cubicBezTo>
                <a:cubicBezTo>
                  <a:pt x="3986601" y="1206201"/>
                  <a:pt x="4023338" y="1236592"/>
                  <a:pt x="4047518" y="1223651"/>
                </a:cubicBezTo>
                <a:cubicBezTo>
                  <a:pt x="4061445" y="1216197"/>
                  <a:pt x="4070727" y="1219441"/>
                  <a:pt x="4090974" y="1238839"/>
                </a:cubicBezTo>
                <a:cubicBezTo>
                  <a:pt x="4105134" y="1252405"/>
                  <a:pt x="4119966" y="1263505"/>
                  <a:pt x="4123933" y="1263505"/>
                </a:cubicBezTo>
                <a:cubicBezTo>
                  <a:pt x="4127900" y="1263505"/>
                  <a:pt x="4161237" y="1293835"/>
                  <a:pt x="4198015" y="1330906"/>
                </a:cubicBezTo>
                <a:cubicBezTo>
                  <a:pt x="4250044" y="1383350"/>
                  <a:pt x="4272636" y="1399496"/>
                  <a:pt x="4299818" y="1403665"/>
                </a:cubicBezTo>
                <a:cubicBezTo>
                  <a:pt x="4319032" y="1406612"/>
                  <a:pt x="4340056" y="1413194"/>
                  <a:pt x="4346538" y="1418292"/>
                </a:cubicBezTo>
                <a:cubicBezTo>
                  <a:pt x="4353019" y="1423390"/>
                  <a:pt x="4365107" y="1424958"/>
                  <a:pt x="4373400" y="1421776"/>
                </a:cubicBezTo>
                <a:cubicBezTo>
                  <a:pt x="4394289" y="1413760"/>
                  <a:pt x="4387136" y="1374145"/>
                  <a:pt x="4364001" y="1369731"/>
                </a:cubicBezTo>
                <a:cubicBezTo>
                  <a:pt x="4342814" y="1365689"/>
                  <a:pt x="4320465" y="1345735"/>
                  <a:pt x="4320465" y="1330860"/>
                </a:cubicBezTo>
                <a:cubicBezTo>
                  <a:pt x="4320465" y="1317897"/>
                  <a:pt x="4326201" y="1318052"/>
                  <a:pt x="4364933" y="1332058"/>
                </a:cubicBezTo>
                <a:cubicBezTo>
                  <a:pt x="4394177" y="1342632"/>
                  <a:pt x="4398547" y="1341466"/>
                  <a:pt x="4425141" y="1315988"/>
                </a:cubicBezTo>
                <a:cubicBezTo>
                  <a:pt x="4440912" y="1300878"/>
                  <a:pt x="4453815" y="1278602"/>
                  <a:pt x="4453815" y="1266486"/>
                </a:cubicBezTo>
                <a:cubicBezTo>
                  <a:pt x="4453815" y="1253253"/>
                  <a:pt x="4459521" y="1244455"/>
                  <a:pt x="4468103" y="1244455"/>
                </a:cubicBezTo>
                <a:cubicBezTo>
                  <a:pt x="4475961" y="1244455"/>
                  <a:pt x="4482390" y="1248770"/>
                  <a:pt x="4482390" y="1254043"/>
                </a:cubicBezTo>
                <a:cubicBezTo>
                  <a:pt x="4482390" y="1259316"/>
                  <a:pt x="4492846" y="1272722"/>
                  <a:pt x="4505626" y="1283834"/>
                </a:cubicBezTo>
                <a:cubicBezTo>
                  <a:pt x="4526990" y="1302410"/>
                  <a:pt x="4527733" y="1305758"/>
                  <a:pt x="4514858" y="1325409"/>
                </a:cubicBezTo>
                <a:cubicBezTo>
                  <a:pt x="4501561" y="1345701"/>
                  <a:pt x="4502553" y="1347587"/>
                  <a:pt x="4534485" y="1362740"/>
                </a:cubicBezTo>
                <a:cubicBezTo>
                  <a:pt x="4552981" y="1371517"/>
                  <a:pt x="4568115" y="1382784"/>
                  <a:pt x="4568115" y="1387777"/>
                </a:cubicBezTo>
                <a:cubicBezTo>
                  <a:pt x="4568115" y="1392770"/>
                  <a:pt x="4574545" y="1396855"/>
                  <a:pt x="4582403" y="1396855"/>
                </a:cubicBezTo>
                <a:cubicBezTo>
                  <a:pt x="4597566" y="1396855"/>
                  <a:pt x="4601028" y="1413782"/>
                  <a:pt x="4589401" y="1431076"/>
                </a:cubicBezTo>
                <a:cubicBezTo>
                  <a:pt x="4585552" y="1436801"/>
                  <a:pt x="4568224" y="1444244"/>
                  <a:pt x="4550894" y="1447617"/>
                </a:cubicBezTo>
                <a:cubicBezTo>
                  <a:pt x="4511419" y="1455300"/>
                  <a:pt x="4490592" y="1474669"/>
                  <a:pt x="4502159" y="1492941"/>
                </a:cubicBezTo>
                <a:cubicBezTo>
                  <a:pt x="4506842" y="1500340"/>
                  <a:pt x="4510739" y="1527943"/>
                  <a:pt x="4510819" y="1554282"/>
                </a:cubicBezTo>
                <a:cubicBezTo>
                  <a:pt x="4510977" y="1606047"/>
                  <a:pt x="4531559" y="1634980"/>
                  <a:pt x="4568224" y="1634980"/>
                </a:cubicBezTo>
                <a:cubicBezTo>
                  <a:pt x="4582741" y="1634980"/>
                  <a:pt x="4587165" y="1641383"/>
                  <a:pt x="4587165" y="1662389"/>
                </a:cubicBezTo>
                <a:cubicBezTo>
                  <a:pt x="4587165" y="1700859"/>
                  <a:pt x="4611309" y="1719705"/>
                  <a:pt x="4632887" y="1698078"/>
                </a:cubicBezTo>
                <a:cubicBezTo>
                  <a:pt x="4645473" y="1685463"/>
                  <a:pt x="4648535" y="1667713"/>
                  <a:pt x="4646639" y="1618353"/>
                </a:cubicBezTo>
                <a:cubicBezTo>
                  <a:pt x="4645298" y="1583429"/>
                  <a:pt x="4639940" y="1550595"/>
                  <a:pt x="4634733" y="1545388"/>
                </a:cubicBezTo>
                <a:cubicBezTo>
                  <a:pt x="4620602" y="1531257"/>
                  <a:pt x="4623302" y="1496067"/>
                  <a:pt x="4639553" y="1482580"/>
                </a:cubicBezTo>
                <a:cubicBezTo>
                  <a:pt x="4655952" y="1468970"/>
                  <a:pt x="4658503" y="1438961"/>
                  <a:pt x="4644023" y="1430012"/>
                </a:cubicBezTo>
                <a:cubicBezTo>
                  <a:pt x="4638401" y="1426538"/>
                  <a:pt x="4636753" y="1410368"/>
                  <a:pt x="4640165" y="1392178"/>
                </a:cubicBezTo>
                <a:cubicBezTo>
                  <a:pt x="4643443" y="1374706"/>
                  <a:pt x="4643143" y="1351017"/>
                  <a:pt x="4639498" y="1339534"/>
                </a:cubicBezTo>
                <a:cubicBezTo>
                  <a:pt x="4634093" y="1322502"/>
                  <a:pt x="4627854" y="1319661"/>
                  <a:pt x="4605626" y="1324107"/>
                </a:cubicBezTo>
                <a:cubicBezTo>
                  <a:pt x="4578302" y="1329572"/>
                  <a:pt x="4559335" y="1317681"/>
                  <a:pt x="4577485" y="1306463"/>
                </a:cubicBezTo>
                <a:cubicBezTo>
                  <a:pt x="4590006" y="1298725"/>
                  <a:pt x="4590142" y="1244455"/>
                  <a:pt x="4577640" y="1244455"/>
                </a:cubicBezTo>
                <a:cubicBezTo>
                  <a:pt x="4572401" y="1244455"/>
                  <a:pt x="4568115" y="1231596"/>
                  <a:pt x="4568115" y="1215880"/>
                </a:cubicBezTo>
                <a:cubicBezTo>
                  <a:pt x="4568115" y="1200164"/>
                  <a:pt x="4572742" y="1187305"/>
                  <a:pt x="4578397" y="1187305"/>
                </a:cubicBezTo>
                <a:cubicBezTo>
                  <a:pt x="4584712" y="1187305"/>
                  <a:pt x="4586410" y="1176976"/>
                  <a:pt x="4582798" y="1160533"/>
                </a:cubicBezTo>
                <a:cubicBezTo>
                  <a:pt x="4578049" y="1138909"/>
                  <a:pt x="4581109" y="1131658"/>
                  <a:pt x="4598711" y="1122829"/>
                </a:cubicBezTo>
                <a:cubicBezTo>
                  <a:pt x="4610696" y="1116817"/>
                  <a:pt x="4631218" y="1110648"/>
                  <a:pt x="4644315" y="1109120"/>
                </a:cubicBezTo>
                <a:cubicBezTo>
                  <a:pt x="4662354" y="1107016"/>
                  <a:pt x="4668858" y="1099992"/>
                  <a:pt x="4671142" y="1080149"/>
                </a:cubicBezTo>
                <a:cubicBezTo>
                  <a:pt x="4673533" y="1059365"/>
                  <a:pt x="4679072" y="1053955"/>
                  <a:pt x="4697961" y="1053955"/>
                </a:cubicBezTo>
                <a:cubicBezTo>
                  <a:pt x="4711055" y="1053955"/>
                  <a:pt x="4729218" y="1049968"/>
                  <a:pt x="4738323" y="1045095"/>
                </a:cubicBezTo>
                <a:cubicBezTo>
                  <a:pt x="4748100" y="1039862"/>
                  <a:pt x="4760500" y="1039708"/>
                  <a:pt x="4768607" y="1044718"/>
                </a:cubicBezTo>
                <a:cubicBezTo>
                  <a:pt x="4780070" y="1051803"/>
                  <a:pt x="4779200" y="1055571"/>
                  <a:pt x="4763331" y="1067563"/>
                </a:cubicBezTo>
                <a:cubicBezTo>
                  <a:pt x="4748961" y="1078423"/>
                  <a:pt x="4747833" y="1081998"/>
                  <a:pt x="4758705" y="1082227"/>
                </a:cubicBezTo>
                <a:cubicBezTo>
                  <a:pt x="4766613" y="1082394"/>
                  <a:pt x="4778208" y="1074323"/>
                  <a:pt x="4784472" y="1064292"/>
                </a:cubicBezTo>
                <a:cubicBezTo>
                  <a:pt x="4797384" y="1043617"/>
                  <a:pt x="4787045" y="1030000"/>
                  <a:pt x="4753853" y="1023968"/>
                </a:cubicBezTo>
                <a:cubicBezTo>
                  <a:pt x="4743375" y="1022064"/>
                  <a:pt x="4730571" y="1010887"/>
                  <a:pt x="4725400" y="999131"/>
                </a:cubicBezTo>
                <a:cubicBezTo>
                  <a:pt x="4720229" y="987374"/>
                  <a:pt x="4712728" y="977755"/>
                  <a:pt x="4708731" y="977755"/>
                </a:cubicBezTo>
                <a:cubicBezTo>
                  <a:pt x="4704735" y="977755"/>
                  <a:pt x="4701465" y="971326"/>
                  <a:pt x="4701465" y="963468"/>
                </a:cubicBezTo>
                <a:cubicBezTo>
                  <a:pt x="4701465" y="940263"/>
                  <a:pt x="4738487" y="947035"/>
                  <a:pt x="4764383" y="974978"/>
                </a:cubicBezTo>
                <a:cubicBezTo>
                  <a:pt x="4783391" y="995488"/>
                  <a:pt x="4791595" y="998705"/>
                  <a:pt x="4804410" y="990674"/>
                </a:cubicBezTo>
                <a:cubicBezTo>
                  <a:pt x="4827948" y="975921"/>
                  <a:pt x="4828888" y="946719"/>
                  <a:pt x="4806650" y="921077"/>
                </a:cubicBezTo>
                <a:cubicBezTo>
                  <a:pt x="4783908" y="894856"/>
                  <a:pt x="4781926" y="882505"/>
                  <a:pt x="4800458" y="882505"/>
                </a:cubicBezTo>
                <a:cubicBezTo>
                  <a:pt x="4807756" y="882505"/>
                  <a:pt x="4816329" y="875725"/>
                  <a:pt x="4819508" y="867439"/>
                </a:cubicBezTo>
                <a:cubicBezTo>
                  <a:pt x="4828420" y="844216"/>
                  <a:pt x="4826361" y="815830"/>
                  <a:pt x="4815765" y="815830"/>
                </a:cubicBezTo>
                <a:cubicBezTo>
                  <a:pt x="4799594" y="815830"/>
                  <a:pt x="4805245" y="792178"/>
                  <a:pt x="4824780" y="778098"/>
                </a:cubicBezTo>
                <a:cubicBezTo>
                  <a:pt x="4834977" y="770748"/>
                  <a:pt x="4841507" y="761802"/>
                  <a:pt x="4839292" y="758218"/>
                </a:cubicBezTo>
                <a:cubicBezTo>
                  <a:pt x="4832519" y="747259"/>
                  <a:pt x="4866436" y="723065"/>
                  <a:pt x="4897950" y="716375"/>
                </a:cubicBezTo>
                <a:cubicBezTo>
                  <a:pt x="4924283" y="710786"/>
                  <a:pt x="4928453" y="712860"/>
                  <a:pt x="4933814" y="734220"/>
                </a:cubicBezTo>
                <a:cubicBezTo>
                  <a:pt x="4941561" y="765086"/>
                  <a:pt x="4984701" y="778505"/>
                  <a:pt x="5001653" y="755322"/>
                </a:cubicBezTo>
                <a:cubicBezTo>
                  <a:pt x="5020210" y="729944"/>
                  <a:pt x="5084751" y="741388"/>
                  <a:pt x="5068783" y="767225"/>
                </a:cubicBezTo>
                <a:cubicBezTo>
                  <a:pt x="5058293" y="784198"/>
                  <a:pt x="5072629" y="815830"/>
                  <a:pt x="5090812" y="815830"/>
                </a:cubicBezTo>
                <a:cubicBezTo>
                  <a:pt x="5099935" y="815830"/>
                  <a:pt x="5115719" y="809537"/>
                  <a:pt x="5125889" y="801845"/>
                </a:cubicBezTo>
                <a:cubicBezTo>
                  <a:pt x="5136058" y="794154"/>
                  <a:pt x="5154022" y="787725"/>
                  <a:pt x="5165809" y="787558"/>
                </a:cubicBezTo>
                <a:cubicBezTo>
                  <a:pt x="5177596" y="787391"/>
                  <a:pt x="5187240" y="782969"/>
                  <a:pt x="5187240" y="777730"/>
                </a:cubicBezTo>
                <a:cubicBezTo>
                  <a:pt x="5187240" y="772491"/>
                  <a:pt x="5193669" y="768205"/>
                  <a:pt x="5201528" y="768205"/>
                </a:cubicBezTo>
                <a:cubicBezTo>
                  <a:pt x="5209386" y="768205"/>
                  <a:pt x="5215815" y="763919"/>
                  <a:pt x="5215815" y="758680"/>
                </a:cubicBezTo>
                <a:cubicBezTo>
                  <a:pt x="5215815" y="753441"/>
                  <a:pt x="5222244" y="749155"/>
                  <a:pt x="5230103" y="749155"/>
                </a:cubicBezTo>
                <a:cubicBezTo>
                  <a:pt x="5237961" y="749155"/>
                  <a:pt x="5244390" y="757475"/>
                  <a:pt x="5244390" y="767643"/>
                </a:cubicBezTo>
                <a:cubicBezTo>
                  <a:pt x="5244390" y="790938"/>
                  <a:pt x="5258183" y="799732"/>
                  <a:pt x="5282575" y="791990"/>
                </a:cubicBezTo>
                <a:cubicBezTo>
                  <a:pt x="5294665" y="788153"/>
                  <a:pt x="5301540" y="777571"/>
                  <a:pt x="5301540" y="762801"/>
                </a:cubicBezTo>
                <a:cubicBezTo>
                  <a:pt x="5301540" y="739056"/>
                  <a:pt x="5325266" y="729844"/>
                  <a:pt x="5332274" y="750869"/>
                </a:cubicBezTo>
                <a:cubicBezTo>
                  <a:pt x="5337411" y="766280"/>
                  <a:pt x="5367196" y="753561"/>
                  <a:pt x="5374815" y="732702"/>
                </a:cubicBezTo>
                <a:cubicBezTo>
                  <a:pt x="5378207" y="723416"/>
                  <a:pt x="5388825" y="705595"/>
                  <a:pt x="5398411" y="693102"/>
                </a:cubicBezTo>
                <a:cubicBezTo>
                  <a:pt x="5419534" y="665571"/>
                  <a:pt x="5420967" y="636224"/>
                  <a:pt x="5401553" y="628775"/>
                </a:cubicBezTo>
                <a:cubicBezTo>
                  <a:pt x="5392701" y="625378"/>
                  <a:pt x="5387265" y="610881"/>
                  <a:pt x="5387265" y="590674"/>
                </a:cubicBezTo>
                <a:cubicBezTo>
                  <a:pt x="5387265" y="570468"/>
                  <a:pt x="5381829" y="555971"/>
                  <a:pt x="5372978" y="552574"/>
                </a:cubicBezTo>
                <a:cubicBezTo>
                  <a:pt x="5365119" y="549559"/>
                  <a:pt x="5358724" y="535763"/>
                  <a:pt x="5358764" y="521917"/>
                </a:cubicBezTo>
                <a:cubicBezTo>
                  <a:pt x="5358850" y="493532"/>
                  <a:pt x="5391662" y="472930"/>
                  <a:pt x="5436789" y="472930"/>
                </a:cubicBezTo>
                <a:cubicBezTo>
                  <a:pt x="5451461" y="472930"/>
                  <a:pt x="5463465" y="468644"/>
                  <a:pt x="5463465" y="463405"/>
                </a:cubicBezTo>
                <a:cubicBezTo>
                  <a:pt x="5463465" y="447098"/>
                  <a:pt x="5486885" y="452963"/>
                  <a:pt x="5498956" y="472293"/>
                </a:cubicBezTo>
                <a:cubicBezTo>
                  <a:pt x="5508564" y="487676"/>
                  <a:pt x="5507766" y="491271"/>
                  <a:pt x="5494104" y="494145"/>
                </a:cubicBezTo>
                <a:cubicBezTo>
                  <a:pt x="5485111" y="496037"/>
                  <a:pt x="5500560" y="498231"/>
                  <a:pt x="5528437" y="499021"/>
                </a:cubicBezTo>
                <a:cubicBezTo>
                  <a:pt x="5576496" y="500382"/>
                  <a:pt x="5579628" y="499004"/>
                  <a:pt x="5588900" y="472405"/>
                </a:cubicBezTo>
                <a:cubicBezTo>
                  <a:pt x="5600249" y="439852"/>
                  <a:pt x="5620082" y="436791"/>
                  <a:pt x="5662658" y="461024"/>
                </a:cubicBezTo>
                <a:cubicBezTo>
                  <a:pt x="5681322" y="471646"/>
                  <a:pt x="5691967" y="485262"/>
                  <a:pt x="5692005" y="498562"/>
                </a:cubicBezTo>
                <a:cubicBezTo>
                  <a:pt x="5692081" y="525036"/>
                  <a:pt x="5703878" y="532259"/>
                  <a:pt x="5734490" y="524576"/>
                </a:cubicBezTo>
                <a:cubicBezTo>
                  <a:pt x="5755831" y="519220"/>
                  <a:pt x="5758740" y="513512"/>
                  <a:pt x="5758740" y="476995"/>
                </a:cubicBezTo>
                <a:cubicBezTo>
                  <a:pt x="5758740" y="445249"/>
                  <a:pt x="5763215" y="433105"/>
                  <a:pt x="5777790" y="425305"/>
                </a:cubicBezTo>
                <a:cubicBezTo>
                  <a:pt x="5789259" y="419167"/>
                  <a:pt x="5796840" y="405361"/>
                  <a:pt x="5796840" y="390613"/>
                </a:cubicBezTo>
                <a:cubicBezTo>
                  <a:pt x="5796840" y="371904"/>
                  <a:pt x="5800500" y="367521"/>
                  <a:pt x="5812335" y="372063"/>
                </a:cubicBezTo>
                <a:cubicBezTo>
                  <a:pt x="5820857" y="375333"/>
                  <a:pt x="5833716" y="373124"/>
                  <a:pt x="5840910" y="367153"/>
                </a:cubicBezTo>
                <a:cubicBezTo>
                  <a:pt x="5855950" y="354671"/>
                  <a:pt x="5858715" y="311005"/>
                  <a:pt x="5844465" y="311005"/>
                </a:cubicBezTo>
                <a:cubicBezTo>
                  <a:pt x="5829744" y="311005"/>
                  <a:pt x="5833206" y="281083"/>
                  <a:pt x="5850086" y="262431"/>
                </a:cubicBezTo>
                <a:cubicBezTo>
                  <a:pt x="5873121" y="236977"/>
                  <a:pt x="5859273" y="206230"/>
                  <a:pt x="5824773" y="206230"/>
                </a:cubicBezTo>
                <a:cubicBezTo>
                  <a:pt x="5787847" y="206230"/>
                  <a:pt x="5788230" y="183533"/>
                  <a:pt x="5825415" y="168130"/>
                </a:cubicBezTo>
                <a:cubicBezTo>
                  <a:pt x="5841947" y="161282"/>
                  <a:pt x="5853990" y="149187"/>
                  <a:pt x="5853990" y="139432"/>
                </a:cubicBezTo>
                <a:cubicBezTo>
                  <a:pt x="5853990" y="129390"/>
                  <a:pt x="5863621" y="120153"/>
                  <a:pt x="5877803" y="116594"/>
                </a:cubicBezTo>
                <a:cubicBezTo>
                  <a:pt x="5890899" y="113306"/>
                  <a:pt x="5901615" y="107007"/>
                  <a:pt x="5901615" y="102594"/>
                </a:cubicBezTo>
                <a:cubicBezTo>
                  <a:pt x="5901615" y="90520"/>
                  <a:pt x="5947065" y="101645"/>
                  <a:pt x="5959641" y="116797"/>
                </a:cubicBezTo>
                <a:cubicBezTo>
                  <a:pt x="5965681" y="124075"/>
                  <a:pt x="5980355" y="130030"/>
                  <a:pt x="5992250" y="130030"/>
                </a:cubicBezTo>
                <a:cubicBezTo>
                  <a:pt x="6004145" y="130030"/>
                  <a:pt x="6016344" y="136459"/>
                  <a:pt x="6019360" y="144317"/>
                </a:cubicBezTo>
                <a:cubicBezTo>
                  <a:pt x="6022375" y="152176"/>
                  <a:pt x="6035692" y="158605"/>
                  <a:pt x="6048954" y="158605"/>
                </a:cubicBezTo>
                <a:cubicBezTo>
                  <a:pt x="6066839" y="158605"/>
                  <a:pt x="6073065" y="163601"/>
                  <a:pt x="6073065" y="177954"/>
                </a:cubicBezTo>
                <a:cubicBezTo>
                  <a:pt x="6073065" y="201189"/>
                  <a:pt x="6098323" y="212987"/>
                  <a:pt x="6119487" y="199638"/>
                </a:cubicBezTo>
                <a:cubicBezTo>
                  <a:pt x="6130014" y="192997"/>
                  <a:pt x="6133816" y="179240"/>
                  <a:pt x="6131750" y="155259"/>
                </a:cubicBezTo>
                <a:cubicBezTo>
                  <a:pt x="6129899" y="133778"/>
                  <a:pt x="6132917" y="120505"/>
                  <a:pt x="6139652" y="120505"/>
                </a:cubicBezTo>
                <a:cubicBezTo>
                  <a:pt x="6145769" y="120505"/>
                  <a:pt x="6148186" y="113061"/>
                  <a:pt x="6145163" y="103536"/>
                </a:cubicBezTo>
                <a:cubicBezTo>
                  <a:pt x="6141234" y="91156"/>
                  <a:pt x="6147076" y="83813"/>
                  <a:pt x="6166765" y="76381"/>
                </a:cubicBezTo>
                <a:cubicBezTo>
                  <a:pt x="6200937" y="63482"/>
                  <a:pt x="6254040" y="70703"/>
                  <a:pt x="6254040" y="88249"/>
                </a:cubicBezTo>
                <a:cubicBezTo>
                  <a:pt x="6254040" y="95512"/>
                  <a:pt x="6258326" y="101455"/>
                  <a:pt x="6263565" y="101455"/>
                </a:cubicBezTo>
                <a:cubicBezTo>
                  <a:pt x="6268804" y="101455"/>
                  <a:pt x="6273090" y="107750"/>
                  <a:pt x="6273090" y="115444"/>
                </a:cubicBezTo>
                <a:cubicBezTo>
                  <a:pt x="6273090" y="123857"/>
                  <a:pt x="6278687" y="127284"/>
                  <a:pt x="6287135" y="124043"/>
                </a:cubicBezTo>
                <a:cubicBezTo>
                  <a:pt x="6304563" y="117355"/>
                  <a:pt x="6357572" y="157930"/>
                  <a:pt x="6358288" y="178507"/>
                </a:cubicBezTo>
                <a:cubicBezTo>
                  <a:pt x="6358578" y="186834"/>
                  <a:pt x="6347898" y="198621"/>
                  <a:pt x="6334554" y="204701"/>
                </a:cubicBezTo>
                <a:cubicBezTo>
                  <a:pt x="6303895" y="218671"/>
                  <a:pt x="6301665" y="218550"/>
                  <a:pt x="6301665" y="202925"/>
                </a:cubicBezTo>
                <a:cubicBezTo>
                  <a:pt x="6301665" y="184832"/>
                  <a:pt x="6266367" y="146224"/>
                  <a:pt x="6255797" y="152757"/>
                </a:cubicBezTo>
                <a:cubicBezTo>
                  <a:pt x="6250968" y="155741"/>
                  <a:pt x="6244335" y="174955"/>
                  <a:pt x="6241058" y="195454"/>
                </a:cubicBezTo>
                <a:cubicBezTo>
                  <a:pt x="6237779" y="215953"/>
                  <a:pt x="6228644" y="235202"/>
                  <a:pt x="6220757" y="238229"/>
                </a:cubicBezTo>
                <a:cubicBezTo>
                  <a:pt x="6194773" y="248200"/>
                  <a:pt x="6208789" y="311652"/>
                  <a:pt x="6246467" y="354624"/>
                </a:cubicBezTo>
                <a:cubicBezTo>
                  <a:pt x="6256019" y="365518"/>
                  <a:pt x="6269236" y="393088"/>
                  <a:pt x="6275838" y="415890"/>
                </a:cubicBezTo>
                <a:cubicBezTo>
                  <a:pt x="6284152" y="444609"/>
                  <a:pt x="6296551" y="462456"/>
                  <a:pt x="6316184" y="473968"/>
                </a:cubicBezTo>
                <a:cubicBezTo>
                  <a:pt x="6355026" y="496743"/>
                  <a:pt x="6370170" y="495409"/>
                  <a:pt x="6390560" y="467413"/>
                </a:cubicBezTo>
                <a:cubicBezTo>
                  <a:pt x="6411181" y="439099"/>
                  <a:pt x="6398970" y="415780"/>
                  <a:pt x="6363522" y="415780"/>
                </a:cubicBezTo>
                <a:cubicBezTo>
                  <a:pt x="6349241" y="415780"/>
                  <a:pt x="6340052" y="408561"/>
                  <a:pt x="6336244" y="394349"/>
                </a:cubicBezTo>
                <a:cubicBezTo>
                  <a:pt x="6327358" y="361194"/>
                  <a:pt x="6328613" y="358630"/>
                  <a:pt x="6353718" y="358630"/>
                </a:cubicBezTo>
                <a:cubicBezTo>
                  <a:pt x="6382771" y="358630"/>
                  <a:pt x="6396103" y="334961"/>
                  <a:pt x="6389931" y="294336"/>
                </a:cubicBezTo>
                <a:cubicBezTo>
                  <a:pt x="6386390" y="271029"/>
                  <a:pt x="6388774" y="263380"/>
                  <a:pt x="6399578" y="263380"/>
                </a:cubicBezTo>
                <a:cubicBezTo>
                  <a:pt x="6417888" y="263380"/>
                  <a:pt x="6427086" y="286549"/>
                  <a:pt x="6413980" y="299655"/>
                </a:cubicBezTo>
                <a:cubicBezTo>
                  <a:pt x="6406968" y="306667"/>
                  <a:pt x="6414458" y="311646"/>
                  <a:pt x="6438918" y="316235"/>
                </a:cubicBezTo>
                <a:cubicBezTo>
                  <a:pt x="6465617" y="321243"/>
                  <a:pt x="6478288" y="318801"/>
                  <a:pt x="6492546" y="305898"/>
                </a:cubicBezTo>
                <a:cubicBezTo>
                  <a:pt x="6522354" y="278922"/>
                  <a:pt x="6515768" y="247770"/>
                  <a:pt x="6471644" y="207027"/>
                </a:cubicBezTo>
                <a:cubicBezTo>
                  <a:pt x="6431623" y="170073"/>
                  <a:pt x="6426077" y="139555"/>
                  <a:pt x="6459383" y="139555"/>
                </a:cubicBezTo>
                <a:cubicBezTo>
                  <a:pt x="6476458" y="139555"/>
                  <a:pt x="6510401" y="103468"/>
                  <a:pt x="6510898" y="84786"/>
                </a:cubicBezTo>
                <a:cubicBezTo>
                  <a:pt x="6511087" y="77704"/>
                  <a:pt x="6524089" y="72880"/>
                  <a:pt x="6542990" y="72880"/>
                </a:cubicBezTo>
                <a:cubicBezTo>
                  <a:pt x="6568109" y="72880"/>
                  <a:pt x="6582066" y="81013"/>
                  <a:pt x="6609619" y="111706"/>
                </a:cubicBezTo>
                <a:cubicBezTo>
                  <a:pt x="6640651" y="146272"/>
                  <a:pt x="6646046" y="148959"/>
                  <a:pt x="6658807" y="136199"/>
                </a:cubicBezTo>
                <a:cubicBezTo>
                  <a:pt x="6676092" y="118914"/>
                  <a:pt x="6677163" y="99763"/>
                  <a:pt x="6661710" y="84310"/>
                </a:cubicBezTo>
                <a:cubicBezTo>
                  <a:pt x="6652820" y="75420"/>
                  <a:pt x="6652952" y="70234"/>
                  <a:pt x="6662303" y="60974"/>
                </a:cubicBezTo>
                <a:cubicBezTo>
                  <a:pt x="6671931" y="51440"/>
                  <a:pt x="6676031" y="52086"/>
                  <a:pt x="6682879" y="64212"/>
                </a:cubicBezTo>
                <a:cubicBezTo>
                  <a:pt x="6702093" y="98239"/>
                  <a:pt x="6726829" y="120536"/>
                  <a:pt x="6748854" y="123683"/>
                </a:cubicBezTo>
                <a:cubicBezTo>
                  <a:pt x="6782878" y="128546"/>
                  <a:pt x="6795352" y="153126"/>
                  <a:pt x="6775134" y="175466"/>
                </a:cubicBezTo>
                <a:cubicBezTo>
                  <a:pt x="6757333" y="195135"/>
                  <a:pt x="6753253" y="225280"/>
                  <a:pt x="6768390" y="225280"/>
                </a:cubicBezTo>
                <a:cubicBezTo>
                  <a:pt x="6773629" y="225280"/>
                  <a:pt x="6777915" y="235743"/>
                  <a:pt x="6777915" y="248530"/>
                </a:cubicBezTo>
                <a:cubicBezTo>
                  <a:pt x="6777915" y="261318"/>
                  <a:pt x="6782201" y="274430"/>
                  <a:pt x="6787440" y="277667"/>
                </a:cubicBezTo>
                <a:cubicBezTo>
                  <a:pt x="6792679" y="280905"/>
                  <a:pt x="6796965" y="298516"/>
                  <a:pt x="6796965" y="316802"/>
                </a:cubicBezTo>
                <a:cubicBezTo>
                  <a:pt x="6796965" y="341629"/>
                  <a:pt x="6805049" y="358373"/>
                  <a:pt x="6828883" y="382915"/>
                </a:cubicBezTo>
                <a:cubicBezTo>
                  <a:pt x="6846439" y="400991"/>
                  <a:pt x="6866232" y="415780"/>
                  <a:pt x="6872870" y="415780"/>
                </a:cubicBezTo>
                <a:cubicBezTo>
                  <a:pt x="6879507" y="415780"/>
                  <a:pt x="6899583" y="428639"/>
                  <a:pt x="6917483" y="444355"/>
                </a:cubicBezTo>
                <a:cubicBezTo>
                  <a:pt x="6952432" y="475041"/>
                  <a:pt x="6994131" y="481939"/>
                  <a:pt x="7003117" y="458521"/>
                </a:cubicBezTo>
                <a:cubicBezTo>
                  <a:pt x="7006158" y="450596"/>
                  <a:pt x="7003203" y="437556"/>
                  <a:pt x="6996555" y="429542"/>
                </a:cubicBezTo>
                <a:cubicBezTo>
                  <a:pt x="6980294" y="409950"/>
                  <a:pt x="7000155" y="386560"/>
                  <a:pt x="7017945" y="404350"/>
                </a:cubicBezTo>
                <a:cubicBezTo>
                  <a:pt x="7031458" y="417863"/>
                  <a:pt x="7084535" y="419588"/>
                  <a:pt x="7097479" y="406934"/>
                </a:cubicBezTo>
                <a:cubicBezTo>
                  <a:pt x="7102456" y="402069"/>
                  <a:pt x="7121530" y="396711"/>
                  <a:pt x="7139865" y="395028"/>
                </a:cubicBezTo>
                <a:cubicBezTo>
                  <a:pt x="7168241" y="392423"/>
                  <a:pt x="7173651" y="388069"/>
                  <a:pt x="7176216" y="365774"/>
                </a:cubicBezTo>
                <a:cubicBezTo>
                  <a:pt x="7178364" y="347108"/>
                  <a:pt x="7184609" y="339580"/>
                  <a:pt x="7197947" y="339580"/>
                </a:cubicBezTo>
                <a:cubicBezTo>
                  <a:pt x="7221233" y="339580"/>
                  <a:pt x="7232045" y="314003"/>
                  <a:pt x="7218157" y="291766"/>
                </a:cubicBezTo>
                <a:cubicBezTo>
                  <a:pt x="7209228" y="277467"/>
                  <a:pt x="7211936" y="274207"/>
                  <a:pt x="7236895" y="269215"/>
                </a:cubicBezTo>
                <a:cubicBezTo>
                  <a:pt x="7305897" y="255415"/>
                  <a:pt x="7358940" y="275402"/>
                  <a:pt x="7358940" y="315203"/>
                </a:cubicBezTo>
                <a:cubicBezTo>
                  <a:pt x="7358940" y="326784"/>
                  <a:pt x="7369656" y="346326"/>
                  <a:pt x="7382753" y="358630"/>
                </a:cubicBezTo>
                <a:cubicBezTo>
                  <a:pt x="7395849" y="370934"/>
                  <a:pt x="7406565" y="388112"/>
                  <a:pt x="7406565" y="396803"/>
                </a:cubicBezTo>
                <a:cubicBezTo>
                  <a:pt x="7406565" y="420729"/>
                  <a:pt x="7416752" y="426004"/>
                  <a:pt x="7432515" y="410241"/>
                </a:cubicBezTo>
                <a:cubicBezTo>
                  <a:pt x="7446779" y="395976"/>
                  <a:pt x="7484296" y="400359"/>
                  <a:pt x="7490702" y="417039"/>
                </a:cubicBezTo>
                <a:cubicBezTo>
                  <a:pt x="7492449" y="421585"/>
                  <a:pt x="7503983" y="425305"/>
                  <a:pt x="7516334" y="425305"/>
                </a:cubicBezTo>
                <a:cubicBezTo>
                  <a:pt x="7528685" y="425305"/>
                  <a:pt x="7541440" y="429591"/>
                  <a:pt x="7544678" y="434830"/>
                </a:cubicBezTo>
                <a:cubicBezTo>
                  <a:pt x="7547915" y="440069"/>
                  <a:pt x="7561040" y="444355"/>
                  <a:pt x="7573843" y="444355"/>
                </a:cubicBezTo>
                <a:cubicBezTo>
                  <a:pt x="7591900" y="444355"/>
                  <a:pt x="7600824" y="435809"/>
                  <a:pt x="7613628" y="406255"/>
                </a:cubicBezTo>
                <a:cubicBezTo>
                  <a:pt x="7622706" y="385300"/>
                  <a:pt x="7633317" y="368155"/>
                  <a:pt x="7637208" y="368155"/>
                </a:cubicBezTo>
                <a:cubicBezTo>
                  <a:pt x="7641098" y="368155"/>
                  <a:pt x="7639260" y="357132"/>
                  <a:pt x="7633121" y="343660"/>
                </a:cubicBezTo>
                <a:cubicBezTo>
                  <a:pt x="7625357" y="326619"/>
                  <a:pt x="7625028" y="317200"/>
                  <a:pt x="7632041" y="312704"/>
                </a:cubicBezTo>
                <a:cubicBezTo>
                  <a:pt x="7651008" y="300547"/>
                  <a:pt x="7656709" y="263739"/>
                  <a:pt x="7640584" y="257551"/>
                </a:cubicBezTo>
                <a:cubicBezTo>
                  <a:pt x="7632365" y="254397"/>
                  <a:pt x="7625640" y="242085"/>
                  <a:pt x="7625640" y="230190"/>
                </a:cubicBezTo>
                <a:cubicBezTo>
                  <a:pt x="7625640" y="218295"/>
                  <a:pt x="7619211" y="203227"/>
                  <a:pt x="7611353" y="196705"/>
                </a:cubicBezTo>
                <a:cubicBezTo>
                  <a:pt x="7603494" y="190183"/>
                  <a:pt x="7597065" y="174910"/>
                  <a:pt x="7597065" y="162763"/>
                </a:cubicBezTo>
                <a:cubicBezTo>
                  <a:pt x="7597065" y="150617"/>
                  <a:pt x="7592779" y="138030"/>
                  <a:pt x="7587540" y="134792"/>
                </a:cubicBezTo>
                <a:cubicBezTo>
                  <a:pt x="7582301" y="131555"/>
                  <a:pt x="7578015" y="106043"/>
                  <a:pt x="7578015" y="78099"/>
                </a:cubicBezTo>
                <a:cubicBezTo>
                  <a:pt x="7578015" y="40557"/>
                  <a:pt x="7581949" y="25784"/>
                  <a:pt x="7593082" y="21512"/>
                </a:cubicBezTo>
                <a:cubicBezTo>
                  <a:pt x="7612870" y="13918"/>
                  <a:pt x="7610107" y="13047"/>
                  <a:pt x="7635165" y="34780"/>
                </a:cubicBezTo>
                <a:cubicBezTo>
                  <a:pt x="7647246" y="45257"/>
                  <a:pt x="7662903" y="53830"/>
                  <a:pt x="7669960" y="53830"/>
                </a:cubicBezTo>
                <a:cubicBezTo>
                  <a:pt x="7677017" y="53830"/>
                  <a:pt x="7682790" y="58116"/>
                  <a:pt x="7682790" y="63355"/>
                </a:cubicBezTo>
                <a:cubicBezTo>
                  <a:pt x="7682790" y="68594"/>
                  <a:pt x="7689219" y="72880"/>
                  <a:pt x="7697078" y="72880"/>
                </a:cubicBezTo>
                <a:cubicBezTo>
                  <a:pt x="7705133" y="72880"/>
                  <a:pt x="7711365" y="81401"/>
                  <a:pt x="7711365" y="92416"/>
                </a:cubicBezTo>
                <a:cubicBezTo>
                  <a:pt x="7711365" y="110328"/>
                  <a:pt x="7773327" y="177504"/>
                  <a:pt x="7789946" y="177609"/>
                </a:cubicBezTo>
                <a:cubicBezTo>
                  <a:pt x="7793876" y="177634"/>
                  <a:pt x="7797090" y="184549"/>
                  <a:pt x="7797090" y="192975"/>
                </a:cubicBezTo>
                <a:cubicBezTo>
                  <a:pt x="7797090" y="204375"/>
                  <a:pt x="7791261" y="206832"/>
                  <a:pt x="7774311" y="202578"/>
                </a:cubicBezTo>
                <a:cubicBezTo>
                  <a:pt x="7753896" y="197454"/>
                  <a:pt x="7751116" y="200422"/>
                  <a:pt x="7747527" y="231158"/>
                </a:cubicBezTo>
                <a:cubicBezTo>
                  <a:pt x="7744523" y="256885"/>
                  <a:pt x="7747835" y="268149"/>
                  <a:pt x="7760782" y="276234"/>
                </a:cubicBezTo>
                <a:cubicBezTo>
                  <a:pt x="7780344" y="288451"/>
                  <a:pt x="7783253" y="311507"/>
                  <a:pt x="7767251" y="327510"/>
                </a:cubicBezTo>
                <a:cubicBezTo>
                  <a:pt x="7752875" y="341885"/>
                  <a:pt x="7763789" y="368155"/>
                  <a:pt x="7784135" y="368155"/>
                </a:cubicBezTo>
                <a:cubicBezTo>
                  <a:pt x="7793055" y="368155"/>
                  <a:pt x="7808453" y="360824"/>
                  <a:pt x="7818353" y="351865"/>
                </a:cubicBezTo>
                <a:cubicBezTo>
                  <a:pt x="7833530" y="338130"/>
                  <a:pt x="7837657" y="337685"/>
                  <a:pt x="7844668" y="349029"/>
                </a:cubicBezTo>
                <a:cubicBezTo>
                  <a:pt x="7849241" y="356429"/>
                  <a:pt x="7850573" y="366381"/>
                  <a:pt x="7847629" y="371146"/>
                </a:cubicBezTo>
                <a:cubicBezTo>
                  <a:pt x="7840583" y="382546"/>
                  <a:pt x="7863203" y="396401"/>
                  <a:pt x="7889160" y="396584"/>
                </a:cubicBezTo>
                <a:cubicBezTo>
                  <a:pt x="7912857" y="396752"/>
                  <a:pt x="7982608" y="458868"/>
                  <a:pt x="7990933" y="487217"/>
                </a:cubicBezTo>
                <a:cubicBezTo>
                  <a:pt x="7994010" y="497695"/>
                  <a:pt x="7992825" y="522341"/>
                  <a:pt x="7988299" y="541986"/>
                </a:cubicBezTo>
                <a:cubicBezTo>
                  <a:pt x="7983510" y="562777"/>
                  <a:pt x="7983633" y="577705"/>
                  <a:pt x="7988593" y="577705"/>
                </a:cubicBezTo>
                <a:cubicBezTo>
                  <a:pt x="7993280" y="577705"/>
                  <a:pt x="7997116" y="584134"/>
                  <a:pt x="7997116" y="591992"/>
                </a:cubicBezTo>
                <a:cubicBezTo>
                  <a:pt x="7997116" y="599851"/>
                  <a:pt x="8001401" y="606280"/>
                  <a:pt x="8006641" y="606280"/>
                </a:cubicBezTo>
                <a:cubicBezTo>
                  <a:pt x="8011879" y="606280"/>
                  <a:pt x="8016166" y="622016"/>
                  <a:pt x="8016166" y="641249"/>
                </a:cubicBezTo>
                <a:cubicBezTo>
                  <a:pt x="8016166" y="660482"/>
                  <a:pt x="8022118" y="682984"/>
                  <a:pt x="8029393" y="691255"/>
                </a:cubicBezTo>
                <a:cubicBezTo>
                  <a:pt x="8036668" y="699526"/>
                  <a:pt x="8045581" y="720223"/>
                  <a:pt x="8049200" y="737249"/>
                </a:cubicBezTo>
                <a:cubicBezTo>
                  <a:pt x="8054436" y="761885"/>
                  <a:pt x="8052708" y="768205"/>
                  <a:pt x="8040734" y="768205"/>
                </a:cubicBezTo>
                <a:cubicBezTo>
                  <a:pt x="8032461" y="768205"/>
                  <a:pt x="8026762" y="763520"/>
                  <a:pt x="8028072" y="757794"/>
                </a:cubicBezTo>
                <a:cubicBezTo>
                  <a:pt x="8032294" y="739334"/>
                  <a:pt x="7999183" y="724138"/>
                  <a:pt x="7980447" y="735937"/>
                </a:cubicBezTo>
                <a:cubicBezTo>
                  <a:pt x="7957391" y="750456"/>
                  <a:pt x="7954990" y="772457"/>
                  <a:pt x="7972605" y="807767"/>
                </a:cubicBezTo>
                <a:cubicBezTo>
                  <a:pt x="7980847" y="824289"/>
                  <a:pt x="7987591" y="848259"/>
                  <a:pt x="7987591" y="861035"/>
                </a:cubicBezTo>
                <a:cubicBezTo>
                  <a:pt x="7987591" y="873810"/>
                  <a:pt x="7996163" y="895161"/>
                  <a:pt x="8006641" y="908481"/>
                </a:cubicBezTo>
                <a:cubicBezTo>
                  <a:pt x="8017118" y="921801"/>
                  <a:pt x="8025691" y="940441"/>
                  <a:pt x="8025691" y="949902"/>
                </a:cubicBezTo>
                <a:cubicBezTo>
                  <a:pt x="8025691" y="959364"/>
                  <a:pt x="8029976" y="969755"/>
                  <a:pt x="8035216" y="972993"/>
                </a:cubicBezTo>
                <a:cubicBezTo>
                  <a:pt x="8040454" y="976230"/>
                  <a:pt x="8044741" y="988678"/>
                  <a:pt x="8044741" y="1000653"/>
                </a:cubicBezTo>
                <a:cubicBezTo>
                  <a:pt x="8044741" y="1027484"/>
                  <a:pt x="8075360" y="1056766"/>
                  <a:pt x="8098801" y="1052353"/>
                </a:cubicBezTo>
                <a:cubicBezTo>
                  <a:pt x="8108358" y="1050554"/>
                  <a:pt x="8120409" y="1039462"/>
                  <a:pt x="8125580" y="1027706"/>
                </a:cubicBezTo>
                <a:cubicBezTo>
                  <a:pt x="8131335" y="1014622"/>
                  <a:pt x="8143344" y="1006330"/>
                  <a:pt x="8156537" y="1006330"/>
                </a:cubicBezTo>
                <a:cubicBezTo>
                  <a:pt x="8190257" y="1006330"/>
                  <a:pt x="8183839" y="1040487"/>
                  <a:pt x="8145380" y="1065697"/>
                </a:cubicBezTo>
                <a:cubicBezTo>
                  <a:pt x="8108885" y="1089620"/>
                  <a:pt x="8089847" y="1145229"/>
                  <a:pt x="8113104" y="1159975"/>
                </a:cubicBezTo>
                <a:cubicBezTo>
                  <a:pt x="8132091" y="1172013"/>
                  <a:pt x="8161590" y="1169322"/>
                  <a:pt x="8182292" y="1153665"/>
                </a:cubicBezTo>
                <a:cubicBezTo>
                  <a:pt x="8217763" y="1126836"/>
                  <a:pt x="8253668" y="1140328"/>
                  <a:pt x="8268139" y="1185923"/>
                </a:cubicBezTo>
                <a:cubicBezTo>
                  <a:pt x="8277273" y="1214701"/>
                  <a:pt x="8314947" y="1210436"/>
                  <a:pt x="8319249" y="1180138"/>
                </a:cubicBezTo>
                <a:cubicBezTo>
                  <a:pt x="8320925" y="1168339"/>
                  <a:pt x="8336999" y="1147470"/>
                  <a:pt x="8354968" y="1133764"/>
                </a:cubicBezTo>
                <a:cubicBezTo>
                  <a:pt x="8381680" y="1113390"/>
                  <a:pt x="8387617" y="1102534"/>
                  <a:pt x="8387510" y="1074256"/>
                </a:cubicBezTo>
                <a:cubicBezTo>
                  <a:pt x="8387352" y="1032279"/>
                  <a:pt x="8378306" y="995563"/>
                  <a:pt x="8369468" y="1001025"/>
                </a:cubicBezTo>
                <a:cubicBezTo>
                  <a:pt x="8358983" y="1007505"/>
                  <a:pt x="8367111" y="870650"/>
                  <a:pt x="8377848" y="859912"/>
                </a:cubicBezTo>
                <a:cubicBezTo>
                  <a:pt x="8383234" y="854526"/>
                  <a:pt x="8387640" y="842930"/>
                  <a:pt x="8387640" y="834141"/>
                </a:cubicBezTo>
                <a:cubicBezTo>
                  <a:pt x="8387640" y="825353"/>
                  <a:pt x="8393553" y="813255"/>
                  <a:pt x="8400780" y="807258"/>
                </a:cubicBezTo>
                <a:cubicBezTo>
                  <a:pt x="8417894" y="793054"/>
                  <a:pt x="8426523" y="748549"/>
                  <a:pt x="8418107" y="717887"/>
                </a:cubicBezTo>
                <a:cubicBezTo>
                  <a:pt x="8414447" y="704551"/>
                  <a:pt x="8395654" y="676083"/>
                  <a:pt x="8376345" y="654627"/>
                </a:cubicBezTo>
                <a:cubicBezTo>
                  <a:pt x="8357037" y="633170"/>
                  <a:pt x="8338207" y="606014"/>
                  <a:pt x="8334502" y="594279"/>
                </a:cubicBezTo>
                <a:cubicBezTo>
                  <a:pt x="8330796" y="582544"/>
                  <a:pt x="8319806" y="566010"/>
                  <a:pt x="8310077" y="557538"/>
                </a:cubicBezTo>
                <a:cubicBezTo>
                  <a:pt x="8300349" y="549065"/>
                  <a:pt x="8292390" y="535441"/>
                  <a:pt x="8292390" y="527262"/>
                </a:cubicBezTo>
                <a:cubicBezTo>
                  <a:pt x="8292390" y="519083"/>
                  <a:pt x="8287032" y="506561"/>
                  <a:pt x="8280484" y="499436"/>
                </a:cubicBezTo>
                <a:cubicBezTo>
                  <a:pt x="8255954" y="472745"/>
                  <a:pt x="8245606" y="444859"/>
                  <a:pt x="8249326" y="415467"/>
                </a:cubicBezTo>
                <a:cubicBezTo>
                  <a:pt x="8254019" y="378387"/>
                  <a:pt x="8260674" y="370729"/>
                  <a:pt x="8275404" y="385459"/>
                </a:cubicBezTo>
                <a:cubicBezTo>
                  <a:pt x="8281603" y="391658"/>
                  <a:pt x="8296918" y="396730"/>
                  <a:pt x="8309437" y="396730"/>
                </a:cubicBezTo>
                <a:cubicBezTo>
                  <a:pt x="8334605" y="396730"/>
                  <a:pt x="8367780" y="430296"/>
                  <a:pt x="8368273" y="456261"/>
                </a:cubicBezTo>
                <a:cubicBezTo>
                  <a:pt x="8368448" y="465429"/>
                  <a:pt x="8372876" y="472930"/>
                  <a:pt x="8378115" y="472930"/>
                </a:cubicBezTo>
                <a:cubicBezTo>
                  <a:pt x="8383354" y="472930"/>
                  <a:pt x="8387640" y="479515"/>
                  <a:pt x="8387640" y="487564"/>
                </a:cubicBezTo>
                <a:cubicBezTo>
                  <a:pt x="8387640" y="495613"/>
                  <a:pt x="8419988" y="533819"/>
                  <a:pt x="8459524" y="572468"/>
                </a:cubicBezTo>
                <a:lnTo>
                  <a:pt x="8531408" y="642738"/>
                </a:lnTo>
                <a:lnTo>
                  <a:pt x="8528581" y="703090"/>
                </a:lnTo>
                <a:lnTo>
                  <a:pt x="8525752" y="763443"/>
                </a:lnTo>
                <a:lnTo>
                  <a:pt x="8554327" y="766667"/>
                </a:lnTo>
                <a:cubicBezTo>
                  <a:pt x="8595686" y="771333"/>
                  <a:pt x="8606715" y="784558"/>
                  <a:pt x="8606715" y="829488"/>
                </a:cubicBezTo>
                <a:cubicBezTo>
                  <a:pt x="8606715" y="856865"/>
                  <a:pt x="8612998" y="876132"/>
                  <a:pt x="8626732" y="890874"/>
                </a:cubicBezTo>
                <a:cubicBezTo>
                  <a:pt x="8641275" y="906484"/>
                  <a:pt x="8645705" y="921302"/>
                  <a:pt x="8642932" y="945058"/>
                </a:cubicBezTo>
                <a:cubicBezTo>
                  <a:pt x="8640833" y="963041"/>
                  <a:pt x="8642541" y="977755"/>
                  <a:pt x="8646727" y="977755"/>
                </a:cubicBezTo>
                <a:cubicBezTo>
                  <a:pt x="8650914" y="977755"/>
                  <a:pt x="8654340" y="990614"/>
                  <a:pt x="8654340" y="1006330"/>
                </a:cubicBezTo>
                <a:cubicBezTo>
                  <a:pt x="8654340" y="1028706"/>
                  <a:pt x="8650141" y="1034905"/>
                  <a:pt x="8634983" y="1034905"/>
                </a:cubicBezTo>
                <a:cubicBezTo>
                  <a:pt x="8606698" y="1034905"/>
                  <a:pt x="8596016" y="1071150"/>
                  <a:pt x="8613928" y="1106343"/>
                </a:cubicBezTo>
                <a:cubicBezTo>
                  <a:pt x="8621927" y="1122059"/>
                  <a:pt x="8631509" y="1141347"/>
                  <a:pt x="8635222" y="1149205"/>
                </a:cubicBezTo>
                <a:cubicBezTo>
                  <a:pt x="8638935" y="1157063"/>
                  <a:pt x="8653282" y="1164844"/>
                  <a:pt x="8667103" y="1166496"/>
                </a:cubicBezTo>
                <a:cubicBezTo>
                  <a:pt x="8680924" y="1168149"/>
                  <a:pt x="8698366" y="1178257"/>
                  <a:pt x="8705862" y="1188960"/>
                </a:cubicBezTo>
                <a:cubicBezTo>
                  <a:pt x="8713359" y="1199663"/>
                  <a:pt x="8724121" y="1205559"/>
                  <a:pt x="8729779" y="1202063"/>
                </a:cubicBezTo>
                <a:cubicBezTo>
                  <a:pt x="8750922" y="1188996"/>
                  <a:pt x="8759537" y="1207463"/>
                  <a:pt x="8744318" y="1233228"/>
                </a:cubicBezTo>
                <a:cubicBezTo>
                  <a:pt x="8732582" y="1253094"/>
                  <a:pt x="8731435" y="1264619"/>
                  <a:pt x="8739168" y="1284960"/>
                </a:cubicBezTo>
                <a:cubicBezTo>
                  <a:pt x="8752332" y="1319583"/>
                  <a:pt x="8772882" y="1317984"/>
                  <a:pt x="8809761" y="1279466"/>
                </a:cubicBezTo>
                <a:cubicBezTo>
                  <a:pt x="8826435" y="1262050"/>
                  <a:pt x="8847579" y="1245040"/>
                  <a:pt x="8856746" y="1241665"/>
                </a:cubicBezTo>
                <a:cubicBezTo>
                  <a:pt x="8865914" y="1238289"/>
                  <a:pt x="8873415" y="1227074"/>
                  <a:pt x="8873415" y="1216741"/>
                </a:cubicBezTo>
                <a:cubicBezTo>
                  <a:pt x="8873415" y="1206408"/>
                  <a:pt x="8877889" y="1195189"/>
                  <a:pt x="8883357" y="1191810"/>
                </a:cubicBezTo>
                <a:cubicBezTo>
                  <a:pt x="8899713" y="1181701"/>
                  <a:pt x="8921040" y="1206765"/>
                  <a:pt x="8921040" y="1236096"/>
                </a:cubicBezTo>
                <a:cubicBezTo>
                  <a:pt x="8921040" y="1251171"/>
                  <a:pt x="8925326" y="1263505"/>
                  <a:pt x="8930565" y="1263505"/>
                </a:cubicBezTo>
                <a:cubicBezTo>
                  <a:pt x="8935803" y="1263505"/>
                  <a:pt x="8940090" y="1269410"/>
                  <a:pt x="8940090" y="1276626"/>
                </a:cubicBezTo>
                <a:cubicBezTo>
                  <a:pt x="8940090" y="1283843"/>
                  <a:pt x="8946243" y="1294855"/>
                  <a:pt x="8953765" y="1301097"/>
                </a:cubicBezTo>
                <a:cubicBezTo>
                  <a:pt x="8961287" y="1307339"/>
                  <a:pt x="8970200" y="1325009"/>
                  <a:pt x="8973572" y="1340363"/>
                </a:cubicBezTo>
                <a:cubicBezTo>
                  <a:pt x="8976944" y="1355717"/>
                  <a:pt x="8983191" y="1368280"/>
                  <a:pt x="8987453" y="1368280"/>
                </a:cubicBezTo>
                <a:cubicBezTo>
                  <a:pt x="9001874" y="1368280"/>
                  <a:pt x="9007957" y="1400992"/>
                  <a:pt x="8995377" y="1410891"/>
                </a:cubicBezTo>
                <a:cubicBezTo>
                  <a:pt x="8988543" y="1416268"/>
                  <a:pt x="8981583" y="1437813"/>
                  <a:pt x="8979908" y="1458768"/>
                </a:cubicBezTo>
                <a:cubicBezTo>
                  <a:pt x="8978234" y="1479723"/>
                  <a:pt x="8968590" y="1505716"/>
                  <a:pt x="8958477" y="1516531"/>
                </a:cubicBezTo>
                <a:cubicBezTo>
                  <a:pt x="8943940" y="1532078"/>
                  <a:pt x="8940326" y="1549030"/>
                  <a:pt x="8941217" y="1597494"/>
                </a:cubicBezTo>
                <a:cubicBezTo>
                  <a:pt x="8942930" y="1690693"/>
                  <a:pt x="8950141" y="1713449"/>
                  <a:pt x="8980536" y="1721572"/>
                </a:cubicBezTo>
                <a:cubicBezTo>
                  <a:pt x="9001662" y="1727219"/>
                  <a:pt x="9010170" y="1724144"/>
                  <a:pt x="9024769" y="1705584"/>
                </a:cubicBezTo>
                <a:cubicBezTo>
                  <a:pt x="9045990" y="1678605"/>
                  <a:pt x="9071490" y="1675702"/>
                  <a:pt x="9080188" y="1699274"/>
                </a:cubicBezTo>
                <a:cubicBezTo>
                  <a:pt x="9083570" y="1708442"/>
                  <a:pt x="9089247" y="1718086"/>
                  <a:pt x="9092803" y="1720705"/>
                </a:cubicBezTo>
                <a:cubicBezTo>
                  <a:pt x="9096358" y="1723324"/>
                  <a:pt x="9102166" y="1741240"/>
                  <a:pt x="9105709" y="1760517"/>
                </a:cubicBezTo>
                <a:cubicBezTo>
                  <a:pt x="9111298" y="1790921"/>
                  <a:pt x="9108649" y="1798814"/>
                  <a:pt x="9085724" y="1820072"/>
                </a:cubicBezTo>
                <a:cubicBezTo>
                  <a:pt x="9046006" y="1856901"/>
                  <a:pt x="9033090" y="1846022"/>
                  <a:pt x="9050058" y="1790031"/>
                </a:cubicBezTo>
                <a:cubicBezTo>
                  <a:pt x="9062375" y="1749384"/>
                  <a:pt x="8986553" y="1735150"/>
                  <a:pt x="8971363" y="1775258"/>
                </a:cubicBezTo>
                <a:cubicBezTo>
                  <a:pt x="8963428" y="1796208"/>
                  <a:pt x="8944458" y="1815955"/>
                  <a:pt x="8932264" y="1815955"/>
                </a:cubicBezTo>
                <a:cubicBezTo>
                  <a:pt x="8917836" y="1815955"/>
                  <a:pt x="8912049" y="1791468"/>
                  <a:pt x="8917923" y="1755275"/>
                </a:cubicBezTo>
                <a:cubicBezTo>
                  <a:pt x="8921932" y="1730565"/>
                  <a:pt x="8918147" y="1714822"/>
                  <a:pt x="8903125" y="1693724"/>
                </a:cubicBezTo>
                <a:cubicBezTo>
                  <a:pt x="8892024" y="1678133"/>
                  <a:pt x="8882940" y="1660575"/>
                  <a:pt x="8882940" y="1654705"/>
                </a:cubicBezTo>
                <a:cubicBezTo>
                  <a:pt x="8882940" y="1648836"/>
                  <a:pt x="8871758" y="1639782"/>
                  <a:pt x="8858092" y="1634586"/>
                </a:cubicBezTo>
                <a:cubicBezTo>
                  <a:pt x="8838852" y="1627271"/>
                  <a:pt x="8835616" y="1622281"/>
                  <a:pt x="8843756" y="1612473"/>
                </a:cubicBezTo>
                <a:cubicBezTo>
                  <a:pt x="8851185" y="1603522"/>
                  <a:pt x="8851596" y="1578733"/>
                  <a:pt x="8845158" y="1527948"/>
                </a:cubicBezTo>
                <a:cubicBezTo>
                  <a:pt x="8839772" y="1485472"/>
                  <a:pt x="8839487" y="1444097"/>
                  <a:pt x="8844458" y="1426759"/>
                </a:cubicBezTo>
                <a:cubicBezTo>
                  <a:pt x="8849085" y="1410627"/>
                  <a:pt x="8849705" y="1385591"/>
                  <a:pt x="8845835" y="1371123"/>
                </a:cubicBezTo>
                <a:cubicBezTo>
                  <a:pt x="8840055" y="1349511"/>
                  <a:pt x="8831457" y="1343365"/>
                  <a:pt x="8797645" y="1336679"/>
                </a:cubicBezTo>
                <a:cubicBezTo>
                  <a:pt x="8753939" y="1328035"/>
                  <a:pt x="8740508" y="1336089"/>
                  <a:pt x="8740210" y="1371118"/>
                </a:cubicBezTo>
                <a:cubicBezTo>
                  <a:pt x="8740134" y="1380537"/>
                  <a:pt x="8728729" y="1397994"/>
                  <a:pt x="8714875" y="1409911"/>
                </a:cubicBezTo>
                <a:cubicBezTo>
                  <a:pt x="8692320" y="1429312"/>
                  <a:pt x="8690495" y="1435490"/>
                  <a:pt x="8697417" y="1468985"/>
                </a:cubicBezTo>
                <a:cubicBezTo>
                  <a:pt x="8701668" y="1489559"/>
                  <a:pt x="8704151" y="1512153"/>
                  <a:pt x="8702933" y="1519192"/>
                </a:cubicBezTo>
                <a:cubicBezTo>
                  <a:pt x="8701286" y="1528715"/>
                  <a:pt x="8708195" y="1530350"/>
                  <a:pt x="8729917" y="1525579"/>
                </a:cubicBezTo>
                <a:cubicBezTo>
                  <a:pt x="8752072" y="1520713"/>
                  <a:pt x="8759114" y="1522514"/>
                  <a:pt x="8759114" y="1533044"/>
                </a:cubicBezTo>
                <a:cubicBezTo>
                  <a:pt x="8759114" y="1540677"/>
                  <a:pt x="8765544" y="1552258"/>
                  <a:pt x="8773402" y="1558780"/>
                </a:cubicBezTo>
                <a:cubicBezTo>
                  <a:pt x="8781260" y="1565302"/>
                  <a:pt x="8787689" y="1580828"/>
                  <a:pt x="8787689" y="1593284"/>
                </a:cubicBezTo>
                <a:cubicBezTo>
                  <a:pt x="8787689" y="1605739"/>
                  <a:pt x="8791976" y="1615930"/>
                  <a:pt x="8797214" y="1615930"/>
                </a:cubicBezTo>
                <a:cubicBezTo>
                  <a:pt x="8802453" y="1615930"/>
                  <a:pt x="8806805" y="1623431"/>
                  <a:pt x="8806885" y="1632599"/>
                </a:cubicBezTo>
                <a:cubicBezTo>
                  <a:pt x="8807010" y="1646844"/>
                  <a:pt x="8808373" y="1647190"/>
                  <a:pt x="8816264" y="1634980"/>
                </a:cubicBezTo>
                <a:cubicBezTo>
                  <a:pt x="8821343" y="1627122"/>
                  <a:pt x="8825498" y="1624979"/>
                  <a:pt x="8825498" y="1630218"/>
                </a:cubicBezTo>
                <a:cubicBezTo>
                  <a:pt x="8825498" y="1635456"/>
                  <a:pt x="8821643" y="1645833"/>
                  <a:pt x="8816932" y="1653277"/>
                </a:cubicBezTo>
                <a:cubicBezTo>
                  <a:pt x="8809631" y="1664811"/>
                  <a:pt x="8804776" y="1664459"/>
                  <a:pt x="8784075" y="1650896"/>
                </a:cubicBezTo>
                <a:cubicBezTo>
                  <a:pt x="8754025" y="1631206"/>
                  <a:pt x="8736382" y="1630751"/>
                  <a:pt x="8721014" y="1649268"/>
                </a:cubicBezTo>
                <a:cubicBezTo>
                  <a:pt x="8711505" y="1660726"/>
                  <a:pt x="8711742" y="1666670"/>
                  <a:pt x="8722211" y="1679285"/>
                </a:cubicBezTo>
                <a:cubicBezTo>
                  <a:pt x="8731716" y="1690737"/>
                  <a:pt x="8734439" y="1718585"/>
                  <a:pt x="8732224" y="1781679"/>
                </a:cubicBezTo>
                <a:cubicBezTo>
                  <a:pt x="8729874" y="1848633"/>
                  <a:pt x="8732516" y="1872675"/>
                  <a:pt x="8743845" y="1887393"/>
                </a:cubicBezTo>
                <a:cubicBezTo>
                  <a:pt x="8751910" y="1897870"/>
                  <a:pt x="8758645" y="1917941"/>
                  <a:pt x="8758811" y="1931994"/>
                </a:cubicBezTo>
                <a:cubicBezTo>
                  <a:pt x="8759194" y="1964298"/>
                  <a:pt x="8792630" y="1978266"/>
                  <a:pt x="8810634" y="1953643"/>
                </a:cubicBezTo>
                <a:cubicBezTo>
                  <a:pt x="8823172" y="1936496"/>
                  <a:pt x="8820102" y="1895651"/>
                  <a:pt x="8805602" y="1886690"/>
                </a:cubicBezTo>
                <a:cubicBezTo>
                  <a:pt x="8800990" y="1883838"/>
                  <a:pt x="8797215" y="1866757"/>
                  <a:pt x="8797215" y="1848730"/>
                </a:cubicBezTo>
                <a:cubicBezTo>
                  <a:pt x="8797215" y="1821051"/>
                  <a:pt x="8800560" y="1815955"/>
                  <a:pt x="8818736" y="1815955"/>
                </a:cubicBezTo>
                <a:cubicBezTo>
                  <a:pt x="8844317" y="1815955"/>
                  <a:pt x="8860095" y="1838426"/>
                  <a:pt x="8869421" y="1888143"/>
                </a:cubicBezTo>
                <a:cubicBezTo>
                  <a:pt x="8873180" y="1908181"/>
                  <a:pt x="8880748" y="1929384"/>
                  <a:pt x="8886238" y="1935261"/>
                </a:cubicBezTo>
                <a:cubicBezTo>
                  <a:pt x="8897697" y="1947528"/>
                  <a:pt x="8942532" y="1941913"/>
                  <a:pt x="8934672" y="1929195"/>
                </a:cubicBezTo>
                <a:cubicBezTo>
                  <a:pt x="8931814" y="1924571"/>
                  <a:pt x="8941508" y="1925188"/>
                  <a:pt x="8956214" y="1930566"/>
                </a:cubicBezTo>
                <a:cubicBezTo>
                  <a:pt x="8970920" y="1935945"/>
                  <a:pt x="8988793" y="1942412"/>
                  <a:pt x="8995931" y="1944938"/>
                </a:cubicBezTo>
                <a:cubicBezTo>
                  <a:pt x="9005700" y="1948395"/>
                  <a:pt x="9006268" y="1952714"/>
                  <a:pt x="8998229" y="1962400"/>
                </a:cubicBezTo>
                <a:cubicBezTo>
                  <a:pt x="8989628" y="1972764"/>
                  <a:pt x="8992201" y="1974381"/>
                  <a:pt x="9011444" y="1970702"/>
                </a:cubicBezTo>
                <a:cubicBezTo>
                  <a:pt x="9030374" y="1967083"/>
                  <a:pt x="9035340" y="1960427"/>
                  <a:pt x="9035340" y="1938670"/>
                </a:cubicBezTo>
                <a:cubicBezTo>
                  <a:pt x="9035340" y="1917885"/>
                  <a:pt x="9039812" y="1911205"/>
                  <a:pt x="9053728" y="1911205"/>
                </a:cubicBezTo>
                <a:cubicBezTo>
                  <a:pt x="9065515" y="1911205"/>
                  <a:pt x="9073207" y="1918862"/>
                  <a:pt x="9075159" y="1932539"/>
                </a:cubicBezTo>
                <a:cubicBezTo>
                  <a:pt x="9076833" y="1944273"/>
                  <a:pt x="9086053" y="1955370"/>
                  <a:pt x="9095648" y="1957199"/>
                </a:cubicBezTo>
                <a:cubicBezTo>
                  <a:pt x="9121448" y="1962119"/>
                  <a:pt x="9146445" y="1930966"/>
                  <a:pt x="9141845" y="1899624"/>
                </a:cubicBezTo>
                <a:cubicBezTo>
                  <a:pt x="9139575" y="1884162"/>
                  <a:pt x="9142376" y="1873105"/>
                  <a:pt x="9148559" y="1873105"/>
                </a:cubicBezTo>
                <a:cubicBezTo>
                  <a:pt x="9154392" y="1873105"/>
                  <a:pt x="9159165" y="1866676"/>
                  <a:pt x="9159165" y="1858818"/>
                </a:cubicBezTo>
                <a:cubicBezTo>
                  <a:pt x="9159165" y="1850128"/>
                  <a:pt x="9168028" y="1844530"/>
                  <a:pt x="9181787" y="1844530"/>
                </a:cubicBezTo>
                <a:cubicBezTo>
                  <a:pt x="9199503" y="1844530"/>
                  <a:pt x="9205700" y="1850984"/>
                  <a:pt x="9210362" y="1874296"/>
                </a:cubicBezTo>
                <a:cubicBezTo>
                  <a:pt x="9213636" y="1890667"/>
                  <a:pt x="9216315" y="1912482"/>
                  <a:pt x="9216315" y="1922775"/>
                </a:cubicBezTo>
                <a:cubicBezTo>
                  <a:pt x="9216315" y="1933068"/>
                  <a:pt x="9224674" y="1948605"/>
                  <a:pt x="9234891" y="1957303"/>
                </a:cubicBezTo>
                <a:cubicBezTo>
                  <a:pt x="9254333" y="1973855"/>
                  <a:pt x="9269716" y="2033520"/>
                  <a:pt x="9282143" y="2140593"/>
                </a:cubicBezTo>
                <a:cubicBezTo>
                  <a:pt x="9286146" y="2175078"/>
                  <a:pt x="9292079" y="2207593"/>
                  <a:pt x="9295327" y="2212850"/>
                </a:cubicBezTo>
                <a:cubicBezTo>
                  <a:pt x="9304744" y="2228087"/>
                  <a:pt x="9338985" y="2221210"/>
                  <a:pt x="9353827" y="2201101"/>
                </a:cubicBezTo>
                <a:cubicBezTo>
                  <a:pt x="9364324" y="2186879"/>
                  <a:pt x="9370044" y="2185242"/>
                  <a:pt x="9378864" y="2193934"/>
                </a:cubicBezTo>
                <a:cubicBezTo>
                  <a:pt x="9396533" y="2211349"/>
                  <a:pt x="9382399" y="2233419"/>
                  <a:pt x="9347732" y="2242546"/>
                </a:cubicBezTo>
                <a:lnTo>
                  <a:pt x="9316327" y="2250814"/>
                </a:lnTo>
                <a:lnTo>
                  <a:pt x="9318123" y="2378470"/>
                </a:lnTo>
                <a:cubicBezTo>
                  <a:pt x="9319249" y="2458486"/>
                  <a:pt x="9323692" y="2507385"/>
                  <a:pt x="9330029" y="2509498"/>
                </a:cubicBezTo>
                <a:cubicBezTo>
                  <a:pt x="9335590" y="2511351"/>
                  <a:pt x="9340158" y="2530727"/>
                  <a:pt x="9340180" y="2552555"/>
                </a:cubicBezTo>
                <a:cubicBezTo>
                  <a:pt x="9340199" y="2576047"/>
                  <a:pt x="9350024" y="2611569"/>
                  <a:pt x="9364246" y="2639602"/>
                </a:cubicBezTo>
                <a:cubicBezTo>
                  <a:pt x="9382071" y="2674738"/>
                  <a:pt x="9389805" y="2708544"/>
                  <a:pt x="9394208" y="2770571"/>
                </a:cubicBezTo>
                <a:cubicBezTo>
                  <a:pt x="9397472" y="2816556"/>
                  <a:pt x="9403981" y="2854180"/>
                  <a:pt x="9408673" y="2854180"/>
                </a:cubicBezTo>
                <a:cubicBezTo>
                  <a:pt x="9418358" y="2854180"/>
                  <a:pt x="9410415" y="2912371"/>
                  <a:pt x="9395313" y="2952055"/>
                </a:cubicBezTo>
                <a:cubicBezTo>
                  <a:pt x="9387363" y="2972945"/>
                  <a:pt x="9388358" y="2981937"/>
                  <a:pt x="9400054" y="2994917"/>
                </a:cubicBezTo>
                <a:cubicBezTo>
                  <a:pt x="9408195" y="3003951"/>
                  <a:pt x="9417797" y="3023130"/>
                  <a:pt x="9421393" y="3037536"/>
                </a:cubicBezTo>
                <a:cubicBezTo>
                  <a:pt x="9424988" y="3051943"/>
                  <a:pt x="9431752" y="3063730"/>
                  <a:pt x="9436422" y="3063730"/>
                </a:cubicBezTo>
                <a:cubicBezTo>
                  <a:pt x="9441093" y="3063730"/>
                  <a:pt x="9444915" y="3071778"/>
                  <a:pt x="9444915" y="3081614"/>
                </a:cubicBezTo>
                <a:cubicBezTo>
                  <a:pt x="9444915" y="3112006"/>
                  <a:pt x="9465998" y="3121440"/>
                  <a:pt x="9490159" y="3101859"/>
                </a:cubicBezTo>
                <a:cubicBezTo>
                  <a:pt x="9501946" y="3092305"/>
                  <a:pt x="9511590" y="3077540"/>
                  <a:pt x="9511590" y="3069048"/>
                </a:cubicBezTo>
                <a:cubicBezTo>
                  <a:pt x="9511590" y="3055077"/>
                  <a:pt x="9536584" y="3037255"/>
                  <a:pt x="9544075" y="3045885"/>
                </a:cubicBezTo>
                <a:cubicBezTo>
                  <a:pt x="9553390" y="3056617"/>
                  <a:pt x="9557578" y="3118199"/>
                  <a:pt x="9549823" y="3130405"/>
                </a:cubicBezTo>
                <a:cubicBezTo>
                  <a:pt x="9542388" y="3142109"/>
                  <a:pt x="9537317" y="3142567"/>
                  <a:pt x="9521782" y="3132941"/>
                </a:cubicBezTo>
                <a:cubicBezTo>
                  <a:pt x="9511352" y="3126477"/>
                  <a:pt x="9495726" y="3123911"/>
                  <a:pt x="9487056" y="3127237"/>
                </a:cubicBezTo>
                <a:cubicBezTo>
                  <a:pt x="9474076" y="3132219"/>
                  <a:pt x="9472506" y="3141012"/>
                  <a:pt x="9478156" y="3177089"/>
                </a:cubicBezTo>
                <a:cubicBezTo>
                  <a:pt x="9481930" y="3201181"/>
                  <a:pt x="9484833" y="3228393"/>
                  <a:pt x="9484608" y="3237561"/>
                </a:cubicBezTo>
                <a:cubicBezTo>
                  <a:pt x="9484383" y="3246729"/>
                  <a:pt x="9488219" y="3254230"/>
                  <a:pt x="9493132" y="3254230"/>
                </a:cubicBezTo>
                <a:cubicBezTo>
                  <a:pt x="9498045" y="3254230"/>
                  <a:pt x="9502065" y="3260660"/>
                  <a:pt x="9502065" y="3268517"/>
                </a:cubicBezTo>
                <a:cubicBezTo>
                  <a:pt x="9502065" y="3276376"/>
                  <a:pt x="9506351" y="3282805"/>
                  <a:pt x="9511590" y="3282805"/>
                </a:cubicBezTo>
                <a:cubicBezTo>
                  <a:pt x="9524596" y="3282805"/>
                  <a:pt x="9523662" y="3324073"/>
                  <a:pt x="9510355" y="3337380"/>
                </a:cubicBezTo>
                <a:cubicBezTo>
                  <a:pt x="9504403" y="3343332"/>
                  <a:pt x="9496954" y="3397035"/>
                  <a:pt x="9493686" y="3457550"/>
                </a:cubicBezTo>
                <a:cubicBezTo>
                  <a:pt x="9488364" y="3556093"/>
                  <a:pt x="9489468" y="3568015"/>
                  <a:pt x="9504795" y="3577581"/>
                </a:cubicBezTo>
                <a:cubicBezTo>
                  <a:pt x="9532272" y="3594730"/>
                  <a:pt x="9542258" y="3632853"/>
                  <a:pt x="9528928" y="3669717"/>
                </a:cubicBezTo>
                <a:cubicBezTo>
                  <a:pt x="9522526" y="3687420"/>
                  <a:pt x="9513863" y="3701905"/>
                  <a:pt x="9509677" y="3701905"/>
                </a:cubicBezTo>
                <a:cubicBezTo>
                  <a:pt x="9498827" y="3701905"/>
                  <a:pt x="9500230" y="3753410"/>
                  <a:pt x="9511384" y="3764564"/>
                </a:cubicBezTo>
                <a:cubicBezTo>
                  <a:pt x="9516509" y="3769690"/>
                  <a:pt x="9522967" y="3839963"/>
                  <a:pt x="9525734" y="3920727"/>
                </a:cubicBezTo>
                <a:cubicBezTo>
                  <a:pt x="9528502" y="4001491"/>
                  <a:pt x="9534690" y="4069996"/>
                  <a:pt x="9539486" y="4072961"/>
                </a:cubicBezTo>
                <a:cubicBezTo>
                  <a:pt x="9544281" y="4075925"/>
                  <a:pt x="9551270" y="4120094"/>
                  <a:pt x="9555015" y="4171115"/>
                </a:cubicBezTo>
                <a:cubicBezTo>
                  <a:pt x="9558760" y="4222136"/>
                  <a:pt x="9565524" y="4263880"/>
                  <a:pt x="9570045" y="4263880"/>
                </a:cubicBezTo>
                <a:cubicBezTo>
                  <a:pt x="9574566" y="4263880"/>
                  <a:pt x="9578265" y="4280812"/>
                  <a:pt x="9578265" y="4301507"/>
                </a:cubicBezTo>
                <a:cubicBezTo>
                  <a:pt x="9578265" y="4326599"/>
                  <a:pt x="9583510" y="4342069"/>
                  <a:pt x="9594011" y="4347946"/>
                </a:cubicBezTo>
                <a:cubicBezTo>
                  <a:pt x="9607561" y="4355528"/>
                  <a:pt x="9608293" y="4362538"/>
                  <a:pt x="9599250" y="4398158"/>
                </a:cubicBezTo>
                <a:cubicBezTo>
                  <a:pt x="9593471" y="4420927"/>
                  <a:pt x="9591784" y="4441821"/>
                  <a:pt x="9595501" y="4444587"/>
                </a:cubicBezTo>
                <a:cubicBezTo>
                  <a:pt x="9599218" y="4447354"/>
                  <a:pt x="9610695" y="4465691"/>
                  <a:pt x="9621003" y="4485336"/>
                </a:cubicBezTo>
                <a:cubicBezTo>
                  <a:pt x="9640678" y="4522831"/>
                  <a:pt x="9652656" y="4528579"/>
                  <a:pt x="9671610" y="4509625"/>
                </a:cubicBezTo>
                <a:cubicBezTo>
                  <a:pt x="9684793" y="4496442"/>
                  <a:pt x="9687035" y="4463905"/>
                  <a:pt x="9674761" y="4463905"/>
                </a:cubicBezTo>
                <a:cubicBezTo>
                  <a:pt x="9670207" y="4463905"/>
                  <a:pt x="9664070" y="4449037"/>
                  <a:pt x="9661121" y="4430864"/>
                </a:cubicBezTo>
                <a:cubicBezTo>
                  <a:pt x="9658171" y="4412691"/>
                  <a:pt x="9646840" y="4388250"/>
                  <a:pt x="9635940" y="4376550"/>
                </a:cubicBezTo>
                <a:lnTo>
                  <a:pt x="9616122" y="4355277"/>
                </a:lnTo>
                <a:lnTo>
                  <a:pt x="9642436" y="4333734"/>
                </a:lnTo>
                <a:cubicBezTo>
                  <a:pt x="9672690" y="4308967"/>
                  <a:pt x="9704268" y="4305464"/>
                  <a:pt x="9720540" y="4325071"/>
                </a:cubicBezTo>
                <a:cubicBezTo>
                  <a:pt x="9734098" y="4341406"/>
                  <a:pt x="9724361" y="4404894"/>
                  <a:pt x="9705390" y="4423865"/>
                </a:cubicBezTo>
                <a:cubicBezTo>
                  <a:pt x="9691465" y="4437791"/>
                  <a:pt x="9687973" y="4463905"/>
                  <a:pt x="9700036" y="4463905"/>
                </a:cubicBezTo>
                <a:cubicBezTo>
                  <a:pt x="9704145" y="4463905"/>
                  <a:pt x="9715270" y="4477046"/>
                  <a:pt x="9724758" y="4493107"/>
                </a:cubicBezTo>
                <a:cubicBezTo>
                  <a:pt x="9740581" y="4519895"/>
                  <a:pt x="9740752" y="4523697"/>
                  <a:pt x="9726811" y="4539101"/>
                </a:cubicBezTo>
                <a:cubicBezTo>
                  <a:pt x="9710653" y="4556956"/>
                  <a:pt x="9707062" y="4580002"/>
                  <a:pt x="9718635" y="4591576"/>
                </a:cubicBezTo>
                <a:cubicBezTo>
                  <a:pt x="9722496" y="4595437"/>
                  <a:pt x="9730767" y="4628930"/>
                  <a:pt x="9737013" y="4666005"/>
                </a:cubicBezTo>
                <a:cubicBezTo>
                  <a:pt x="9743261" y="4703079"/>
                  <a:pt x="9752803" y="4736152"/>
                  <a:pt x="9758219" y="4739499"/>
                </a:cubicBezTo>
                <a:cubicBezTo>
                  <a:pt x="9763642" y="4742851"/>
                  <a:pt x="9768918" y="4786081"/>
                  <a:pt x="9769963" y="4835726"/>
                </a:cubicBezTo>
                <a:cubicBezTo>
                  <a:pt x="9771519" y="4909648"/>
                  <a:pt x="9775177" y="4929584"/>
                  <a:pt x="9790291" y="4946519"/>
                </a:cubicBezTo>
                <a:cubicBezTo>
                  <a:pt x="9804104" y="4961997"/>
                  <a:pt x="9807106" y="4974526"/>
                  <a:pt x="9802274" y="4996526"/>
                </a:cubicBezTo>
                <a:cubicBezTo>
                  <a:pt x="9794273" y="5032952"/>
                  <a:pt x="9773024" y="5034722"/>
                  <a:pt x="9764328" y="4999686"/>
                </a:cubicBezTo>
                <a:cubicBezTo>
                  <a:pt x="9756992" y="4970125"/>
                  <a:pt x="9723752" y="4930630"/>
                  <a:pt x="9706211" y="4930630"/>
                </a:cubicBezTo>
                <a:cubicBezTo>
                  <a:pt x="9691647" y="4930630"/>
                  <a:pt x="9683040" y="4952400"/>
                  <a:pt x="9683040" y="4989240"/>
                </a:cubicBezTo>
                <a:cubicBezTo>
                  <a:pt x="9683040" y="5004902"/>
                  <a:pt x="9676465" y="5024291"/>
                  <a:pt x="9668430" y="5032327"/>
                </a:cubicBezTo>
                <a:cubicBezTo>
                  <a:pt x="9660078" y="5040678"/>
                  <a:pt x="9656261" y="5054635"/>
                  <a:pt x="9659521" y="5064905"/>
                </a:cubicBezTo>
                <a:cubicBezTo>
                  <a:pt x="9664412" y="5080316"/>
                  <a:pt x="9662086" y="5081720"/>
                  <a:pt x="9643176" y="5074775"/>
                </a:cubicBezTo>
                <a:cubicBezTo>
                  <a:pt x="9625393" y="5068244"/>
                  <a:pt x="9620206" y="5057785"/>
                  <a:pt x="9616365" y="5020718"/>
                </a:cubicBezTo>
                <a:cubicBezTo>
                  <a:pt x="9612239" y="4980911"/>
                  <a:pt x="9608246" y="4973868"/>
                  <a:pt x="9586532" y="4968106"/>
                </a:cubicBezTo>
                <a:cubicBezTo>
                  <a:pt x="9572744" y="4964447"/>
                  <a:pt x="9556422" y="4964569"/>
                  <a:pt x="9550261" y="4968377"/>
                </a:cubicBezTo>
                <a:cubicBezTo>
                  <a:pt x="9536557" y="4976846"/>
                  <a:pt x="9545982" y="5020471"/>
                  <a:pt x="9564912" y="5036181"/>
                </a:cubicBezTo>
                <a:cubicBezTo>
                  <a:pt x="9580294" y="5048947"/>
                  <a:pt x="9583652" y="5140180"/>
                  <a:pt x="9568740" y="5140180"/>
                </a:cubicBezTo>
                <a:cubicBezTo>
                  <a:pt x="9563501" y="5140180"/>
                  <a:pt x="9559215" y="5157325"/>
                  <a:pt x="9559215" y="5178280"/>
                </a:cubicBezTo>
                <a:cubicBezTo>
                  <a:pt x="9559215" y="5199235"/>
                  <a:pt x="9563501" y="5216380"/>
                  <a:pt x="9568740" y="5216380"/>
                </a:cubicBezTo>
                <a:cubicBezTo>
                  <a:pt x="9573978" y="5216380"/>
                  <a:pt x="9578265" y="5226853"/>
                  <a:pt x="9578265" y="5239653"/>
                </a:cubicBezTo>
                <a:cubicBezTo>
                  <a:pt x="9578265" y="5252452"/>
                  <a:pt x="9587120" y="5269127"/>
                  <a:pt x="9597943" y="5276708"/>
                </a:cubicBezTo>
                <a:cubicBezTo>
                  <a:pt x="9613979" y="5287940"/>
                  <a:pt x="9616464" y="5296651"/>
                  <a:pt x="9611374" y="5323782"/>
                </a:cubicBezTo>
                <a:cubicBezTo>
                  <a:pt x="9607480" y="5344544"/>
                  <a:pt x="9609146" y="5359556"/>
                  <a:pt x="9615802" y="5363669"/>
                </a:cubicBezTo>
                <a:cubicBezTo>
                  <a:pt x="9622394" y="5367744"/>
                  <a:pt x="9624137" y="5382726"/>
                  <a:pt x="9620359" y="5402860"/>
                </a:cubicBezTo>
                <a:cubicBezTo>
                  <a:pt x="9615580" y="5428338"/>
                  <a:pt x="9617401" y="5435455"/>
                  <a:pt x="9628701" y="5435455"/>
                </a:cubicBezTo>
                <a:cubicBezTo>
                  <a:pt x="9638466" y="5435455"/>
                  <a:pt x="9641541" y="5441635"/>
                  <a:pt x="9638174" y="5454505"/>
                </a:cubicBezTo>
                <a:cubicBezTo>
                  <a:pt x="9635435" y="5464982"/>
                  <a:pt x="9627129" y="5473555"/>
                  <a:pt x="9619717" y="5473555"/>
                </a:cubicBezTo>
                <a:cubicBezTo>
                  <a:pt x="9612306" y="5473555"/>
                  <a:pt x="9603775" y="5479984"/>
                  <a:pt x="9600759" y="5487843"/>
                </a:cubicBezTo>
                <a:cubicBezTo>
                  <a:pt x="9597743" y="5495701"/>
                  <a:pt x="9587163" y="5502130"/>
                  <a:pt x="9577246" y="5502130"/>
                </a:cubicBezTo>
                <a:cubicBezTo>
                  <a:pt x="9562958" y="5502130"/>
                  <a:pt x="9559215" y="5495146"/>
                  <a:pt x="9559215" y="5468494"/>
                </a:cubicBezTo>
                <a:cubicBezTo>
                  <a:pt x="9559215" y="5447381"/>
                  <a:pt x="9564534" y="5432816"/>
                  <a:pt x="9573502" y="5429375"/>
                </a:cubicBezTo>
                <a:cubicBezTo>
                  <a:pt x="9581361" y="5426359"/>
                  <a:pt x="9587790" y="5413785"/>
                  <a:pt x="9587790" y="5401433"/>
                </a:cubicBezTo>
                <a:cubicBezTo>
                  <a:pt x="9587790" y="5377744"/>
                  <a:pt x="9563535" y="5359255"/>
                  <a:pt x="9532456" y="5359255"/>
                </a:cubicBezTo>
                <a:cubicBezTo>
                  <a:pt x="9511305" y="5359255"/>
                  <a:pt x="9496611" y="5310159"/>
                  <a:pt x="9510393" y="5285532"/>
                </a:cubicBezTo>
                <a:cubicBezTo>
                  <a:pt x="9515784" y="5275898"/>
                  <a:pt x="9513396" y="5264733"/>
                  <a:pt x="9503462" y="5253131"/>
                </a:cubicBezTo>
                <a:cubicBezTo>
                  <a:pt x="9484664" y="5231176"/>
                  <a:pt x="9465979" y="5230654"/>
                  <a:pt x="9443008" y="5251443"/>
                </a:cubicBezTo>
                <a:cubicBezTo>
                  <a:pt x="9426339" y="5266529"/>
                  <a:pt x="9424471" y="5266253"/>
                  <a:pt x="9410762" y="5246681"/>
                </a:cubicBezTo>
                <a:cubicBezTo>
                  <a:pt x="9392880" y="5221150"/>
                  <a:pt x="9372535" y="5220020"/>
                  <a:pt x="9359782" y="5243849"/>
                </a:cubicBezTo>
                <a:cubicBezTo>
                  <a:pt x="9352478" y="5257496"/>
                  <a:pt x="9355809" y="5272889"/>
                  <a:pt x="9373695" y="5308143"/>
                </a:cubicBezTo>
                <a:cubicBezTo>
                  <a:pt x="9386628" y="5333635"/>
                  <a:pt x="9397228" y="5363884"/>
                  <a:pt x="9397250" y="5375362"/>
                </a:cubicBezTo>
                <a:cubicBezTo>
                  <a:pt x="9397269" y="5386839"/>
                  <a:pt x="9401646" y="5398923"/>
                  <a:pt x="9406970" y="5402214"/>
                </a:cubicBezTo>
                <a:cubicBezTo>
                  <a:pt x="9423332" y="5412326"/>
                  <a:pt x="9407159" y="5425930"/>
                  <a:pt x="9378773" y="5425930"/>
                </a:cubicBezTo>
                <a:cubicBezTo>
                  <a:pt x="9348307" y="5425930"/>
                  <a:pt x="9319441" y="5391580"/>
                  <a:pt x="9311565" y="5345954"/>
                </a:cubicBezTo>
                <a:cubicBezTo>
                  <a:pt x="9306261" y="5315228"/>
                  <a:pt x="9274083" y="5288912"/>
                  <a:pt x="9266684" y="5309249"/>
                </a:cubicBezTo>
                <a:cubicBezTo>
                  <a:pt x="9258193" y="5332587"/>
                  <a:pt x="9235365" y="5321723"/>
                  <a:pt x="9235365" y="5294344"/>
                </a:cubicBezTo>
                <a:cubicBezTo>
                  <a:pt x="9235365" y="5273081"/>
                  <a:pt x="9228466" y="5264243"/>
                  <a:pt x="9202027" y="5251636"/>
                </a:cubicBezTo>
                <a:cubicBezTo>
                  <a:pt x="9183692" y="5242892"/>
                  <a:pt x="9168690" y="5229641"/>
                  <a:pt x="9168690" y="5222188"/>
                </a:cubicBezTo>
                <a:cubicBezTo>
                  <a:pt x="9168690" y="5213316"/>
                  <a:pt x="9162096" y="5210362"/>
                  <a:pt x="9149589" y="5213633"/>
                </a:cubicBezTo>
                <a:cubicBezTo>
                  <a:pt x="9139083" y="5216381"/>
                  <a:pt x="9124082" y="5213312"/>
                  <a:pt x="9116252" y="5206813"/>
                </a:cubicBezTo>
                <a:cubicBezTo>
                  <a:pt x="9104165" y="5196782"/>
                  <a:pt x="9102015" y="5199250"/>
                  <a:pt x="9102015" y="5223151"/>
                </a:cubicBezTo>
                <a:cubicBezTo>
                  <a:pt x="9102015" y="5260674"/>
                  <a:pt x="9094749" y="5265925"/>
                  <a:pt x="9067516" y="5248081"/>
                </a:cubicBezTo>
                <a:cubicBezTo>
                  <a:pt x="9049208" y="5236085"/>
                  <a:pt x="9037179" y="5235064"/>
                  <a:pt x="9006347" y="5242890"/>
                </a:cubicBezTo>
                <a:cubicBezTo>
                  <a:pt x="8969569" y="5252225"/>
                  <a:pt x="8968239" y="5251779"/>
                  <a:pt x="8974453" y="5232199"/>
                </a:cubicBezTo>
                <a:cubicBezTo>
                  <a:pt x="8980197" y="5214100"/>
                  <a:pt x="8979150" y="5213251"/>
                  <a:pt x="8965277" y="5224765"/>
                </a:cubicBezTo>
                <a:cubicBezTo>
                  <a:pt x="8948025" y="5239082"/>
                  <a:pt x="8944128" y="5264005"/>
                  <a:pt x="8959140" y="5264005"/>
                </a:cubicBezTo>
                <a:cubicBezTo>
                  <a:pt x="8973673" y="5264005"/>
                  <a:pt x="8970483" y="5308451"/>
                  <a:pt x="8954827" y="5324107"/>
                </a:cubicBezTo>
                <a:cubicBezTo>
                  <a:pt x="8938547" y="5340387"/>
                  <a:pt x="8942079" y="5416858"/>
                  <a:pt x="8963258" y="5506643"/>
                </a:cubicBezTo>
                <a:cubicBezTo>
                  <a:pt x="8970640" y="5537938"/>
                  <a:pt x="8974633" y="5566854"/>
                  <a:pt x="8972132" y="5570901"/>
                </a:cubicBezTo>
                <a:cubicBezTo>
                  <a:pt x="8969630" y="5574949"/>
                  <a:pt x="8954924" y="5571714"/>
                  <a:pt x="8939451" y="5563712"/>
                </a:cubicBezTo>
                <a:cubicBezTo>
                  <a:pt x="8918223" y="5552735"/>
                  <a:pt x="8911926" y="5552159"/>
                  <a:pt x="8913798" y="5561366"/>
                </a:cubicBezTo>
                <a:cubicBezTo>
                  <a:pt x="8915162" y="5568077"/>
                  <a:pt x="8908777" y="5572972"/>
                  <a:pt x="8899609" y="5572245"/>
                </a:cubicBezTo>
                <a:cubicBezTo>
                  <a:pt x="8880597" y="5570736"/>
                  <a:pt x="8876924" y="5584262"/>
                  <a:pt x="8894734" y="5590199"/>
                </a:cubicBezTo>
                <a:cubicBezTo>
                  <a:pt x="8904051" y="5593305"/>
                  <a:pt x="8904094" y="5599474"/>
                  <a:pt x="8894938" y="5619568"/>
                </a:cubicBezTo>
                <a:cubicBezTo>
                  <a:pt x="8879565" y="5653309"/>
                  <a:pt x="8863890" y="5651894"/>
                  <a:pt x="8863890" y="5616766"/>
                </a:cubicBezTo>
                <a:cubicBezTo>
                  <a:pt x="8863890" y="5598144"/>
                  <a:pt x="8857311" y="5585004"/>
                  <a:pt x="8844573" y="5578188"/>
                </a:cubicBezTo>
                <a:cubicBezTo>
                  <a:pt x="8833949" y="5572501"/>
                  <a:pt x="8827772" y="5563778"/>
                  <a:pt x="8830848" y="5558802"/>
                </a:cubicBezTo>
                <a:cubicBezTo>
                  <a:pt x="8833923" y="5553826"/>
                  <a:pt x="8832946" y="5549755"/>
                  <a:pt x="8828677" y="5549755"/>
                </a:cubicBezTo>
                <a:cubicBezTo>
                  <a:pt x="8824408" y="5549755"/>
                  <a:pt x="8814856" y="5536067"/>
                  <a:pt x="8807451" y="5519337"/>
                </a:cubicBezTo>
                <a:cubicBezTo>
                  <a:pt x="8797515" y="5496890"/>
                  <a:pt x="8796905" y="5487946"/>
                  <a:pt x="8805126" y="5485206"/>
                </a:cubicBezTo>
                <a:cubicBezTo>
                  <a:pt x="8823307" y="5479145"/>
                  <a:pt x="8817948" y="5459076"/>
                  <a:pt x="8790306" y="5429703"/>
                </a:cubicBezTo>
                <a:cubicBezTo>
                  <a:pt x="8776029" y="5414531"/>
                  <a:pt x="8765448" y="5398501"/>
                  <a:pt x="8766792" y="5394081"/>
                </a:cubicBezTo>
                <a:cubicBezTo>
                  <a:pt x="8768136" y="5389661"/>
                  <a:pt x="8763784" y="5387861"/>
                  <a:pt x="8757122" y="5390082"/>
                </a:cubicBezTo>
                <a:cubicBezTo>
                  <a:pt x="8750460" y="5392303"/>
                  <a:pt x="8740295" y="5410921"/>
                  <a:pt x="8734534" y="5431456"/>
                </a:cubicBezTo>
                <a:cubicBezTo>
                  <a:pt x="8728772" y="5451991"/>
                  <a:pt x="8718654" y="5468793"/>
                  <a:pt x="8712050" y="5468793"/>
                </a:cubicBezTo>
                <a:cubicBezTo>
                  <a:pt x="8699809" y="5468793"/>
                  <a:pt x="8680311" y="5418777"/>
                  <a:pt x="8669592" y="5359880"/>
                </a:cubicBezTo>
                <a:cubicBezTo>
                  <a:pt x="8666318" y="5341888"/>
                  <a:pt x="8656596" y="5319385"/>
                  <a:pt x="8647988" y="5309874"/>
                </a:cubicBezTo>
                <a:cubicBezTo>
                  <a:pt x="8629026" y="5288921"/>
                  <a:pt x="8589155" y="5287137"/>
                  <a:pt x="8581571" y="5306902"/>
                </a:cubicBezTo>
                <a:cubicBezTo>
                  <a:pt x="8575128" y="5323692"/>
                  <a:pt x="8611941" y="5406880"/>
                  <a:pt x="8625814" y="5406880"/>
                </a:cubicBezTo>
                <a:cubicBezTo>
                  <a:pt x="8631025" y="5406880"/>
                  <a:pt x="8635290" y="5416937"/>
                  <a:pt x="8635290" y="5429229"/>
                </a:cubicBezTo>
                <a:cubicBezTo>
                  <a:pt x="8635290" y="5453360"/>
                  <a:pt x="8661109" y="5511655"/>
                  <a:pt x="8671796" y="5511655"/>
                </a:cubicBezTo>
                <a:cubicBezTo>
                  <a:pt x="8689130" y="5511655"/>
                  <a:pt x="8702944" y="5553873"/>
                  <a:pt x="8697041" y="5588809"/>
                </a:cubicBezTo>
                <a:cubicBezTo>
                  <a:pt x="8690618" y="5626829"/>
                  <a:pt x="8673390" y="5640578"/>
                  <a:pt x="8673390" y="5607684"/>
                </a:cubicBezTo>
                <a:cubicBezTo>
                  <a:pt x="8673390" y="5574959"/>
                  <a:pt x="8662261" y="5559280"/>
                  <a:pt x="8639033" y="5559280"/>
                </a:cubicBezTo>
                <a:cubicBezTo>
                  <a:pt x="8626497" y="5559280"/>
                  <a:pt x="8616240" y="5555076"/>
                  <a:pt x="8616240" y="5549936"/>
                </a:cubicBezTo>
                <a:cubicBezTo>
                  <a:pt x="8616240" y="5544798"/>
                  <a:pt x="8606093" y="5538047"/>
                  <a:pt x="8593690" y="5534933"/>
                </a:cubicBezTo>
                <a:cubicBezTo>
                  <a:pt x="8577617" y="5530899"/>
                  <a:pt x="8563885" y="5535998"/>
                  <a:pt x="8545877" y="5552687"/>
                </a:cubicBezTo>
                <a:cubicBezTo>
                  <a:pt x="8523118" y="5573780"/>
                  <a:pt x="8521722" y="5578808"/>
                  <a:pt x="8531790" y="5603409"/>
                </a:cubicBezTo>
                <a:cubicBezTo>
                  <a:pt x="8537938" y="5618429"/>
                  <a:pt x="8544237" y="5635004"/>
                  <a:pt x="8545788" y="5640243"/>
                </a:cubicBezTo>
                <a:cubicBezTo>
                  <a:pt x="8547339" y="5645481"/>
                  <a:pt x="8551467" y="5659412"/>
                  <a:pt x="8554960" y="5671199"/>
                </a:cubicBezTo>
                <a:cubicBezTo>
                  <a:pt x="8560059" y="5688405"/>
                  <a:pt x="8557550" y="5692630"/>
                  <a:pt x="8542232" y="5692630"/>
                </a:cubicBezTo>
                <a:cubicBezTo>
                  <a:pt x="8526885" y="5692630"/>
                  <a:pt x="8521879" y="5684135"/>
                  <a:pt x="8516639" y="5649193"/>
                </a:cubicBezTo>
                <a:cubicBezTo>
                  <a:pt x="8510997" y="5611567"/>
                  <a:pt x="8507348" y="5606151"/>
                  <a:pt x="8489364" y="5608712"/>
                </a:cubicBezTo>
                <a:cubicBezTo>
                  <a:pt x="8476063" y="5610605"/>
                  <a:pt x="8467481" y="5619579"/>
                  <a:pt x="8465482" y="5633681"/>
                </a:cubicBezTo>
                <a:cubicBezTo>
                  <a:pt x="8463767" y="5645789"/>
                  <a:pt x="8456296" y="5658023"/>
                  <a:pt x="8448881" y="5660868"/>
                </a:cubicBezTo>
                <a:cubicBezTo>
                  <a:pt x="8439980" y="5664284"/>
                  <a:pt x="8437346" y="5673793"/>
                  <a:pt x="8441128" y="5688861"/>
                </a:cubicBezTo>
                <a:cubicBezTo>
                  <a:pt x="8446966" y="5712121"/>
                  <a:pt x="8430670" y="5721956"/>
                  <a:pt x="8423043" y="5699774"/>
                </a:cubicBezTo>
                <a:cubicBezTo>
                  <a:pt x="8420791" y="5693225"/>
                  <a:pt x="8419954" y="5694297"/>
                  <a:pt x="8421183" y="5702155"/>
                </a:cubicBezTo>
                <a:cubicBezTo>
                  <a:pt x="8426147" y="5733897"/>
                  <a:pt x="8431186" y="5745662"/>
                  <a:pt x="8445659" y="5759305"/>
                </a:cubicBezTo>
                <a:cubicBezTo>
                  <a:pt x="8461003" y="5773768"/>
                  <a:pt x="8478340" y="5873605"/>
                  <a:pt x="8465508" y="5873605"/>
                </a:cubicBezTo>
                <a:cubicBezTo>
                  <a:pt x="8448992" y="5873605"/>
                  <a:pt x="8426618" y="5833577"/>
                  <a:pt x="8420562" y="5793193"/>
                </a:cubicBezTo>
                <a:cubicBezTo>
                  <a:pt x="8416958" y="5769157"/>
                  <a:pt x="8408824" y="5746343"/>
                  <a:pt x="8402487" y="5742492"/>
                </a:cubicBezTo>
                <a:cubicBezTo>
                  <a:pt x="8396150" y="5738642"/>
                  <a:pt x="8388172" y="5727895"/>
                  <a:pt x="8384756" y="5718608"/>
                </a:cubicBezTo>
                <a:cubicBezTo>
                  <a:pt x="8370703" y="5680391"/>
                  <a:pt x="8314059" y="5693966"/>
                  <a:pt x="8326325" y="5732611"/>
                </a:cubicBezTo>
                <a:cubicBezTo>
                  <a:pt x="8330271" y="5745047"/>
                  <a:pt x="8324120" y="5758262"/>
                  <a:pt x="8306999" y="5774129"/>
                </a:cubicBezTo>
                <a:cubicBezTo>
                  <a:pt x="8275152" y="5803644"/>
                  <a:pt x="8267376" y="5803367"/>
                  <a:pt x="8259615" y="5772442"/>
                </a:cubicBezTo>
                <a:cubicBezTo>
                  <a:pt x="8252384" y="5743631"/>
                  <a:pt x="8232654" y="5721217"/>
                  <a:pt x="8214489" y="5721178"/>
                </a:cubicBezTo>
                <a:cubicBezTo>
                  <a:pt x="8199768" y="5721149"/>
                  <a:pt x="8162499" y="5667857"/>
                  <a:pt x="8166619" y="5652733"/>
                </a:cubicBezTo>
                <a:cubicBezTo>
                  <a:pt x="8169511" y="5642115"/>
                  <a:pt x="8105495" y="5578330"/>
                  <a:pt x="8091947" y="5578330"/>
                </a:cubicBezTo>
                <a:cubicBezTo>
                  <a:pt x="8087795" y="5578330"/>
                  <a:pt x="8077618" y="5580932"/>
                  <a:pt x="8069332" y="5584112"/>
                </a:cubicBezTo>
                <a:cubicBezTo>
                  <a:pt x="8052875" y="5590427"/>
                  <a:pt x="8048417" y="5616430"/>
                  <a:pt x="8063790" y="5616430"/>
                </a:cubicBezTo>
                <a:cubicBezTo>
                  <a:pt x="8069029" y="5616430"/>
                  <a:pt x="8073315" y="5629289"/>
                  <a:pt x="8073315" y="5645005"/>
                </a:cubicBezTo>
                <a:cubicBezTo>
                  <a:pt x="8073315" y="5660722"/>
                  <a:pt x="8077601" y="5673580"/>
                  <a:pt x="8082840" y="5673580"/>
                </a:cubicBezTo>
                <a:cubicBezTo>
                  <a:pt x="8088079" y="5673580"/>
                  <a:pt x="8092365" y="5680263"/>
                  <a:pt x="8092365" y="5688430"/>
                </a:cubicBezTo>
                <a:cubicBezTo>
                  <a:pt x="8092365" y="5696597"/>
                  <a:pt x="8096664" y="5700623"/>
                  <a:pt x="8101919" y="5697375"/>
                </a:cubicBezTo>
                <a:cubicBezTo>
                  <a:pt x="8107626" y="5693847"/>
                  <a:pt x="8109828" y="5700332"/>
                  <a:pt x="8107389" y="5713482"/>
                </a:cubicBezTo>
                <a:cubicBezTo>
                  <a:pt x="8105143" y="5725587"/>
                  <a:pt x="8102987" y="5740850"/>
                  <a:pt x="8102598" y="5747399"/>
                </a:cubicBezTo>
                <a:cubicBezTo>
                  <a:pt x="8102209" y="5753947"/>
                  <a:pt x="8094746" y="5759305"/>
                  <a:pt x="8086015" y="5759305"/>
                </a:cubicBezTo>
                <a:cubicBezTo>
                  <a:pt x="8077284" y="5759305"/>
                  <a:pt x="8073013" y="5762178"/>
                  <a:pt x="8076524" y="5765688"/>
                </a:cubicBezTo>
                <a:cubicBezTo>
                  <a:pt x="8080034" y="5769199"/>
                  <a:pt x="8076410" y="5781987"/>
                  <a:pt x="8068470" y="5794105"/>
                </a:cubicBezTo>
                <a:cubicBezTo>
                  <a:pt x="8060530" y="5806224"/>
                  <a:pt x="8050744" y="5831969"/>
                  <a:pt x="8046724" y="5851316"/>
                </a:cubicBezTo>
                <a:cubicBezTo>
                  <a:pt x="8037792" y="5894308"/>
                  <a:pt x="8019518" y="5902713"/>
                  <a:pt x="8006934" y="5869617"/>
                </a:cubicBezTo>
                <a:cubicBezTo>
                  <a:pt x="8001793" y="5856095"/>
                  <a:pt x="7993694" y="5845030"/>
                  <a:pt x="7988935" y="5845030"/>
                </a:cubicBezTo>
                <a:cubicBezTo>
                  <a:pt x="7984177" y="5845030"/>
                  <a:pt x="7977301" y="5817170"/>
                  <a:pt x="7973654" y="5783118"/>
                </a:cubicBezTo>
                <a:cubicBezTo>
                  <a:pt x="7970007" y="5749066"/>
                  <a:pt x="7963079" y="5721205"/>
                  <a:pt x="7958257" y="5721205"/>
                </a:cubicBezTo>
                <a:cubicBezTo>
                  <a:pt x="7953435" y="5721205"/>
                  <a:pt x="7949490" y="5709094"/>
                  <a:pt x="7949490" y="5694290"/>
                </a:cubicBezTo>
                <a:cubicBezTo>
                  <a:pt x="7949490" y="5678473"/>
                  <a:pt x="7940401" y="5658837"/>
                  <a:pt x="7927445" y="5646665"/>
                </a:cubicBezTo>
                <a:cubicBezTo>
                  <a:pt x="7904703" y="5625301"/>
                  <a:pt x="7886712" y="5618669"/>
                  <a:pt x="7897103" y="5635480"/>
                </a:cubicBezTo>
                <a:cubicBezTo>
                  <a:pt x="7900340" y="5640719"/>
                  <a:pt x="7898450" y="5645005"/>
                  <a:pt x="7892902" y="5645005"/>
                </a:cubicBezTo>
                <a:cubicBezTo>
                  <a:pt x="7887354" y="5645005"/>
                  <a:pt x="7882815" y="5639800"/>
                  <a:pt x="7882815" y="5633439"/>
                </a:cubicBezTo>
                <a:cubicBezTo>
                  <a:pt x="7882815" y="5625518"/>
                  <a:pt x="7878364" y="5626325"/>
                  <a:pt x="7868690" y="5635998"/>
                </a:cubicBezTo>
                <a:cubicBezTo>
                  <a:pt x="7848948" y="5655740"/>
                  <a:pt x="7845082" y="5827282"/>
                  <a:pt x="7863869" y="5849918"/>
                </a:cubicBezTo>
                <a:cubicBezTo>
                  <a:pt x="7871102" y="5858633"/>
                  <a:pt x="7884772" y="5887888"/>
                  <a:pt x="7894249" y="5914928"/>
                </a:cubicBezTo>
                <a:cubicBezTo>
                  <a:pt x="7903724" y="5941969"/>
                  <a:pt x="7917887" y="5968852"/>
                  <a:pt x="7925721" y="5974668"/>
                </a:cubicBezTo>
                <a:cubicBezTo>
                  <a:pt x="7933556" y="5980484"/>
                  <a:pt x="7939965" y="5991646"/>
                  <a:pt x="7939965" y="5999471"/>
                </a:cubicBezTo>
                <a:cubicBezTo>
                  <a:pt x="7939965" y="6007296"/>
                  <a:pt x="7951025" y="6025633"/>
                  <a:pt x="7964544" y="6040219"/>
                </a:cubicBezTo>
                <a:cubicBezTo>
                  <a:pt x="7982053" y="6059112"/>
                  <a:pt x="7987292" y="6072526"/>
                  <a:pt x="7982759" y="6086854"/>
                </a:cubicBezTo>
                <a:cubicBezTo>
                  <a:pt x="7969448" y="6128923"/>
                  <a:pt x="7973123" y="6144329"/>
                  <a:pt x="7999542" y="6157190"/>
                </a:cubicBezTo>
                <a:cubicBezTo>
                  <a:pt x="8021348" y="6167806"/>
                  <a:pt x="8024734" y="6174134"/>
                  <a:pt x="8019584" y="6194655"/>
                </a:cubicBezTo>
                <a:cubicBezTo>
                  <a:pt x="8014692" y="6214147"/>
                  <a:pt x="8016187" y="6217700"/>
                  <a:pt x="8026682" y="6211526"/>
                </a:cubicBezTo>
                <a:cubicBezTo>
                  <a:pt x="8035088" y="6206581"/>
                  <a:pt x="8034120" y="6210437"/>
                  <a:pt x="8024049" y="6222012"/>
                </a:cubicBezTo>
                <a:cubicBezTo>
                  <a:pt x="8010484" y="6237602"/>
                  <a:pt x="8009663" y="6247029"/>
                  <a:pt x="8018511" y="6285561"/>
                </a:cubicBezTo>
                <a:cubicBezTo>
                  <a:pt x="8024224" y="6310445"/>
                  <a:pt x="8032463" y="6330805"/>
                  <a:pt x="8036820" y="6330805"/>
                </a:cubicBezTo>
                <a:cubicBezTo>
                  <a:pt x="8045829" y="6330805"/>
                  <a:pt x="8047732" y="6381788"/>
                  <a:pt x="8039046" y="6390474"/>
                </a:cubicBezTo>
                <a:cubicBezTo>
                  <a:pt x="8030809" y="6398711"/>
                  <a:pt x="8005835" y="6387438"/>
                  <a:pt x="8011613" y="6378090"/>
                </a:cubicBezTo>
                <a:cubicBezTo>
                  <a:pt x="8014287" y="6373762"/>
                  <a:pt x="8012119" y="6367529"/>
                  <a:pt x="8006795" y="6364239"/>
                </a:cubicBezTo>
                <a:cubicBezTo>
                  <a:pt x="8001471" y="6360948"/>
                  <a:pt x="7997115" y="6350461"/>
                  <a:pt x="7997115" y="6340934"/>
                </a:cubicBezTo>
                <a:cubicBezTo>
                  <a:pt x="7997115" y="6331407"/>
                  <a:pt x="7990686" y="6318277"/>
                  <a:pt x="7982828" y="6311755"/>
                </a:cubicBezTo>
                <a:cubicBezTo>
                  <a:pt x="7974969" y="6305233"/>
                  <a:pt x="7968540" y="6287564"/>
                  <a:pt x="7968540" y="6272489"/>
                </a:cubicBezTo>
                <a:cubicBezTo>
                  <a:pt x="7968540" y="6257414"/>
                  <a:pt x="7964254" y="6245080"/>
                  <a:pt x="7959015" y="6245080"/>
                </a:cubicBezTo>
                <a:cubicBezTo>
                  <a:pt x="7953776" y="6245080"/>
                  <a:pt x="7949490" y="6232747"/>
                  <a:pt x="7949490" y="6217671"/>
                </a:cubicBezTo>
                <a:cubicBezTo>
                  <a:pt x="7949490" y="6202597"/>
                  <a:pt x="7943495" y="6185287"/>
                  <a:pt x="7936168" y="6179207"/>
                </a:cubicBezTo>
                <a:cubicBezTo>
                  <a:pt x="7924394" y="6169435"/>
                  <a:pt x="7912628" y="6119389"/>
                  <a:pt x="7910813" y="6071368"/>
                </a:cubicBezTo>
                <a:cubicBezTo>
                  <a:pt x="7910470" y="6062266"/>
                  <a:pt x="7901421" y="6048678"/>
                  <a:pt x="7890706" y="6041173"/>
                </a:cubicBezTo>
                <a:cubicBezTo>
                  <a:pt x="7879992" y="6033668"/>
                  <a:pt x="7873859" y="6023265"/>
                  <a:pt x="7877079" y="6018055"/>
                </a:cubicBezTo>
                <a:cubicBezTo>
                  <a:pt x="7880299" y="6012845"/>
                  <a:pt x="7878884" y="6007145"/>
                  <a:pt x="7873935" y="6005388"/>
                </a:cubicBezTo>
                <a:cubicBezTo>
                  <a:pt x="7868985" y="6003630"/>
                  <a:pt x="7863492" y="5991477"/>
                  <a:pt x="7861728" y="5978380"/>
                </a:cubicBezTo>
                <a:cubicBezTo>
                  <a:pt x="7857193" y="5944718"/>
                  <a:pt x="7846456" y="5930755"/>
                  <a:pt x="7825103" y="5930755"/>
                </a:cubicBezTo>
                <a:cubicBezTo>
                  <a:pt x="7813152" y="5930755"/>
                  <a:pt x="7806615" y="5924218"/>
                  <a:pt x="7806615" y="5912267"/>
                </a:cubicBezTo>
                <a:cubicBezTo>
                  <a:pt x="7806615" y="5902099"/>
                  <a:pt x="7802883" y="5891473"/>
                  <a:pt x="7798320" y="5888653"/>
                </a:cubicBezTo>
                <a:cubicBezTo>
                  <a:pt x="7793758" y="5885833"/>
                  <a:pt x="7787559" y="5871650"/>
                  <a:pt x="7784544" y="5857135"/>
                </a:cubicBezTo>
                <a:cubicBezTo>
                  <a:pt x="7781468" y="5842322"/>
                  <a:pt x="7766504" y="5822486"/>
                  <a:pt x="7750435" y="5811923"/>
                </a:cubicBezTo>
                <a:cubicBezTo>
                  <a:pt x="7707990" y="5784021"/>
                  <a:pt x="7694650" y="5754464"/>
                  <a:pt x="7714568" y="5732454"/>
                </a:cubicBezTo>
                <a:cubicBezTo>
                  <a:pt x="7736008" y="5708763"/>
                  <a:pt x="7734726" y="5701704"/>
                  <a:pt x="7704221" y="5675488"/>
                </a:cubicBezTo>
                <a:cubicBezTo>
                  <a:pt x="7681475" y="5655940"/>
                  <a:pt x="7678294" y="5646763"/>
                  <a:pt x="7680052" y="5605757"/>
                </a:cubicBezTo>
                <a:cubicBezTo>
                  <a:pt x="7681846" y="5563931"/>
                  <a:pt x="7679499" y="5557558"/>
                  <a:pt x="7659503" y="5549955"/>
                </a:cubicBezTo>
                <a:cubicBezTo>
                  <a:pt x="7645260" y="5544540"/>
                  <a:pt x="7634567" y="5530614"/>
                  <a:pt x="7630526" y="5512217"/>
                </a:cubicBezTo>
                <a:cubicBezTo>
                  <a:pt x="7623904" y="5482064"/>
                  <a:pt x="7593005" y="5465765"/>
                  <a:pt x="7563749" y="5476992"/>
                </a:cubicBezTo>
                <a:cubicBezTo>
                  <a:pt x="7547476" y="5483236"/>
                  <a:pt x="7543661" y="5545059"/>
                  <a:pt x="7558965" y="5554518"/>
                </a:cubicBezTo>
                <a:cubicBezTo>
                  <a:pt x="7564204" y="5557755"/>
                  <a:pt x="7568490" y="5570654"/>
                  <a:pt x="7568490" y="5583182"/>
                </a:cubicBezTo>
                <a:cubicBezTo>
                  <a:pt x="7568490" y="5595709"/>
                  <a:pt x="7573938" y="5609386"/>
                  <a:pt x="7580597" y="5613576"/>
                </a:cubicBezTo>
                <a:cubicBezTo>
                  <a:pt x="7596655" y="5623678"/>
                  <a:pt x="7617799" y="5672674"/>
                  <a:pt x="7610911" y="5683819"/>
                </a:cubicBezTo>
                <a:cubicBezTo>
                  <a:pt x="7607916" y="5688665"/>
                  <a:pt x="7610005" y="5692630"/>
                  <a:pt x="7615553" y="5692630"/>
                </a:cubicBezTo>
                <a:cubicBezTo>
                  <a:pt x="7621101" y="5692630"/>
                  <a:pt x="7625640" y="5702821"/>
                  <a:pt x="7625640" y="5715276"/>
                </a:cubicBezTo>
                <a:cubicBezTo>
                  <a:pt x="7625640" y="5727732"/>
                  <a:pt x="7632397" y="5743530"/>
                  <a:pt x="7640655" y="5750384"/>
                </a:cubicBezTo>
                <a:cubicBezTo>
                  <a:pt x="7651579" y="5759450"/>
                  <a:pt x="7654078" y="5772097"/>
                  <a:pt x="7649827" y="5796794"/>
                </a:cubicBezTo>
                <a:cubicBezTo>
                  <a:pt x="7645575" y="5821498"/>
                  <a:pt x="7646634" y="5826852"/>
                  <a:pt x="7653716" y="5816455"/>
                </a:cubicBezTo>
                <a:cubicBezTo>
                  <a:pt x="7662464" y="5803613"/>
                  <a:pt x="7667865" y="5809379"/>
                  <a:pt x="7664868" y="5828361"/>
                </a:cubicBezTo>
                <a:cubicBezTo>
                  <a:pt x="7664248" y="5832291"/>
                  <a:pt x="7668026" y="5835505"/>
                  <a:pt x="7673265" y="5835505"/>
                </a:cubicBezTo>
                <a:cubicBezTo>
                  <a:pt x="7678504" y="5835505"/>
                  <a:pt x="7682790" y="5842114"/>
                  <a:pt x="7682790" y="5850191"/>
                </a:cubicBezTo>
                <a:cubicBezTo>
                  <a:pt x="7682790" y="5858268"/>
                  <a:pt x="7691149" y="5873849"/>
                  <a:pt x="7701366" y="5884815"/>
                </a:cubicBezTo>
                <a:cubicBezTo>
                  <a:pt x="7711583" y="5895782"/>
                  <a:pt x="7722522" y="5918106"/>
                  <a:pt x="7725676" y="5934423"/>
                </a:cubicBezTo>
                <a:cubicBezTo>
                  <a:pt x="7740620" y="6011744"/>
                  <a:pt x="7764864" y="6075815"/>
                  <a:pt x="7789301" y="6102571"/>
                </a:cubicBezTo>
                <a:cubicBezTo>
                  <a:pt x="7804063" y="6118733"/>
                  <a:pt x="7816140" y="6140264"/>
                  <a:pt x="7816140" y="6150418"/>
                </a:cubicBezTo>
                <a:cubicBezTo>
                  <a:pt x="7816140" y="6160572"/>
                  <a:pt x="7819355" y="6168914"/>
                  <a:pt x="7823284" y="6168955"/>
                </a:cubicBezTo>
                <a:cubicBezTo>
                  <a:pt x="7833581" y="6169062"/>
                  <a:pt x="7854658" y="6217648"/>
                  <a:pt x="7848635" y="6227394"/>
                </a:cubicBezTo>
                <a:cubicBezTo>
                  <a:pt x="7838975" y="6243024"/>
                  <a:pt x="7806615" y="6216042"/>
                  <a:pt x="7806615" y="6192358"/>
                </a:cubicBezTo>
                <a:cubicBezTo>
                  <a:pt x="7806615" y="6179445"/>
                  <a:pt x="7802806" y="6168880"/>
                  <a:pt x="7798150" y="6168880"/>
                </a:cubicBezTo>
                <a:cubicBezTo>
                  <a:pt x="7793494" y="6168880"/>
                  <a:pt x="7786952" y="6154309"/>
                  <a:pt x="7783611" y="6136500"/>
                </a:cubicBezTo>
                <a:cubicBezTo>
                  <a:pt x="7775837" y="6095064"/>
                  <a:pt x="7756806" y="6079248"/>
                  <a:pt x="7724485" y="6087359"/>
                </a:cubicBezTo>
                <a:cubicBezTo>
                  <a:pt x="7700540" y="6093370"/>
                  <a:pt x="7699552" y="6092212"/>
                  <a:pt x="7705073" y="6064611"/>
                </a:cubicBezTo>
                <a:cubicBezTo>
                  <a:pt x="7709455" y="6042702"/>
                  <a:pt x="7707424" y="6035530"/>
                  <a:pt x="7696840" y="6035530"/>
                </a:cubicBezTo>
                <a:cubicBezTo>
                  <a:pt x="7679790" y="6035530"/>
                  <a:pt x="7679181" y="6025298"/>
                  <a:pt x="7694260" y="5992202"/>
                </a:cubicBezTo>
                <a:cubicBezTo>
                  <a:pt x="7704013" y="5970799"/>
                  <a:pt x="7703299" y="5965666"/>
                  <a:pt x="7689498" y="5957943"/>
                </a:cubicBezTo>
                <a:cubicBezTo>
                  <a:pt x="7680570" y="5952947"/>
                  <a:pt x="7673265" y="5940045"/>
                  <a:pt x="7673265" y="5929271"/>
                </a:cubicBezTo>
                <a:cubicBezTo>
                  <a:pt x="7673265" y="5918499"/>
                  <a:pt x="7662549" y="5901256"/>
                  <a:pt x="7649453" y="5890953"/>
                </a:cubicBezTo>
                <a:cubicBezTo>
                  <a:pt x="7636356" y="5880651"/>
                  <a:pt x="7625640" y="5866769"/>
                  <a:pt x="7625640" y="5860102"/>
                </a:cubicBezTo>
                <a:cubicBezTo>
                  <a:pt x="7625640" y="5841762"/>
                  <a:pt x="7593451" y="5816455"/>
                  <a:pt x="7570121" y="5816455"/>
                </a:cubicBezTo>
                <a:cubicBezTo>
                  <a:pt x="7556000" y="5816455"/>
                  <a:pt x="7549440" y="5810592"/>
                  <a:pt x="7549440" y="5797967"/>
                </a:cubicBezTo>
                <a:cubicBezTo>
                  <a:pt x="7549440" y="5787799"/>
                  <a:pt x="7545154" y="5776830"/>
                  <a:pt x="7539915" y="5773593"/>
                </a:cubicBezTo>
                <a:cubicBezTo>
                  <a:pt x="7534676" y="5770355"/>
                  <a:pt x="7530390" y="5758101"/>
                  <a:pt x="7530390" y="5746361"/>
                </a:cubicBezTo>
                <a:cubicBezTo>
                  <a:pt x="7530390" y="5734621"/>
                  <a:pt x="7526622" y="5720943"/>
                  <a:pt x="7522016" y="5715966"/>
                </a:cubicBezTo>
                <a:cubicBezTo>
                  <a:pt x="7517410" y="5710989"/>
                  <a:pt x="7508505" y="5690844"/>
                  <a:pt x="7502227" y="5671199"/>
                </a:cubicBezTo>
                <a:cubicBezTo>
                  <a:pt x="7495949" y="5651554"/>
                  <a:pt x="7486859" y="5635480"/>
                  <a:pt x="7482027" y="5635480"/>
                </a:cubicBezTo>
                <a:cubicBezTo>
                  <a:pt x="7477194" y="5635480"/>
                  <a:pt x="7473240" y="5625289"/>
                  <a:pt x="7473240" y="5612834"/>
                </a:cubicBezTo>
                <a:cubicBezTo>
                  <a:pt x="7473240" y="5600379"/>
                  <a:pt x="7466008" y="5584305"/>
                  <a:pt x="7457169" y="5577115"/>
                </a:cubicBezTo>
                <a:cubicBezTo>
                  <a:pt x="7442912" y="5565518"/>
                  <a:pt x="7441894" y="5566160"/>
                  <a:pt x="7448147" y="5582803"/>
                </a:cubicBezTo>
                <a:cubicBezTo>
                  <a:pt x="7452025" y="5593120"/>
                  <a:pt x="7452387" y="5598752"/>
                  <a:pt x="7448951" y="5595317"/>
                </a:cubicBezTo>
                <a:cubicBezTo>
                  <a:pt x="7445517" y="5591882"/>
                  <a:pt x="7431942" y="5593164"/>
                  <a:pt x="7418786" y="5598166"/>
                </a:cubicBezTo>
                <a:cubicBezTo>
                  <a:pt x="7400172" y="5605243"/>
                  <a:pt x="7395944" y="5604449"/>
                  <a:pt x="7399728" y="5594589"/>
                </a:cubicBezTo>
                <a:cubicBezTo>
                  <a:pt x="7402402" y="5587620"/>
                  <a:pt x="7396557" y="5571467"/>
                  <a:pt x="7386739" y="5558693"/>
                </a:cubicBezTo>
                <a:cubicBezTo>
                  <a:pt x="7375563" y="5544153"/>
                  <a:pt x="7368755" y="5519440"/>
                  <a:pt x="7368531" y="5492605"/>
                </a:cubicBezTo>
                <a:cubicBezTo>
                  <a:pt x="7368106" y="5441729"/>
                  <a:pt x="7358224" y="5422837"/>
                  <a:pt x="7334431" y="5427419"/>
                </a:cubicBezTo>
                <a:cubicBezTo>
                  <a:pt x="7322880" y="5429644"/>
                  <a:pt x="7313102" y="5445280"/>
                  <a:pt x="7305551" y="5473600"/>
                </a:cubicBezTo>
                <a:cubicBezTo>
                  <a:pt x="7299272" y="5497150"/>
                  <a:pt x="7293714" y="5508917"/>
                  <a:pt x="7293200" y="5499749"/>
                </a:cubicBezTo>
                <a:cubicBezTo>
                  <a:pt x="7291920" y="5476939"/>
                  <a:pt x="7266379" y="5478651"/>
                  <a:pt x="7258954" y="5502045"/>
                </a:cubicBezTo>
                <a:cubicBezTo>
                  <a:pt x="7251125" y="5526715"/>
                  <a:pt x="7260058" y="5540230"/>
                  <a:pt x="7284194" y="5540230"/>
                </a:cubicBezTo>
                <a:cubicBezTo>
                  <a:pt x="7295563" y="5540230"/>
                  <a:pt x="7305633" y="5548105"/>
                  <a:pt x="7308555" y="5559280"/>
                </a:cubicBezTo>
                <a:cubicBezTo>
                  <a:pt x="7311295" y="5569758"/>
                  <a:pt x="7316787" y="5578330"/>
                  <a:pt x="7320760" y="5578330"/>
                </a:cubicBezTo>
                <a:cubicBezTo>
                  <a:pt x="7324733" y="5578330"/>
                  <a:pt x="7330556" y="5591189"/>
                  <a:pt x="7333699" y="5606905"/>
                </a:cubicBezTo>
                <a:cubicBezTo>
                  <a:pt x="7337051" y="5623665"/>
                  <a:pt x="7345420" y="5635480"/>
                  <a:pt x="7353939" y="5635480"/>
                </a:cubicBezTo>
                <a:cubicBezTo>
                  <a:pt x="7369533" y="5635480"/>
                  <a:pt x="7371392" y="5648412"/>
                  <a:pt x="7359982" y="5677516"/>
                </a:cubicBezTo>
                <a:cubicBezTo>
                  <a:pt x="7349651" y="5703868"/>
                  <a:pt x="7254165" y="5707931"/>
                  <a:pt x="7254165" y="5682019"/>
                </a:cubicBezTo>
                <a:cubicBezTo>
                  <a:pt x="7254165" y="5672563"/>
                  <a:pt x="7242620" y="5654121"/>
                  <a:pt x="7228509" y="5641037"/>
                </a:cubicBezTo>
                <a:cubicBezTo>
                  <a:pt x="7205676" y="5619865"/>
                  <a:pt x="7204688" y="5616543"/>
                  <a:pt x="7219532" y="5610847"/>
                </a:cubicBezTo>
                <a:cubicBezTo>
                  <a:pt x="7228704" y="5607327"/>
                  <a:pt x="7234039" y="5598789"/>
                  <a:pt x="7231385" y="5591873"/>
                </a:cubicBezTo>
                <a:cubicBezTo>
                  <a:pt x="7228317" y="5583879"/>
                  <a:pt x="7231586" y="5581229"/>
                  <a:pt x="7240362" y="5584597"/>
                </a:cubicBezTo>
                <a:cubicBezTo>
                  <a:pt x="7248941" y="5587889"/>
                  <a:pt x="7254165" y="5584010"/>
                  <a:pt x="7254165" y="5574349"/>
                </a:cubicBezTo>
                <a:cubicBezTo>
                  <a:pt x="7254165" y="5564697"/>
                  <a:pt x="7243333" y="5556637"/>
                  <a:pt x="7225590" y="5553089"/>
                </a:cubicBezTo>
                <a:cubicBezTo>
                  <a:pt x="7209874" y="5549946"/>
                  <a:pt x="7197015" y="5542065"/>
                  <a:pt x="7197015" y="5535576"/>
                </a:cubicBezTo>
                <a:cubicBezTo>
                  <a:pt x="7197015" y="5529087"/>
                  <a:pt x="7185438" y="5512202"/>
                  <a:pt x="7171290" y="5498052"/>
                </a:cubicBezTo>
                <a:cubicBezTo>
                  <a:pt x="7145149" y="5471912"/>
                  <a:pt x="7134464" y="5444980"/>
                  <a:pt x="7150233" y="5444980"/>
                </a:cubicBezTo>
                <a:cubicBezTo>
                  <a:pt x="7155008" y="5444980"/>
                  <a:pt x="7158773" y="5439622"/>
                  <a:pt x="7158598" y="5433074"/>
                </a:cubicBezTo>
                <a:cubicBezTo>
                  <a:pt x="7158424" y="5426525"/>
                  <a:pt x="7149744" y="5431419"/>
                  <a:pt x="7139310" y="5443948"/>
                </a:cubicBezTo>
                <a:cubicBezTo>
                  <a:pt x="7117644" y="5469965"/>
                  <a:pt x="7113843" y="5468704"/>
                  <a:pt x="7109190" y="5433955"/>
                </a:cubicBezTo>
                <a:cubicBezTo>
                  <a:pt x="7107351" y="5420223"/>
                  <a:pt x="7099777" y="5401012"/>
                  <a:pt x="7092359" y="5391265"/>
                </a:cubicBezTo>
                <a:cubicBezTo>
                  <a:pt x="7083118" y="5379122"/>
                  <a:pt x="7082841" y="5377057"/>
                  <a:pt x="7091478" y="5384705"/>
                </a:cubicBezTo>
                <a:cubicBezTo>
                  <a:pt x="7098413" y="5390844"/>
                  <a:pt x="7109993" y="5393600"/>
                  <a:pt x="7117213" y="5390829"/>
                </a:cubicBezTo>
                <a:cubicBezTo>
                  <a:pt x="7125313" y="5387721"/>
                  <a:pt x="7130706" y="5392565"/>
                  <a:pt x="7131296" y="5403480"/>
                </a:cubicBezTo>
                <a:cubicBezTo>
                  <a:pt x="7131823" y="5413208"/>
                  <a:pt x="7136212" y="5404278"/>
                  <a:pt x="7141049" y="5383636"/>
                </a:cubicBezTo>
                <a:cubicBezTo>
                  <a:pt x="7147933" y="5354267"/>
                  <a:pt x="7146749" y="5343008"/>
                  <a:pt x="7135611" y="5331870"/>
                </a:cubicBezTo>
                <a:cubicBezTo>
                  <a:pt x="7123509" y="5319767"/>
                  <a:pt x="7117817" y="5319541"/>
                  <a:pt x="7097608" y="5330356"/>
                </a:cubicBezTo>
                <a:cubicBezTo>
                  <a:pt x="7078421" y="5340625"/>
                  <a:pt x="7071046" y="5340759"/>
                  <a:pt x="7059348" y="5331050"/>
                </a:cubicBezTo>
                <a:cubicBezTo>
                  <a:pt x="7032767" y="5308990"/>
                  <a:pt x="7017438" y="5326679"/>
                  <a:pt x="7010577" y="5387328"/>
                </a:cubicBezTo>
                <a:cubicBezTo>
                  <a:pt x="7005186" y="5434979"/>
                  <a:pt x="7000963" y="5444980"/>
                  <a:pt x="6986235" y="5444980"/>
                </a:cubicBezTo>
                <a:cubicBezTo>
                  <a:pt x="6975113" y="5444980"/>
                  <a:pt x="6968415" y="5438216"/>
                  <a:pt x="6968415" y="5426985"/>
                </a:cubicBezTo>
                <a:cubicBezTo>
                  <a:pt x="6968415" y="5417088"/>
                  <a:pt x="6960111" y="5398872"/>
                  <a:pt x="6949962" y="5386504"/>
                </a:cubicBezTo>
                <a:cubicBezTo>
                  <a:pt x="6934964" y="5368228"/>
                  <a:pt x="6928276" y="5365983"/>
                  <a:pt x="6914243" y="5374515"/>
                </a:cubicBezTo>
                <a:cubicBezTo>
                  <a:pt x="6893891" y="5386890"/>
                  <a:pt x="6886220" y="5423745"/>
                  <a:pt x="6900934" y="5438459"/>
                </a:cubicBezTo>
                <a:cubicBezTo>
                  <a:pt x="6915883" y="5453409"/>
                  <a:pt x="6913613" y="5473555"/>
                  <a:pt x="6896978" y="5473555"/>
                </a:cubicBezTo>
                <a:cubicBezTo>
                  <a:pt x="6889119" y="5473555"/>
                  <a:pt x="6882690" y="5469272"/>
                  <a:pt x="6882690" y="5464036"/>
                </a:cubicBezTo>
                <a:cubicBezTo>
                  <a:pt x="6882690" y="5451898"/>
                  <a:pt x="6813543" y="5456098"/>
                  <a:pt x="6804369" y="5468793"/>
                </a:cubicBezTo>
                <a:cubicBezTo>
                  <a:pt x="6796229" y="5480058"/>
                  <a:pt x="6806290" y="5580954"/>
                  <a:pt x="6816242" y="5587855"/>
                </a:cubicBezTo>
                <a:cubicBezTo>
                  <a:pt x="6825039" y="5593955"/>
                  <a:pt x="6855416" y="5729393"/>
                  <a:pt x="6853628" y="5754543"/>
                </a:cubicBezTo>
                <a:cubicBezTo>
                  <a:pt x="6852884" y="5765020"/>
                  <a:pt x="6852781" y="5806811"/>
                  <a:pt x="6853402" y="5847411"/>
                </a:cubicBezTo>
                <a:cubicBezTo>
                  <a:pt x="6854516" y="5920270"/>
                  <a:pt x="6854218" y="5921230"/>
                  <a:pt x="6830511" y="5921230"/>
                </a:cubicBezTo>
                <a:cubicBezTo>
                  <a:pt x="6809409" y="5921230"/>
                  <a:pt x="6806490" y="5917180"/>
                  <a:pt x="6806490" y="5887893"/>
                </a:cubicBezTo>
                <a:cubicBezTo>
                  <a:pt x="6806490" y="5869557"/>
                  <a:pt x="6802681" y="5854555"/>
                  <a:pt x="6798025" y="5854555"/>
                </a:cubicBezTo>
                <a:cubicBezTo>
                  <a:pt x="6793369" y="5854555"/>
                  <a:pt x="6786746" y="5839553"/>
                  <a:pt x="6783306" y="5821218"/>
                </a:cubicBezTo>
                <a:cubicBezTo>
                  <a:pt x="6779867" y="5802882"/>
                  <a:pt x="6773505" y="5787880"/>
                  <a:pt x="6769171" y="5787880"/>
                </a:cubicBezTo>
                <a:cubicBezTo>
                  <a:pt x="6764836" y="5787880"/>
                  <a:pt x="6759144" y="5765559"/>
                  <a:pt x="6756523" y="5738277"/>
                </a:cubicBezTo>
                <a:cubicBezTo>
                  <a:pt x="6753901" y="5710995"/>
                  <a:pt x="6746927" y="5687063"/>
                  <a:pt x="6741023" y="5685095"/>
                </a:cubicBezTo>
                <a:cubicBezTo>
                  <a:pt x="6734843" y="5683035"/>
                  <a:pt x="6730290" y="5659870"/>
                  <a:pt x="6730290" y="5630486"/>
                </a:cubicBezTo>
                <a:cubicBezTo>
                  <a:pt x="6730290" y="5602419"/>
                  <a:pt x="6725934" y="5576762"/>
                  <a:pt x="6720610" y="5573472"/>
                </a:cubicBezTo>
                <a:cubicBezTo>
                  <a:pt x="6715286" y="5570181"/>
                  <a:pt x="6713395" y="5563499"/>
                  <a:pt x="6716409" y="5558622"/>
                </a:cubicBezTo>
                <a:cubicBezTo>
                  <a:pt x="6719423" y="5553746"/>
                  <a:pt x="6717351" y="5549755"/>
                  <a:pt x="6711802" y="5549755"/>
                </a:cubicBezTo>
                <a:cubicBezTo>
                  <a:pt x="6706071" y="5549755"/>
                  <a:pt x="6701715" y="5529535"/>
                  <a:pt x="6701715" y="5502924"/>
                </a:cubicBezTo>
                <a:cubicBezTo>
                  <a:pt x="6701715" y="5474771"/>
                  <a:pt x="6697122" y="5454561"/>
                  <a:pt x="6690198" y="5452254"/>
                </a:cubicBezTo>
                <a:cubicBezTo>
                  <a:pt x="6683864" y="5450143"/>
                  <a:pt x="6677986" y="5437998"/>
                  <a:pt x="6677136" y="5425266"/>
                </a:cubicBezTo>
                <a:cubicBezTo>
                  <a:pt x="6676285" y="5412534"/>
                  <a:pt x="6672437" y="5394617"/>
                  <a:pt x="6668583" y="5385449"/>
                </a:cubicBezTo>
                <a:cubicBezTo>
                  <a:pt x="6664730" y="5376281"/>
                  <a:pt x="6663991" y="5362488"/>
                  <a:pt x="6666943" y="5354798"/>
                </a:cubicBezTo>
                <a:cubicBezTo>
                  <a:pt x="6669894" y="5347108"/>
                  <a:pt x="6668546" y="5338490"/>
                  <a:pt x="6663946" y="5335647"/>
                </a:cubicBezTo>
                <a:cubicBezTo>
                  <a:pt x="6659348" y="5332805"/>
                  <a:pt x="6652594" y="5302549"/>
                  <a:pt x="6648938" y="5268411"/>
                </a:cubicBezTo>
                <a:cubicBezTo>
                  <a:pt x="6641790" y="5201668"/>
                  <a:pt x="6623963" y="5178280"/>
                  <a:pt x="6580234" y="5178280"/>
                </a:cubicBezTo>
                <a:cubicBezTo>
                  <a:pt x="6550704" y="5178280"/>
                  <a:pt x="6545748" y="5195991"/>
                  <a:pt x="6563432" y="5238315"/>
                </a:cubicBezTo>
                <a:cubicBezTo>
                  <a:pt x="6577561" y="5272130"/>
                  <a:pt x="6577384" y="5273530"/>
                  <a:pt x="6558968" y="5273530"/>
                </a:cubicBezTo>
                <a:cubicBezTo>
                  <a:pt x="6546851" y="5273530"/>
                  <a:pt x="6539790" y="5279842"/>
                  <a:pt x="6539790" y="5290675"/>
                </a:cubicBezTo>
                <a:cubicBezTo>
                  <a:pt x="6539790" y="5300105"/>
                  <a:pt x="6534971" y="5312639"/>
                  <a:pt x="6529082" y="5318529"/>
                </a:cubicBezTo>
                <a:cubicBezTo>
                  <a:pt x="6521154" y="5326457"/>
                  <a:pt x="6521154" y="5337213"/>
                  <a:pt x="6529082" y="5359955"/>
                </a:cubicBezTo>
                <a:cubicBezTo>
                  <a:pt x="6554184" y="5431964"/>
                  <a:pt x="6528603" y="5480235"/>
                  <a:pt x="6501690" y="5411643"/>
                </a:cubicBezTo>
                <a:cubicBezTo>
                  <a:pt x="6494496" y="5393307"/>
                  <a:pt x="6485544" y="5378305"/>
                  <a:pt x="6481798" y="5378305"/>
                </a:cubicBezTo>
                <a:cubicBezTo>
                  <a:pt x="6478051" y="5378305"/>
                  <a:pt x="6472000" y="5352580"/>
                  <a:pt x="6468351" y="5321138"/>
                </a:cubicBezTo>
                <a:cubicBezTo>
                  <a:pt x="6464702" y="5289696"/>
                  <a:pt x="6457851" y="5261583"/>
                  <a:pt x="6453128" y="5258664"/>
                </a:cubicBezTo>
                <a:cubicBezTo>
                  <a:pt x="6448404" y="5255745"/>
                  <a:pt x="6444540" y="5226404"/>
                  <a:pt x="6444540" y="5193463"/>
                </a:cubicBezTo>
                <a:cubicBezTo>
                  <a:pt x="6444540" y="5147392"/>
                  <a:pt x="6440176" y="5128539"/>
                  <a:pt x="6425633" y="5111770"/>
                </a:cubicBezTo>
                <a:cubicBezTo>
                  <a:pt x="6413380" y="5097642"/>
                  <a:pt x="6408636" y="5082357"/>
                  <a:pt x="6412155" y="5068337"/>
                </a:cubicBezTo>
                <a:cubicBezTo>
                  <a:pt x="6419433" y="5039339"/>
                  <a:pt x="6398561" y="4998779"/>
                  <a:pt x="6385969" y="5017450"/>
                </a:cubicBezTo>
                <a:cubicBezTo>
                  <a:pt x="6378585" y="5028398"/>
                  <a:pt x="6377394" y="5028212"/>
                  <a:pt x="6378970" y="5016355"/>
                </a:cubicBezTo>
                <a:cubicBezTo>
                  <a:pt x="6380015" y="5008497"/>
                  <a:pt x="6377426" y="4994134"/>
                  <a:pt x="6373217" y="4984438"/>
                </a:cubicBezTo>
                <a:cubicBezTo>
                  <a:pt x="6368259" y="4973015"/>
                  <a:pt x="6369980" y="4964079"/>
                  <a:pt x="6378105" y="4959057"/>
                </a:cubicBezTo>
                <a:cubicBezTo>
                  <a:pt x="6395652" y="4948212"/>
                  <a:pt x="6364948" y="4902055"/>
                  <a:pt x="6340187" y="4902055"/>
                </a:cubicBezTo>
                <a:cubicBezTo>
                  <a:pt x="6311824" y="4902055"/>
                  <a:pt x="6304484" y="4940265"/>
                  <a:pt x="6329030" y="4960141"/>
                </a:cubicBezTo>
                <a:cubicBezTo>
                  <a:pt x="6365108" y="4989354"/>
                  <a:pt x="6345773" y="5004580"/>
                  <a:pt x="6299163" y="4983660"/>
                </a:cubicBezTo>
                <a:cubicBezTo>
                  <a:pt x="6267193" y="4969311"/>
                  <a:pt x="6251213" y="4995733"/>
                  <a:pt x="6257138" y="5053142"/>
                </a:cubicBezTo>
                <a:cubicBezTo>
                  <a:pt x="6261135" y="5091870"/>
                  <a:pt x="6259746" y="5102071"/>
                  <a:pt x="6251587" y="5093912"/>
                </a:cubicBezTo>
                <a:cubicBezTo>
                  <a:pt x="6221676" y="5064002"/>
                  <a:pt x="6185062" y="5100281"/>
                  <a:pt x="6205887" y="5139194"/>
                </a:cubicBezTo>
                <a:cubicBezTo>
                  <a:pt x="6221555" y="5168470"/>
                  <a:pt x="6217977" y="5187805"/>
                  <a:pt x="6196890" y="5187805"/>
                </a:cubicBezTo>
                <a:cubicBezTo>
                  <a:pt x="6186413" y="5187805"/>
                  <a:pt x="6177840" y="5181901"/>
                  <a:pt x="6177840" y="5174684"/>
                </a:cubicBezTo>
                <a:cubicBezTo>
                  <a:pt x="6177840" y="5167467"/>
                  <a:pt x="6171083" y="5155955"/>
                  <a:pt x="6162825" y="5149101"/>
                </a:cubicBezTo>
                <a:cubicBezTo>
                  <a:pt x="6151910" y="5140043"/>
                  <a:pt x="6149475" y="5127758"/>
                  <a:pt x="6153911" y="5104116"/>
                </a:cubicBezTo>
                <a:cubicBezTo>
                  <a:pt x="6158377" y="5080311"/>
                  <a:pt x="6155623" y="5066743"/>
                  <a:pt x="6143637" y="5053499"/>
                </a:cubicBezTo>
                <a:cubicBezTo>
                  <a:pt x="6134631" y="5043548"/>
                  <a:pt x="6130726" y="5035405"/>
                  <a:pt x="6134959" y="5035405"/>
                </a:cubicBezTo>
                <a:cubicBezTo>
                  <a:pt x="6139192" y="5035405"/>
                  <a:pt x="6134112" y="5027904"/>
                  <a:pt x="6123671" y="5018736"/>
                </a:cubicBezTo>
                <a:cubicBezTo>
                  <a:pt x="6113229" y="5009569"/>
                  <a:pt x="6101776" y="4990281"/>
                  <a:pt x="6098219" y="4975874"/>
                </a:cubicBezTo>
                <a:cubicBezTo>
                  <a:pt x="6094222" y="4959685"/>
                  <a:pt x="6085454" y="4949791"/>
                  <a:pt x="6075265" y="4949970"/>
                </a:cubicBezTo>
                <a:cubicBezTo>
                  <a:pt x="6059745" y="4950242"/>
                  <a:pt x="6059756" y="4950829"/>
                  <a:pt x="6075446" y="4959968"/>
                </a:cubicBezTo>
                <a:cubicBezTo>
                  <a:pt x="6091645" y="4969403"/>
                  <a:pt x="6099305" y="5006977"/>
                  <a:pt x="6084971" y="5006684"/>
                </a:cubicBezTo>
                <a:cubicBezTo>
                  <a:pt x="6073319" y="5006446"/>
                  <a:pt x="6057148" y="4993388"/>
                  <a:pt x="6053062" y="4980917"/>
                </a:cubicBezTo>
                <a:cubicBezTo>
                  <a:pt x="6050063" y="4971767"/>
                  <a:pt x="6044314" y="4971767"/>
                  <a:pt x="6026055" y="4980917"/>
                </a:cubicBezTo>
                <a:cubicBezTo>
                  <a:pt x="6004648" y="4991646"/>
                  <a:pt x="6003050" y="4997246"/>
                  <a:pt x="6005355" y="5053485"/>
                </a:cubicBezTo>
                <a:cubicBezTo>
                  <a:pt x="6006818" y="5089185"/>
                  <a:pt x="6013237" y="5119813"/>
                  <a:pt x="6020851" y="5127427"/>
                </a:cubicBezTo>
                <a:cubicBezTo>
                  <a:pt x="6029485" y="5136062"/>
                  <a:pt x="6033238" y="5160113"/>
                  <a:pt x="6032026" y="5199054"/>
                </a:cubicBezTo>
                <a:cubicBezTo>
                  <a:pt x="6030047" y="5262679"/>
                  <a:pt x="6013140" y="5283001"/>
                  <a:pt x="5997159" y="5240967"/>
                </a:cubicBezTo>
                <a:cubicBezTo>
                  <a:pt x="5992018" y="5227445"/>
                  <a:pt x="5981276" y="5216380"/>
                  <a:pt x="5973289" y="5216380"/>
                </a:cubicBezTo>
                <a:cubicBezTo>
                  <a:pt x="5965301" y="5216380"/>
                  <a:pt x="5958765" y="5210410"/>
                  <a:pt x="5958765" y="5203112"/>
                </a:cubicBezTo>
                <a:cubicBezTo>
                  <a:pt x="5958765" y="5189491"/>
                  <a:pt x="5939062" y="5178280"/>
                  <a:pt x="5915123" y="5178280"/>
                </a:cubicBezTo>
                <a:cubicBezTo>
                  <a:pt x="5906222" y="5178280"/>
                  <a:pt x="5901615" y="5188880"/>
                  <a:pt x="5901615" y="5209359"/>
                </a:cubicBezTo>
                <a:cubicBezTo>
                  <a:pt x="5901615" y="5232453"/>
                  <a:pt x="5896109" y="5242853"/>
                  <a:pt x="5880184" y="5249840"/>
                </a:cubicBezTo>
                <a:cubicBezTo>
                  <a:pt x="5863577" y="5257126"/>
                  <a:pt x="5859437" y="5265675"/>
                  <a:pt x="5861792" y="5287818"/>
                </a:cubicBezTo>
                <a:cubicBezTo>
                  <a:pt x="5863464" y="5303534"/>
                  <a:pt x="5865608" y="5335681"/>
                  <a:pt x="5866555" y="5359255"/>
                </a:cubicBezTo>
                <a:cubicBezTo>
                  <a:pt x="5867503" y="5382830"/>
                  <a:pt x="5871976" y="5407849"/>
                  <a:pt x="5876496" y="5414854"/>
                </a:cubicBezTo>
                <a:cubicBezTo>
                  <a:pt x="5886179" y="5429859"/>
                  <a:pt x="5875932" y="5441763"/>
                  <a:pt x="5849228" y="5446534"/>
                </a:cubicBezTo>
                <a:cubicBezTo>
                  <a:pt x="5827718" y="5450377"/>
                  <a:pt x="5817817" y="5488816"/>
                  <a:pt x="5834134" y="5505134"/>
                </a:cubicBezTo>
                <a:cubicBezTo>
                  <a:pt x="5839816" y="5510816"/>
                  <a:pt x="5844972" y="5532825"/>
                  <a:pt x="5845592" y="5554041"/>
                </a:cubicBezTo>
                <a:cubicBezTo>
                  <a:pt x="5846632" y="5589649"/>
                  <a:pt x="5847186" y="5590419"/>
                  <a:pt x="5852781" y="5564043"/>
                </a:cubicBezTo>
                <a:cubicBezTo>
                  <a:pt x="5857586" y="5541394"/>
                  <a:pt x="5864545" y="5534816"/>
                  <a:pt x="5886335" y="5532324"/>
                </a:cubicBezTo>
                <a:cubicBezTo>
                  <a:pt x="5911981" y="5529392"/>
                  <a:pt x="5913461" y="5531009"/>
                  <a:pt x="5908379" y="5556415"/>
                </a:cubicBezTo>
                <a:cubicBezTo>
                  <a:pt x="5903935" y="5578635"/>
                  <a:pt x="5908098" y="5587762"/>
                  <a:pt x="5930993" y="5605989"/>
                </a:cubicBezTo>
                <a:cubicBezTo>
                  <a:pt x="5946427" y="5618277"/>
                  <a:pt x="5958314" y="5633154"/>
                  <a:pt x="5957408" y="5639049"/>
                </a:cubicBezTo>
                <a:cubicBezTo>
                  <a:pt x="5956502" y="5644944"/>
                  <a:pt x="5959149" y="5657557"/>
                  <a:pt x="5963290" y="5667077"/>
                </a:cubicBezTo>
                <a:cubicBezTo>
                  <a:pt x="5967520" y="5676800"/>
                  <a:pt x="5966610" y="5688595"/>
                  <a:pt x="5961213" y="5693992"/>
                </a:cubicBezTo>
                <a:cubicBezTo>
                  <a:pt x="5954755" y="5700451"/>
                  <a:pt x="5948179" y="5693765"/>
                  <a:pt x="5941146" y="5673589"/>
                </a:cubicBezTo>
                <a:cubicBezTo>
                  <a:pt x="5935392" y="5657084"/>
                  <a:pt x="5920592" y="5631586"/>
                  <a:pt x="5908256" y="5616926"/>
                </a:cubicBezTo>
                <a:lnTo>
                  <a:pt x="5885829" y="5590272"/>
                </a:lnTo>
                <a:lnTo>
                  <a:pt x="5876897" y="5615258"/>
                </a:lnTo>
                <a:cubicBezTo>
                  <a:pt x="5868211" y="5639551"/>
                  <a:pt x="5878583" y="5713243"/>
                  <a:pt x="5896186" y="5752304"/>
                </a:cubicBezTo>
                <a:cubicBezTo>
                  <a:pt x="5900353" y="5761550"/>
                  <a:pt x="5901539" y="5777619"/>
                  <a:pt x="5898820" y="5788013"/>
                </a:cubicBezTo>
                <a:cubicBezTo>
                  <a:pt x="5896103" y="5798407"/>
                  <a:pt x="5897762" y="5809311"/>
                  <a:pt x="5902509" y="5812245"/>
                </a:cubicBezTo>
                <a:cubicBezTo>
                  <a:pt x="5917172" y="5821307"/>
                  <a:pt x="5912504" y="5864080"/>
                  <a:pt x="5896853" y="5864080"/>
                </a:cubicBezTo>
                <a:cubicBezTo>
                  <a:pt x="5888994" y="5864080"/>
                  <a:pt x="5882565" y="5858508"/>
                  <a:pt x="5882565" y="5851698"/>
                </a:cubicBezTo>
                <a:cubicBezTo>
                  <a:pt x="5882565" y="5844887"/>
                  <a:pt x="5877814" y="5834564"/>
                  <a:pt x="5872008" y="5828758"/>
                </a:cubicBezTo>
                <a:cubicBezTo>
                  <a:pt x="5866201" y="5822951"/>
                  <a:pt x="5859689" y="5795644"/>
                  <a:pt x="5857535" y="5768074"/>
                </a:cubicBezTo>
                <a:cubicBezTo>
                  <a:pt x="5855382" y="5740505"/>
                  <a:pt x="5850008" y="5713323"/>
                  <a:pt x="5845593" y="5707670"/>
                </a:cubicBezTo>
                <a:cubicBezTo>
                  <a:pt x="5841179" y="5702018"/>
                  <a:pt x="5834499" y="5684534"/>
                  <a:pt x="5830749" y="5668818"/>
                </a:cubicBezTo>
                <a:cubicBezTo>
                  <a:pt x="5826999" y="5653102"/>
                  <a:pt x="5818411" y="5633813"/>
                  <a:pt x="5811665" y="5625955"/>
                </a:cubicBezTo>
                <a:cubicBezTo>
                  <a:pt x="5804919" y="5618097"/>
                  <a:pt x="5796552" y="5599697"/>
                  <a:pt x="5793073" y="5585066"/>
                </a:cubicBezTo>
                <a:cubicBezTo>
                  <a:pt x="5785053" y="5551340"/>
                  <a:pt x="5761919" y="5541904"/>
                  <a:pt x="5744434" y="5565229"/>
                </a:cubicBezTo>
                <a:cubicBezTo>
                  <a:pt x="5732897" y="5580621"/>
                  <a:pt x="5732960" y="5584556"/>
                  <a:pt x="5744891" y="5593668"/>
                </a:cubicBezTo>
                <a:cubicBezTo>
                  <a:pt x="5752508" y="5599484"/>
                  <a:pt x="5758739" y="5616082"/>
                  <a:pt x="5758739" y="5630553"/>
                </a:cubicBezTo>
                <a:cubicBezTo>
                  <a:pt x="5758739" y="5652859"/>
                  <a:pt x="5756566" y="5655059"/>
                  <a:pt x="5744452" y="5645005"/>
                </a:cubicBezTo>
                <a:cubicBezTo>
                  <a:pt x="5736594" y="5638483"/>
                  <a:pt x="5730164" y="5627378"/>
                  <a:pt x="5730164" y="5620325"/>
                </a:cubicBezTo>
                <a:cubicBezTo>
                  <a:pt x="5730164" y="5613273"/>
                  <a:pt x="5724189" y="5609796"/>
                  <a:pt x="5716886" y="5612599"/>
                </a:cubicBezTo>
                <a:cubicBezTo>
                  <a:pt x="5706826" y="5616459"/>
                  <a:pt x="5701981" y="5603685"/>
                  <a:pt x="5696901" y="5559912"/>
                </a:cubicBezTo>
                <a:cubicBezTo>
                  <a:pt x="5693213" y="5528132"/>
                  <a:pt x="5686329" y="5502130"/>
                  <a:pt x="5681605" y="5502130"/>
                </a:cubicBezTo>
                <a:cubicBezTo>
                  <a:pt x="5676880" y="5502130"/>
                  <a:pt x="5672920" y="5490343"/>
                  <a:pt x="5672803" y="5475936"/>
                </a:cubicBezTo>
                <a:cubicBezTo>
                  <a:pt x="5672521" y="5441097"/>
                  <a:pt x="5642233" y="5402034"/>
                  <a:pt x="5621630" y="5409940"/>
                </a:cubicBezTo>
                <a:cubicBezTo>
                  <a:pt x="5598007" y="5419005"/>
                  <a:pt x="5592575" y="5443558"/>
                  <a:pt x="5609947" y="5462754"/>
                </a:cubicBezTo>
                <a:cubicBezTo>
                  <a:pt x="5628645" y="5483414"/>
                  <a:pt x="5630346" y="5521180"/>
                  <a:pt x="5612579" y="5521180"/>
                </a:cubicBezTo>
                <a:cubicBezTo>
                  <a:pt x="5595223" y="5521180"/>
                  <a:pt x="5568240" y="5490105"/>
                  <a:pt x="5568240" y="5470117"/>
                </a:cubicBezTo>
                <a:cubicBezTo>
                  <a:pt x="5568240" y="5461193"/>
                  <a:pt x="5558596" y="5450265"/>
                  <a:pt x="5546809" y="5445832"/>
                </a:cubicBezTo>
                <a:cubicBezTo>
                  <a:pt x="5519571" y="5435591"/>
                  <a:pt x="5503149" y="5458651"/>
                  <a:pt x="5519283" y="5484486"/>
                </a:cubicBezTo>
                <a:cubicBezTo>
                  <a:pt x="5538099" y="5514615"/>
                  <a:pt x="5532795" y="5572090"/>
                  <a:pt x="5509877" y="5586402"/>
                </a:cubicBezTo>
                <a:cubicBezTo>
                  <a:pt x="5491875" y="5597645"/>
                  <a:pt x="5490287" y="5604782"/>
                  <a:pt x="5495646" y="5650379"/>
                </a:cubicBezTo>
                <a:lnTo>
                  <a:pt x="5501678" y="5701702"/>
                </a:lnTo>
                <a:lnTo>
                  <a:pt x="5473766" y="5696119"/>
                </a:lnTo>
                <a:cubicBezTo>
                  <a:pt x="5434323" y="5688230"/>
                  <a:pt x="5419910" y="5705484"/>
                  <a:pt x="5423943" y="5755760"/>
                </a:cubicBezTo>
                <a:cubicBezTo>
                  <a:pt x="5426502" y="5787662"/>
                  <a:pt x="5423991" y="5797405"/>
                  <a:pt x="5413203" y="5797405"/>
                </a:cubicBezTo>
                <a:cubicBezTo>
                  <a:pt x="5393832" y="5797405"/>
                  <a:pt x="5378980" y="5777413"/>
                  <a:pt x="5371843" y="5741729"/>
                </a:cubicBezTo>
                <a:cubicBezTo>
                  <a:pt x="5368538" y="5725202"/>
                  <a:pt x="5362503" y="5711680"/>
                  <a:pt x="5358431" y="5711680"/>
                </a:cubicBezTo>
                <a:cubicBezTo>
                  <a:pt x="5354360" y="5711680"/>
                  <a:pt x="5346429" y="5698487"/>
                  <a:pt x="5340808" y="5682362"/>
                </a:cubicBezTo>
                <a:cubicBezTo>
                  <a:pt x="5329624" y="5650278"/>
                  <a:pt x="5298219" y="5646050"/>
                  <a:pt x="5295475" y="5676258"/>
                </a:cubicBezTo>
                <a:cubicBezTo>
                  <a:pt x="5294399" y="5688107"/>
                  <a:pt x="5295268" y="5688771"/>
                  <a:pt x="5298445" y="5678529"/>
                </a:cubicBezTo>
                <a:cubicBezTo>
                  <a:pt x="5303398" y="5662570"/>
                  <a:pt x="5330115" y="5658394"/>
                  <a:pt x="5330115" y="5673580"/>
                </a:cubicBezTo>
                <a:cubicBezTo>
                  <a:pt x="5330115" y="5678819"/>
                  <a:pt x="5326901" y="5683132"/>
                  <a:pt x="5322971" y="5683166"/>
                </a:cubicBezTo>
                <a:cubicBezTo>
                  <a:pt x="5319042" y="5683194"/>
                  <a:pt x="5308327" y="5696405"/>
                  <a:pt x="5299159" y="5712512"/>
                </a:cubicBezTo>
                <a:cubicBezTo>
                  <a:pt x="5276440" y="5752428"/>
                  <a:pt x="5277255" y="5814444"/>
                  <a:pt x="5300767" y="5834835"/>
                </a:cubicBezTo>
                <a:cubicBezTo>
                  <a:pt x="5311627" y="5844253"/>
                  <a:pt x="5324061" y="5875631"/>
                  <a:pt x="5331407" y="5912152"/>
                </a:cubicBezTo>
                <a:cubicBezTo>
                  <a:pt x="5338206" y="5945958"/>
                  <a:pt x="5347578" y="5976293"/>
                  <a:pt x="5352235" y="5979563"/>
                </a:cubicBezTo>
                <a:cubicBezTo>
                  <a:pt x="5356890" y="5982833"/>
                  <a:pt x="5353948" y="5995812"/>
                  <a:pt x="5345697" y="6008406"/>
                </a:cubicBezTo>
                <a:cubicBezTo>
                  <a:pt x="5330364" y="6031806"/>
                  <a:pt x="5327870" y="6150760"/>
                  <a:pt x="5342407" y="6165297"/>
                </a:cubicBezTo>
                <a:cubicBezTo>
                  <a:pt x="5352843" y="6175733"/>
                  <a:pt x="5350393" y="6233672"/>
                  <a:pt x="5339223" y="6240576"/>
                </a:cubicBezTo>
                <a:cubicBezTo>
                  <a:pt x="5324371" y="6249755"/>
                  <a:pt x="5301540" y="6226670"/>
                  <a:pt x="5301540" y="6202473"/>
                </a:cubicBezTo>
                <a:cubicBezTo>
                  <a:pt x="5301540" y="6168209"/>
                  <a:pt x="5281728" y="6121255"/>
                  <a:pt x="5267271" y="6121255"/>
                </a:cubicBezTo>
                <a:cubicBezTo>
                  <a:pt x="5259925" y="6121255"/>
                  <a:pt x="5253380" y="6116969"/>
                  <a:pt x="5252724" y="6111730"/>
                </a:cubicBezTo>
                <a:cubicBezTo>
                  <a:pt x="5252069" y="6106491"/>
                  <a:pt x="5250462" y="6097919"/>
                  <a:pt x="5249153" y="6092680"/>
                </a:cubicBezTo>
                <a:cubicBezTo>
                  <a:pt x="5247843" y="6087441"/>
                  <a:pt x="5246236" y="6051315"/>
                  <a:pt x="5245581" y="6012398"/>
                </a:cubicBezTo>
                <a:cubicBezTo>
                  <a:pt x="5244690" y="5959469"/>
                  <a:pt x="5240282" y="5937532"/>
                  <a:pt x="5228083" y="5925334"/>
                </a:cubicBezTo>
                <a:cubicBezTo>
                  <a:pt x="5219115" y="5916365"/>
                  <a:pt x="5211134" y="5904272"/>
                  <a:pt x="5210349" y="5898460"/>
                </a:cubicBezTo>
                <a:cubicBezTo>
                  <a:pt x="5209564" y="5892648"/>
                  <a:pt x="5205813" y="5851459"/>
                  <a:pt x="5202014" y="5806930"/>
                </a:cubicBezTo>
                <a:cubicBezTo>
                  <a:pt x="5194863" y="5723121"/>
                  <a:pt x="5182493" y="5698616"/>
                  <a:pt x="5143553" y="5691117"/>
                </a:cubicBezTo>
                <a:cubicBezTo>
                  <a:pt x="5133649" y="5689209"/>
                  <a:pt x="5124010" y="5679126"/>
                  <a:pt x="5122131" y="5668708"/>
                </a:cubicBezTo>
                <a:cubicBezTo>
                  <a:pt x="5117209" y="5641408"/>
                  <a:pt x="5106066" y="5632752"/>
                  <a:pt x="5084614" y="5639561"/>
                </a:cubicBezTo>
                <a:cubicBezTo>
                  <a:pt x="5068353" y="5644722"/>
                  <a:pt x="5065777" y="5654230"/>
                  <a:pt x="5065655" y="5709563"/>
                </a:cubicBezTo>
                <a:cubicBezTo>
                  <a:pt x="5065579" y="5744779"/>
                  <a:pt x="5068735" y="5777879"/>
                  <a:pt x="5072673" y="5783118"/>
                </a:cubicBezTo>
                <a:cubicBezTo>
                  <a:pt x="5083090" y="5796975"/>
                  <a:pt x="5092753" y="5881534"/>
                  <a:pt x="5084502" y="5886634"/>
                </a:cubicBezTo>
                <a:cubicBezTo>
                  <a:pt x="5071791" y="5894489"/>
                  <a:pt x="5047651" y="5869340"/>
                  <a:pt x="5039998" y="5840268"/>
                </a:cubicBezTo>
                <a:cubicBezTo>
                  <a:pt x="5035861" y="5824552"/>
                  <a:pt x="5033337" y="5786431"/>
                  <a:pt x="5034388" y="5755556"/>
                </a:cubicBezTo>
                <a:cubicBezTo>
                  <a:pt x="5036356" y="5697766"/>
                  <a:pt x="5028511" y="5683551"/>
                  <a:pt x="4994487" y="5683251"/>
                </a:cubicBezTo>
                <a:cubicBezTo>
                  <a:pt x="4976154" y="5683089"/>
                  <a:pt x="4945211" y="5745283"/>
                  <a:pt x="4955412" y="5761789"/>
                </a:cubicBezTo>
                <a:cubicBezTo>
                  <a:pt x="4959013" y="5767614"/>
                  <a:pt x="4957002" y="5768942"/>
                  <a:pt x="4950587" y="5764977"/>
                </a:cubicBezTo>
                <a:cubicBezTo>
                  <a:pt x="4944071" y="5760950"/>
                  <a:pt x="4939590" y="5764232"/>
                  <a:pt x="4939590" y="5773030"/>
                </a:cubicBezTo>
                <a:cubicBezTo>
                  <a:pt x="4939590" y="5781198"/>
                  <a:pt x="4934964" y="5787880"/>
                  <a:pt x="4929308" y="5787880"/>
                </a:cubicBezTo>
                <a:cubicBezTo>
                  <a:pt x="4922839" y="5787880"/>
                  <a:pt x="4921354" y="5777284"/>
                  <a:pt x="4925303" y="5759305"/>
                </a:cubicBezTo>
                <a:cubicBezTo>
                  <a:pt x="4929439" y="5740472"/>
                  <a:pt x="4927841" y="5730730"/>
                  <a:pt x="4920617" y="5730730"/>
                </a:cubicBezTo>
                <a:cubicBezTo>
                  <a:pt x="4914587" y="5730730"/>
                  <a:pt x="4902673" y="5723749"/>
                  <a:pt x="4894141" y="5715217"/>
                </a:cubicBezTo>
                <a:cubicBezTo>
                  <a:pt x="4879806" y="5700882"/>
                  <a:pt x="4880286" y="5698360"/>
                  <a:pt x="4900452" y="5682031"/>
                </a:cubicBezTo>
                <a:cubicBezTo>
                  <a:pt x="4919032" y="5666985"/>
                  <a:pt x="4921442" y="5658392"/>
                  <a:pt x="4916661" y="5624218"/>
                </a:cubicBezTo>
                <a:cubicBezTo>
                  <a:pt x="4913574" y="5602140"/>
                  <a:pt x="4906754" y="5579784"/>
                  <a:pt x="4901506" y="5574536"/>
                </a:cubicBezTo>
                <a:cubicBezTo>
                  <a:pt x="4896258" y="5569289"/>
                  <a:pt x="4891965" y="5558088"/>
                  <a:pt x="4891965" y="5549646"/>
                </a:cubicBezTo>
                <a:cubicBezTo>
                  <a:pt x="4891965" y="5541204"/>
                  <a:pt x="4883393" y="5525096"/>
                  <a:pt x="4872915" y="5513850"/>
                </a:cubicBezTo>
                <a:cubicBezTo>
                  <a:pt x="4862437" y="5502603"/>
                  <a:pt x="4853865" y="5484650"/>
                  <a:pt x="4853865" y="5473953"/>
                </a:cubicBezTo>
                <a:cubicBezTo>
                  <a:pt x="4853865" y="5463257"/>
                  <a:pt x="4850650" y="5454128"/>
                  <a:pt x="4846721" y="5453668"/>
                </a:cubicBezTo>
                <a:cubicBezTo>
                  <a:pt x="4842792" y="5453208"/>
                  <a:pt x="4824576" y="5452136"/>
                  <a:pt x="4806240" y="5451287"/>
                </a:cubicBezTo>
                <a:cubicBezTo>
                  <a:pt x="4773464" y="5449769"/>
                  <a:pt x="4772948" y="5450332"/>
                  <a:pt x="4775604" y="5484718"/>
                </a:cubicBezTo>
                <a:cubicBezTo>
                  <a:pt x="4777804" y="5513214"/>
                  <a:pt x="4774588" y="5520873"/>
                  <a:pt x="4758246" y="5526060"/>
                </a:cubicBezTo>
                <a:cubicBezTo>
                  <a:pt x="4745314" y="5530164"/>
                  <a:pt x="4740163" y="5537574"/>
                  <a:pt x="4743747" y="5546914"/>
                </a:cubicBezTo>
                <a:cubicBezTo>
                  <a:pt x="4747828" y="5557548"/>
                  <a:pt x="4744986" y="5559743"/>
                  <a:pt x="4733063" y="5555168"/>
                </a:cubicBezTo>
                <a:cubicBezTo>
                  <a:pt x="4719221" y="5549857"/>
                  <a:pt x="4719550" y="5551951"/>
                  <a:pt x="4735284" y="5569337"/>
                </a:cubicBezTo>
                <a:cubicBezTo>
                  <a:pt x="4749897" y="5585484"/>
                  <a:pt x="4761208" y="5588738"/>
                  <a:pt x="4789519" y="5584941"/>
                </a:cubicBezTo>
                <a:cubicBezTo>
                  <a:pt x="4824421" y="5580260"/>
                  <a:pt x="4825290" y="5580885"/>
                  <a:pt x="4825290" y="5610669"/>
                </a:cubicBezTo>
                <a:cubicBezTo>
                  <a:pt x="4825290" y="5627459"/>
                  <a:pt x="4830180" y="5646085"/>
                  <a:pt x="4836156" y="5652061"/>
                </a:cubicBezTo>
                <a:cubicBezTo>
                  <a:pt x="4850132" y="5666038"/>
                  <a:pt x="4853577" y="5778407"/>
                  <a:pt x="4840023" y="5778209"/>
                </a:cubicBezTo>
                <a:cubicBezTo>
                  <a:pt x="4818361" y="5777892"/>
                  <a:pt x="4808590" y="5762058"/>
                  <a:pt x="4801908" y="5716443"/>
                </a:cubicBezTo>
                <a:cubicBezTo>
                  <a:pt x="4792637" y="5653149"/>
                  <a:pt x="4784463" y="5644094"/>
                  <a:pt x="4748759" y="5657571"/>
                </a:cubicBezTo>
                <a:cubicBezTo>
                  <a:pt x="4714223" y="5670607"/>
                  <a:pt x="4703012" y="5661292"/>
                  <a:pt x="4665224" y="5588164"/>
                </a:cubicBezTo>
                <a:cubicBezTo>
                  <a:pt x="4633077" y="5525952"/>
                  <a:pt x="4614357" y="5511677"/>
                  <a:pt x="4592968" y="5533067"/>
                </a:cubicBezTo>
                <a:cubicBezTo>
                  <a:pt x="4577610" y="5548424"/>
                  <a:pt x="4581225" y="5578330"/>
                  <a:pt x="4598439" y="5578330"/>
                </a:cubicBezTo>
                <a:cubicBezTo>
                  <a:pt x="4603519" y="5578330"/>
                  <a:pt x="4606348" y="5593731"/>
                  <a:pt x="4604726" y="5612554"/>
                </a:cubicBezTo>
                <a:cubicBezTo>
                  <a:pt x="4602661" y="5636526"/>
                  <a:pt x="4606722" y="5650394"/>
                  <a:pt x="4618284" y="5658848"/>
                </a:cubicBezTo>
                <a:cubicBezTo>
                  <a:pt x="4627362" y="5665486"/>
                  <a:pt x="4634790" y="5680090"/>
                  <a:pt x="4634790" y="5691299"/>
                </a:cubicBezTo>
                <a:cubicBezTo>
                  <a:pt x="4634790" y="5707566"/>
                  <a:pt x="4629058" y="5711680"/>
                  <a:pt x="4606396" y="5711680"/>
                </a:cubicBezTo>
                <a:cubicBezTo>
                  <a:pt x="4584225" y="5711680"/>
                  <a:pt x="4576722" y="5716783"/>
                  <a:pt x="4572158" y="5734968"/>
                </a:cubicBezTo>
                <a:cubicBezTo>
                  <a:pt x="4568943" y="5747776"/>
                  <a:pt x="4559218" y="5760138"/>
                  <a:pt x="4550545" y="5762438"/>
                </a:cubicBezTo>
                <a:cubicBezTo>
                  <a:pt x="4539411" y="5765391"/>
                  <a:pt x="4540886" y="5766945"/>
                  <a:pt x="4555567" y="5767726"/>
                </a:cubicBezTo>
                <a:cubicBezTo>
                  <a:pt x="4567006" y="5768333"/>
                  <a:pt x="4578954" y="5777014"/>
                  <a:pt x="4582132" y="5787028"/>
                </a:cubicBezTo>
                <a:cubicBezTo>
                  <a:pt x="4585309" y="5797037"/>
                  <a:pt x="4598690" y="5812291"/>
                  <a:pt x="4611869" y="5820926"/>
                </a:cubicBezTo>
                <a:cubicBezTo>
                  <a:pt x="4632175" y="5834231"/>
                  <a:pt x="4635388" y="5842717"/>
                  <a:pt x="4632929" y="5876547"/>
                </a:cubicBezTo>
                <a:cubicBezTo>
                  <a:pt x="4629651" y="5921646"/>
                  <a:pt x="4603579" y="5933858"/>
                  <a:pt x="4598540" y="5892655"/>
                </a:cubicBezTo>
                <a:cubicBezTo>
                  <a:pt x="4591060" y="5831484"/>
                  <a:pt x="4578504" y="5811838"/>
                  <a:pt x="4539016" y="5799514"/>
                </a:cubicBezTo>
                <a:cubicBezTo>
                  <a:pt x="4497566" y="5786578"/>
                  <a:pt x="4482390" y="5790108"/>
                  <a:pt x="4482390" y="5812687"/>
                </a:cubicBezTo>
                <a:cubicBezTo>
                  <a:pt x="4482390" y="5823699"/>
                  <a:pt x="4475008" y="5825459"/>
                  <a:pt x="4449153" y="5820608"/>
                </a:cubicBezTo>
                <a:cubicBezTo>
                  <a:pt x="4423468" y="5815789"/>
                  <a:pt x="4414580" y="5817856"/>
                  <a:pt x="4410034" y="5829701"/>
                </a:cubicBezTo>
                <a:cubicBezTo>
                  <a:pt x="4401780" y="5851212"/>
                  <a:pt x="4377615" y="5848857"/>
                  <a:pt x="4377615" y="5826542"/>
                </a:cubicBezTo>
                <a:cubicBezTo>
                  <a:pt x="4377615" y="5816374"/>
                  <a:pt x="4373259" y="5805362"/>
                  <a:pt x="4367935" y="5802072"/>
                </a:cubicBezTo>
                <a:cubicBezTo>
                  <a:pt x="4362610" y="5798781"/>
                  <a:pt x="4360932" y="5791756"/>
                  <a:pt x="4364205" y="5786461"/>
                </a:cubicBezTo>
                <a:cubicBezTo>
                  <a:pt x="4367478" y="5781165"/>
                  <a:pt x="4361118" y="5770503"/>
                  <a:pt x="4350073" y="5762767"/>
                </a:cubicBezTo>
                <a:cubicBezTo>
                  <a:pt x="4336501" y="5753261"/>
                  <a:pt x="4329990" y="5738444"/>
                  <a:pt x="4329990" y="5717069"/>
                </a:cubicBezTo>
                <a:cubicBezTo>
                  <a:pt x="4329990" y="5678041"/>
                  <a:pt x="4308286" y="5656020"/>
                  <a:pt x="4287128" y="5673580"/>
                </a:cubicBezTo>
                <a:cubicBezTo>
                  <a:pt x="4279270" y="5680102"/>
                  <a:pt x="4272840" y="5691342"/>
                  <a:pt x="4272840" y="5698559"/>
                </a:cubicBezTo>
                <a:cubicBezTo>
                  <a:pt x="4272840" y="5705776"/>
                  <a:pt x="4266411" y="5711680"/>
                  <a:pt x="4258553" y="5711680"/>
                </a:cubicBezTo>
                <a:cubicBezTo>
                  <a:pt x="4250695" y="5711680"/>
                  <a:pt x="4244265" y="5707394"/>
                  <a:pt x="4244265" y="5702155"/>
                </a:cubicBezTo>
                <a:cubicBezTo>
                  <a:pt x="4244265" y="5696916"/>
                  <a:pt x="4231406" y="5692630"/>
                  <a:pt x="4215690" y="5692630"/>
                </a:cubicBezTo>
                <a:cubicBezTo>
                  <a:pt x="4191823" y="5692630"/>
                  <a:pt x="4187115" y="5688838"/>
                  <a:pt x="4187115" y="5669611"/>
                </a:cubicBezTo>
                <a:cubicBezTo>
                  <a:pt x="4187115" y="5656951"/>
                  <a:pt x="4191490" y="5645135"/>
                  <a:pt x="4196837" y="5643352"/>
                </a:cubicBezTo>
                <a:cubicBezTo>
                  <a:pt x="4211467" y="5638475"/>
                  <a:pt x="4185645" y="5588891"/>
                  <a:pt x="4165001" y="5582220"/>
                </a:cubicBezTo>
                <a:cubicBezTo>
                  <a:pt x="4143634" y="5575316"/>
                  <a:pt x="4110915" y="5603045"/>
                  <a:pt x="4110915" y="5628058"/>
                </a:cubicBezTo>
                <a:cubicBezTo>
                  <a:pt x="4110915" y="5638068"/>
                  <a:pt x="4115352" y="5654548"/>
                  <a:pt x="4120775" y="5664681"/>
                </a:cubicBezTo>
                <a:cubicBezTo>
                  <a:pt x="4132361" y="5686330"/>
                  <a:pt x="4113069" y="5690974"/>
                  <a:pt x="4093373" y="5671279"/>
                </a:cubicBezTo>
                <a:cubicBezTo>
                  <a:pt x="4083954" y="5661860"/>
                  <a:pt x="4079718" y="5662345"/>
                  <a:pt x="4072564" y="5673660"/>
                </a:cubicBezTo>
                <a:cubicBezTo>
                  <a:pt x="4061141" y="5691729"/>
                  <a:pt x="4060656" y="5721205"/>
                  <a:pt x="4071782" y="5721205"/>
                </a:cubicBezTo>
                <a:cubicBezTo>
                  <a:pt x="4076453" y="5721205"/>
                  <a:pt x="4082964" y="5731921"/>
                  <a:pt x="4086251" y="5745018"/>
                </a:cubicBezTo>
                <a:cubicBezTo>
                  <a:pt x="4089538" y="5758114"/>
                  <a:pt x="4096432" y="5768830"/>
                  <a:pt x="4101571" y="5768830"/>
                </a:cubicBezTo>
                <a:cubicBezTo>
                  <a:pt x="4106710" y="5768830"/>
                  <a:pt x="4110915" y="5779293"/>
                  <a:pt x="4110915" y="5792080"/>
                </a:cubicBezTo>
                <a:cubicBezTo>
                  <a:pt x="4110915" y="5804868"/>
                  <a:pt x="4115427" y="5818120"/>
                  <a:pt x="4120942" y="5821529"/>
                </a:cubicBezTo>
                <a:cubicBezTo>
                  <a:pt x="4126458" y="5824937"/>
                  <a:pt x="4129384" y="5832485"/>
                  <a:pt x="4127445" y="5838301"/>
                </a:cubicBezTo>
                <a:cubicBezTo>
                  <a:pt x="4121792" y="5855262"/>
                  <a:pt x="4151320" y="5883130"/>
                  <a:pt x="4174944" y="5883130"/>
                </a:cubicBezTo>
                <a:cubicBezTo>
                  <a:pt x="4187879" y="5883130"/>
                  <a:pt x="4196640" y="5888900"/>
                  <a:pt x="4196640" y="5897418"/>
                </a:cubicBezTo>
                <a:cubicBezTo>
                  <a:pt x="4196640" y="5905276"/>
                  <a:pt x="4200926" y="5911705"/>
                  <a:pt x="4206165" y="5911705"/>
                </a:cubicBezTo>
                <a:cubicBezTo>
                  <a:pt x="4211404" y="5911705"/>
                  <a:pt x="4215690" y="5920127"/>
                  <a:pt x="4215690" y="5930420"/>
                </a:cubicBezTo>
                <a:cubicBezTo>
                  <a:pt x="4215690" y="5940713"/>
                  <a:pt x="4224262" y="5953723"/>
                  <a:pt x="4234740" y="5959330"/>
                </a:cubicBezTo>
                <a:cubicBezTo>
                  <a:pt x="4265152" y="5975606"/>
                  <a:pt x="4258012" y="5991131"/>
                  <a:pt x="4223307" y="5984190"/>
                </a:cubicBezTo>
                <a:cubicBezTo>
                  <a:pt x="4206542" y="5980837"/>
                  <a:pt x="4190468" y="5974844"/>
                  <a:pt x="4187588" y="5970873"/>
                </a:cubicBezTo>
                <a:cubicBezTo>
                  <a:pt x="4184708" y="5966902"/>
                  <a:pt x="4170374" y="5956027"/>
                  <a:pt x="4155733" y="5946706"/>
                </a:cubicBezTo>
                <a:cubicBezTo>
                  <a:pt x="4141093" y="5937385"/>
                  <a:pt x="4125003" y="5918945"/>
                  <a:pt x="4119978" y="5905727"/>
                </a:cubicBezTo>
                <a:cubicBezTo>
                  <a:pt x="4109399" y="5877902"/>
                  <a:pt x="4088192" y="5854555"/>
                  <a:pt x="4073495" y="5854555"/>
                </a:cubicBezTo>
                <a:cubicBezTo>
                  <a:pt x="4067882" y="5854555"/>
                  <a:pt x="4063290" y="5846289"/>
                  <a:pt x="4063290" y="5836186"/>
                </a:cubicBezTo>
                <a:cubicBezTo>
                  <a:pt x="4063290" y="5826082"/>
                  <a:pt x="4057692" y="5812152"/>
                  <a:pt x="4050851" y="5805230"/>
                </a:cubicBezTo>
                <a:cubicBezTo>
                  <a:pt x="4044009" y="5798307"/>
                  <a:pt x="4035571" y="5785142"/>
                  <a:pt x="4032100" y="5775974"/>
                </a:cubicBezTo>
                <a:cubicBezTo>
                  <a:pt x="4024139" y="5754951"/>
                  <a:pt x="3988460" y="5754177"/>
                  <a:pt x="3980525" y="5774855"/>
                </a:cubicBezTo>
                <a:cubicBezTo>
                  <a:pt x="3977243" y="5783407"/>
                  <a:pt x="3979819" y="5798826"/>
                  <a:pt x="3986247" y="5809120"/>
                </a:cubicBezTo>
                <a:cubicBezTo>
                  <a:pt x="3992675" y="5819413"/>
                  <a:pt x="3995262" y="5830508"/>
                  <a:pt x="3991995" y="5833776"/>
                </a:cubicBezTo>
                <a:cubicBezTo>
                  <a:pt x="3988727" y="5837043"/>
                  <a:pt x="3982480" y="5833933"/>
                  <a:pt x="3978112" y="5826866"/>
                </a:cubicBezTo>
                <a:cubicBezTo>
                  <a:pt x="3967521" y="5809728"/>
                  <a:pt x="3948990" y="5822212"/>
                  <a:pt x="3948990" y="5846484"/>
                </a:cubicBezTo>
                <a:cubicBezTo>
                  <a:pt x="3948990" y="5857853"/>
                  <a:pt x="3956864" y="5867923"/>
                  <a:pt x="3968040" y="5870845"/>
                </a:cubicBezTo>
                <a:cubicBezTo>
                  <a:pt x="3980500" y="5874104"/>
                  <a:pt x="3987090" y="5883838"/>
                  <a:pt x="3987090" y="5898983"/>
                </a:cubicBezTo>
                <a:cubicBezTo>
                  <a:pt x="3987090" y="5923336"/>
                  <a:pt x="4028330" y="5968855"/>
                  <a:pt x="4050393" y="5968855"/>
                </a:cubicBezTo>
                <a:cubicBezTo>
                  <a:pt x="4057486" y="5968855"/>
                  <a:pt x="4063290" y="5977428"/>
                  <a:pt x="4063290" y="5987905"/>
                </a:cubicBezTo>
                <a:cubicBezTo>
                  <a:pt x="4063290" y="6001614"/>
                  <a:pt x="4056940" y="6006955"/>
                  <a:pt x="4040644" y="6006955"/>
                </a:cubicBezTo>
                <a:cubicBezTo>
                  <a:pt x="4028188" y="6006955"/>
                  <a:pt x="4012662" y="6013384"/>
                  <a:pt x="4006140" y="6021243"/>
                </a:cubicBezTo>
                <a:cubicBezTo>
                  <a:pt x="3999618" y="6029101"/>
                  <a:pt x="3990521" y="6035530"/>
                  <a:pt x="3985924" y="6035530"/>
                </a:cubicBezTo>
                <a:cubicBezTo>
                  <a:pt x="3981326" y="6035530"/>
                  <a:pt x="3977565" y="6029101"/>
                  <a:pt x="3977565" y="6021243"/>
                </a:cubicBezTo>
                <a:cubicBezTo>
                  <a:pt x="3977565" y="6013384"/>
                  <a:pt x="3973279" y="6006955"/>
                  <a:pt x="3968040" y="6006955"/>
                </a:cubicBezTo>
                <a:cubicBezTo>
                  <a:pt x="3962801" y="6006955"/>
                  <a:pt x="3958515" y="5999960"/>
                  <a:pt x="3958515" y="5991411"/>
                </a:cubicBezTo>
                <a:cubicBezTo>
                  <a:pt x="3958515" y="5972596"/>
                  <a:pt x="3923176" y="5912817"/>
                  <a:pt x="3899474" y="5891538"/>
                </a:cubicBezTo>
                <a:cubicBezTo>
                  <a:pt x="3890037" y="5883066"/>
                  <a:pt x="3882315" y="5867029"/>
                  <a:pt x="3882315" y="5855902"/>
                </a:cubicBezTo>
                <a:cubicBezTo>
                  <a:pt x="3882315" y="5837619"/>
                  <a:pt x="3851659" y="5791095"/>
                  <a:pt x="3801405" y="5733111"/>
                </a:cubicBezTo>
                <a:cubicBezTo>
                  <a:pt x="3791190" y="5721324"/>
                  <a:pt x="3775211" y="5711680"/>
                  <a:pt x="3765898" y="5711680"/>
                </a:cubicBezTo>
                <a:cubicBezTo>
                  <a:pt x="3756585" y="5711680"/>
                  <a:pt x="3748965" y="5704943"/>
                  <a:pt x="3748965" y="5696708"/>
                </a:cubicBezTo>
                <a:cubicBezTo>
                  <a:pt x="3748965" y="5679051"/>
                  <a:pt x="3704334" y="5600425"/>
                  <a:pt x="3688500" y="5590187"/>
                </a:cubicBezTo>
                <a:cubicBezTo>
                  <a:pt x="3682465" y="5586285"/>
                  <a:pt x="3672782" y="5574520"/>
                  <a:pt x="3666982" y="5564043"/>
                </a:cubicBezTo>
                <a:cubicBezTo>
                  <a:pt x="3661181" y="5553565"/>
                  <a:pt x="3649005" y="5543532"/>
                  <a:pt x="3639923" y="5541746"/>
                </a:cubicBezTo>
                <a:cubicBezTo>
                  <a:pt x="3621273" y="5538080"/>
                  <a:pt x="3587040" y="5506716"/>
                  <a:pt x="3587040" y="5493296"/>
                </a:cubicBezTo>
                <a:cubicBezTo>
                  <a:pt x="3587040" y="5488438"/>
                  <a:pt x="3576324" y="5476034"/>
                  <a:pt x="3563227" y="5465732"/>
                </a:cubicBezTo>
                <a:cubicBezTo>
                  <a:pt x="3549025" y="5454560"/>
                  <a:pt x="3539415" y="5437264"/>
                  <a:pt x="3539415" y="5422876"/>
                </a:cubicBezTo>
                <a:cubicBezTo>
                  <a:pt x="3539415" y="5405333"/>
                  <a:pt x="3531229" y="5394667"/>
                  <a:pt x="3509413" y="5383783"/>
                </a:cubicBezTo>
                <a:cubicBezTo>
                  <a:pt x="3475525" y="5366878"/>
                  <a:pt x="3453690" y="5376645"/>
                  <a:pt x="3453690" y="5408709"/>
                </a:cubicBezTo>
                <a:cubicBezTo>
                  <a:pt x="3453690" y="5436915"/>
                  <a:pt x="3413786" y="5426986"/>
                  <a:pt x="3398491" y="5394974"/>
                </a:cubicBezTo>
                <a:cubicBezTo>
                  <a:pt x="3391607" y="5380567"/>
                  <a:pt x="3382995" y="5368233"/>
                  <a:pt x="3379351" y="5367564"/>
                </a:cubicBezTo>
                <a:cubicBezTo>
                  <a:pt x="3349368" y="5362062"/>
                  <a:pt x="3329865" y="5363275"/>
                  <a:pt x="3329865" y="5370643"/>
                </a:cubicBezTo>
                <a:cubicBezTo>
                  <a:pt x="3329865" y="5375476"/>
                  <a:pt x="3326354" y="5377260"/>
                  <a:pt x="3322063" y="5374608"/>
                </a:cubicBezTo>
                <a:cubicBezTo>
                  <a:pt x="3308776" y="5366396"/>
                  <a:pt x="3321617" y="5424657"/>
                  <a:pt x="3335664" y="5436315"/>
                </a:cubicBezTo>
                <a:cubicBezTo>
                  <a:pt x="3342952" y="5442364"/>
                  <a:pt x="3348915" y="5455612"/>
                  <a:pt x="3348915" y="5465755"/>
                </a:cubicBezTo>
                <a:cubicBezTo>
                  <a:pt x="3348915" y="5475898"/>
                  <a:pt x="3362490" y="5501089"/>
                  <a:pt x="3379081" y="5521735"/>
                </a:cubicBezTo>
                <a:cubicBezTo>
                  <a:pt x="3395673" y="5542382"/>
                  <a:pt x="3410018" y="5566776"/>
                  <a:pt x="3410959" y="5575946"/>
                </a:cubicBezTo>
                <a:cubicBezTo>
                  <a:pt x="3412628" y="5592208"/>
                  <a:pt x="3428103" y="5633059"/>
                  <a:pt x="3445190" y="5666307"/>
                </a:cubicBezTo>
                <a:cubicBezTo>
                  <a:pt x="3449865" y="5675404"/>
                  <a:pt x="3453690" y="5691541"/>
                  <a:pt x="3453690" y="5702166"/>
                </a:cubicBezTo>
                <a:cubicBezTo>
                  <a:pt x="3453690" y="5713558"/>
                  <a:pt x="3465805" y="5728853"/>
                  <a:pt x="3483218" y="5739442"/>
                </a:cubicBezTo>
                <a:lnTo>
                  <a:pt x="3512746" y="5757399"/>
                </a:lnTo>
                <a:lnTo>
                  <a:pt x="3491751" y="5778395"/>
                </a:lnTo>
                <a:cubicBezTo>
                  <a:pt x="3475763" y="5794382"/>
                  <a:pt x="3472119" y="5806208"/>
                  <a:pt x="3476473" y="5827977"/>
                </a:cubicBezTo>
                <a:cubicBezTo>
                  <a:pt x="3480857" y="5849894"/>
                  <a:pt x="3479122" y="5855387"/>
                  <a:pt x="3469040" y="5851518"/>
                </a:cubicBezTo>
                <a:cubicBezTo>
                  <a:pt x="3458288" y="5847393"/>
                  <a:pt x="3457807" y="5851556"/>
                  <a:pt x="3466403" y="5874326"/>
                </a:cubicBezTo>
                <a:cubicBezTo>
                  <a:pt x="3473404" y="5892874"/>
                  <a:pt x="3483566" y="5902180"/>
                  <a:pt x="3496820" y="5902180"/>
                </a:cubicBezTo>
                <a:cubicBezTo>
                  <a:pt x="3525188" y="5902180"/>
                  <a:pt x="3549597" y="5922781"/>
                  <a:pt x="3553629" y="5950125"/>
                </a:cubicBezTo>
                <a:cubicBezTo>
                  <a:pt x="3555535" y="5963046"/>
                  <a:pt x="3560106" y="5989691"/>
                  <a:pt x="3563788" y="6009336"/>
                </a:cubicBezTo>
                <a:cubicBezTo>
                  <a:pt x="3567531" y="6029309"/>
                  <a:pt x="3566668" y="6045055"/>
                  <a:pt x="3561831" y="6045055"/>
                </a:cubicBezTo>
                <a:cubicBezTo>
                  <a:pt x="3541076" y="6045055"/>
                  <a:pt x="3510840" y="6013670"/>
                  <a:pt x="3510840" y="5992128"/>
                </a:cubicBezTo>
                <a:cubicBezTo>
                  <a:pt x="3510840" y="5979328"/>
                  <a:pt x="3506301" y="5968855"/>
                  <a:pt x="3500753" y="5968855"/>
                </a:cubicBezTo>
                <a:cubicBezTo>
                  <a:pt x="3495205" y="5968855"/>
                  <a:pt x="3493732" y="5963894"/>
                  <a:pt x="3497480" y="5957830"/>
                </a:cubicBezTo>
                <a:cubicBezTo>
                  <a:pt x="3502128" y="5950309"/>
                  <a:pt x="3497903" y="5948476"/>
                  <a:pt x="3484191" y="5952061"/>
                </a:cubicBezTo>
                <a:cubicBezTo>
                  <a:pt x="3469525" y="5955897"/>
                  <a:pt x="3459700" y="5950506"/>
                  <a:pt x="3447864" y="5932131"/>
                </a:cubicBezTo>
                <a:cubicBezTo>
                  <a:pt x="3438942" y="5918277"/>
                  <a:pt x="3425887" y="5903515"/>
                  <a:pt x="3418853" y="5899326"/>
                </a:cubicBezTo>
                <a:cubicBezTo>
                  <a:pt x="3411819" y="5895136"/>
                  <a:pt x="3405929" y="5880134"/>
                  <a:pt x="3405764" y="5865988"/>
                </a:cubicBezTo>
                <a:cubicBezTo>
                  <a:pt x="3405347" y="5830358"/>
                  <a:pt x="3366313" y="5787605"/>
                  <a:pt x="3340389" y="5794384"/>
                </a:cubicBezTo>
                <a:cubicBezTo>
                  <a:pt x="3312277" y="5801736"/>
                  <a:pt x="3315071" y="5781973"/>
                  <a:pt x="3345891" y="5755463"/>
                </a:cubicBezTo>
                <a:cubicBezTo>
                  <a:pt x="3371416" y="5733507"/>
                  <a:pt x="3371426" y="5733449"/>
                  <a:pt x="3354969" y="5698770"/>
                </a:cubicBezTo>
                <a:cubicBezTo>
                  <a:pt x="3341391" y="5670155"/>
                  <a:pt x="3333452" y="5664055"/>
                  <a:pt x="3309784" y="5664055"/>
                </a:cubicBezTo>
                <a:cubicBezTo>
                  <a:pt x="3281344" y="5664055"/>
                  <a:pt x="3281131" y="5663667"/>
                  <a:pt x="3287225" y="5623028"/>
                </a:cubicBezTo>
                <a:cubicBezTo>
                  <a:pt x="3294245" y="5576217"/>
                  <a:pt x="3277770" y="5553369"/>
                  <a:pt x="3244590" y="5563900"/>
                </a:cubicBezTo>
                <a:cubicBezTo>
                  <a:pt x="3226395" y="5569675"/>
                  <a:pt x="3168423" y="5539001"/>
                  <a:pt x="3160003" y="5519143"/>
                </a:cubicBezTo>
                <a:cubicBezTo>
                  <a:pt x="3158256" y="5515025"/>
                  <a:pt x="3150755" y="5511655"/>
                  <a:pt x="3143334" y="5511655"/>
                </a:cubicBezTo>
                <a:cubicBezTo>
                  <a:pt x="3121221" y="5511655"/>
                  <a:pt x="3128021" y="5492825"/>
                  <a:pt x="3153652" y="5483080"/>
                </a:cubicBezTo>
                <a:cubicBezTo>
                  <a:pt x="3166749" y="5478101"/>
                  <a:pt x="3177465" y="5467238"/>
                  <a:pt x="3177465" y="5458941"/>
                </a:cubicBezTo>
                <a:cubicBezTo>
                  <a:pt x="3177465" y="5450036"/>
                  <a:pt x="3182342" y="5446304"/>
                  <a:pt x="3189371" y="5449833"/>
                </a:cubicBezTo>
                <a:cubicBezTo>
                  <a:pt x="3195920" y="5453120"/>
                  <a:pt x="3187957" y="5443729"/>
                  <a:pt x="3171676" y="5428964"/>
                </a:cubicBezTo>
                <a:cubicBezTo>
                  <a:pt x="3150093" y="5409390"/>
                  <a:pt x="3140624" y="5390863"/>
                  <a:pt x="3136721" y="5360574"/>
                </a:cubicBezTo>
                <a:cubicBezTo>
                  <a:pt x="3128628" y="5297766"/>
                  <a:pt x="3065472" y="5238482"/>
                  <a:pt x="3049897" y="5279072"/>
                </a:cubicBezTo>
                <a:cubicBezTo>
                  <a:pt x="3039979" y="5304917"/>
                  <a:pt x="3043432" y="5320471"/>
                  <a:pt x="3063552" y="5340592"/>
                </a:cubicBezTo>
                <a:cubicBezTo>
                  <a:pt x="3078502" y="5355542"/>
                  <a:pt x="3083552" y="5374486"/>
                  <a:pt x="3085427" y="5422647"/>
                </a:cubicBezTo>
                <a:cubicBezTo>
                  <a:pt x="3087217" y="5468615"/>
                  <a:pt x="3092179" y="5488419"/>
                  <a:pt x="3104090" y="5497129"/>
                </a:cubicBezTo>
                <a:cubicBezTo>
                  <a:pt x="3121388" y="5509777"/>
                  <a:pt x="3126077" y="5530705"/>
                  <a:pt x="3111614" y="5530705"/>
                </a:cubicBezTo>
                <a:cubicBezTo>
                  <a:pt x="3106784" y="5530705"/>
                  <a:pt x="3106010" y="5542360"/>
                  <a:pt x="3109874" y="5556899"/>
                </a:cubicBezTo>
                <a:cubicBezTo>
                  <a:pt x="3114342" y="5573713"/>
                  <a:pt x="3124280" y="5584183"/>
                  <a:pt x="3137625" y="5586137"/>
                </a:cubicBezTo>
                <a:cubicBezTo>
                  <a:pt x="3154282" y="5588575"/>
                  <a:pt x="3158415" y="5595564"/>
                  <a:pt x="3158415" y="5621293"/>
                </a:cubicBezTo>
                <a:cubicBezTo>
                  <a:pt x="3158415" y="5638955"/>
                  <a:pt x="3163206" y="5656367"/>
                  <a:pt x="3169063" y="5659987"/>
                </a:cubicBezTo>
                <a:cubicBezTo>
                  <a:pt x="3175785" y="5664141"/>
                  <a:pt x="3177606" y="5681915"/>
                  <a:pt x="3174003" y="5708204"/>
                </a:cubicBezTo>
                <a:cubicBezTo>
                  <a:pt x="3169223" y="5743082"/>
                  <a:pt x="3171360" y="5751754"/>
                  <a:pt x="3187168" y="5761627"/>
                </a:cubicBezTo>
                <a:cubicBezTo>
                  <a:pt x="3197548" y="5768109"/>
                  <a:pt x="3206040" y="5778286"/>
                  <a:pt x="3206040" y="5784243"/>
                </a:cubicBezTo>
                <a:cubicBezTo>
                  <a:pt x="3206040" y="5790199"/>
                  <a:pt x="3212767" y="5800656"/>
                  <a:pt x="3220990" y="5807480"/>
                </a:cubicBezTo>
                <a:cubicBezTo>
                  <a:pt x="3229212" y="5814303"/>
                  <a:pt x="3234147" y="5826742"/>
                  <a:pt x="3231955" y="5835121"/>
                </a:cubicBezTo>
                <a:cubicBezTo>
                  <a:pt x="3227779" y="5851093"/>
                  <a:pt x="3245815" y="5873605"/>
                  <a:pt x="3262788" y="5873605"/>
                </a:cubicBezTo>
                <a:cubicBezTo>
                  <a:pt x="3268248" y="5873605"/>
                  <a:pt x="3272715" y="5888508"/>
                  <a:pt x="3272715" y="5906723"/>
                </a:cubicBezTo>
                <a:cubicBezTo>
                  <a:pt x="3272715" y="5931074"/>
                  <a:pt x="3278704" y="5943765"/>
                  <a:pt x="3295337" y="5954664"/>
                </a:cubicBezTo>
                <a:cubicBezTo>
                  <a:pt x="3317821" y="5969396"/>
                  <a:pt x="3326737" y="6011403"/>
                  <a:pt x="3309624" y="6021979"/>
                </a:cubicBezTo>
                <a:cubicBezTo>
                  <a:pt x="3305041" y="6024812"/>
                  <a:pt x="3301290" y="6022590"/>
                  <a:pt x="3301290" y="6017042"/>
                </a:cubicBezTo>
                <a:cubicBezTo>
                  <a:pt x="3301290" y="6011494"/>
                  <a:pt x="3295325" y="6006955"/>
                  <a:pt x="3288035" y="6006955"/>
                </a:cubicBezTo>
                <a:cubicBezTo>
                  <a:pt x="3280745" y="6006955"/>
                  <a:pt x="3272313" y="5997127"/>
                  <a:pt x="3269298" y="5985114"/>
                </a:cubicBezTo>
                <a:cubicBezTo>
                  <a:pt x="3265901" y="5971578"/>
                  <a:pt x="3249804" y="5957090"/>
                  <a:pt x="3226965" y="5947014"/>
                </a:cubicBezTo>
                <a:cubicBezTo>
                  <a:pt x="3179231" y="5925954"/>
                  <a:pt x="3170571" y="5926510"/>
                  <a:pt x="3162754" y="5951140"/>
                </a:cubicBezTo>
                <a:cubicBezTo>
                  <a:pt x="3157741" y="5966933"/>
                  <a:pt x="3164152" y="5978732"/>
                  <a:pt x="3191217" y="6003527"/>
                </a:cubicBezTo>
                <a:cubicBezTo>
                  <a:pt x="3210430" y="6021129"/>
                  <a:pt x="3229673" y="6035530"/>
                  <a:pt x="3233979" y="6035530"/>
                </a:cubicBezTo>
                <a:cubicBezTo>
                  <a:pt x="3246550" y="6035530"/>
                  <a:pt x="3260084" y="6057142"/>
                  <a:pt x="3266785" y="6087918"/>
                </a:cubicBezTo>
                <a:cubicBezTo>
                  <a:pt x="3272370" y="6113566"/>
                  <a:pt x="3271653" y="6114768"/>
                  <a:pt x="3259784" y="6099659"/>
                </a:cubicBezTo>
                <a:cubicBezTo>
                  <a:pt x="3235256" y="6068432"/>
                  <a:pt x="3215565" y="6089107"/>
                  <a:pt x="3215565" y="6146087"/>
                </a:cubicBezTo>
                <a:cubicBezTo>
                  <a:pt x="3215565" y="6201541"/>
                  <a:pt x="3213271" y="6203330"/>
                  <a:pt x="3148298" y="6198522"/>
                </a:cubicBezTo>
                <a:cubicBezTo>
                  <a:pt x="3133382" y="6197418"/>
                  <a:pt x="3113565" y="6206289"/>
                  <a:pt x="3097325" y="6221340"/>
                </a:cubicBezTo>
                <a:lnTo>
                  <a:pt x="3070755" y="6245964"/>
                </a:lnTo>
                <a:lnTo>
                  <a:pt x="3095535" y="6267257"/>
                </a:lnTo>
                <a:cubicBezTo>
                  <a:pt x="3109164" y="6278968"/>
                  <a:pt x="3120315" y="6292739"/>
                  <a:pt x="3120315" y="6297861"/>
                </a:cubicBezTo>
                <a:cubicBezTo>
                  <a:pt x="3120315" y="6302982"/>
                  <a:pt x="3128887" y="6312527"/>
                  <a:pt x="3139365" y="6319070"/>
                </a:cubicBezTo>
                <a:cubicBezTo>
                  <a:pt x="3160405" y="6332210"/>
                  <a:pt x="3165253" y="6359464"/>
                  <a:pt x="3146509" y="6359234"/>
                </a:cubicBezTo>
                <a:cubicBezTo>
                  <a:pt x="3127577" y="6359002"/>
                  <a:pt x="3113882" y="6346775"/>
                  <a:pt x="3106669" y="6323661"/>
                </a:cubicBezTo>
                <a:cubicBezTo>
                  <a:pt x="3102761" y="6311137"/>
                  <a:pt x="3092331" y="6302230"/>
                  <a:pt x="3081573" y="6302230"/>
                </a:cubicBezTo>
                <a:cubicBezTo>
                  <a:pt x="3070282" y="6302230"/>
                  <a:pt x="3063165" y="6295683"/>
                  <a:pt x="3063165" y="6285297"/>
                </a:cubicBezTo>
                <a:cubicBezTo>
                  <a:pt x="3063165" y="6267960"/>
                  <a:pt x="3026016" y="6229365"/>
                  <a:pt x="3013159" y="6233344"/>
                </a:cubicBezTo>
                <a:cubicBezTo>
                  <a:pt x="3009230" y="6234560"/>
                  <a:pt x="3006015" y="6229126"/>
                  <a:pt x="3006015" y="6221268"/>
                </a:cubicBezTo>
                <a:cubicBezTo>
                  <a:pt x="3006015" y="6213409"/>
                  <a:pt x="2998167" y="6206980"/>
                  <a:pt x="2988574" y="6206980"/>
                </a:cubicBezTo>
                <a:cubicBezTo>
                  <a:pt x="2961559" y="6206980"/>
                  <a:pt x="2944374" y="6166891"/>
                  <a:pt x="2956491" y="6132133"/>
                </a:cubicBezTo>
                <a:cubicBezTo>
                  <a:pt x="2964266" y="6109830"/>
                  <a:pt x="2963569" y="6100931"/>
                  <a:pt x="2953386" y="6092480"/>
                </a:cubicBezTo>
                <a:cubicBezTo>
                  <a:pt x="2931741" y="6074516"/>
                  <a:pt x="2906303" y="6085475"/>
                  <a:pt x="2902989" y="6114193"/>
                </a:cubicBezTo>
                <a:cubicBezTo>
                  <a:pt x="2900353" y="6137030"/>
                  <a:pt x="2892490" y="6144092"/>
                  <a:pt x="2872018" y="6142011"/>
                </a:cubicBezTo>
                <a:cubicBezTo>
                  <a:pt x="2861380" y="6140930"/>
                  <a:pt x="2874997" y="6197058"/>
                  <a:pt x="2887989" y="6207840"/>
                </a:cubicBezTo>
                <a:cubicBezTo>
                  <a:pt x="2895277" y="6213889"/>
                  <a:pt x="2901240" y="6226361"/>
                  <a:pt x="2901240" y="6235555"/>
                </a:cubicBezTo>
                <a:cubicBezTo>
                  <a:pt x="2901240" y="6244750"/>
                  <a:pt x="2907669" y="6257608"/>
                  <a:pt x="2915527" y="6264130"/>
                </a:cubicBezTo>
                <a:cubicBezTo>
                  <a:pt x="2923386" y="6270652"/>
                  <a:pt x="2929815" y="6286179"/>
                  <a:pt x="2929815" y="6298634"/>
                </a:cubicBezTo>
                <a:cubicBezTo>
                  <a:pt x="2929815" y="6311089"/>
                  <a:pt x="2934101" y="6321280"/>
                  <a:pt x="2939340" y="6321280"/>
                </a:cubicBezTo>
                <a:cubicBezTo>
                  <a:pt x="2944579" y="6321280"/>
                  <a:pt x="2948865" y="6327709"/>
                  <a:pt x="2948865" y="6335568"/>
                </a:cubicBezTo>
                <a:cubicBezTo>
                  <a:pt x="2948865" y="6343426"/>
                  <a:pt x="2952561" y="6349855"/>
                  <a:pt x="2957079" y="6349855"/>
                </a:cubicBezTo>
                <a:cubicBezTo>
                  <a:pt x="2969389" y="6349855"/>
                  <a:pt x="2979722" y="6456158"/>
                  <a:pt x="2968502" y="6467378"/>
                </a:cubicBezTo>
                <a:cubicBezTo>
                  <a:pt x="2962202" y="6473678"/>
                  <a:pt x="2956751" y="6470730"/>
                  <a:pt x="2952277" y="6458604"/>
                </a:cubicBezTo>
                <a:cubicBezTo>
                  <a:pt x="2948571" y="6448560"/>
                  <a:pt x="2939858" y="6436915"/>
                  <a:pt x="2932914" y="6432726"/>
                </a:cubicBezTo>
                <a:cubicBezTo>
                  <a:pt x="2925971" y="6428536"/>
                  <a:pt x="2920290" y="6417002"/>
                  <a:pt x="2920290" y="6407094"/>
                </a:cubicBezTo>
                <a:cubicBezTo>
                  <a:pt x="2920290" y="6397186"/>
                  <a:pt x="2916004" y="6386430"/>
                  <a:pt x="2910765" y="6383193"/>
                </a:cubicBezTo>
                <a:cubicBezTo>
                  <a:pt x="2905526" y="6379955"/>
                  <a:pt x="2901240" y="6369585"/>
                  <a:pt x="2901240" y="6360147"/>
                </a:cubicBezTo>
                <a:cubicBezTo>
                  <a:pt x="2901240" y="6350710"/>
                  <a:pt x="2890278" y="6326836"/>
                  <a:pt x="2876880" y="6307093"/>
                </a:cubicBezTo>
                <a:cubicBezTo>
                  <a:pt x="2863482" y="6287350"/>
                  <a:pt x="2854775" y="6265320"/>
                  <a:pt x="2857531" y="6258138"/>
                </a:cubicBezTo>
                <a:cubicBezTo>
                  <a:pt x="2860287" y="6250956"/>
                  <a:pt x="2858700" y="6245080"/>
                  <a:pt x="2854005" y="6245080"/>
                </a:cubicBezTo>
                <a:cubicBezTo>
                  <a:pt x="2849310" y="6245080"/>
                  <a:pt x="2837904" y="6227935"/>
                  <a:pt x="2828659" y="6206980"/>
                </a:cubicBezTo>
                <a:cubicBezTo>
                  <a:pt x="2819413" y="6186025"/>
                  <a:pt x="2808387" y="6168880"/>
                  <a:pt x="2804157" y="6168880"/>
                </a:cubicBezTo>
                <a:cubicBezTo>
                  <a:pt x="2799926" y="6168880"/>
                  <a:pt x="2796465" y="6162976"/>
                  <a:pt x="2796465" y="6155759"/>
                </a:cubicBezTo>
                <a:cubicBezTo>
                  <a:pt x="2796465" y="6148542"/>
                  <a:pt x="2790036" y="6137302"/>
                  <a:pt x="2782177" y="6130780"/>
                </a:cubicBezTo>
                <a:cubicBezTo>
                  <a:pt x="2774319" y="6124258"/>
                  <a:pt x="2767816" y="6107660"/>
                  <a:pt x="2767725" y="6093895"/>
                </a:cubicBezTo>
                <a:cubicBezTo>
                  <a:pt x="2767559" y="6068588"/>
                  <a:pt x="2738948" y="6034535"/>
                  <a:pt x="2708359" y="6023236"/>
                </a:cubicBezTo>
                <a:cubicBezTo>
                  <a:pt x="2699191" y="6019849"/>
                  <a:pt x="2691690" y="6008677"/>
                  <a:pt x="2691690" y="5998410"/>
                </a:cubicBezTo>
                <a:cubicBezTo>
                  <a:pt x="2691690" y="5968857"/>
                  <a:pt x="2665288" y="5949805"/>
                  <a:pt x="2624335" y="5949805"/>
                </a:cubicBezTo>
                <a:cubicBezTo>
                  <a:pt x="2584239" y="5949805"/>
                  <a:pt x="2577253" y="5938169"/>
                  <a:pt x="2601357" y="5911534"/>
                </a:cubicBezTo>
                <a:cubicBezTo>
                  <a:pt x="2612281" y="5899463"/>
                  <a:pt x="2613930" y="5886520"/>
                  <a:pt x="2608127" y="5858397"/>
                </a:cubicBezTo>
                <a:cubicBezTo>
                  <a:pt x="2601729" y="5827394"/>
                  <a:pt x="2596165" y="5820717"/>
                  <a:pt x="2574635" y="5818204"/>
                </a:cubicBezTo>
                <a:cubicBezTo>
                  <a:pt x="2550909" y="5815434"/>
                  <a:pt x="2548815" y="5817889"/>
                  <a:pt x="2548815" y="5848480"/>
                </a:cubicBezTo>
                <a:cubicBezTo>
                  <a:pt x="2548815" y="5866789"/>
                  <a:pt x="2555244" y="5888199"/>
                  <a:pt x="2563102" y="5896057"/>
                </a:cubicBezTo>
                <a:cubicBezTo>
                  <a:pt x="2581557" y="5914511"/>
                  <a:pt x="2581207" y="5917413"/>
                  <a:pt x="2557703" y="5940917"/>
                </a:cubicBezTo>
                <a:cubicBezTo>
                  <a:pt x="2542053" y="5956567"/>
                  <a:pt x="2540338" y="5963404"/>
                  <a:pt x="2549344" y="5974255"/>
                </a:cubicBezTo>
                <a:cubicBezTo>
                  <a:pt x="2555575" y="5981762"/>
                  <a:pt x="2568507" y="5987905"/>
                  <a:pt x="2578083" y="5987905"/>
                </a:cubicBezTo>
                <a:cubicBezTo>
                  <a:pt x="2587659" y="5987905"/>
                  <a:pt x="2598921" y="5993270"/>
                  <a:pt x="2603110" y="5999827"/>
                </a:cubicBezTo>
                <a:cubicBezTo>
                  <a:pt x="2607300" y="6006384"/>
                  <a:pt x="2621834" y="6017460"/>
                  <a:pt x="2635408" y="6024439"/>
                </a:cubicBezTo>
                <a:cubicBezTo>
                  <a:pt x="2654653" y="6034335"/>
                  <a:pt x="2660377" y="6044805"/>
                  <a:pt x="2661399" y="6071981"/>
                </a:cubicBezTo>
                <a:cubicBezTo>
                  <a:pt x="2662119" y="6091149"/>
                  <a:pt x="2667163" y="6108317"/>
                  <a:pt x="2672607" y="6110132"/>
                </a:cubicBezTo>
                <a:cubicBezTo>
                  <a:pt x="2678051" y="6111946"/>
                  <a:pt x="2688858" y="6119784"/>
                  <a:pt x="2696622" y="6127548"/>
                </a:cubicBezTo>
                <a:cubicBezTo>
                  <a:pt x="2709235" y="6140161"/>
                  <a:pt x="2711760" y="6152248"/>
                  <a:pt x="2714709" y="6214112"/>
                </a:cubicBezTo>
                <a:cubicBezTo>
                  <a:pt x="2715197" y="6224363"/>
                  <a:pt x="2708589" y="6230772"/>
                  <a:pt x="2697523" y="6230780"/>
                </a:cubicBezTo>
                <a:cubicBezTo>
                  <a:pt x="2672693" y="6230799"/>
                  <a:pt x="2653696" y="6261767"/>
                  <a:pt x="2671647" y="6272965"/>
                </a:cubicBezTo>
                <a:cubicBezTo>
                  <a:pt x="2692995" y="6286281"/>
                  <a:pt x="2676744" y="6314342"/>
                  <a:pt x="2652196" y="6306550"/>
                </a:cubicBezTo>
                <a:cubicBezTo>
                  <a:pt x="2635651" y="6301299"/>
                  <a:pt x="2632843" y="6303120"/>
                  <a:pt x="2637752" y="6315913"/>
                </a:cubicBezTo>
                <a:cubicBezTo>
                  <a:pt x="2641338" y="6325257"/>
                  <a:pt x="2639970" y="6329399"/>
                  <a:pt x="2634431" y="6325975"/>
                </a:cubicBezTo>
                <a:cubicBezTo>
                  <a:pt x="2629252" y="6322775"/>
                  <a:pt x="2625015" y="6327262"/>
                  <a:pt x="2625015" y="6335947"/>
                </a:cubicBezTo>
                <a:cubicBezTo>
                  <a:pt x="2625015" y="6354855"/>
                  <a:pt x="2678488" y="6407005"/>
                  <a:pt x="2697877" y="6407005"/>
                </a:cubicBezTo>
                <a:cubicBezTo>
                  <a:pt x="2705411" y="6407005"/>
                  <a:pt x="2710879" y="6412363"/>
                  <a:pt x="2710029" y="6418911"/>
                </a:cubicBezTo>
                <a:cubicBezTo>
                  <a:pt x="2706450" y="6446471"/>
                  <a:pt x="2712052" y="6454630"/>
                  <a:pt x="2734552" y="6454630"/>
                </a:cubicBezTo>
                <a:cubicBezTo>
                  <a:pt x="2749647" y="6454630"/>
                  <a:pt x="2758365" y="6460002"/>
                  <a:pt x="2758365" y="6469304"/>
                </a:cubicBezTo>
                <a:cubicBezTo>
                  <a:pt x="2758365" y="6480552"/>
                  <a:pt x="2748916" y="6483478"/>
                  <a:pt x="2717884" y="6481838"/>
                </a:cubicBezTo>
                <a:cubicBezTo>
                  <a:pt x="2672602" y="6479446"/>
                  <a:pt x="2644065" y="6465938"/>
                  <a:pt x="2644065" y="6446896"/>
                </a:cubicBezTo>
                <a:cubicBezTo>
                  <a:pt x="2644065" y="6439924"/>
                  <a:pt x="2637596" y="6427751"/>
                  <a:pt x="2629690" y="6419844"/>
                </a:cubicBezTo>
                <a:cubicBezTo>
                  <a:pt x="2621784" y="6411938"/>
                  <a:pt x="2617374" y="6402137"/>
                  <a:pt x="2619891" y="6398064"/>
                </a:cubicBezTo>
                <a:cubicBezTo>
                  <a:pt x="2622409" y="6393991"/>
                  <a:pt x="2605686" y="6370202"/>
                  <a:pt x="2582730" y="6345198"/>
                </a:cubicBezTo>
                <a:cubicBezTo>
                  <a:pt x="2545960" y="6305148"/>
                  <a:pt x="2537786" y="6300542"/>
                  <a:pt x="2514043" y="6306501"/>
                </a:cubicBezTo>
                <a:cubicBezTo>
                  <a:pt x="2499221" y="6310222"/>
                  <a:pt x="2483901" y="6318284"/>
                  <a:pt x="2480000" y="6324417"/>
                </a:cubicBezTo>
                <a:cubicBezTo>
                  <a:pt x="2466456" y="6345708"/>
                  <a:pt x="2472497" y="6386792"/>
                  <a:pt x="2491086" y="6399813"/>
                </a:cubicBezTo>
                <a:cubicBezTo>
                  <a:pt x="2501245" y="6406928"/>
                  <a:pt x="2511124" y="6424452"/>
                  <a:pt x="2513039" y="6438754"/>
                </a:cubicBezTo>
                <a:cubicBezTo>
                  <a:pt x="2514955" y="6453056"/>
                  <a:pt x="2523788" y="6473244"/>
                  <a:pt x="2532668" y="6483615"/>
                </a:cubicBezTo>
                <a:cubicBezTo>
                  <a:pt x="2541549" y="6493987"/>
                  <a:pt x="2548815" y="6508472"/>
                  <a:pt x="2548815" y="6515805"/>
                </a:cubicBezTo>
                <a:cubicBezTo>
                  <a:pt x="2548815" y="6523138"/>
                  <a:pt x="2561674" y="6539957"/>
                  <a:pt x="2577390" y="6553181"/>
                </a:cubicBezTo>
                <a:cubicBezTo>
                  <a:pt x="2593106" y="6566405"/>
                  <a:pt x="2605965" y="6580482"/>
                  <a:pt x="2605965" y="6584463"/>
                </a:cubicBezTo>
                <a:cubicBezTo>
                  <a:pt x="2605965" y="6588443"/>
                  <a:pt x="2617149" y="6603374"/>
                  <a:pt x="2630818" y="6617641"/>
                </a:cubicBezTo>
                <a:cubicBezTo>
                  <a:pt x="2655556" y="6643463"/>
                  <a:pt x="2654305" y="6670148"/>
                  <a:pt x="2628814" y="6660366"/>
                </a:cubicBezTo>
                <a:cubicBezTo>
                  <a:pt x="2621486" y="6657554"/>
                  <a:pt x="2615490" y="6659405"/>
                  <a:pt x="2615490" y="6664479"/>
                </a:cubicBezTo>
                <a:cubicBezTo>
                  <a:pt x="2615490" y="6675279"/>
                  <a:pt x="2580483" y="6677050"/>
                  <a:pt x="2574310" y="6666561"/>
                </a:cubicBezTo>
                <a:close/>
                <a:moveTo>
                  <a:pt x="2579528" y="6201204"/>
                </a:moveTo>
                <a:cubicBezTo>
                  <a:pt x="2576615" y="6185965"/>
                  <a:pt x="2579883" y="6173148"/>
                  <a:pt x="2587992" y="6168013"/>
                </a:cubicBezTo>
                <a:cubicBezTo>
                  <a:pt x="2598709" y="6161226"/>
                  <a:pt x="2598266" y="6159620"/>
                  <a:pt x="2585644" y="6159501"/>
                </a:cubicBezTo>
                <a:cubicBezTo>
                  <a:pt x="2567246" y="6159328"/>
                  <a:pt x="2556499" y="6201329"/>
                  <a:pt x="2571185" y="6216015"/>
                </a:cubicBezTo>
                <a:cubicBezTo>
                  <a:pt x="2584803" y="6229633"/>
                  <a:pt x="2584922" y="6229422"/>
                  <a:pt x="2579528" y="6201204"/>
                </a:cubicBezTo>
                <a:close/>
                <a:moveTo>
                  <a:pt x="2441659" y="6190889"/>
                </a:moveTo>
                <a:cubicBezTo>
                  <a:pt x="2422388" y="6185853"/>
                  <a:pt x="2418626" y="6143839"/>
                  <a:pt x="2436896" y="6137705"/>
                </a:cubicBezTo>
                <a:cubicBezTo>
                  <a:pt x="2443854" y="6135369"/>
                  <a:pt x="2442910" y="6134135"/>
                  <a:pt x="2434624" y="6134735"/>
                </a:cubicBezTo>
                <a:cubicBezTo>
                  <a:pt x="2419098" y="6135859"/>
                  <a:pt x="2410808" y="6162056"/>
                  <a:pt x="2419123" y="6183724"/>
                </a:cubicBezTo>
                <a:cubicBezTo>
                  <a:pt x="2422021" y="6191276"/>
                  <a:pt x="2432028" y="6196958"/>
                  <a:pt x="2441360" y="6196351"/>
                </a:cubicBezTo>
                <a:cubicBezTo>
                  <a:pt x="2457262" y="6195315"/>
                  <a:pt x="2457281" y="6194972"/>
                  <a:pt x="2441659" y="6190889"/>
                </a:cubicBezTo>
                <a:close/>
                <a:moveTo>
                  <a:pt x="3133711" y="6157912"/>
                </a:moveTo>
                <a:cubicBezTo>
                  <a:pt x="3143625" y="6173953"/>
                  <a:pt x="3177133" y="6171303"/>
                  <a:pt x="3183791" y="6153953"/>
                </a:cubicBezTo>
                <a:cubicBezTo>
                  <a:pt x="3186942" y="6145742"/>
                  <a:pt x="3184664" y="6134169"/>
                  <a:pt x="3178730" y="6128235"/>
                </a:cubicBezTo>
                <a:cubicBezTo>
                  <a:pt x="3172795" y="6122300"/>
                  <a:pt x="3167940" y="6109688"/>
                  <a:pt x="3167940" y="6100207"/>
                </a:cubicBezTo>
                <a:cubicBezTo>
                  <a:pt x="3167940" y="6090726"/>
                  <a:pt x="3159368" y="6075629"/>
                  <a:pt x="3148890" y="6066658"/>
                </a:cubicBezTo>
                <a:cubicBezTo>
                  <a:pt x="3138413" y="6057686"/>
                  <a:pt x="3129840" y="6044828"/>
                  <a:pt x="3129840" y="6038083"/>
                </a:cubicBezTo>
                <a:cubicBezTo>
                  <a:pt x="3129840" y="6031337"/>
                  <a:pt x="3121487" y="6018667"/>
                  <a:pt x="3111278" y="6009925"/>
                </a:cubicBezTo>
                <a:cubicBezTo>
                  <a:pt x="3101069" y="6001184"/>
                  <a:pt x="3094611" y="5990966"/>
                  <a:pt x="3096927" y="5987218"/>
                </a:cubicBezTo>
                <a:cubicBezTo>
                  <a:pt x="3104624" y="5974764"/>
                  <a:pt x="3073297" y="5913212"/>
                  <a:pt x="3051397" y="5897761"/>
                </a:cubicBezTo>
                <a:cubicBezTo>
                  <a:pt x="3031280" y="5883568"/>
                  <a:pt x="3028763" y="5883845"/>
                  <a:pt x="3014014" y="5901887"/>
                </a:cubicBezTo>
                <a:cubicBezTo>
                  <a:pt x="2997019" y="5922674"/>
                  <a:pt x="2977440" y="5927606"/>
                  <a:pt x="2977440" y="5911102"/>
                </a:cubicBezTo>
                <a:cubicBezTo>
                  <a:pt x="2977440" y="5905412"/>
                  <a:pt x="2963872" y="5902281"/>
                  <a:pt x="2946484" y="5903958"/>
                </a:cubicBezTo>
                <a:cubicBezTo>
                  <a:pt x="2920776" y="5906437"/>
                  <a:pt x="2915528" y="5910907"/>
                  <a:pt x="2915528" y="5930326"/>
                </a:cubicBezTo>
                <a:cubicBezTo>
                  <a:pt x="2915528" y="5947431"/>
                  <a:pt x="2921921" y="5955205"/>
                  <a:pt x="2939340" y="5959284"/>
                </a:cubicBezTo>
                <a:cubicBezTo>
                  <a:pt x="2957034" y="5963426"/>
                  <a:pt x="2965412" y="5973908"/>
                  <a:pt x="2971947" y="6000076"/>
                </a:cubicBezTo>
                <a:cubicBezTo>
                  <a:pt x="2983236" y="6045281"/>
                  <a:pt x="3011670" y="6056391"/>
                  <a:pt x="3035436" y="6024884"/>
                </a:cubicBezTo>
                <a:cubicBezTo>
                  <a:pt x="3056198" y="5997359"/>
                  <a:pt x="3067980" y="6006349"/>
                  <a:pt x="3058173" y="6042230"/>
                </a:cubicBezTo>
                <a:cubicBezTo>
                  <a:pt x="3045021" y="6090354"/>
                  <a:pt x="3052900" y="6134011"/>
                  <a:pt x="3078958" y="6157397"/>
                </a:cubicBezTo>
                <a:cubicBezTo>
                  <a:pt x="3101490" y="6177617"/>
                  <a:pt x="3104192" y="6178043"/>
                  <a:pt x="3115121" y="6163097"/>
                </a:cubicBezTo>
                <a:cubicBezTo>
                  <a:pt x="3123410" y="6151762"/>
                  <a:pt x="3128954" y="6150216"/>
                  <a:pt x="3133711" y="6157912"/>
                </a:cubicBezTo>
                <a:close/>
                <a:moveTo>
                  <a:pt x="2985179" y="5933774"/>
                </a:moveTo>
                <a:cubicBezTo>
                  <a:pt x="2992055" y="5931022"/>
                  <a:pt x="3000270" y="5931360"/>
                  <a:pt x="3003435" y="5934525"/>
                </a:cubicBezTo>
                <a:cubicBezTo>
                  <a:pt x="3006601" y="5937690"/>
                  <a:pt x="3000975" y="5939941"/>
                  <a:pt x="2990934" y="5939528"/>
                </a:cubicBezTo>
                <a:cubicBezTo>
                  <a:pt x="2979838" y="5939071"/>
                  <a:pt x="2977581" y="5936814"/>
                  <a:pt x="2985179" y="5933773"/>
                </a:cubicBezTo>
                <a:close/>
                <a:moveTo>
                  <a:pt x="2862877" y="5787388"/>
                </a:moveTo>
                <a:cubicBezTo>
                  <a:pt x="2852346" y="5767712"/>
                  <a:pt x="2853282" y="5766546"/>
                  <a:pt x="2876104" y="5770908"/>
                </a:cubicBezTo>
                <a:cubicBezTo>
                  <a:pt x="2889612" y="5773491"/>
                  <a:pt x="2898397" y="5771936"/>
                  <a:pt x="2895627" y="5767454"/>
                </a:cubicBezTo>
                <a:cubicBezTo>
                  <a:pt x="2887256" y="5753909"/>
                  <a:pt x="2853399" y="5758312"/>
                  <a:pt x="2847488" y="5773714"/>
                </a:cubicBezTo>
                <a:cubicBezTo>
                  <a:pt x="2844447" y="5781639"/>
                  <a:pt x="2847336" y="5794601"/>
                  <a:pt x="2853907" y="5802519"/>
                </a:cubicBezTo>
                <a:cubicBezTo>
                  <a:pt x="2870643" y="5822684"/>
                  <a:pt x="2876489" y="5812822"/>
                  <a:pt x="2862877" y="5787388"/>
                </a:cubicBezTo>
                <a:close/>
                <a:moveTo>
                  <a:pt x="3907688" y="5721108"/>
                </a:moveTo>
                <a:cubicBezTo>
                  <a:pt x="3908996" y="5701232"/>
                  <a:pt x="3908516" y="5700767"/>
                  <a:pt x="3904721" y="5718238"/>
                </a:cubicBezTo>
                <a:cubicBezTo>
                  <a:pt x="3902231" y="5729703"/>
                  <a:pt x="3892956" y="5741245"/>
                  <a:pt x="3884111" y="5743885"/>
                </a:cubicBezTo>
                <a:cubicBezTo>
                  <a:pt x="3872536" y="5747341"/>
                  <a:pt x="3873368" y="5748145"/>
                  <a:pt x="3887078" y="5746755"/>
                </a:cubicBezTo>
                <a:cubicBezTo>
                  <a:pt x="3900009" y="5745444"/>
                  <a:pt x="3906629" y="5737206"/>
                  <a:pt x="3907688" y="5721108"/>
                </a:cubicBezTo>
                <a:close/>
                <a:moveTo>
                  <a:pt x="4491915" y="5742546"/>
                </a:moveTo>
                <a:cubicBezTo>
                  <a:pt x="4491915" y="5738568"/>
                  <a:pt x="4483343" y="5729959"/>
                  <a:pt x="4472865" y="5723415"/>
                </a:cubicBezTo>
                <a:cubicBezTo>
                  <a:pt x="4456858" y="5713419"/>
                  <a:pt x="4453815" y="5713903"/>
                  <a:pt x="4453815" y="5726449"/>
                </a:cubicBezTo>
                <a:cubicBezTo>
                  <a:pt x="4453815" y="5734661"/>
                  <a:pt x="4458102" y="5738730"/>
                  <a:pt x="4463340" y="5735493"/>
                </a:cubicBezTo>
                <a:cubicBezTo>
                  <a:pt x="4468579" y="5732255"/>
                  <a:pt x="4472865" y="5734145"/>
                  <a:pt x="4472865" y="5739693"/>
                </a:cubicBezTo>
                <a:cubicBezTo>
                  <a:pt x="4472865" y="5745241"/>
                  <a:pt x="4477152" y="5749780"/>
                  <a:pt x="4482390" y="5749780"/>
                </a:cubicBezTo>
                <a:cubicBezTo>
                  <a:pt x="4487629" y="5749780"/>
                  <a:pt x="4491915" y="5746525"/>
                  <a:pt x="4491915" y="5742546"/>
                </a:cubicBezTo>
                <a:close/>
                <a:moveTo>
                  <a:pt x="4414361" y="5716327"/>
                </a:moveTo>
                <a:cubicBezTo>
                  <a:pt x="4417493" y="5700170"/>
                  <a:pt x="4416525" y="5699985"/>
                  <a:pt x="4402455" y="5714055"/>
                </a:cubicBezTo>
                <a:cubicBezTo>
                  <a:pt x="4384154" y="5732356"/>
                  <a:pt x="4382580" y="5743361"/>
                  <a:pt x="4399047" y="5737879"/>
                </a:cubicBezTo>
                <a:cubicBezTo>
                  <a:pt x="4405595" y="5735698"/>
                  <a:pt x="4412487" y="5726000"/>
                  <a:pt x="4414361" y="5716327"/>
                </a:cubicBezTo>
                <a:close/>
                <a:moveTo>
                  <a:pt x="4394869" y="5689000"/>
                </a:moveTo>
                <a:cubicBezTo>
                  <a:pt x="4406534" y="5685518"/>
                  <a:pt x="4405748" y="5684733"/>
                  <a:pt x="4392012" y="5686143"/>
                </a:cubicBezTo>
                <a:cubicBezTo>
                  <a:pt x="4381595" y="5687212"/>
                  <a:pt x="4372610" y="5694467"/>
                  <a:pt x="4372045" y="5702264"/>
                </a:cubicBezTo>
                <a:cubicBezTo>
                  <a:pt x="4371480" y="5710063"/>
                  <a:pt x="4372766" y="5711349"/>
                  <a:pt x="4374902" y="5705122"/>
                </a:cubicBezTo>
                <a:cubicBezTo>
                  <a:pt x="4377039" y="5698896"/>
                  <a:pt x="4386024" y="5691641"/>
                  <a:pt x="4394869" y="5689000"/>
                </a:cubicBezTo>
                <a:close/>
                <a:moveTo>
                  <a:pt x="3901365" y="5670388"/>
                </a:moveTo>
                <a:cubicBezTo>
                  <a:pt x="3901365" y="5653017"/>
                  <a:pt x="3881268" y="5635480"/>
                  <a:pt x="3861360" y="5635480"/>
                </a:cubicBezTo>
                <a:cubicBezTo>
                  <a:pt x="3842195" y="5635480"/>
                  <a:pt x="3839154" y="5655852"/>
                  <a:pt x="3854140" y="5683853"/>
                </a:cubicBezTo>
                <a:cubicBezTo>
                  <a:pt x="3862113" y="5698749"/>
                  <a:pt x="3867734" y="5700434"/>
                  <a:pt x="3882715" y="5692416"/>
                </a:cubicBezTo>
                <a:cubicBezTo>
                  <a:pt x="3892973" y="5686926"/>
                  <a:pt x="3901365" y="5677014"/>
                  <a:pt x="3901365" y="5670388"/>
                </a:cubicBezTo>
                <a:close/>
                <a:moveTo>
                  <a:pt x="4563341" y="5690902"/>
                </a:moveTo>
                <a:cubicBezTo>
                  <a:pt x="4595666" y="5676174"/>
                  <a:pt x="4592627" y="5641657"/>
                  <a:pt x="4558590" y="5636949"/>
                </a:cubicBezTo>
                <a:cubicBezTo>
                  <a:pt x="4545493" y="5635137"/>
                  <a:pt x="4529205" y="5629076"/>
                  <a:pt x="4522393" y="5623480"/>
                </a:cubicBezTo>
                <a:cubicBezTo>
                  <a:pt x="4513374" y="5616068"/>
                  <a:pt x="4505992" y="5617322"/>
                  <a:pt x="4495221" y="5628093"/>
                </a:cubicBezTo>
                <a:cubicBezTo>
                  <a:pt x="4476052" y="5647261"/>
                  <a:pt x="4486728" y="5683105"/>
                  <a:pt x="4511607" y="5683105"/>
                </a:cubicBezTo>
                <a:cubicBezTo>
                  <a:pt x="4521732" y="5683105"/>
                  <a:pt x="4530015" y="5687391"/>
                  <a:pt x="4530015" y="5692630"/>
                </a:cubicBezTo>
                <a:cubicBezTo>
                  <a:pt x="4530015" y="5704767"/>
                  <a:pt x="4533285" y="5704597"/>
                  <a:pt x="4563341" y="5690902"/>
                </a:cubicBezTo>
                <a:close/>
                <a:moveTo>
                  <a:pt x="8290395" y="5639509"/>
                </a:moveTo>
                <a:cubicBezTo>
                  <a:pt x="8294627" y="5596946"/>
                  <a:pt x="8279513" y="5538434"/>
                  <a:pt x="8261324" y="5526960"/>
                </a:cubicBezTo>
                <a:cubicBezTo>
                  <a:pt x="8248480" y="5518859"/>
                  <a:pt x="8240497" y="5521216"/>
                  <a:pt x="8223623" y="5538088"/>
                </a:cubicBezTo>
                <a:cubicBezTo>
                  <a:pt x="8205207" y="5556505"/>
                  <a:pt x="8203903" y="5562195"/>
                  <a:pt x="8214289" y="5578825"/>
                </a:cubicBezTo>
                <a:cubicBezTo>
                  <a:pt x="8220928" y="5589457"/>
                  <a:pt x="8223819" y="5602267"/>
                  <a:pt x="8220714" y="5607293"/>
                </a:cubicBezTo>
                <a:cubicBezTo>
                  <a:pt x="8217607" y="5612318"/>
                  <a:pt x="8219605" y="5616430"/>
                  <a:pt x="8225153" y="5616430"/>
                </a:cubicBezTo>
                <a:cubicBezTo>
                  <a:pt x="8230701" y="5616430"/>
                  <a:pt x="8235240" y="5621429"/>
                  <a:pt x="8235240" y="5627538"/>
                </a:cubicBezTo>
                <a:cubicBezTo>
                  <a:pt x="8235240" y="5642457"/>
                  <a:pt x="8266175" y="5673002"/>
                  <a:pt x="8278103" y="5669859"/>
                </a:cubicBezTo>
                <a:cubicBezTo>
                  <a:pt x="8283342" y="5668480"/>
                  <a:pt x="8288873" y="5654822"/>
                  <a:pt x="8290395" y="5639509"/>
                </a:cubicBezTo>
                <a:close/>
                <a:moveTo>
                  <a:pt x="4962275" y="5639748"/>
                </a:moveTo>
                <a:cubicBezTo>
                  <a:pt x="4965527" y="5631272"/>
                  <a:pt x="4963930" y="5627449"/>
                  <a:pt x="4958531" y="5630786"/>
                </a:cubicBezTo>
                <a:cubicBezTo>
                  <a:pt x="4953353" y="5633986"/>
                  <a:pt x="4949115" y="5640638"/>
                  <a:pt x="4949115" y="5645568"/>
                </a:cubicBezTo>
                <a:cubicBezTo>
                  <a:pt x="4949115" y="5659269"/>
                  <a:pt x="4955943" y="5656250"/>
                  <a:pt x="4962275" y="5639748"/>
                </a:cubicBezTo>
                <a:close/>
                <a:moveTo>
                  <a:pt x="4047294" y="5586487"/>
                </a:moveTo>
                <a:cubicBezTo>
                  <a:pt x="4054641" y="5574820"/>
                  <a:pt x="4053082" y="5566761"/>
                  <a:pt x="4041171" y="5554851"/>
                </a:cubicBezTo>
                <a:cubicBezTo>
                  <a:pt x="4032382" y="5546061"/>
                  <a:pt x="4025190" y="5532746"/>
                  <a:pt x="4025190" y="5525262"/>
                </a:cubicBezTo>
                <a:cubicBezTo>
                  <a:pt x="4025190" y="5517779"/>
                  <a:pt x="4020445" y="5511655"/>
                  <a:pt x="4014646" y="5511655"/>
                </a:cubicBezTo>
                <a:cubicBezTo>
                  <a:pt x="4008847" y="5511655"/>
                  <a:pt x="4006631" y="5505064"/>
                  <a:pt x="4009723" y="5497007"/>
                </a:cubicBezTo>
                <a:cubicBezTo>
                  <a:pt x="4012814" y="5488951"/>
                  <a:pt x="4009493" y="5480113"/>
                  <a:pt x="4002340" y="5477369"/>
                </a:cubicBezTo>
                <a:cubicBezTo>
                  <a:pt x="3995189" y="5474625"/>
                  <a:pt x="3986753" y="5456222"/>
                  <a:pt x="3983595" y="5436474"/>
                </a:cubicBezTo>
                <a:cubicBezTo>
                  <a:pt x="3977108" y="5395906"/>
                  <a:pt x="3949432" y="5365483"/>
                  <a:pt x="3923505" y="5370419"/>
                </a:cubicBezTo>
                <a:cubicBezTo>
                  <a:pt x="3886918" y="5377385"/>
                  <a:pt x="3900342" y="5559220"/>
                  <a:pt x="3937451" y="5559328"/>
                </a:cubicBezTo>
                <a:cubicBezTo>
                  <a:pt x="3946417" y="5559356"/>
                  <a:pt x="3966611" y="5569978"/>
                  <a:pt x="3982328" y="5582936"/>
                </a:cubicBezTo>
                <a:cubicBezTo>
                  <a:pt x="4013982" y="5609038"/>
                  <a:pt x="4032459" y="5610047"/>
                  <a:pt x="4047294" y="5586487"/>
                </a:cubicBezTo>
                <a:close/>
                <a:moveTo>
                  <a:pt x="4964600" y="5573254"/>
                </a:moveTo>
                <a:cubicBezTo>
                  <a:pt x="4961651" y="5565569"/>
                  <a:pt x="4951603" y="5559417"/>
                  <a:pt x="4942271" y="5559584"/>
                </a:cubicBezTo>
                <a:cubicBezTo>
                  <a:pt x="4926146" y="5559871"/>
                  <a:pt x="4926131" y="5560515"/>
                  <a:pt x="4941971" y="5572540"/>
                </a:cubicBezTo>
                <a:cubicBezTo>
                  <a:pt x="4951139" y="5579499"/>
                  <a:pt x="4958978" y="5591150"/>
                  <a:pt x="4959392" y="5598431"/>
                </a:cubicBezTo>
                <a:cubicBezTo>
                  <a:pt x="4959964" y="5608513"/>
                  <a:pt x="4961314" y="5608755"/>
                  <a:pt x="4965053" y="5599447"/>
                </a:cubicBezTo>
                <a:cubicBezTo>
                  <a:pt x="4967753" y="5592726"/>
                  <a:pt x="4967549" y="5580939"/>
                  <a:pt x="4964600" y="5573254"/>
                </a:cubicBezTo>
                <a:close/>
                <a:moveTo>
                  <a:pt x="4520490" y="5496805"/>
                </a:moveTo>
                <a:cubicBezTo>
                  <a:pt x="4520490" y="5488194"/>
                  <a:pt x="4525011" y="5484750"/>
                  <a:pt x="4531251" y="5488607"/>
                </a:cubicBezTo>
                <a:cubicBezTo>
                  <a:pt x="4537169" y="5492264"/>
                  <a:pt x="4540078" y="5491445"/>
                  <a:pt x="4537714" y="5486787"/>
                </a:cubicBezTo>
                <a:cubicBezTo>
                  <a:pt x="4535351" y="5482129"/>
                  <a:pt x="4525492" y="5459898"/>
                  <a:pt x="4515807" y="5437386"/>
                </a:cubicBezTo>
                <a:cubicBezTo>
                  <a:pt x="4502139" y="5405617"/>
                  <a:pt x="4493763" y="5397089"/>
                  <a:pt x="4478387" y="5399286"/>
                </a:cubicBezTo>
                <a:cubicBezTo>
                  <a:pt x="4448561" y="5403549"/>
                  <a:pt x="4445750" y="5458980"/>
                  <a:pt x="4473844" y="5488885"/>
                </a:cubicBezTo>
                <a:cubicBezTo>
                  <a:pt x="4498271" y="5514886"/>
                  <a:pt x="4520490" y="5518659"/>
                  <a:pt x="4520490" y="5496805"/>
                </a:cubicBezTo>
                <a:close/>
                <a:moveTo>
                  <a:pt x="3822029" y="5487577"/>
                </a:moveTo>
                <a:cubicBezTo>
                  <a:pt x="3840872" y="5468734"/>
                  <a:pt x="3823380" y="5444980"/>
                  <a:pt x="3790661" y="5444980"/>
                </a:cubicBezTo>
                <a:cubicBezTo>
                  <a:pt x="3773287" y="5444980"/>
                  <a:pt x="3768015" y="5450154"/>
                  <a:pt x="3768015" y="5467205"/>
                </a:cubicBezTo>
                <a:cubicBezTo>
                  <a:pt x="3768015" y="5504579"/>
                  <a:pt x="3794891" y="5514715"/>
                  <a:pt x="3822029" y="5487577"/>
                </a:cubicBezTo>
                <a:close/>
                <a:moveTo>
                  <a:pt x="4715753" y="5436493"/>
                </a:moveTo>
                <a:cubicBezTo>
                  <a:pt x="4715753" y="5406715"/>
                  <a:pt x="4710874" y="5391626"/>
                  <a:pt x="4698813" y="5384106"/>
                </a:cubicBezTo>
                <a:cubicBezTo>
                  <a:pt x="4676714" y="5370326"/>
                  <a:pt x="4663711" y="5389532"/>
                  <a:pt x="4663511" y="5436249"/>
                </a:cubicBezTo>
                <a:cubicBezTo>
                  <a:pt x="4663341" y="5476150"/>
                  <a:pt x="4669742" y="5484904"/>
                  <a:pt x="4696311" y="5481101"/>
                </a:cubicBezTo>
                <a:cubicBezTo>
                  <a:pt x="4712509" y="5478782"/>
                  <a:pt x="4715753" y="5471340"/>
                  <a:pt x="4715753" y="5436493"/>
                </a:cubicBezTo>
                <a:close/>
                <a:moveTo>
                  <a:pt x="4611823" y="5449764"/>
                </a:moveTo>
                <a:cubicBezTo>
                  <a:pt x="4619994" y="5417211"/>
                  <a:pt x="4610651" y="5397355"/>
                  <a:pt x="4587165" y="5397355"/>
                </a:cubicBezTo>
                <a:cubicBezTo>
                  <a:pt x="4563679" y="5397355"/>
                  <a:pt x="4554337" y="5417211"/>
                  <a:pt x="4562507" y="5449764"/>
                </a:cubicBezTo>
                <a:cubicBezTo>
                  <a:pt x="4566337" y="5465022"/>
                  <a:pt x="4575181" y="5473555"/>
                  <a:pt x="4587165" y="5473555"/>
                </a:cubicBezTo>
                <a:cubicBezTo>
                  <a:pt x="4599150" y="5473555"/>
                  <a:pt x="4607994" y="5465022"/>
                  <a:pt x="4611823" y="5449764"/>
                </a:cubicBezTo>
                <a:close/>
                <a:moveTo>
                  <a:pt x="7515084" y="5439439"/>
                </a:moveTo>
                <a:cubicBezTo>
                  <a:pt x="7523673" y="5417055"/>
                  <a:pt x="7522080" y="5378305"/>
                  <a:pt x="7512571" y="5378305"/>
                </a:cubicBezTo>
                <a:cubicBezTo>
                  <a:pt x="7508008" y="5378305"/>
                  <a:pt x="7501366" y="5352587"/>
                  <a:pt x="7497810" y="5321155"/>
                </a:cubicBezTo>
                <a:cubicBezTo>
                  <a:pt x="7494254" y="5289723"/>
                  <a:pt x="7487717" y="5264005"/>
                  <a:pt x="7483284" y="5264005"/>
                </a:cubicBezTo>
                <a:cubicBezTo>
                  <a:pt x="7478850" y="5264005"/>
                  <a:pt x="7472188" y="5229715"/>
                  <a:pt x="7468478" y="5187805"/>
                </a:cubicBezTo>
                <a:cubicBezTo>
                  <a:pt x="7464768" y="5145895"/>
                  <a:pt x="7457892" y="5111605"/>
                  <a:pt x="7453199" y="5111605"/>
                </a:cubicBezTo>
                <a:cubicBezTo>
                  <a:pt x="7448505" y="5111605"/>
                  <a:pt x="7444665" y="5099272"/>
                  <a:pt x="7444665" y="5084196"/>
                </a:cubicBezTo>
                <a:cubicBezTo>
                  <a:pt x="7444665" y="5069122"/>
                  <a:pt x="7438448" y="5051628"/>
                  <a:pt x="7430848" y="5045321"/>
                </a:cubicBezTo>
                <a:cubicBezTo>
                  <a:pt x="7422998" y="5038805"/>
                  <a:pt x="7415801" y="5013020"/>
                  <a:pt x="7414180" y="4985605"/>
                </a:cubicBezTo>
                <a:cubicBezTo>
                  <a:pt x="7412184" y="4951836"/>
                  <a:pt x="7406244" y="4934201"/>
                  <a:pt x="7394388" y="4926849"/>
                </a:cubicBezTo>
                <a:cubicBezTo>
                  <a:pt x="7381303" y="4918733"/>
                  <a:pt x="7375376" y="4919594"/>
                  <a:pt x="7368340" y="4930630"/>
                </a:cubicBezTo>
                <a:cubicBezTo>
                  <a:pt x="7355791" y="4950316"/>
                  <a:pt x="7356495" y="5052053"/>
                  <a:pt x="7369211" y="5056291"/>
                </a:cubicBezTo>
                <a:cubicBezTo>
                  <a:pt x="7374859" y="5058174"/>
                  <a:pt x="7380217" y="5074604"/>
                  <a:pt x="7381117" y="5092803"/>
                </a:cubicBezTo>
                <a:cubicBezTo>
                  <a:pt x="7382593" y="5122647"/>
                  <a:pt x="7380063" y="5126200"/>
                  <a:pt x="7355322" y="5129026"/>
                </a:cubicBezTo>
                <a:cubicBezTo>
                  <a:pt x="7328293" y="5132113"/>
                  <a:pt x="7327973" y="5132858"/>
                  <a:pt x="7333528" y="5179757"/>
                </a:cubicBezTo>
                <a:cubicBezTo>
                  <a:pt x="7337736" y="5215291"/>
                  <a:pt x="7345292" y="5232175"/>
                  <a:pt x="7363340" y="5246371"/>
                </a:cubicBezTo>
                <a:cubicBezTo>
                  <a:pt x="7376637" y="5256831"/>
                  <a:pt x="7387516" y="5273396"/>
                  <a:pt x="7387516" y="5283184"/>
                </a:cubicBezTo>
                <a:cubicBezTo>
                  <a:pt x="7387516" y="5292973"/>
                  <a:pt x="7391802" y="5303630"/>
                  <a:pt x="7397041" y="5306868"/>
                </a:cubicBezTo>
                <a:cubicBezTo>
                  <a:pt x="7402279" y="5310105"/>
                  <a:pt x="7406566" y="5320785"/>
                  <a:pt x="7406566" y="5330600"/>
                </a:cubicBezTo>
                <a:cubicBezTo>
                  <a:pt x="7406566" y="5340416"/>
                  <a:pt x="7415138" y="5351167"/>
                  <a:pt x="7425616" y="5354493"/>
                </a:cubicBezTo>
                <a:cubicBezTo>
                  <a:pt x="7436093" y="5357818"/>
                  <a:pt x="7444666" y="5368823"/>
                  <a:pt x="7444666" y="5378947"/>
                </a:cubicBezTo>
                <a:cubicBezTo>
                  <a:pt x="7444666" y="5389071"/>
                  <a:pt x="7448952" y="5397355"/>
                  <a:pt x="7454191" y="5397355"/>
                </a:cubicBezTo>
                <a:cubicBezTo>
                  <a:pt x="7459429" y="5397355"/>
                  <a:pt x="7463716" y="5407356"/>
                  <a:pt x="7463716" y="5419580"/>
                </a:cubicBezTo>
                <a:cubicBezTo>
                  <a:pt x="7463716" y="5431804"/>
                  <a:pt x="7466573" y="5444663"/>
                  <a:pt x="7470066" y="5448155"/>
                </a:cubicBezTo>
                <a:cubicBezTo>
                  <a:pt x="7481840" y="5459929"/>
                  <a:pt x="7509258" y="5454621"/>
                  <a:pt x="7515084" y="5439439"/>
                </a:cubicBezTo>
                <a:close/>
                <a:moveTo>
                  <a:pt x="4825290" y="5435455"/>
                </a:moveTo>
                <a:cubicBezTo>
                  <a:pt x="4825290" y="5430216"/>
                  <a:pt x="4818861" y="5425930"/>
                  <a:pt x="4811003" y="5425930"/>
                </a:cubicBezTo>
                <a:cubicBezTo>
                  <a:pt x="4803145" y="5425930"/>
                  <a:pt x="4796715" y="5430216"/>
                  <a:pt x="4796715" y="5435455"/>
                </a:cubicBezTo>
                <a:cubicBezTo>
                  <a:pt x="4796715" y="5440694"/>
                  <a:pt x="4803145" y="5444980"/>
                  <a:pt x="4811003" y="5444980"/>
                </a:cubicBezTo>
                <a:cubicBezTo>
                  <a:pt x="4818861" y="5444980"/>
                  <a:pt x="4825290" y="5440694"/>
                  <a:pt x="4825290" y="5435455"/>
                </a:cubicBezTo>
                <a:close/>
                <a:moveTo>
                  <a:pt x="5533833" y="5375924"/>
                </a:moveTo>
                <a:cubicBezTo>
                  <a:pt x="5548042" y="5353361"/>
                  <a:pt x="5530333" y="5325918"/>
                  <a:pt x="5501565" y="5325918"/>
                </a:cubicBezTo>
                <a:cubicBezTo>
                  <a:pt x="5468515" y="5325918"/>
                  <a:pt x="5457061" y="5351558"/>
                  <a:pt x="5478780" y="5376924"/>
                </a:cubicBezTo>
                <a:cubicBezTo>
                  <a:pt x="5499111" y="5400668"/>
                  <a:pt x="5518472" y="5400317"/>
                  <a:pt x="5533833" y="5375924"/>
                </a:cubicBezTo>
                <a:close/>
                <a:moveTo>
                  <a:pt x="3298272" y="5347944"/>
                </a:moveTo>
                <a:cubicBezTo>
                  <a:pt x="3295231" y="5340346"/>
                  <a:pt x="3292974" y="5342603"/>
                  <a:pt x="3292517" y="5353699"/>
                </a:cubicBezTo>
                <a:cubicBezTo>
                  <a:pt x="3292104" y="5363740"/>
                  <a:pt x="3294355" y="5369366"/>
                  <a:pt x="3297520" y="5366201"/>
                </a:cubicBezTo>
                <a:cubicBezTo>
                  <a:pt x="3300685" y="5363036"/>
                  <a:pt x="3301023" y="5354820"/>
                  <a:pt x="3298271" y="5347944"/>
                </a:cubicBezTo>
                <a:close/>
                <a:moveTo>
                  <a:pt x="3910890" y="5335443"/>
                </a:moveTo>
                <a:cubicBezTo>
                  <a:pt x="3920350" y="5324044"/>
                  <a:pt x="3920350" y="5318266"/>
                  <a:pt x="3910890" y="5306868"/>
                </a:cubicBezTo>
                <a:cubicBezTo>
                  <a:pt x="3904368" y="5299009"/>
                  <a:pt x="3893653" y="5292580"/>
                  <a:pt x="3887078" y="5292580"/>
                </a:cubicBezTo>
                <a:cubicBezTo>
                  <a:pt x="3880503" y="5292580"/>
                  <a:pt x="3869787" y="5299009"/>
                  <a:pt x="3863265" y="5306868"/>
                </a:cubicBezTo>
                <a:cubicBezTo>
                  <a:pt x="3853805" y="5318266"/>
                  <a:pt x="3853805" y="5324044"/>
                  <a:pt x="3863265" y="5335443"/>
                </a:cubicBezTo>
                <a:cubicBezTo>
                  <a:pt x="3869787" y="5343301"/>
                  <a:pt x="3880503" y="5349730"/>
                  <a:pt x="3887078" y="5349730"/>
                </a:cubicBezTo>
                <a:cubicBezTo>
                  <a:pt x="3893653" y="5349730"/>
                  <a:pt x="3904368" y="5343301"/>
                  <a:pt x="3910890" y="5335443"/>
                </a:cubicBezTo>
                <a:close/>
                <a:moveTo>
                  <a:pt x="3892592" y="5325124"/>
                </a:moveTo>
                <a:cubicBezTo>
                  <a:pt x="3893049" y="5314028"/>
                  <a:pt x="3895306" y="5311771"/>
                  <a:pt x="3898347" y="5319369"/>
                </a:cubicBezTo>
                <a:cubicBezTo>
                  <a:pt x="3901098" y="5326245"/>
                  <a:pt x="3900760" y="5334461"/>
                  <a:pt x="3897595" y="5337626"/>
                </a:cubicBezTo>
                <a:cubicBezTo>
                  <a:pt x="3894430" y="5340791"/>
                  <a:pt x="3892179" y="5335165"/>
                  <a:pt x="3892592" y="5325124"/>
                </a:cubicBezTo>
                <a:close/>
                <a:moveTo>
                  <a:pt x="9575685" y="5343975"/>
                </a:moveTo>
                <a:cubicBezTo>
                  <a:pt x="9572520" y="5340810"/>
                  <a:pt x="9564305" y="5340472"/>
                  <a:pt x="9557429" y="5343224"/>
                </a:cubicBezTo>
                <a:cubicBezTo>
                  <a:pt x="9549830" y="5346265"/>
                  <a:pt x="9552087" y="5348521"/>
                  <a:pt x="9563184" y="5348978"/>
                </a:cubicBezTo>
                <a:cubicBezTo>
                  <a:pt x="9573224" y="5349392"/>
                  <a:pt x="9578851" y="5347141"/>
                  <a:pt x="9575685" y="5343976"/>
                </a:cubicBezTo>
                <a:close/>
                <a:moveTo>
                  <a:pt x="6995085" y="5290675"/>
                </a:moveTo>
                <a:cubicBezTo>
                  <a:pt x="7008927" y="5276834"/>
                  <a:pt x="7010255" y="5244955"/>
                  <a:pt x="6996990" y="5244955"/>
                </a:cubicBezTo>
                <a:cubicBezTo>
                  <a:pt x="6979306" y="5244955"/>
                  <a:pt x="6987304" y="5218645"/>
                  <a:pt x="7006515" y="5213620"/>
                </a:cubicBezTo>
                <a:cubicBezTo>
                  <a:pt x="7027070" y="5208245"/>
                  <a:pt x="7030672" y="5191530"/>
                  <a:pt x="7016185" y="5168755"/>
                </a:cubicBezTo>
                <a:cubicBezTo>
                  <a:pt x="7008452" y="5156598"/>
                  <a:pt x="7004022" y="5156374"/>
                  <a:pt x="6986480" y="5167252"/>
                </a:cubicBezTo>
                <a:cubicBezTo>
                  <a:pt x="6970758" y="5177001"/>
                  <a:pt x="6964198" y="5177343"/>
                  <a:pt x="6958853" y="5168696"/>
                </a:cubicBezTo>
                <a:cubicBezTo>
                  <a:pt x="6946191" y="5148208"/>
                  <a:pt x="6915900" y="5162376"/>
                  <a:pt x="6917437" y="5188067"/>
                </a:cubicBezTo>
                <a:cubicBezTo>
                  <a:pt x="6921042" y="5248319"/>
                  <a:pt x="6926883" y="5269991"/>
                  <a:pt x="6943679" y="5285436"/>
                </a:cubicBezTo>
                <a:cubicBezTo>
                  <a:pt x="6964945" y="5304993"/>
                  <a:pt x="6979304" y="5306457"/>
                  <a:pt x="6995085" y="5290675"/>
                </a:cubicBezTo>
                <a:close/>
                <a:moveTo>
                  <a:pt x="9377735" y="5193176"/>
                </a:moveTo>
                <a:cubicBezTo>
                  <a:pt x="9390070" y="5178313"/>
                  <a:pt x="9376485" y="5140180"/>
                  <a:pt x="9358855" y="5140180"/>
                </a:cubicBezTo>
                <a:cubicBezTo>
                  <a:pt x="9353801" y="5140180"/>
                  <a:pt x="9349665" y="5127672"/>
                  <a:pt x="9349665" y="5112384"/>
                </a:cubicBezTo>
                <a:cubicBezTo>
                  <a:pt x="9349665" y="5072720"/>
                  <a:pt x="9340655" y="5054455"/>
                  <a:pt x="9321090" y="5054455"/>
                </a:cubicBezTo>
                <a:cubicBezTo>
                  <a:pt x="9311733" y="5054455"/>
                  <a:pt x="9301476" y="5061235"/>
                  <a:pt x="9298296" y="5069522"/>
                </a:cubicBezTo>
                <a:cubicBezTo>
                  <a:pt x="9289368" y="5092789"/>
                  <a:pt x="9291460" y="5130655"/>
                  <a:pt x="9301673" y="5130655"/>
                </a:cubicBezTo>
                <a:cubicBezTo>
                  <a:pt x="9306710" y="5130655"/>
                  <a:pt x="9315448" y="5147800"/>
                  <a:pt x="9321090" y="5168755"/>
                </a:cubicBezTo>
                <a:cubicBezTo>
                  <a:pt x="9332001" y="5209276"/>
                  <a:pt x="9355843" y="5219555"/>
                  <a:pt x="9377735" y="5193176"/>
                </a:cubicBezTo>
                <a:close/>
                <a:moveTo>
                  <a:pt x="9135528" y="5168202"/>
                </a:moveTo>
                <a:cubicBezTo>
                  <a:pt x="9143106" y="5144325"/>
                  <a:pt x="9131789" y="5054455"/>
                  <a:pt x="9121204" y="5054455"/>
                </a:cubicBezTo>
                <a:cubicBezTo>
                  <a:pt x="9117025" y="5054455"/>
                  <a:pt x="9110916" y="5043739"/>
                  <a:pt x="9107629" y="5030643"/>
                </a:cubicBezTo>
                <a:cubicBezTo>
                  <a:pt x="9104341" y="5017546"/>
                  <a:pt x="9095288" y="5006830"/>
                  <a:pt x="9087510" y="5006830"/>
                </a:cubicBezTo>
                <a:cubicBezTo>
                  <a:pt x="9077409" y="5006830"/>
                  <a:pt x="9074058" y="4997985"/>
                  <a:pt x="9075785" y="4975880"/>
                </a:cubicBezTo>
                <a:cubicBezTo>
                  <a:pt x="9077796" y="4950131"/>
                  <a:pt x="9074594" y="4944416"/>
                  <a:pt x="9056729" y="4941874"/>
                </a:cubicBezTo>
                <a:cubicBezTo>
                  <a:pt x="9026123" y="4937520"/>
                  <a:pt x="9016997" y="4967129"/>
                  <a:pt x="9042563" y="4987831"/>
                </a:cubicBezTo>
                <a:cubicBezTo>
                  <a:pt x="9058944" y="5001096"/>
                  <a:pt x="9061544" y="5010994"/>
                  <a:pt x="9057184" y="5043498"/>
                </a:cubicBezTo>
                <a:cubicBezTo>
                  <a:pt x="9053671" y="5069693"/>
                  <a:pt x="9055518" y="5083030"/>
                  <a:pt x="9062661" y="5083030"/>
                </a:cubicBezTo>
                <a:cubicBezTo>
                  <a:pt x="9068589" y="5083030"/>
                  <a:pt x="9073440" y="5096685"/>
                  <a:pt x="9073440" y="5113372"/>
                </a:cubicBezTo>
                <a:cubicBezTo>
                  <a:pt x="9073440" y="5131417"/>
                  <a:pt x="9081835" y="5152650"/>
                  <a:pt x="9094150" y="5165760"/>
                </a:cubicBezTo>
                <a:cubicBezTo>
                  <a:pt x="9119642" y="5192894"/>
                  <a:pt x="9127543" y="5193361"/>
                  <a:pt x="9135528" y="5168202"/>
                </a:cubicBezTo>
                <a:close/>
                <a:moveTo>
                  <a:pt x="1221575" y="5162019"/>
                </a:moveTo>
                <a:cubicBezTo>
                  <a:pt x="1209789" y="5158980"/>
                  <a:pt x="1205585" y="5151520"/>
                  <a:pt x="1208777" y="5139312"/>
                </a:cubicBezTo>
                <a:cubicBezTo>
                  <a:pt x="1211392" y="5129312"/>
                  <a:pt x="1209647" y="5121130"/>
                  <a:pt x="1204898" y="5121130"/>
                </a:cubicBezTo>
                <a:cubicBezTo>
                  <a:pt x="1194932" y="5121130"/>
                  <a:pt x="1193171" y="5152961"/>
                  <a:pt x="1202615" y="5162405"/>
                </a:cubicBezTo>
                <a:cubicBezTo>
                  <a:pt x="1206108" y="5165898"/>
                  <a:pt x="1215752" y="5168258"/>
                  <a:pt x="1224046" y="5167651"/>
                </a:cubicBezTo>
                <a:cubicBezTo>
                  <a:pt x="1235303" y="5166826"/>
                  <a:pt x="1234676" y="5165397"/>
                  <a:pt x="1221575" y="5162019"/>
                </a:cubicBezTo>
                <a:close/>
                <a:moveTo>
                  <a:pt x="5784120" y="5128274"/>
                </a:moveTo>
                <a:cubicBezTo>
                  <a:pt x="5788220" y="5121725"/>
                  <a:pt x="5791687" y="5109938"/>
                  <a:pt x="5791826" y="5102080"/>
                </a:cubicBezTo>
                <a:cubicBezTo>
                  <a:pt x="5791964" y="5094222"/>
                  <a:pt x="5801411" y="5086464"/>
                  <a:pt x="5812818" y="5084840"/>
                </a:cubicBezTo>
                <a:cubicBezTo>
                  <a:pt x="5843511" y="5080469"/>
                  <a:pt x="5859354" y="5058107"/>
                  <a:pt x="5844465" y="5040168"/>
                </a:cubicBezTo>
                <a:cubicBezTo>
                  <a:pt x="5830044" y="5022791"/>
                  <a:pt x="5809401" y="5021578"/>
                  <a:pt x="5803945" y="5037786"/>
                </a:cubicBezTo>
                <a:cubicBezTo>
                  <a:pt x="5800797" y="5047143"/>
                  <a:pt x="5796645" y="5046974"/>
                  <a:pt x="5784559" y="5037000"/>
                </a:cubicBezTo>
                <a:cubicBezTo>
                  <a:pt x="5775843" y="5029807"/>
                  <a:pt x="5760727" y="5026989"/>
                  <a:pt x="5749673" y="5030498"/>
                </a:cubicBezTo>
                <a:cubicBezTo>
                  <a:pt x="5733608" y="5035596"/>
                  <a:pt x="5730165" y="5044700"/>
                  <a:pt x="5730165" y="5082085"/>
                </a:cubicBezTo>
                <a:cubicBezTo>
                  <a:pt x="5730165" y="5107052"/>
                  <a:pt x="5733023" y="5130338"/>
                  <a:pt x="5736515" y="5133830"/>
                </a:cubicBezTo>
                <a:cubicBezTo>
                  <a:pt x="5747056" y="5144371"/>
                  <a:pt x="5776170" y="5140972"/>
                  <a:pt x="5784120" y="5128274"/>
                </a:cubicBezTo>
                <a:close/>
                <a:moveTo>
                  <a:pt x="1327710" y="5090650"/>
                </a:moveTo>
                <a:cubicBezTo>
                  <a:pt x="1345570" y="5072791"/>
                  <a:pt x="1341217" y="5054774"/>
                  <a:pt x="1316800" y="5045490"/>
                </a:cubicBezTo>
                <a:cubicBezTo>
                  <a:pt x="1300137" y="5039155"/>
                  <a:pt x="1294240" y="5029284"/>
                  <a:pt x="1293597" y="5006648"/>
                </a:cubicBezTo>
                <a:cubicBezTo>
                  <a:pt x="1292513" y="4968558"/>
                  <a:pt x="1288753" y="4964968"/>
                  <a:pt x="1258021" y="4972681"/>
                </a:cubicBezTo>
                <a:cubicBezTo>
                  <a:pt x="1237759" y="4977767"/>
                  <a:pt x="1233715" y="4983700"/>
                  <a:pt x="1236146" y="5004781"/>
                </a:cubicBezTo>
                <a:cubicBezTo>
                  <a:pt x="1238270" y="5023202"/>
                  <a:pt x="1245294" y="5031519"/>
                  <a:pt x="1260559" y="5033687"/>
                </a:cubicBezTo>
                <a:cubicBezTo>
                  <a:pt x="1273958" y="5035589"/>
                  <a:pt x="1281990" y="5043330"/>
                  <a:pt x="1281990" y="5054339"/>
                </a:cubicBezTo>
                <a:cubicBezTo>
                  <a:pt x="1281990" y="5097405"/>
                  <a:pt x="1303707" y="5114653"/>
                  <a:pt x="1327710" y="5090650"/>
                </a:cubicBezTo>
                <a:close/>
                <a:moveTo>
                  <a:pt x="1441638" y="5077000"/>
                </a:moveTo>
                <a:cubicBezTo>
                  <a:pt x="1453637" y="5073784"/>
                  <a:pt x="1465694" y="5061188"/>
                  <a:pt x="1468864" y="5048554"/>
                </a:cubicBezTo>
                <a:cubicBezTo>
                  <a:pt x="1475526" y="5022013"/>
                  <a:pt x="1488178" y="5019885"/>
                  <a:pt x="1511867" y="5041323"/>
                </a:cubicBezTo>
                <a:cubicBezTo>
                  <a:pt x="1547302" y="5073392"/>
                  <a:pt x="1575159" y="5031815"/>
                  <a:pt x="1542451" y="4995674"/>
                </a:cubicBezTo>
                <a:cubicBezTo>
                  <a:pt x="1523338" y="4974554"/>
                  <a:pt x="1502417" y="4973174"/>
                  <a:pt x="1494985" y="4992543"/>
                </a:cubicBezTo>
                <a:cubicBezTo>
                  <a:pt x="1482617" y="5024773"/>
                  <a:pt x="1430745" y="4991675"/>
                  <a:pt x="1419461" y="4944353"/>
                </a:cubicBezTo>
                <a:cubicBezTo>
                  <a:pt x="1415787" y="4928948"/>
                  <a:pt x="1406542" y="4909150"/>
                  <a:pt x="1398917" y="4900359"/>
                </a:cubicBezTo>
                <a:cubicBezTo>
                  <a:pt x="1389102" y="4889044"/>
                  <a:pt x="1387754" y="4879547"/>
                  <a:pt x="1394299" y="4867851"/>
                </a:cubicBezTo>
                <a:cubicBezTo>
                  <a:pt x="1402722" y="4852800"/>
                  <a:pt x="1404129" y="4853164"/>
                  <a:pt x="1410085" y="4871929"/>
                </a:cubicBezTo>
                <a:cubicBezTo>
                  <a:pt x="1413681" y="4883259"/>
                  <a:pt x="1422764" y="4892530"/>
                  <a:pt x="1430269" y="4892530"/>
                </a:cubicBezTo>
                <a:cubicBezTo>
                  <a:pt x="1437775" y="4892530"/>
                  <a:pt x="1443915" y="4898295"/>
                  <a:pt x="1443915" y="4905342"/>
                </a:cubicBezTo>
                <a:cubicBezTo>
                  <a:pt x="1443915" y="4912388"/>
                  <a:pt x="1452727" y="4926127"/>
                  <a:pt x="1463498" y="4935875"/>
                </a:cubicBezTo>
                <a:cubicBezTo>
                  <a:pt x="1480225" y="4951013"/>
                  <a:pt x="1485968" y="4951795"/>
                  <a:pt x="1502874" y="4941236"/>
                </a:cubicBezTo>
                <a:cubicBezTo>
                  <a:pt x="1518025" y="4931774"/>
                  <a:pt x="1524312" y="4931535"/>
                  <a:pt x="1529677" y="4940214"/>
                </a:cubicBezTo>
                <a:cubicBezTo>
                  <a:pt x="1542130" y="4960364"/>
                  <a:pt x="1572503" y="4946719"/>
                  <a:pt x="1572503" y="4920975"/>
                </a:cubicBezTo>
                <a:cubicBezTo>
                  <a:pt x="1572503" y="4900484"/>
                  <a:pt x="1567689" y="4896894"/>
                  <a:pt x="1536784" y="4894336"/>
                </a:cubicBezTo>
                <a:cubicBezTo>
                  <a:pt x="1501411" y="4891409"/>
                  <a:pt x="1501065" y="4890977"/>
                  <a:pt x="1501065" y="4849771"/>
                </a:cubicBezTo>
                <a:cubicBezTo>
                  <a:pt x="1501065" y="4815611"/>
                  <a:pt x="1495322" y="4802072"/>
                  <a:pt x="1468984" y="4774146"/>
                </a:cubicBezTo>
                <a:cubicBezTo>
                  <a:pt x="1451340" y="4755437"/>
                  <a:pt x="1430564" y="4740130"/>
                  <a:pt x="1422817" y="4740130"/>
                </a:cubicBezTo>
                <a:cubicBezTo>
                  <a:pt x="1397585" y="4740130"/>
                  <a:pt x="1369286" y="4706679"/>
                  <a:pt x="1366080" y="4673063"/>
                </a:cubicBezTo>
                <a:cubicBezTo>
                  <a:pt x="1362731" y="4637949"/>
                  <a:pt x="1334474" y="4621901"/>
                  <a:pt x="1318996" y="4646324"/>
                </a:cubicBezTo>
                <a:cubicBezTo>
                  <a:pt x="1307566" y="4664361"/>
                  <a:pt x="1308585" y="4709207"/>
                  <a:pt x="1320593" y="4716628"/>
                </a:cubicBezTo>
                <a:cubicBezTo>
                  <a:pt x="1326108" y="4720037"/>
                  <a:pt x="1328863" y="4727791"/>
                  <a:pt x="1326716" y="4733859"/>
                </a:cubicBezTo>
                <a:cubicBezTo>
                  <a:pt x="1324568" y="4739928"/>
                  <a:pt x="1340415" y="4764181"/>
                  <a:pt x="1361931" y="4787755"/>
                </a:cubicBezTo>
                <a:lnTo>
                  <a:pt x="1401053" y="4830618"/>
                </a:lnTo>
                <a:lnTo>
                  <a:pt x="1372542" y="4833855"/>
                </a:lnTo>
                <a:cubicBezTo>
                  <a:pt x="1349830" y="4836434"/>
                  <a:pt x="1338690" y="4830695"/>
                  <a:pt x="1317773" y="4805640"/>
                </a:cubicBezTo>
                <a:cubicBezTo>
                  <a:pt x="1303331" y="4788341"/>
                  <a:pt x="1291243" y="4778312"/>
                  <a:pt x="1290911" y="4783352"/>
                </a:cubicBezTo>
                <a:cubicBezTo>
                  <a:pt x="1290579" y="4788393"/>
                  <a:pt x="1286329" y="4782598"/>
                  <a:pt x="1281467" y="4770474"/>
                </a:cubicBezTo>
                <a:cubicBezTo>
                  <a:pt x="1276605" y="4758351"/>
                  <a:pt x="1268923" y="4750720"/>
                  <a:pt x="1264397" y="4753517"/>
                </a:cubicBezTo>
                <a:cubicBezTo>
                  <a:pt x="1259870" y="4756315"/>
                  <a:pt x="1258191" y="4748018"/>
                  <a:pt x="1260664" y="4735080"/>
                </a:cubicBezTo>
                <a:cubicBezTo>
                  <a:pt x="1263137" y="4722141"/>
                  <a:pt x="1268947" y="4711555"/>
                  <a:pt x="1273576" y="4711555"/>
                </a:cubicBezTo>
                <a:cubicBezTo>
                  <a:pt x="1291614" y="4711555"/>
                  <a:pt x="1280745" y="4685471"/>
                  <a:pt x="1258479" y="4675325"/>
                </a:cubicBezTo>
                <a:cubicBezTo>
                  <a:pt x="1238273" y="4666120"/>
                  <a:pt x="1232916" y="4667542"/>
                  <a:pt x="1220379" y="4685441"/>
                </a:cubicBezTo>
                <a:cubicBezTo>
                  <a:pt x="1202412" y="4711092"/>
                  <a:pt x="1201432" y="4731680"/>
                  <a:pt x="1218488" y="4725135"/>
                </a:cubicBezTo>
                <a:cubicBezTo>
                  <a:pt x="1227866" y="4721536"/>
                  <a:pt x="1230070" y="4727863"/>
                  <a:pt x="1226919" y="4749333"/>
                </a:cubicBezTo>
                <a:cubicBezTo>
                  <a:pt x="1224532" y="4765599"/>
                  <a:pt x="1228215" y="4785107"/>
                  <a:pt x="1235280" y="4793621"/>
                </a:cubicBezTo>
                <a:cubicBezTo>
                  <a:pt x="1242226" y="4801990"/>
                  <a:pt x="1252362" y="4816225"/>
                  <a:pt x="1257806" y="4825256"/>
                </a:cubicBezTo>
                <a:cubicBezTo>
                  <a:pt x="1294670" y="4886415"/>
                  <a:pt x="1308820" y="4902842"/>
                  <a:pt x="1314378" y="4890934"/>
                </a:cubicBezTo>
                <a:cubicBezTo>
                  <a:pt x="1317636" y="4883954"/>
                  <a:pt x="1318512" y="4887887"/>
                  <a:pt x="1316325" y="4899674"/>
                </a:cubicBezTo>
                <a:cubicBezTo>
                  <a:pt x="1314138" y="4911461"/>
                  <a:pt x="1316152" y="4921105"/>
                  <a:pt x="1320800" y="4921105"/>
                </a:cubicBezTo>
                <a:cubicBezTo>
                  <a:pt x="1325449" y="4921105"/>
                  <a:pt x="1332068" y="4932892"/>
                  <a:pt x="1335510" y="4947299"/>
                </a:cubicBezTo>
                <a:cubicBezTo>
                  <a:pt x="1338951" y="4961706"/>
                  <a:pt x="1345987" y="4978850"/>
                  <a:pt x="1351145" y="4985399"/>
                </a:cubicBezTo>
                <a:cubicBezTo>
                  <a:pt x="1356303" y="4991947"/>
                  <a:pt x="1357199" y="4997305"/>
                  <a:pt x="1353137" y="4997305"/>
                </a:cubicBezTo>
                <a:cubicBezTo>
                  <a:pt x="1349074" y="4997305"/>
                  <a:pt x="1354979" y="5005309"/>
                  <a:pt x="1366258" y="5015091"/>
                </a:cubicBezTo>
                <a:cubicBezTo>
                  <a:pt x="1377537" y="5024874"/>
                  <a:pt x="1386765" y="5041304"/>
                  <a:pt x="1386765" y="5051604"/>
                </a:cubicBezTo>
                <a:cubicBezTo>
                  <a:pt x="1386765" y="5082660"/>
                  <a:pt x="1399141" y="5088387"/>
                  <a:pt x="1441638" y="5077000"/>
                </a:cubicBezTo>
                <a:close/>
                <a:moveTo>
                  <a:pt x="7319133" y="4956499"/>
                </a:moveTo>
                <a:cubicBezTo>
                  <a:pt x="7343098" y="4927623"/>
                  <a:pt x="7308255" y="4876927"/>
                  <a:pt x="7280357" y="4900080"/>
                </a:cubicBezTo>
                <a:cubicBezTo>
                  <a:pt x="7258039" y="4918603"/>
                  <a:pt x="7269770" y="4968730"/>
                  <a:pt x="7296423" y="4968730"/>
                </a:cubicBezTo>
                <a:cubicBezTo>
                  <a:pt x="7303331" y="4968730"/>
                  <a:pt x="7313550" y="4963226"/>
                  <a:pt x="7319133" y="4956499"/>
                </a:cubicBezTo>
                <a:close/>
                <a:moveTo>
                  <a:pt x="9582860" y="4921629"/>
                </a:moveTo>
                <a:cubicBezTo>
                  <a:pt x="9593006" y="4889664"/>
                  <a:pt x="9591972" y="4778603"/>
                  <a:pt x="9581431" y="4768062"/>
                </a:cubicBezTo>
                <a:cubicBezTo>
                  <a:pt x="9575660" y="4762290"/>
                  <a:pt x="9560799" y="4759002"/>
                  <a:pt x="9548407" y="4760755"/>
                </a:cubicBezTo>
                <a:cubicBezTo>
                  <a:pt x="9526522" y="4763852"/>
                  <a:pt x="9525976" y="4766122"/>
                  <a:pt x="9529318" y="4840143"/>
                </a:cubicBezTo>
                <a:cubicBezTo>
                  <a:pt x="9531210" y="4882053"/>
                  <a:pt x="9536567" y="4917772"/>
                  <a:pt x="9541223" y="4919517"/>
                </a:cubicBezTo>
                <a:cubicBezTo>
                  <a:pt x="9545880" y="4921264"/>
                  <a:pt x="9549690" y="4928630"/>
                  <a:pt x="9549690" y="4935887"/>
                </a:cubicBezTo>
                <a:cubicBezTo>
                  <a:pt x="9549690" y="4954010"/>
                  <a:pt x="9576201" y="4942614"/>
                  <a:pt x="9582860" y="4921629"/>
                </a:cubicBezTo>
                <a:close/>
                <a:moveTo>
                  <a:pt x="9536082" y="4583648"/>
                </a:moveTo>
                <a:cubicBezTo>
                  <a:pt x="9551873" y="4567858"/>
                  <a:pt x="9553903" y="4543833"/>
                  <a:pt x="9540165" y="4535343"/>
                </a:cubicBezTo>
                <a:cubicBezTo>
                  <a:pt x="9534926" y="4532105"/>
                  <a:pt x="9530640" y="4510421"/>
                  <a:pt x="9530640" y="4487155"/>
                </a:cubicBezTo>
                <a:cubicBezTo>
                  <a:pt x="9530640" y="4463890"/>
                  <a:pt x="9534926" y="4444855"/>
                  <a:pt x="9540165" y="4444855"/>
                </a:cubicBezTo>
                <a:cubicBezTo>
                  <a:pt x="9553540" y="4444855"/>
                  <a:pt x="9552051" y="4412926"/>
                  <a:pt x="9538022" y="4398897"/>
                </a:cubicBezTo>
                <a:cubicBezTo>
                  <a:pt x="9529692" y="4390567"/>
                  <a:pt x="9529173" y="4382531"/>
                  <a:pt x="9536209" y="4370799"/>
                </a:cubicBezTo>
                <a:cubicBezTo>
                  <a:pt x="9549533" y="4348581"/>
                  <a:pt x="9552712" y="4282930"/>
                  <a:pt x="9540463" y="4282930"/>
                </a:cubicBezTo>
                <a:cubicBezTo>
                  <a:pt x="9535060" y="4282930"/>
                  <a:pt x="9530640" y="4278338"/>
                  <a:pt x="9530640" y="4272725"/>
                </a:cubicBezTo>
                <a:cubicBezTo>
                  <a:pt x="9530640" y="4254625"/>
                  <a:pt x="9502998" y="4234208"/>
                  <a:pt x="9475978" y="4232351"/>
                </a:cubicBezTo>
                <a:cubicBezTo>
                  <a:pt x="9454575" y="4230879"/>
                  <a:pt x="9450046" y="4234229"/>
                  <a:pt x="9451657" y="4250343"/>
                </a:cubicBezTo>
                <a:cubicBezTo>
                  <a:pt x="9453486" y="4268634"/>
                  <a:pt x="9449750" y="4269821"/>
                  <a:pt x="9402641" y="4265915"/>
                </a:cubicBezTo>
                <a:cubicBezTo>
                  <a:pt x="9356689" y="4262104"/>
                  <a:pt x="9350991" y="4263746"/>
                  <a:pt x="9345034" y="4282515"/>
                </a:cubicBezTo>
                <a:cubicBezTo>
                  <a:pt x="9340761" y="4295979"/>
                  <a:pt x="9343779" y="4309264"/>
                  <a:pt x="9353569" y="4320082"/>
                </a:cubicBezTo>
                <a:cubicBezTo>
                  <a:pt x="9370636" y="4338940"/>
                  <a:pt x="9373542" y="4359130"/>
                  <a:pt x="9359190" y="4359130"/>
                </a:cubicBezTo>
                <a:cubicBezTo>
                  <a:pt x="9341126" y="4359130"/>
                  <a:pt x="9349711" y="4386436"/>
                  <a:pt x="9369777" y="4392805"/>
                </a:cubicBezTo>
                <a:cubicBezTo>
                  <a:pt x="9392646" y="4400063"/>
                  <a:pt x="9431007" y="4370043"/>
                  <a:pt x="9409196" y="4361957"/>
                </a:cubicBezTo>
                <a:cubicBezTo>
                  <a:pt x="9388842" y="4354411"/>
                  <a:pt x="9396108" y="4330533"/>
                  <a:pt x="9421723" y="4320794"/>
                </a:cubicBezTo>
                <a:cubicBezTo>
                  <a:pt x="9455120" y="4308097"/>
                  <a:pt x="9453676" y="4307351"/>
                  <a:pt x="9469634" y="4345542"/>
                </a:cubicBezTo>
                <a:cubicBezTo>
                  <a:pt x="9483728" y="4379275"/>
                  <a:pt x="9480427" y="4416280"/>
                  <a:pt x="9463323" y="4416280"/>
                </a:cubicBezTo>
                <a:cubicBezTo>
                  <a:pt x="9451875" y="4416280"/>
                  <a:pt x="9451696" y="4442264"/>
                  <a:pt x="9463115" y="4446443"/>
                </a:cubicBezTo>
                <a:cubicBezTo>
                  <a:pt x="9467887" y="4448189"/>
                  <a:pt x="9472971" y="4466763"/>
                  <a:pt x="9474414" y="4487718"/>
                </a:cubicBezTo>
                <a:cubicBezTo>
                  <a:pt x="9475856" y="4508673"/>
                  <a:pt x="9480929" y="4531032"/>
                  <a:pt x="9485688" y="4537404"/>
                </a:cubicBezTo>
                <a:cubicBezTo>
                  <a:pt x="9490447" y="4543776"/>
                  <a:pt x="9492488" y="4554492"/>
                  <a:pt x="9490223" y="4561216"/>
                </a:cubicBezTo>
                <a:cubicBezTo>
                  <a:pt x="9487958" y="4567941"/>
                  <a:pt x="9492911" y="4578664"/>
                  <a:pt x="9501229" y="4585046"/>
                </a:cubicBezTo>
                <a:cubicBezTo>
                  <a:pt x="9520437" y="4599783"/>
                  <a:pt x="9519927" y="4599803"/>
                  <a:pt x="9536082" y="4583648"/>
                </a:cubicBezTo>
                <a:close/>
                <a:moveTo>
                  <a:pt x="9249652" y="2559819"/>
                </a:moveTo>
                <a:cubicBezTo>
                  <a:pt x="9265369" y="2550611"/>
                  <a:pt x="9279687" y="2535540"/>
                  <a:pt x="9281471" y="2526328"/>
                </a:cubicBezTo>
                <a:cubicBezTo>
                  <a:pt x="9284986" y="2508176"/>
                  <a:pt x="9248421" y="2463265"/>
                  <a:pt x="9232726" y="2466458"/>
                </a:cubicBezTo>
                <a:cubicBezTo>
                  <a:pt x="9227426" y="2467536"/>
                  <a:pt x="9219024" y="2453422"/>
                  <a:pt x="9214054" y="2435095"/>
                </a:cubicBezTo>
                <a:cubicBezTo>
                  <a:pt x="9204240" y="2398899"/>
                  <a:pt x="9192799" y="2387826"/>
                  <a:pt x="9164982" y="2387601"/>
                </a:cubicBezTo>
                <a:cubicBezTo>
                  <a:pt x="9149085" y="2387472"/>
                  <a:pt x="9147623" y="2392732"/>
                  <a:pt x="9152443" y="2432699"/>
                </a:cubicBezTo>
                <a:cubicBezTo>
                  <a:pt x="9157463" y="2474331"/>
                  <a:pt x="9187014" y="2555004"/>
                  <a:pt x="9203155" y="2571145"/>
                </a:cubicBezTo>
                <a:cubicBezTo>
                  <a:pt x="9212305" y="2580295"/>
                  <a:pt x="9216418" y="2579293"/>
                  <a:pt x="9249652" y="2559819"/>
                </a:cubicBezTo>
                <a:close/>
                <a:moveTo>
                  <a:pt x="8701965" y="1506955"/>
                </a:moveTo>
                <a:cubicBezTo>
                  <a:pt x="8701965" y="1504645"/>
                  <a:pt x="8697679" y="1500105"/>
                  <a:pt x="8692440" y="1496868"/>
                </a:cubicBezTo>
                <a:cubicBezTo>
                  <a:pt x="8687201" y="1493630"/>
                  <a:pt x="8682915" y="1495520"/>
                  <a:pt x="8682915" y="1501068"/>
                </a:cubicBezTo>
                <a:cubicBezTo>
                  <a:pt x="8682915" y="1506616"/>
                  <a:pt x="8687201" y="1511155"/>
                  <a:pt x="8692440" y="1511155"/>
                </a:cubicBezTo>
                <a:cubicBezTo>
                  <a:pt x="8697679" y="1511155"/>
                  <a:pt x="8701965" y="1509265"/>
                  <a:pt x="8701965" y="1506955"/>
                </a:cubicBezTo>
                <a:close/>
                <a:moveTo>
                  <a:pt x="8191598" y="1476798"/>
                </a:moveTo>
                <a:cubicBezTo>
                  <a:pt x="8208496" y="1470315"/>
                  <a:pt x="8213196" y="1402015"/>
                  <a:pt x="8197416" y="1392263"/>
                </a:cubicBezTo>
                <a:cubicBezTo>
                  <a:pt x="8192330" y="1389119"/>
                  <a:pt x="8185348" y="1365292"/>
                  <a:pt x="8181902" y="1339314"/>
                </a:cubicBezTo>
                <a:cubicBezTo>
                  <a:pt x="8178456" y="1313335"/>
                  <a:pt x="8171902" y="1292080"/>
                  <a:pt x="8167338" y="1292080"/>
                </a:cubicBezTo>
                <a:cubicBezTo>
                  <a:pt x="8162774" y="1292080"/>
                  <a:pt x="8159040" y="1273079"/>
                  <a:pt x="8159040" y="1249855"/>
                </a:cubicBezTo>
                <a:cubicBezTo>
                  <a:pt x="8159040" y="1209393"/>
                  <a:pt x="8157882" y="1207662"/>
                  <a:pt x="8131311" y="1208418"/>
                </a:cubicBezTo>
                <a:cubicBezTo>
                  <a:pt x="8110628" y="1209005"/>
                  <a:pt x="8104989" y="1212872"/>
                  <a:pt x="8109117" y="1223631"/>
                </a:cubicBezTo>
                <a:cubicBezTo>
                  <a:pt x="8112729" y="1233044"/>
                  <a:pt x="8110781" y="1235662"/>
                  <a:pt x="8103509" y="1231168"/>
                </a:cubicBezTo>
                <a:cubicBezTo>
                  <a:pt x="8087466" y="1221253"/>
                  <a:pt x="8089775" y="1240504"/>
                  <a:pt x="8106653" y="1257382"/>
                </a:cubicBezTo>
                <a:cubicBezTo>
                  <a:pt x="8122360" y="1273089"/>
                  <a:pt x="8125653" y="1292080"/>
                  <a:pt x="8112670" y="1292080"/>
                </a:cubicBezTo>
                <a:cubicBezTo>
                  <a:pt x="8096625" y="1292080"/>
                  <a:pt x="8092673" y="1371870"/>
                  <a:pt x="8107585" y="1394743"/>
                </a:cubicBezTo>
                <a:cubicBezTo>
                  <a:pt x="8115366" y="1406678"/>
                  <a:pt x="8119318" y="1420349"/>
                  <a:pt x="8116368" y="1425123"/>
                </a:cubicBezTo>
                <a:cubicBezTo>
                  <a:pt x="8111173" y="1433528"/>
                  <a:pt x="8157019" y="1482580"/>
                  <a:pt x="8170070" y="1482580"/>
                </a:cubicBezTo>
                <a:cubicBezTo>
                  <a:pt x="8173624" y="1482580"/>
                  <a:pt x="8183312" y="1479978"/>
                  <a:pt x="8191598" y="1476798"/>
                </a:cubicBezTo>
                <a:close/>
                <a:moveTo>
                  <a:pt x="3340242" y="1310259"/>
                </a:moveTo>
                <a:cubicBezTo>
                  <a:pt x="3371965" y="1277807"/>
                  <a:pt x="3373148" y="1256765"/>
                  <a:pt x="3344153" y="1240713"/>
                </a:cubicBezTo>
                <a:cubicBezTo>
                  <a:pt x="3333675" y="1234913"/>
                  <a:pt x="3322474" y="1226577"/>
                  <a:pt x="3319262" y="1222189"/>
                </a:cubicBezTo>
                <a:cubicBezTo>
                  <a:pt x="3316049" y="1217800"/>
                  <a:pt x="3298905" y="1213514"/>
                  <a:pt x="3281162" y="1212664"/>
                </a:cubicBezTo>
                <a:cubicBezTo>
                  <a:pt x="3249963" y="1211168"/>
                  <a:pt x="3248976" y="1212213"/>
                  <a:pt x="3251132" y="1244455"/>
                </a:cubicBezTo>
                <a:cubicBezTo>
                  <a:pt x="3252358" y="1262791"/>
                  <a:pt x="3253664" y="1285725"/>
                  <a:pt x="3254033" y="1295420"/>
                </a:cubicBezTo>
                <a:cubicBezTo>
                  <a:pt x="3255901" y="1344462"/>
                  <a:pt x="3299475" y="1351963"/>
                  <a:pt x="3340242" y="1310259"/>
                </a:cubicBezTo>
                <a:close/>
                <a:moveTo>
                  <a:pt x="8737047" y="1318869"/>
                </a:moveTo>
                <a:cubicBezTo>
                  <a:pt x="8734006" y="1311271"/>
                  <a:pt x="8731749" y="1313528"/>
                  <a:pt x="8731292" y="1324624"/>
                </a:cubicBezTo>
                <a:cubicBezTo>
                  <a:pt x="8730879" y="1334665"/>
                  <a:pt x="8733130" y="1340290"/>
                  <a:pt x="8736295" y="1337125"/>
                </a:cubicBezTo>
                <a:cubicBezTo>
                  <a:pt x="8739460" y="1333960"/>
                  <a:pt x="8739798" y="1325745"/>
                  <a:pt x="8737046" y="1318869"/>
                </a:cubicBezTo>
                <a:close/>
                <a:moveTo>
                  <a:pt x="4813860" y="1147300"/>
                </a:moveTo>
                <a:cubicBezTo>
                  <a:pt x="4827769" y="1133391"/>
                  <a:pt x="4828680" y="1120630"/>
                  <a:pt x="4815765" y="1120630"/>
                </a:cubicBezTo>
                <a:cubicBezTo>
                  <a:pt x="4810527" y="1120630"/>
                  <a:pt x="4806240" y="1126745"/>
                  <a:pt x="4806240" y="1134219"/>
                </a:cubicBezTo>
                <a:cubicBezTo>
                  <a:pt x="4806240" y="1141693"/>
                  <a:pt x="4798739" y="1149768"/>
                  <a:pt x="4789572" y="1152164"/>
                </a:cubicBezTo>
                <a:cubicBezTo>
                  <a:pt x="4776771" y="1155509"/>
                  <a:pt x="4776329" y="1156777"/>
                  <a:pt x="4787666" y="1157625"/>
                </a:cubicBezTo>
                <a:cubicBezTo>
                  <a:pt x="4795787" y="1158233"/>
                  <a:pt x="4807574" y="1153587"/>
                  <a:pt x="4813860" y="1147300"/>
                </a:cubicBezTo>
                <a:close/>
                <a:moveTo>
                  <a:pt x="5461570" y="1048381"/>
                </a:moveTo>
                <a:cubicBezTo>
                  <a:pt x="5463267" y="1030989"/>
                  <a:pt x="5458679" y="1014215"/>
                  <a:pt x="5450329" y="1007285"/>
                </a:cubicBezTo>
                <a:cubicBezTo>
                  <a:pt x="5438746" y="997672"/>
                  <a:pt x="5434091" y="999523"/>
                  <a:pt x="5424337" y="1017621"/>
                </a:cubicBezTo>
                <a:cubicBezTo>
                  <a:pt x="5417802" y="1029747"/>
                  <a:pt x="5411995" y="1049507"/>
                  <a:pt x="5411433" y="1061534"/>
                </a:cubicBezTo>
                <a:cubicBezTo>
                  <a:pt x="5410592" y="1079537"/>
                  <a:pt x="5414676" y="1082903"/>
                  <a:pt x="5434557" y="1080584"/>
                </a:cubicBezTo>
                <a:cubicBezTo>
                  <a:pt x="5453808" y="1078338"/>
                  <a:pt x="5459284" y="1071811"/>
                  <a:pt x="5461570" y="1048381"/>
                </a:cubicBezTo>
                <a:close/>
                <a:moveTo>
                  <a:pt x="5364133" y="1059398"/>
                </a:moveTo>
                <a:cubicBezTo>
                  <a:pt x="5381831" y="1041700"/>
                  <a:pt x="5381506" y="1011788"/>
                  <a:pt x="5363453" y="996805"/>
                </a:cubicBezTo>
                <a:cubicBezTo>
                  <a:pt x="5344575" y="981137"/>
                  <a:pt x="5345137" y="964646"/>
                  <a:pt x="5364299" y="971999"/>
                </a:cubicBezTo>
                <a:cubicBezTo>
                  <a:pt x="5372697" y="975222"/>
                  <a:pt x="5390226" y="969316"/>
                  <a:pt x="5403683" y="958731"/>
                </a:cubicBezTo>
                <a:cubicBezTo>
                  <a:pt x="5417021" y="948239"/>
                  <a:pt x="5423070" y="939655"/>
                  <a:pt x="5417125" y="939655"/>
                </a:cubicBezTo>
                <a:cubicBezTo>
                  <a:pt x="5410503" y="939655"/>
                  <a:pt x="5406315" y="921203"/>
                  <a:pt x="5406315" y="892030"/>
                </a:cubicBezTo>
                <a:cubicBezTo>
                  <a:pt x="5406315" y="856047"/>
                  <a:pt x="5409808" y="844405"/>
                  <a:pt x="5420603" y="844405"/>
                </a:cubicBezTo>
                <a:cubicBezTo>
                  <a:pt x="5428461" y="844405"/>
                  <a:pt x="5434890" y="849934"/>
                  <a:pt x="5434890" y="856693"/>
                </a:cubicBezTo>
                <a:cubicBezTo>
                  <a:pt x="5434890" y="863451"/>
                  <a:pt x="5451269" y="887079"/>
                  <a:pt x="5471288" y="909199"/>
                </a:cubicBezTo>
                <a:lnTo>
                  <a:pt x="5507686" y="949418"/>
                </a:lnTo>
                <a:lnTo>
                  <a:pt x="5537963" y="934314"/>
                </a:lnTo>
                <a:cubicBezTo>
                  <a:pt x="5568789" y="918936"/>
                  <a:pt x="5580122" y="881447"/>
                  <a:pt x="5558066" y="867816"/>
                </a:cubicBezTo>
                <a:cubicBezTo>
                  <a:pt x="5552470" y="864358"/>
                  <a:pt x="5550375" y="855055"/>
                  <a:pt x="5553411" y="847144"/>
                </a:cubicBezTo>
                <a:cubicBezTo>
                  <a:pt x="5557190" y="837299"/>
                  <a:pt x="5554541" y="834444"/>
                  <a:pt x="5545021" y="838097"/>
                </a:cubicBezTo>
                <a:cubicBezTo>
                  <a:pt x="5536769" y="841264"/>
                  <a:pt x="5532700" y="838789"/>
                  <a:pt x="5535019" y="832014"/>
                </a:cubicBezTo>
                <a:cubicBezTo>
                  <a:pt x="5537168" y="825732"/>
                  <a:pt x="5523558" y="810792"/>
                  <a:pt x="5504774" y="798813"/>
                </a:cubicBezTo>
                <a:cubicBezTo>
                  <a:pt x="5474919" y="779775"/>
                  <a:pt x="5466530" y="778385"/>
                  <a:pt x="5438100" y="787767"/>
                </a:cubicBezTo>
                <a:cubicBezTo>
                  <a:pt x="5415534" y="795215"/>
                  <a:pt x="5401929" y="795472"/>
                  <a:pt x="5393658" y="788608"/>
                </a:cubicBezTo>
                <a:cubicBezTo>
                  <a:pt x="5383651" y="780302"/>
                  <a:pt x="5329745" y="798548"/>
                  <a:pt x="5292822" y="822738"/>
                </a:cubicBezTo>
                <a:cubicBezTo>
                  <a:pt x="5282645" y="829405"/>
                  <a:pt x="5273452" y="943952"/>
                  <a:pt x="5282378" y="952878"/>
                </a:cubicBezTo>
                <a:cubicBezTo>
                  <a:pt x="5287679" y="958178"/>
                  <a:pt x="5292015" y="971883"/>
                  <a:pt x="5292015" y="983334"/>
                </a:cubicBezTo>
                <a:cubicBezTo>
                  <a:pt x="5292015" y="1002201"/>
                  <a:pt x="5302808" y="1028788"/>
                  <a:pt x="5323584" y="1061099"/>
                </a:cubicBezTo>
                <a:cubicBezTo>
                  <a:pt x="5333639" y="1076737"/>
                  <a:pt x="5347370" y="1076161"/>
                  <a:pt x="5364133" y="1059398"/>
                </a:cubicBezTo>
                <a:close/>
                <a:moveTo>
                  <a:pt x="7440207" y="900596"/>
                </a:moveTo>
                <a:cubicBezTo>
                  <a:pt x="7446924" y="879434"/>
                  <a:pt x="7434918" y="861175"/>
                  <a:pt x="7412083" y="857823"/>
                </a:cubicBezTo>
                <a:cubicBezTo>
                  <a:pt x="7395260" y="855354"/>
                  <a:pt x="7385109" y="878967"/>
                  <a:pt x="7392704" y="902897"/>
                </a:cubicBezTo>
                <a:cubicBezTo>
                  <a:pt x="7400324" y="926906"/>
                  <a:pt x="7432349" y="925355"/>
                  <a:pt x="7440207" y="900596"/>
                </a:cubicBezTo>
                <a:close/>
                <a:moveTo>
                  <a:pt x="7421698" y="811089"/>
                </a:moveTo>
                <a:cubicBezTo>
                  <a:pt x="7429290" y="780842"/>
                  <a:pt x="7420903" y="758680"/>
                  <a:pt x="7401866" y="758680"/>
                </a:cubicBezTo>
                <a:cubicBezTo>
                  <a:pt x="7380707" y="758680"/>
                  <a:pt x="7365238" y="803434"/>
                  <a:pt x="7380431" y="820695"/>
                </a:cubicBezTo>
                <a:cubicBezTo>
                  <a:pt x="7398550" y="841281"/>
                  <a:pt x="7415087" y="837431"/>
                  <a:pt x="7421698" y="811089"/>
                </a:cubicBezTo>
                <a:close/>
                <a:moveTo>
                  <a:pt x="7576137" y="730105"/>
                </a:moveTo>
                <a:cubicBezTo>
                  <a:pt x="7577723" y="696053"/>
                  <a:pt x="7583081" y="664121"/>
                  <a:pt x="7588043" y="659144"/>
                </a:cubicBezTo>
                <a:cubicBezTo>
                  <a:pt x="7593005" y="654167"/>
                  <a:pt x="7597065" y="640237"/>
                  <a:pt x="7597065" y="628187"/>
                </a:cubicBezTo>
                <a:cubicBezTo>
                  <a:pt x="7597065" y="615298"/>
                  <a:pt x="7602809" y="606280"/>
                  <a:pt x="7611018" y="606280"/>
                </a:cubicBezTo>
                <a:cubicBezTo>
                  <a:pt x="7627514" y="606280"/>
                  <a:pt x="7644463" y="578115"/>
                  <a:pt x="7641229" y="556077"/>
                </a:cubicBezTo>
                <a:cubicBezTo>
                  <a:pt x="7638208" y="535496"/>
                  <a:pt x="7606927" y="501505"/>
                  <a:pt x="7591008" y="501505"/>
                </a:cubicBezTo>
                <a:cubicBezTo>
                  <a:pt x="7584062" y="501505"/>
                  <a:pt x="7575689" y="512221"/>
                  <a:pt x="7572401" y="525317"/>
                </a:cubicBezTo>
                <a:cubicBezTo>
                  <a:pt x="7567151" y="546238"/>
                  <a:pt x="7561297" y="549130"/>
                  <a:pt x="7524193" y="549130"/>
                </a:cubicBezTo>
                <a:cubicBezTo>
                  <a:pt x="7500966" y="549130"/>
                  <a:pt x="7476375" y="554349"/>
                  <a:pt x="7469546" y="560727"/>
                </a:cubicBezTo>
                <a:cubicBezTo>
                  <a:pt x="7453253" y="575948"/>
                  <a:pt x="7465882" y="634347"/>
                  <a:pt x="7489697" y="653905"/>
                </a:cubicBezTo>
                <a:cubicBezTo>
                  <a:pt x="7503266" y="665049"/>
                  <a:pt x="7505796" y="676052"/>
                  <a:pt x="7501192" y="703911"/>
                </a:cubicBezTo>
                <a:cubicBezTo>
                  <a:pt x="7496818" y="730381"/>
                  <a:pt x="7498601" y="739630"/>
                  <a:pt x="7508077" y="739630"/>
                </a:cubicBezTo>
                <a:cubicBezTo>
                  <a:pt x="7515124" y="739630"/>
                  <a:pt x="7520865" y="749608"/>
                  <a:pt x="7520865" y="761855"/>
                </a:cubicBezTo>
                <a:cubicBezTo>
                  <a:pt x="7520865" y="789929"/>
                  <a:pt x="7529252" y="798316"/>
                  <a:pt x="7553811" y="794801"/>
                </a:cubicBezTo>
                <a:cubicBezTo>
                  <a:pt x="7570748" y="792376"/>
                  <a:pt x="7573625" y="784042"/>
                  <a:pt x="7576137" y="730105"/>
                </a:cubicBezTo>
                <a:close/>
                <a:moveTo>
                  <a:pt x="5410304" y="755335"/>
                </a:moveTo>
                <a:cubicBezTo>
                  <a:pt x="5407012" y="746758"/>
                  <a:pt x="5400525" y="742085"/>
                  <a:pt x="5395887" y="744951"/>
                </a:cubicBezTo>
                <a:cubicBezTo>
                  <a:pt x="5391250" y="747817"/>
                  <a:pt x="5392770" y="755933"/>
                  <a:pt x="5399267" y="762985"/>
                </a:cubicBezTo>
                <a:cubicBezTo>
                  <a:pt x="5413879" y="778850"/>
                  <a:pt x="5418183" y="775867"/>
                  <a:pt x="5410304" y="755335"/>
                </a:cubicBezTo>
                <a:close/>
                <a:moveTo>
                  <a:pt x="5642059" y="761639"/>
                </a:moveTo>
                <a:cubicBezTo>
                  <a:pt x="5632891" y="759243"/>
                  <a:pt x="5625390" y="750454"/>
                  <a:pt x="5625390" y="742107"/>
                </a:cubicBezTo>
                <a:cubicBezTo>
                  <a:pt x="5625390" y="733759"/>
                  <a:pt x="5622718" y="729603"/>
                  <a:pt x="5619451" y="732869"/>
                </a:cubicBezTo>
                <a:cubicBezTo>
                  <a:pt x="5608582" y="743738"/>
                  <a:pt x="5624539" y="768222"/>
                  <a:pt x="5641760" y="767100"/>
                </a:cubicBezTo>
                <a:cubicBezTo>
                  <a:pt x="5657662" y="766065"/>
                  <a:pt x="5657681" y="765722"/>
                  <a:pt x="5642059" y="761639"/>
                </a:cubicBezTo>
                <a:close/>
                <a:moveTo>
                  <a:pt x="5660060" y="722593"/>
                </a:moveTo>
                <a:cubicBezTo>
                  <a:pt x="5651719" y="714251"/>
                  <a:pt x="5642291" y="710029"/>
                  <a:pt x="5639111" y="713209"/>
                </a:cubicBezTo>
                <a:cubicBezTo>
                  <a:pt x="5635930" y="716390"/>
                  <a:pt x="5641186" y="727029"/>
                  <a:pt x="5650790" y="736852"/>
                </a:cubicBezTo>
                <a:cubicBezTo>
                  <a:pt x="5660395" y="746675"/>
                  <a:pt x="5669822" y="750897"/>
                  <a:pt x="5671740" y="746235"/>
                </a:cubicBezTo>
                <a:cubicBezTo>
                  <a:pt x="5673657" y="741573"/>
                  <a:pt x="5668401" y="730934"/>
                  <a:pt x="5660060" y="722593"/>
                </a:cubicBezTo>
                <a:close/>
                <a:moveTo>
                  <a:pt x="7466479" y="720567"/>
                </a:moveTo>
                <a:cubicBezTo>
                  <a:pt x="7469220" y="710082"/>
                  <a:pt x="7467577" y="703906"/>
                  <a:pt x="7462827" y="706841"/>
                </a:cubicBezTo>
                <a:cubicBezTo>
                  <a:pt x="7458077" y="709777"/>
                  <a:pt x="7454190" y="718356"/>
                  <a:pt x="7454190" y="725905"/>
                </a:cubicBezTo>
                <a:cubicBezTo>
                  <a:pt x="7454190" y="745619"/>
                  <a:pt x="7460662" y="742808"/>
                  <a:pt x="7466479" y="720567"/>
                </a:cubicBezTo>
                <a:close/>
                <a:moveTo>
                  <a:pt x="6996990" y="645013"/>
                </a:moveTo>
                <a:cubicBezTo>
                  <a:pt x="6996990" y="640122"/>
                  <a:pt x="7008778" y="634764"/>
                  <a:pt x="7023184" y="633106"/>
                </a:cubicBezTo>
                <a:cubicBezTo>
                  <a:pt x="7043758" y="630739"/>
                  <a:pt x="7050025" y="624472"/>
                  <a:pt x="7052392" y="603899"/>
                </a:cubicBezTo>
                <a:cubicBezTo>
                  <a:pt x="7056188" y="570907"/>
                  <a:pt x="7092240" y="565779"/>
                  <a:pt x="7092240" y="598231"/>
                </a:cubicBezTo>
                <a:cubicBezTo>
                  <a:pt x="7092240" y="618154"/>
                  <a:pt x="7092800" y="618251"/>
                  <a:pt x="7111290" y="601517"/>
                </a:cubicBezTo>
                <a:cubicBezTo>
                  <a:pt x="7146258" y="569873"/>
                  <a:pt x="7128749" y="491980"/>
                  <a:pt x="7086668" y="491980"/>
                </a:cubicBezTo>
                <a:cubicBezTo>
                  <a:pt x="7071433" y="491980"/>
                  <a:pt x="7038051" y="509372"/>
                  <a:pt x="7018110" y="527699"/>
                </a:cubicBezTo>
                <a:cubicBezTo>
                  <a:pt x="7010985" y="534247"/>
                  <a:pt x="6999984" y="539605"/>
                  <a:pt x="6993664" y="539605"/>
                </a:cubicBezTo>
                <a:cubicBezTo>
                  <a:pt x="6979011" y="539605"/>
                  <a:pt x="6953243" y="569530"/>
                  <a:pt x="6944689" y="596484"/>
                </a:cubicBezTo>
                <a:cubicBezTo>
                  <a:pt x="6940184" y="610679"/>
                  <a:pt x="6943664" y="622942"/>
                  <a:pt x="6955630" y="635036"/>
                </a:cubicBezTo>
                <a:cubicBezTo>
                  <a:pt x="6974482" y="654091"/>
                  <a:pt x="6996990" y="659520"/>
                  <a:pt x="6996990" y="645013"/>
                </a:cubicBezTo>
                <a:close/>
                <a:moveTo>
                  <a:pt x="7370846" y="571397"/>
                </a:moveTo>
                <a:cubicBezTo>
                  <a:pt x="7364298" y="568754"/>
                  <a:pt x="7358940" y="558124"/>
                  <a:pt x="7358940" y="547774"/>
                </a:cubicBezTo>
                <a:cubicBezTo>
                  <a:pt x="7358940" y="537424"/>
                  <a:pt x="7362360" y="531069"/>
                  <a:pt x="7366539" y="533652"/>
                </a:cubicBezTo>
                <a:cubicBezTo>
                  <a:pt x="7370718" y="536235"/>
                  <a:pt x="7380362" y="534410"/>
                  <a:pt x="7387970" y="529597"/>
                </a:cubicBezTo>
                <a:cubicBezTo>
                  <a:pt x="7398738" y="522786"/>
                  <a:pt x="7396988" y="520814"/>
                  <a:pt x="7380072" y="520701"/>
                </a:cubicBezTo>
                <a:cubicBezTo>
                  <a:pt x="7356658" y="520544"/>
                  <a:pt x="7344020" y="540381"/>
                  <a:pt x="7352860" y="563417"/>
                </a:cubicBezTo>
                <a:cubicBezTo>
                  <a:pt x="7355875" y="571276"/>
                  <a:pt x="7363834" y="577367"/>
                  <a:pt x="7370547" y="576953"/>
                </a:cubicBezTo>
                <a:cubicBezTo>
                  <a:pt x="7380107" y="576364"/>
                  <a:pt x="7380172" y="575160"/>
                  <a:pt x="7370847" y="571397"/>
                </a:cubicBezTo>
                <a:close/>
                <a:moveTo>
                  <a:pt x="5849228" y="483493"/>
                </a:moveTo>
                <a:cubicBezTo>
                  <a:pt x="5849228" y="453715"/>
                  <a:pt x="5844349" y="438626"/>
                  <a:pt x="5832288" y="431106"/>
                </a:cubicBezTo>
                <a:cubicBezTo>
                  <a:pt x="5810189" y="417325"/>
                  <a:pt x="5797186" y="436532"/>
                  <a:pt x="5796986" y="483249"/>
                </a:cubicBezTo>
                <a:cubicBezTo>
                  <a:pt x="5796816" y="523150"/>
                  <a:pt x="5803218" y="531904"/>
                  <a:pt x="5829786" y="528101"/>
                </a:cubicBezTo>
                <a:cubicBezTo>
                  <a:pt x="5845984" y="525782"/>
                  <a:pt x="5849228" y="518340"/>
                  <a:pt x="5849228" y="483493"/>
                </a:cubicBezTo>
                <a:close/>
                <a:moveTo>
                  <a:pt x="6073065" y="373144"/>
                </a:moveTo>
                <a:cubicBezTo>
                  <a:pt x="6073065" y="350064"/>
                  <a:pt x="6077351" y="328530"/>
                  <a:pt x="6082590" y="325292"/>
                </a:cubicBezTo>
                <a:cubicBezTo>
                  <a:pt x="6097344" y="316174"/>
                  <a:pt x="6093824" y="272963"/>
                  <a:pt x="6077828" y="266824"/>
                </a:cubicBezTo>
                <a:cubicBezTo>
                  <a:pt x="6069970" y="263809"/>
                  <a:pt x="6063540" y="255192"/>
                  <a:pt x="6063540" y="247675"/>
                </a:cubicBezTo>
                <a:cubicBezTo>
                  <a:pt x="6063540" y="223160"/>
                  <a:pt x="6030751" y="196795"/>
                  <a:pt x="6005860" y="201296"/>
                </a:cubicBezTo>
                <a:cubicBezTo>
                  <a:pt x="5983109" y="205409"/>
                  <a:pt x="5983012" y="205168"/>
                  <a:pt x="6001628" y="190724"/>
                </a:cubicBezTo>
                <a:cubicBezTo>
                  <a:pt x="6020064" y="176419"/>
                  <a:pt x="6020084" y="176048"/>
                  <a:pt x="6002230" y="179195"/>
                </a:cubicBezTo>
                <a:cubicBezTo>
                  <a:pt x="5982298" y="182708"/>
                  <a:pt x="5960423" y="242651"/>
                  <a:pt x="5975334" y="252897"/>
                </a:cubicBezTo>
                <a:cubicBezTo>
                  <a:pt x="5988541" y="261971"/>
                  <a:pt x="6004990" y="311636"/>
                  <a:pt x="6011931" y="363392"/>
                </a:cubicBezTo>
                <a:cubicBezTo>
                  <a:pt x="6019888" y="422721"/>
                  <a:pt x="6030527" y="437876"/>
                  <a:pt x="6055016" y="424770"/>
                </a:cubicBezTo>
                <a:cubicBezTo>
                  <a:pt x="6068539" y="417532"/>
                  <a:pt x="6073065" y="404586"/>
                  <a:pt x="6073065" y="373144"/>
                </a:cubicBezTo>
                <a:close/>
                <a:moveTo>
                  <a:pt x="2386890" y="6630843"/>
                </a:moveTo>
                <a:cubicBezTo>
                  <a:pt x="2386890" y="6622984"/>
                  <a:pt x="2391176" y="6616555"/>
                  <a:pt x="2396415" y="6616555"/>
                </a:cubicBezTo>
                <a:cubicBezTo>
                  <a:pt x="2401654" y="6616555"/>
                  <a:pt x="2405940" y="6622984"/>
                  <a:pt x="2405940" y="6630843"/>
                </a:cubicBezTo>
                <a:cubicBezTo>
                  <a:pt x="2405940" y="6638701"/>
                  <a:pt x="2401654" y="6645130"/>
                  <a:pt x="2396415" y="6645130"/>
                </a:cubicBezTo>
                <a:cubicBezTo>
                  <a:pt x="2391176" y="6645130"/>
                  <a:pt x="2386890" y="6638701"/>
                  <a:pt x="2386890" y="6630843"/>
                </a:cubicBezTo>
                <a:close/>
                <a:moveTo>
                  <a:pt x="8301915" y="6616555"/>
                </a:moveTo>
                <a:cubicBezTo>
                  <a:pt x="8301915" y="6611316"/>
                  <a:pt x="8306201" y="6607030"/>
                  <a:pt x="8311440" y="6607030"/>
                </a:cubicBezTo>
                <a:cubicBezTo>
                  <a:pt x="8316679" y="6607030"/>
                  <a:pt x="8320965" y="6611316"/>
                  <a:pt x="8320965" y="6616555"/>
                </a:cubicBezTo>
                <a:cubicBezTo>
                  <a:pt x="8320965" y="6621794"/>
                  <a:pt x="8316679" y="6626080"/>
                  <a:pt x="8311440" y="6626080"/>
                </a:cubicBezTo>
                <a:cubicBezTo>
                  <a:pt x="8306201" y="6626080"/>
                  <a:pt x="8301915" y="6621794"/>
                  <a:pt x="8301915" y="6616555"/>
                </a:cubicBezTo>
                <a:close/>
                <a:moveTo>
                  <a:pt x="2110665" y="6573693"/>
                </a:moveTo>
                <a:cubicBezTo>
                  <a:pt x="2110665" y="6565834"/>
                  <a:pt x="2117095" y="6559405"/>
                  <a:pt x="2124953" y="6559405"/>
                </a:cubicBezTo>
                <a:cubicBezTo>
                  <a:pt x="2132811" y="6559405"/>
                  <a:pt x="2139240" y="6565834"/>
                  <a:pt x="2139240" y="6573693"/>
                </a:cubicBezTo>
                <a:cubicBezTo>
                  <a:pt x="2139240" y="6581551"/>
                  <a:pt x="2132811" y="6587980"/>
                  <a:pt x="2124953" y="6587980"/>
                </a:cubicBezTo>
                <a:cubicBezTo>
                  <a:pt x="2117095" y="6587980"/>
                  <a:pt x="2110665" y="6581551"/>
                  <a:pt x="2110665" y="6573693"/>
                </a:cubicBezTo>
                <a:close/>
                <a:moveTo>
                  <a:pt x="8060645" y="6528449"/>
                </a:moveTo>
                <a:cubicBezTo>
                  <a:pt x="8057544" y="6511423"/>
                  <a:pt x="8052197" y="6487848"/>
                  <a:pt x="8048762" y="6476061"/>
                </a:cubicBezTo>
                <a:cubicBezTo>
                  <a:pt x="8044254" y="6460586"/>
                  <a:pt x="8046489" y="6454630"/>
                  <a:pt x="8056806" y="6454630"/>
                </a:cubicBezTo>
                <a:cubicBezTo>
                  <a:pt x="8064664" y="6454630"/>
                  <a:pt x="8073678" y="6464274"/>
                  <a:pt x="8076837" y="6476061"/>
                </a:cubicBezTo>
                <a:cubicBezTo>
                  <a:pt x="8085411" y="6508056"/>
                  <a:pt x="8084009" y="6559405"/>
                  <a:pt x="8074561" y="6559405"/>
                </a:cubicBezTo>
                <a:cubicBezTo>
                  <a:pt x="8070008" y="6559405"/>
                  <a:pt x="8063746" y="6545475"/>
                  <a:pt x="8060645" y="6528449"/>
                </a:cubicBezTo>
                <a:close/>
                <a:moveTo>
                  <a:pt x="8270825" y="6436416"/>
                </a:moveTo>
                <a:cubicBezTo>
                  <a:pt x="8252251" y="6400086"/>
                  <a:pt x="8256472" y="6386055"/>
                  <a:pt x="8279152" y="6408735"/>
                </a:cubicBezTo>
                <a:cubicBezTo>
                  <a:pt x="8287337" y="6416920"/>
                  <a:pt x="8292552" y="6433810"/>
                  <a:pt x="8290738" y="6446268"/>
                </a:cubicBezTo>
                <a:cubicBezTo>
                  <a:pt x="8287632" y="6467614"/>
                  <a:pt x="8286485" y="6467046"/>
                  <a:pt x="8270825" y="6436416"/>
                </a:cubicBezTo>
                <a:close/>
                <a:moveTo>
                  <a:pt x="2024940" y="6378430"/>
                </a:moveTo>
                <a:cubicBezTo>
                  <a:pt x="2024940" y="6367847"/>
                  <a:pt x="2031290" y="6359380"/>
                  <a:pt x="2039228" y="6359380"/>
                </a:cubicBezTo>
                <a:cubicBezTo>
                  <a:pt x="2047165" y="6359380"/>
                  <a:pt x="2053515" y="6367847"/>
                  <a:pt x="2053515" y="6378430"/>
                </a:cubicBezTo>
                <a:cubicBezTo>
                  <a:pt x="2053515" y="6389014"/>
                  <a:pt x="2047165" y="6397480"/>
                  <a:pt x="2039228" y="6397480"/>
                </a:cubicBezTo>
                <a:cubicBezTo>
                  <a:pt x="2031290" y="6397480"/>
                  <a:pt x="2024940" y="6389014"/>
                  <a:pt x="2024940" y="6378430"/>
                </a:cubicBezTo>
                <a:close/>
                <a:moveTo>
                  <a:pt x="4589547" y="6378133"/>
                </a:moveTo>
                <a:cubicBezTo>
                  <a:pt x="4577759" y="6373395"/>
                  <a:pt x="4567382" y="6361880"/>
                  <a:pt x="4566486" y="6352543"/>
                </a:cubicBezTo>
                <a:cubicBezTo>
                  <a:pt x="4565590" y="6343207"/>
                  <a:pt x="4564374" y="6328721"/>
                  <a:pt x="4563784" y="6320353"/>
                </a:cubicBezTo>
                <a:cubicBezTo>
                  <a:pt x="4562743" y="6305596"/>
                  <a:pt x="4518740" y="6258784"/>
                  <a:pt x="4500054" y="6252555"/>
                </a:cubicBezTo>
                <a:cubicBezTo>
                  <a:pt x="4494309" y="6250640"/>
                  <a:pt x="4495281" y="6232769"/>
                  <a:pt x="4502625" y="6205310"/>
                </a:cubicBezTo>
                <a:cubicBezTo>
                  <a:pt x="4512075" y="6169979"/>
                  <a:pt x="4512017" y="6150011"/>
                  <a:pt x="4502336" y="6105482"/>
                </a:cubicBezTo>
                <a:cubicBezTo>
                  <a:pt x="4495680" y="6074866"/>
                  <a:pt x="4486871" y="6043247"/>
                  <a:pt x="4482761" y="6035217"/>
                </a:cubicBezTo>
                <a:cubicBezTo>
                  <a:pt x="4478651" y="6027187"/>
                  <a:pt x="4472357" y="6007272"/>
                  <a:pt x="4468774" y="5990961"/>
                </a:cubicBezTo>
                <a:cubicBezTo>
                  <a:pt x="4465192" y="5974650"/>
                  <a:pt x="4453931" y="5953767"/>
                  <a:pt x="4443751" y="5944554"/>
                </a:cubicBezTo>
                <a:cubicBezTo>
                  <a:pt x="4433570" y="5935341"/>
                  <a:pt x="4425240" y="5922702"/>
                  <a:pt x="4425240" y="5916468"/>
                </a:cubicBezTo>
                <a:cubicBezTo>
                  <a:pt x="4425240" y="5910234"/>
                  <a:pt x="4416566" y="5897283"/>
                  <a:pt x="4405965" y="5887689"/>
                </a:cubicBezTo>
                <a:cubicBezTo>
                  <a:pt x="4392818" y="5875792"/>
                  <a:pt x="4389790" y="5867146"/>
                  <a:pt x="4396440" y="5860495"/>
                </a:cubicBezTo>
                <a:cubicBezTo>
                  <a:pt x="4403090" y="5853845"/>
                  <a:pt x="4409824" y="5854380"/>
                  <a:pt x="4417620" y="5862175"/>
                </a:cubicBezTo>
                <a:cubicBezTo>
                  <a:pt x="4423907" y="5868462"/>
                  <a:pt x="4441052" y="5873605"/>
                  <a:pt x="4455720" y="5873605"/>
                </a:cubicBezTo>
                <a:cubicBezTo>
                  <a:pt x="4473810" y="5873605"/>
                  <a:pt x="4482390" y="5878505"/>
                  <a:pt x="4482390" y="5888834"/>
                </a:cubicBezTo>
                <a:cubicBezTo>
                  <a:pt x="4482390" y="5903875"/>
                  <a:pt x="4509802" y="5969150"/>
                  <a:pt x="4519994" y="5978380"/>
                </a:cubicBezTo>
                <a:cubicBezTo>
                  <a:pt x="4528902" y="5986448"/>
                  <a:pt x="4548084" y="6019691"/>
                  <a:pt x="4563085" y="6053060"/>
                </a:cubicBezTo>
                <a:cubicBezTo>
                  <a:pt x="4573514" y="6076261"/>
                  <a:pt x="4574731" y="6089842"/>
                  <a:pt x="4567578" y="6103208"/>
                </a:cubicBezTo>
                <a:cubicBezTo>
                  <a:pt x="4559917" y="6117525"/>
                  <a:pt x="4561237" y="6122868"/>
                  <a:pt x="4573607" y="6127616"/>
                </a:cubicBezTo>
                <a:cubicBezTo>
                  <a:pt x="4586815" y="6132684"/>
                  <a:pt x="4588426" y="6142373"/>
                  <a:pt x="4583305" y="6185942"/>
                </a:cubicBezTo>
                <a:cubicBezTo>
                  <a:pt x="4577938" y="6231605"/>
                  <a:pt x="4579595" y="6239893"/>
                  <a:pt x="4596452" y="6251701"/>
                </a:cubicBezTo>
                <a:cubicBezTo>
                  <a:pt x="4607061" y="6259131"/>
                  <a:pt x="4615740" y="6272682"/>
                  <a:pt x="4615740" y="6281815"/>
                </a:cubicBezTo>
                <a:cubicBezTo>
                  <a:pt x="4615740" y="6290948"/>
                  <a:pt x="4620564" y="6303243"/>
                  <a:pt x="4626459" y="6309139"/>
                </a:cubicBezTo>
                <a:cubicBezTo>
                  <a:pt x="4637685" y="6320365"/>
                  <a:pt x="4630050" y="6388463"/>
                  <a:pt x="4617690" y="6387352"/>
                </a:cubicBezTo>
                <a:cubicBezTo>
                  <a:pt x="4613998" y="6387019"/>
                  <a:pt x="4601334" y="6382871"/>
                  <a:pt x="4589547" y="6378134"/>
                </a:cubicBezTo>
                <a:close/>
                <a:moveTo>
                  <a:pt x="2750205" y="6360425"/>
                </a:moveTo>
                <a:cubicBezTo>
                  <a:pt x="2741196" y="6354716"/>
                  <a:pt x="2740474" y="6350263"/>
                  <a:pt x="2747823" y="6345721"/>
                </a:cubicBezTo>
                <a:cubicBezTo>
                  <a:pt x="2759905" y="6338254"/>
                  <a:pt x="2777415" y="6346669"/>
                  <a:pt x="2777415" y="6359942"/>
                </a:cubicBezTo>
                <a:cubicBezTo>
                  <a:pt x="2777415" y="6371017"/>
                  <a:pt x="2767207" y="6371198"/>
                  <a:pt x="2750205" y="6360425"/>
                </a:cubicBezTo>
                <a:close/>
                <a:moveTo>
                  <a:pt x="2716254" y="6306594"/>
                </a:moveTo>
                <a:cubicBezTo>
                  <a:pt x="2712293" y="6290814"/>
                  <a:pt x="2715225" y="6277334"/>
                  <a:pt x="2724673" y="6267886"/>
                </a:cubicBezTo>
                <a:cubicBezTo>
                  <a:pt x="2744996" y="6247564"/>
                  <a:pt x="2758365" y="6259524"/>
                  <a:pt x="2758365" y="6298030"/>
                </a:cubicBezTo>
                <a:cubicBezTo>
                  <a:pt x="2758365" y="6323829"/>
                  <a:pt x="2754530" y="6330805"/>
                  <a:pt x="2740348" y="6330805"/>
                </a:cubicBezTo>
                <a:cubicBezTo>
                  <a:pt x="2728994" y="6330805"/>
                  <a:pt x="2720083" y="6321851"/>
                  <a:pt x="2716254" y="6306594"/>
                </a:cubicBezTo>
                <a:close/>
                <a:moveTo>
                  <a:pt x="3407946" y="6261710"/>
                </a:moveTo>
                <a:cubicBezTo>
                  <a:pt x="3339800" y="6194092"/>
                  <a:pt x="3320779" y="6171313"/>
                  <a:pt x="3320486" y="6156974"/>
                </a:cubicBezTo>
                <a:cubicBezTo>
                  <a:pt x="3320240" y="6144922"/>
                  <a:pt x="3347069" y="6149063"/>
                  <a:pt x="3351338" y="6161736"/>
                </a:cubicBezTo>
                <a:cubicBezTo>
                  <a:pt x="3353544" y="6168285"/>
                  <a:pt x="3358486" y="6157010"/>
                  <a:pt x="3362321" y="6136683"/>
                </a:cubicBezTo>
                <a:cubicBezTo>
                  <a:pt x="3366636" y="6113810"/>
                  <a:pt x="3365410" y="6095840"/>
                  <a:pt x="3359104" y="6089534"/>
                </a:cubicBezTo>
                <a:cubicBezTo>
                  <a:pt x="3340658" y="6071087"/>
                  <a:pt x="3348448" y="6065584"/>
                  <a:pt x="3377490" y="6076546"/>
                </a:cubicBezTo>
                <a:cubicBezTo>
                  <a:pt x="3403473" y="6086353"/>
                  <a:pt x="3417977" y="6111730"/>
                  <a:pt x="3397599" y="6111730"/>
                </a:cubicBezTo>
                <a:cubicBezTo>
                  <a:pt x="3388879" y="6111730"/>
                  <a:pt x="3388056" y="6141346"/>
                  <a:pt x="3396540" y="6149830"/>
                </a:cubicBezTo>
                <a:cubicBezTo>
                  <a:pt x="3407387" y="6160677"/>
                  <a:pt x="3425115" y="6198103"/>
                  <a:pt x="3425115" y="6210155"/>
                </a:cubicBezTo>
                <a:cubicBezTo>
                  <a:pt x="3425115" y="6217284"/>
                  <a:pt x="3433688" y="6232999"/>
                  <a:pt x="3444165" y="6245080"/>
                </a:cubicBezTo>
                <a:cubicBezTo>
                  <a:pt x="3454643" y="6257161"/>
                  <a:pt x="3463215" y="6272360"/>
                  <a:pt x="3463215" y="6278856"/>
                </a:cubicBezTo>
                <a:cubicBezTo>
                  <a:pt x="3463215" y="6285351"/>
                  <a:pt x="3469644" y="6293134"/>
                  <a:pt x="3477503" y="6296149"/>
                </a:cubicBezTo>
                <a:cubicBezTo>
                  <a:pt x="3491904" y="6301675"/>
                  <a:pt x="3497922" y="6330837"/>
                  <a:pt x="3484646" y="6330767"/>
                </a:cubicBezTo>
                <a:cubicBezTo>
                  <a:pt x="3480717" y="6330748"/>
                  <a:pt x="3446202" y="6299671"/>
                  <a:pt x="3407946" y="6261710"/>
                </a:cubicBezTo>
                <a:close/>
                <a:moveTo>
                  <a:pt x="7854240" y="6273655"/>
                </a:moveTo>
                <a:cubicBezTo>
                  <a:pt x="7854240" y="6268416"/>
                  <a:pt x="7858526" y="6264130"/>
                  <a:pt x="7863765" y="6264130"/>
                </a:cubicBezTo>
                <a:cubicBezTo>
                  <a:pt x="7869004" y="6264130"/>
                  <a:pt x="7873290" y="6268416"/>
                  <a:pt x="7873290" y="6273655"/>
                </a:cubicBezTo>
                <a:cubicBezTo>
                  <a:pt x="7873290" y="6278894"/>
                  <a:pt x="7869004" y="6283180"/>
                  <a:pt x="7863765" y="6283180"/>
                </a:cubicBezTo>
                <a:cubicBezTo>
                  <a:pt x="7858526" y="6283180"/>
                  <a:pt x="7854240" y="6278894"/>
                  <a:pt x="7854240" y="6273655"/>
                </a:cubicBezTo>
                <a:close/>
                <a:moveTo>
                  <a:pt x="5336724" y="6267564"/>
                </a:moveTo>
                <a:cubicBezTo>
                  <a:pt x="5329115" y="6259954"/>
                  <a:pt x="5337717" y="6245080"/>
                  <a:pt x="5349727" y="6245080"/>
                </a:cubicBezTo>
                <a:cubicBezTo>
                  <a:pt x="5354657" y="6245080"/>
                  <a:pt x="5358690" y="6251509"/>
                  <a:pt x="5358690" y="6259368"/>
                </a:cubicBezTo>
                <a:cubicBezTo>
                  <a:pt x="5358690" y="6274098"/>
                  <a:pt x="5347451" y="6278291"/>
                  <a:pt x="5336724" y="6267564"/>
                </a:cubicBezTo>
                <a:close/>
                <a:moveTo>
                  <a:pt x="8060615" y="6238730"/>
                </a:moveTo>
                <a:cubicBezTo>
                  <a:pt x="8049655" y="6227771"/>
                  <a:pt x="8053679" y="6216505"/>
                  <a:pt x="8068553" y="6216505"/>
                </a:cubicBezTo>
                <a:cubicBezTo>
                  <a:pt x="8076411" y="6216505"/>
                  <a:pt x="8082840" y="6222934"/>
                  <a:pt x="8082840" y="6230793"/>
                </a:cubicBezTo>
                <a:cubicBezTo>
                  <a:pt x="8082840" y="6245667"/>
                  <a:pt x="8071575" y="6249690"/>
                  <a:pt x="8060615" y="6238730"/>
                </a:cubicBezTo>
                <a:close/>
                <a:moveTo>
                  <a:pt x="1917584" y="6225155"/>
                </a:moveTo>
                <a:cubicBezTo>
                  <a:pt x="1908306" y="6219754"/>
                  <a:pt x="1903201" y="6211312"/>
                  <a:pt x="1906239" y="6206395"/>
                </a:cubicBezTo>
                <a:cubicBezTo>
                  <a:pt x="1915132" y="6192006"/>
                  <a:pt x="1928257" y="6196030"/>
                  <a:pt x="1939215" y="6216505"/>
                </a:cubicBezTo>
                <a:cubicBezTo>
                  <a:pt x="1950417" y="6237437"/>
                  <a:pt x="1943459" y="6240219"/>
                  <a:pt x="1917584" y="6225155"/>
                </a:cubicBezTo>
                <a:close/>
                <a:moveTo>
                  <a:pt x="8566234" y="6205914"/>
                </a:moveTo>
                <a:cubicBezTo>
                  <a:pt x="8554317" y="6199190"/>
                  <a:pt x="8549565" y="6184584"/>
                  <a:pt x="8549565" y="6154682"/>
                </a:cubicBezTo>
                <a:cubicBezTo>
                  <a:pt x="8549565" y="6131677"/>
                  <a:pt x="8545214" y="6110165"/>
                  <a:pt x="8539896" y="6106879"/>
                </a:cubicBezTo>
                <a:cubicBezTo>
                  <a:pt x="8534578" y="6103592"/>
                  <a:pt x="8524081" y="6086194"/>
                  <a:pt x="8516569" y="6068216"/>
                </a:cubicBezTo>
                <a:cubicBezTo>
                  <a:pt x="8507658" y="6046889"/>
                  <a:pt x="8496482" y="6035530"/>
                  <a:pt x="8484409" y="6035530"/>
                </a:cubicBezTo>
                <a:cubicBezTo>
                  <a:pt x="8457792" y="6035530"/>
                  <a:pt x="8450741" y="5996046"/>
                  <a:pt x="8470106" y="5955437"/>
                </a:cubicBezTo>
                <a:cubicBezTo>
                  <a:pt x="8489088" y="5915631"/>
                  <a:pt x="8501940" y="5919435"/>
                  <a:pt x="8501940" y="5964859"/>
                </a:cubicBezTo>
                <a:cubicBezTo>
                  <a:pt x="8501940" y="5991189"/>
                  <a:pt x="8506967" y="6000129"/>
                  <a:pt x="8526871" y="6009198"/>
                </a:cubicBezTo>
                <a:cubicBezTo>
                  <a:pt x="8548733" y="6019159"/>
                  <a:pt x="8553905" y="6017961"/>
                  <a:pt x="8568879" y="5999469"/>
                </a:cubicBezTo>
                <a:cubicBezTo>
                  <a:pt x="8591195" y="5971910"/>
                  <a:pt x="8603255" y="5972821"/>
                  <a:pt x="8610737" y="6002631"/>
                </a:cubicBezTo>
                <a:cubicBezTo>
                  <a:pt x="8618434" y="6033302"/>
                  <a:pt x="8609960" y="6047369"/>
                  <a:pt x="8587986" y="6040395"/>
                </a:cubicBezTo>
                <a:cubicBezTo>
                  <a:pt x="8574720" y="6036184"/>
                  <a:pt x="8569962" y="6041084"/>
                  <a:pt x="8566871" y="6062145"/>
                </a:cubicBezTo>
                <a:cubicBezTo>
                  <a:pt x="8564677" y="6077096"/>
                  <a:pt x="8568182" y="6094281"/>
                  <a:pt x="8574660" y="6100333"/>
                </a:cubicBezTo>
                <a:cubicBezTo>
                  <a:pt x="8589600" y="6114289"/>
                  <a:pt x="8602313" y="6196181"/>
                  <a:pt x="8591235" y="6207103"/>
                </a:cubicBezTo>
                <a:cubicBezTo>
                  <a:pt x="8586561" y="6211711"/>
                  <a:pt x="8575584" y="6211189"/>
                  <a:pt x="8566234" y="6205914"/>
                </a:cubicBezTo>
                <a:close/>
                <a:moveTo>
                  <a:pt x="4053765" y="6197455"/>
                </a:moveTo>
                <a:cubicBezTo>
                  <a:pt x="4053765" y="6192216"/>
                  <a:pt x="4058052" y="6187930"/>
                  <a:pt x="4063290" y="6187930"/>
                </a:cubicBezTo>
                <a:cubicBezTo>
                  <a:pt x="4068529" y="6187930"/>
                  <a:pt x="4072815" y="6192216"/>
                  <a:pt x="4072815" y="6197455"/>
                </a:cubicBezTo>
                <a:cubicBezTo>
                  <a:pt x="4072815" y="6202694"/>
                  <a:pt x="4068529" y="6206980"/>
                  <a:pt x="4063290" y="6206980"/>
                </a:cubicBezTo>
                <a:cubicBezTo>
                  <a:pt x="4058052" y="6206980"/>
                  <a:pt x="4053765" y="6202694"/>
                  <a:pt x="4053765" y="6197455"/>
                </a:cubicBezTo>
                <a:close/>
                <a:moveTo>
                  <a:pt x="8165390" y="6181580"/>
                </a:moveTo>
                <a:cubicBezTo>
                  <a:pt x="8161898" y="6178088"/>
                  <a:pt x="8159040" y="6167372"/>
                  <a:pt x="8159040" y="6157767"/>
                </a:cubicBezTo>
                <a:cubicBezTo>
                  <a:pt x="8159040" y="6137913"/>
                  <a:pt x="8178217" y="6134716"/>
                  <a:pt x="8195235" y="6151735"/>
                </a:cubicBezTo>
                <a:cubicBezTo>
                  <a:pt x="8212254" y="6168754"/>
                  <a:pt x="8209058" y="6187930"/>
                  <a:pt x="8189203" y="6187930"/>
                </a:cubicBezTo>
                <a:cubicBezTo>
                  <a:pt x="8179599" y="6187930"/>
                  <a:pt x="8168883" y="6185073"/>
                  <a:pt x="8165390" y="6181580"/>
                </a:cubicBezTo>
                <a:close/>
                <a:moveTo>
                  <a:pt x="4039884" y="6160013"/>
                </a:moveTo>
                <a:cubicBezTo>
                  <a:pt x="4033378" y="6149486"/>
                  <a:pt x="4048404" y="6138119"/>
                  <a:pt x="4057199" y="6146914"/>
                </a:cubicBezTo>
                <a:cubicBezTo>
                  <a:pt x="4066255" y="6155970"/>
                  <a:pt x="4064567" y="6168880"/>
                  <a:pt x="4054327" y="6168880"/>
                </a:cubicBezTo>
                <a:cubicBezTo>
                  <a:pt x="4049398" y="6168880"/>
                  <a:pt x="4042898" y="6164890"/>
                  <a:pt x="4039884" y="6160013"/>
                </a:cubicBezTo>
                <a:close/>
                <a:moveTo>
                  <a:pt x="4368033" y="6130673"/>
                </a:moveTo>
                <a:cubicBezTo>
                  <a:pt x="4362394" y="6120135"/>
                  <a:pt x="4358856" y="6106205"/>
                  <a:pt x="4360171" y="6099716"/>
                </a:cubicBezTo>
                <a:cubicBezTo>
                  <a:pt x="4364368" y="6079004"/>
                  <a:pt x="4339500" y="6045055"/>
                  <a:pt x="4320130" y="6045055"/>
                </a:cubicBezTo>
                <a:cubicBezTo>
                  <a:pt x="4309837" y="6045055"/>
                  <a:pt x="4301415" y="6038626"/>
                  <a:pt x="4301415" y="6030768"/>
                </a:cubicBezTo>
                <a:cubicBezTo>
                  <a:pt x="4301415" y="6022909"/>
                  <a:pt x="4305702" y="6016480"/>
                  <a:pt x="4310940" y="6016480"/>
                </a:cubicBezTo>
                <a:cubicBezTo>
                  <a:pt x="4323045" y="6016480"/>
                  <a:pt x="4323510" y="5981042"/>
                  <a:pt x="4311461" y="5976792"/>
                </a:cubicBezTo>
                <a:cubicBezTo>
                  <a:pt x="4299690" y="5972642"/>
                  <a:pt x="4290695" y="5818318"/>
                  <a:pt x="4301824" y="5811440"/>
                </a:cubicBezTo>
                <a:cubicBezTo>
                  <a:pt x="4313744" y="5804073"/>
                  <a:pt x="4339099" y="5868376"/>
                  <a:pt x="4333188" y="5890983"/>
                </a:cubicBezTo>
                <a:cubicBezTo>
                  <a:pt x="4330516" y="5901198"/>
                  <a:pt x="4332990" y="5912435"/>
                  <a:pt x="4338685" y="5915955"/>
                </a:cubicBezTo>
                <a:cubicBezTo>
                  <a:pt x="4344381" y="5919474"/>
                  <a:pt x="4349040" y="5936579"/>
                  <a:pt x="4349040" y="5953964"/>
                </a:cubicBezTo>
                <a:cubicBezTo>
                  <a:pt x="4349040" y="5971349"/>
                  <a:pt x="4355041" y="5990553"/>
                  <a:pt x="4362375" y="5996639"/>
                </a:cubicBezTo>
                <a:cubicBezTo>
                  <a:pt x="4369709" y="6002727"/>
                  <a:pt x="4375710" y="6023093"/>
                  <a:pt x="4375710" y="6041899"/>
                </a:cubicBezTo>
                <a:cubicBezTo>
                  <a:pt x="4375710" y="6060705"/>
                  <a:pt x="4379751" y="6078752"/>
                  <a:pt x="4384690" y="6082005"/>
                </a:cubicBezTo>
                <a:cubicBezTo>
                  <a:pt x="4389629" y="6085257"/>
                  <a:pt x="4396380" y="6101848"/>
                  <a:pt x="4399692" y="6118874"/>
                </a:cubicBezTo>
                <a:cubicBezTo>
                  <a:pt x="4406710" y="6154949"/>
                  <a:pt x="4385296" y="6162929"/>
                  <a:pt x="4368033" y="6130673"/>
                </a:cubicBezTo>
                <a:close/>
                <a:moveTo>
                  <a:pt x="4137126" y="6122765"/>
                </a:moveTo>
                <a:cubicBezTo>
                  <a:pt x="4109228" y="6105929"/>
                  <a:pt x="4101971" y="6083155"/>
                  <a:pt x="4124505" y="6083155"/>
                </a:cubicBezTo>
                <a:cubicBezTo>
                  <a:pt x="4131980" y="6083155"/>
                  <a:pt x="4144510" y="6096014"/>
                  <a:pt x="4152350" y="6111730"/>
                </a:cubicBezTo>
                <a:cubicBezTo>
                  <a:pt x="4160190" y="6127447"/>
                  <a:pt x="4165862" y="6139913"/>
                  <a:pt x="4164954" y="6139434"/>
                </a:cubicBezTo>
                <a:cubicBezTo>
                  <a:pt x="4164046" y="6138955"/>
                  <a:pt x="4151523" y="6131454"/>
                  <a:pt x="4137126" y="6122765"/>
                </a:cubicBezTo>
                <a:close/>
                <a:moveTo>
                  <a:pt x="5130090" y="6107530"/>
                </a:moveTo>
                <a:cubicBezTo>
                  <a:pt x="5130090" y="6099363"/>
                  <a:pt x="5134376" y="6092680"/>
                  <a:pt x="5139615" y="6092680"/>
                </a:cubicBezTo>
                <a:cubicBezTo>
                  <a:pt x="5144854" y="6092680"/>
                  <a:pt x="5149140" y="6096714"/>
                  <a:pt x="5149140" y="6101643"/>
                </a:cubicBezTo>
                <a:cubicBezTo>
                  <a:pt x="5149140" y="6106573"/>
                  <a:pt x="5144854" y="6113255"/>
                  <a:pt x="5139615" y="6116493"/>
                </a:cubicBezTo>
                <a:cubicBezTo>
                  <a:pt x="5134376" y="6119730"/>
                  <a:pt x="5130090" y="6115697"/>
                  <a:pt x="5130090" y="6107530"/>
                </a:cubicBezTo>
                <a:close/>
                <a:moveTo>
                  <a:pt x="1834440" y="6078393"/>
                </a:moveTo>
                <a:cubicBezTo>
                  <a:pt x="1834440" y="6069661"/>
                  <a:pt x="1839048" y="6064053"/>
                  <a:pt x="1844679" y="6065931"/>
                </a:cubicBezTo>
                <a:cubicBezTo>
                  <a:pt x="1850311" y="6067808"/>
                  <a:pt x="1854919" y="6073416"/>
                  <a:pt x="1854919" y="6078393"/>
                </a:cubicBezTo>
                <a:cubicBezTo>
                  <a:pt x="1854919" y="6083370"/>
                  <a:pt x="1850311" y="6088977"/>
                  <a:pt x="1844679" y="6090855"/>
                </a:cubicBezTo>
                <a:cubicBezTo>
                  <a:pt x="1839048" y="6092732"/>
                  <a:pt x="1834440" y="6087124"/>
                  <a:pt x="1834440" y="6078393"/>
                </a:cubicBezTo>
                <a:close/>
                <a:moveTo>
                  <a:pt x="5094173" y="6052794"/>
                </a:moveTo>
                <a:cubicBezTo>
                  <a:pt x="5100060" y="6035133"/>
                  <a:pt x="5120565" y="6032204"/>
                  <a:pt x="5120565" y="6049024"/>
                </a:cubicBezTo>
                <a:cubicBezTo>
                  <a:pt x="5120565" y="6057319"/>
                  <a:pt x="5113779" y="6064105"/>
                  <a:pt x="5105484" y="6064105"/>
                </a:cubicBezTo>
                <a:cubicBezTo>
                  <a:pt x="5097189" y="6064105"/>
                  <a:pt x="5092099" y="6059015"/>
                  <a:pt x="5094173" y="6052794"/>
                </a:cubicBezTo>
                <a:close/>
                <a:moveTo>
                  <a:pt x="8120338" y="6049091"/>
                </a:moveTo>
                <a:cubicBezTo>
                  <a:pt x="8110053" y="6036700"/>
                  <a:pt x="8110119" y="6032693"/>
                  <a:pt x="8120716" y="6026143"/>
                </a:cubicBezTo>
                <a:cubicBezTo>
                  <a:pt x="8134271" y="6017766"/>
                  <a:pt x="8159040" y="6035705"/>
                  <a:pt x="8159040" y="6053900"/>
                </a:cubicBezTo>
                <a:cubicBezTo>
                  <a:pt x="8159040" y="6069222"/>
                  <a:pt x="8134515" y="6066175"/>
                  <a:pt x="8120338" y="6049091"/>
                </a:cubicBezTo>
                <a:close/>
                <a:moveTo>
                  <a:pt x="5441185" y="6047436"/>
                </a:moveTo>
                <a:cubicBezTo>
                  <a:pt x="5433985" y="6035625"/>
                  <a:pt x="5435074" y="5930731"/>
                  <a:pt x="5442394" y="5931058"/>
                </a:cubicBezTo>
                <a:cubicBezTo>
                  <a:pt x="5446125" y="5931225"/>
                  <a:pt x="5456679" y="5937055"/>
                  <a:pt x="5465846" y="5944015"/>
                </a:cubicBezTo>
                <a:cubicBezTo>
                  <a:pt x="5484163" y="5957919"/>
                  <a:pt x="5488863" y="6006955"/>
                  <a:pt x="5471880" y="6006955"/>
                </a:cubicBezTo>
                <a:cubicBezTo>
                  <a:pt x="5465671" y="6006955"/>
                  <a:pt x="5463139" y="6016867"/>
                  <a:pt x="5465796" y="6030768"/>
                </a:cubicBezTo>
                <a:cubicBezTo>
                  <a:pt x="5470094" y="6053249"/>
                  <a:pt x="5452140" y="6065409"/>
                  <a:pt x="5441185" y="6047436"/>
                </a:cubicBezTo>
                <a:close/>
                <a:moveTo>
                  <a:pt x="5077896" y="5959940"/>
                </a:moveTo>
                <a:cubicBezTo>
                  <a:pt x="5070463" y="5936522"/>
                  <a:pt x="5078385" y="5921230"/>
                  <a:pt x="5097948" y="5921230"/>
                </a:cubicBezTo>
                <a:cubicBezTo>
                  <a:pt x="5107912" y="5921230"/>
                  <a:pt x="5111384" y="5929020"/>
                  <a:pt x="5109292" y="5946690"/>
                </a:cubicBezTo>
                <a:cubicBezTo>
                  <a:pt x="5105569" y="5978132"/>
                  <a:pt x="5086257" y="5986283"/>
                  <a:pt x="5077896" y="5959940"/>
                </a:cubicBezTo>
                <a:close/>
                <a:moveTo>
                  <a:pt x="1153403" y="5921230"/>
                </a:moveTo>
                <a:cubicBezTo>
                  <a:pt x="1150077" y="5910753"/>
                  <a:pt x="1143359" y="5902180"/>
                  <a:pt x="1138473" y="5902180"/>
                </a:cubicBezTo>
                <a:cubicBezTo>
                  <a:pt x="1133588" y="5902180"/>
                  <a:pt x="1129590" y="5895751"/>
                  <a:pt x="1129590" y="5887893"/>
                </a:cubicBezTo>
                <a:cubicBezTo>
                  <a:pt x="1129590" y="5880034"/>
                  <a:pt x="1137670" y="5873605"/>
                  <a:pt x="1147545" y="5873605"/>
                </a:cubicBezTo>
                <a:cubicBezTo>
                  <a:pt x="1167526" y="5873605"/>
                  <a:pt x="1200281" y="5916552"/>
                  <a:pt x="1191336" y="5931024"/>
                </a:cubicBezTo>
                <a:cubicBezTo>
                  <a:pt x="1181563" y="5946838"/>
                  <a:pt x="1159742" y="5941205"/>
                  <a:pt x="1153403" y="5921230"/>
                </a:cubicBezTo>
                <a:close/>
                <a:moveTo>
                  <a:pt x="4840285" y="5924400"/>
                </a:moveTo>
                <a:cubicBezTo>
                  <a:pt x="4832174" y="5903265"/>
                  <a:pt x="4850084" y="5885064"/>
                  <a:pt x="4864655" y="5899635"/>
                </a:cubicBezTo>
                <a:cubicBezTo>
                  <a:pt x="4876316" y="5911296"/>
                  <a:pt x="4869562" y="5940280"/>
                  <a:pt x="4855183" y="5940280"/>
                </a:cubicBezTo>
                <a:cubicBezTo>
                  <a:pt x="4850341" y="5940280"/>
                  <a:pt x="4843636" y="5933134"/>
                  <a:pt x="4840285" y="5924400"/>
                </a:cubicBezTo>
                <a:close/>
                <a:moveTo>
                  <a:pt x="8823300" y="5900543"/>
                </a:moveTo>
                <a:cubicBezTo>
                  <a:pt x="8797747" y="5881929"/>
                  <a:pt x="8787890" y="5854555"/>
                  <a:pt x="8806740" y="5854555"/>
                </a:cubicBezTo>
                <a:cubicBezTo>
                  <a:pt x="8811979" y="5854555"/>
                  <a:pt x="8816265" y="5847828"/>
                  <a:pt x="8816265" y="5839605"/>
                </a:cubicBezTo>
                <a:cubicBezTo>
                  <a:pt x="8816265" y="5829550"/>
                  <a:pt x="8823281" y="5825652"/>
                  <a:pt x="8837696" y="5827699"/>
                </a:cubicBezTo>
                <a:cubicBezTo>
                  <a:pt x="8855948" y="5830291"/>
                  <a:pt x="8859258" y="5836803"/>
                  <a:pt x="8860009" y="5871589"/>
                </a:cubicBezTo>
                <a:cubicBezTo>
                  <a:pt x="8860493" y="5894054"/>
                  <a:pt x="8858302" y="5914035"/>
                  <a:pt x="8855138" y="5915990"/>
                </a:cubicBezTo>
                <a:cubicBezTo>
                  <a:pt x="8851974" y="5917945"/>
                  <a:pt x="8837647" y="5910994"/>
                  <a:pt x="8823300" y="5900543"/>
                </a:cubicBezTo>
                <a:close/>
                <a:moveTo>
                  <a:pt x="6330240" y="5887893"/>
                </a:moveTo>
                <a:cubicBezTo>
                  <a:pt x="6330240" y="5873076"/>
                  <a:pt x="6335638" y="5864080"/>
                  <a:pt x="6344528" y="5864080"/>
                </a:cubicBezTo>
                <a:cubicBezTo>
                  <a:pt x="6353418" y="5864080"/>
                  <a:pt x="6358815" y="5873076"/>
                  <a:pt x="6358815" y="5887893"/>
                </a:cubicBezTo>
                <a:cubicBezTo>
                  <a:pt x="6358815" y="5902709"/>
                  <a:pt x="6353418" y="5911705"/>
                  <a:pt x="6344528" y="5911705"/>
                </a:cubicBezTo>
                <a:cubicBezTo>
                  <a:pt x="6335638" y="5911705"/>
                  <a:pt x="6330240" y="5902709"/>
                  <a:pt x="6330240" y="5887893"/>
                </a:cubicBezTo>
                <a:close/>
                <a:moveTo>
                  <a:pt x="8189364" y="5876721"/>
                </a:moveTo>
                <a:cubicBezTo>
                  <a:pt x="8193326" y="5843256"/>
                  <a:pt x="8208732" y="5839380"/>
                  <a:pt x="8222216" y="5868454"/>
                </a:cubicBezTo>
                <a:cubicBezTo>
                  <a:pt x="8234416" y="5894760"/>
                  <a:pt x="8230507" y="5902180"/>
                  <a:pt x="8204445" y="5902180"/>
                </a:cubicBezTo>
                <a:cubicBezTo>
                  <a:pt x="8190430" y="5902180"/>
                  <a:pt x="8187030" y="5896440"/>
                  <a:pt x="8189364" y="5876721"/>
                </a:cubicBezTo>
                <a:close/>
                <a:moveTo>
                  <a:pt x="5783882" y="5886046"/>
                </a:moveTo>
                <a:cubicBezTo>
                  <a:pt x="5773154" y="5875320"/>
                  <a:pt x="5777348" y="5864080"/>
                  <a:pt x="5792078" y="5864080"/>
                </a:cubicBezTo>
                <a:cubicBezTo>
                  <a:pt x="5799936" y="5864080"/>
                  <a:pt x="5806365" y="5868114"/>
                  <a:pt x="5806365" y="5873043"/>
                </a:cubicBezTo>
                <a:cubicBezTo>
                  <a:pt x="5806365" y="5885054"/>
                  <a:pt x="5791491" y="5893656"/>
                  <a:pt x="5783882" y="5886046"/>
                </a:cubicBezTo>
                <a:close/>
                <a:moveTo>
                  <a:pt x="5992004" y="5870047"/>
                </a:moveTo>
                <a:cubicBezTo>
                  <a:pt x="5990156" y="5864146"/>
                  <a:pt x="5986860" y="5844316"/>
                  <a:pt x="5984681" y="5825980"/>
                </a:cubicBezTo>
                <a:cubicBezTo>
                  <a:pt x="5982501" y="5807645"/>
                  <a:pt x="5977278" y="5784660"/>
                  <a:pt x="5973074" y="5774903"/>
                </a:cubicBezTo>
                <a:cubicBezTo>
                  <a:pt x="5966190" y="5758927"/>
                  <a:pt x="5968650" y="5757854"/>
                  <a:pt x="5997817" y="5764109"/>
                </a:cubicBezTo>
                <a:cubicBezTo>
                  <a:pt x="6015629" y="5767930"/>
                  <a:pt x="6030694" y="5771626"/>
                  <a:pt x="6031294" y="5772324"/>
                </a:cubicBezTo>
                <a:cubicBezTo>
                  <a:pt x="6031894" y="5773022"/>
                  <a:pt x="6035188" y="5795581"/>
                  <a:pt x="6038614" y="5822455"/>
                </a:cubicBezTo>
                <a:cubicBezTo>
                  <a:pt x="6044616" y="5869538"/>
                  <a:pt x="6043942" y="5871489"/>
                  <a:pt x="6020103" y="5876046"/>
                </a:cubicBezTo>
                <a:cubicBezTo>
                  <a:pt x="6006159" y="5878712"/>
                  <a:pt x="5993898" y="5876094"/>
                  <a:pt x="5992004" y="5870047"/>
                </a:cubicBezTo>
                <a:close/>
                <a:moveTo>
                  <a:pt x="8940090" y="5873605"/>
                </a:moveTo>
                <a:cubicBezTo>
                  <a:pt x="8940090" y="5868366"/>
                  <a:pt x="8944376" y="5864080"/>
                  <a:pt x="8949615" y="5864080"/>
                </a:cubicBezTo>
                <a:cubicBezTo>
                  <a:pt x="8954854" y="5864080"/>
                  <a:pt x="8959140" y="5868366"/>
                  <a:pt x="8959140" y="5873605"/>
                </a:cubicBezTo>
                <a:cubicBezTo>
                  <a:pt x="8959140" y="5878844"/>
                  <a:pt x="8954854" y="5883130"/>
                  <a:pt x="8949615" y="5883130"/>
                </a:cubicBezTo>
                <a:cubicBezTo>
                  <a:pt x="8944376" y="5883130"/>
                  <a:pt x="8940090" y="5878844"/>
                  <a:pt x="8940090" y="5873605"/>
                </a:cubicBezTo>
                <a:close/>
                <a:moveTo>
                  <a:pt x="4898728" y="5847187"/>
                </a:moveTo>
                <a:cubicBezTo>
                  <a:pt x="4886454" y="5833580"/>
                  <a:pt x="4886004" y="5827867"/>
                  <a:pt x="4896123" y="5814074"/>
                </a:cubicBezTo>
                <a:cubicBezTo>
                  <a:pt x="4914607" y="5788881"/>
                  <a:pt x="4930065" y="5794048"/>
                  <a:pt x="4930065" y="5825418"/>
                </a:cubicBezTo>
                <a:cubicBezTo>
                  <a:pt x="4930065" y="5860324"/>
                  <a:pt x="4918086" y="5868646"/>
                  <a:pt x="4898728" y="5847187"/>
                </a:cubicBezTo>
                <a:close/>
                <a:moveTo>
                  <a:pt x="4825290" y="5840268"/>
                </a:moveTo>
                <a:cubicBezTo>
                  <a:pt x="4825290" y="5832409"/>
                  <a:pt x="4831261" y="5825980"/>
                  <a:pt x="4838559" y="5825980"/>
                </a:cubicBezTo>
                <a:cubicBezTo>
                  <a:pt x="4845856" y="5825980"/>
                  <a:pt x="4854294" y="5832409"/>
                  <a:pt x="4857310" y="5840268"/>
                </a:cubicBezTo>
                <a:cubicBezTo>
                  <a:pt x="4861039" y="5849986"/>
                  <a:pt x="4856795" y="5854555"/>
                  <a:pt x="4844041" y="5854555"/>
                </a:cubicBezTo>
                <a:cubicBezTo>
                  <a:pt x="4833724" y="5854555"/>
                  <a:pt x="4825290" y="5848129"/>
                  <a:pt x="4825290" y="5840268"/>
                </a:cubicBezTo>
                <a:close/>
                <a:moveTo>
                  <a:pt x="3646571" y="5827786"/>
                </a:moveTo>
                <a:cubicBezTo>
                  <a:pt x="3629545" y="5819663"/>
                  <a:pt x="3615615" y="5807574"/>
                  <a:pt x="3615615" y="5800922"/>
                </a:cubicBezTo>
                <a:cubicBezTo>
                  <a:pt x="3615615" y="5794270"/>
                  <a:pt x="3608114" y="5784079"/>
                  <a:pt x="3598946" y="5778275"/>
                </a:cubicBezTo>
                <a:cubicBezTo>
                  <a:pt x="3587010" y="5770720"/>
                  <a:pt x="3585658" y="5766304"/>
                  <a:pt x="3594184" y="5762721"/>
                </a:cubicBezTo>
                <a:cubicBezTo>
                  <a:pt x="3600732" y="5759969"/>
                  <a:pt x="3606090" y="5750027"/>
                  <a:pt x="3606090" y="5740628"/>
                </a:cubicBezTo>
                <a:cubicBezTo>
                  <a:pt x="3606090" y="5716497"/>
                  <a:pt x="3585852" y="5703069"/>
                  <a:pt x="3563228" y="5712188"/>
                </a:cubicBezTo>
                <a:cubicBezTo>
                  <a:pt x="3535242" y="5723468"/>
                  <a:pt x="3529890" y="5722709"/>
                  <a:pt x="3529890" y="5707458"/>
                </a:cubicBezTo>
                <a:cubicBezTo>
                  <a:pt x="3529890" y="5699897"/>
                  <a:pt x="3538900" y="5687400"/>
                  <a:pt x="3549913" y="5679686"/>
                </a:cubicBezTo>
                <a:cubicBezTo>
                  <a:pt x="3566756" y="5667889"/>
                  <a:pt x="3568926" y="5659683"/>
                  <a:pt x="3563576" y="5628017"/>
                </a:cubicBezTo>
                <a:cubicBezTo>
                  <a:pt x="3558536" y="5598185"/>
                  <a:pt x="3560414" y="5589146"/>
                  <a:pt x="3572623" y="5584461"/>
                </a:cubicBezTo>
                <a:cubicBezTo>
                  <a:pt x="3581608" y="5581012"/>
                  <a:pt x="3585599" y="5582480"/>
                  <a:pt x="3582199" y="5587982"/>
                </a:cubicBezTo>
                <a:cubicBezTo>
                  <a:pt x="3578992" y="5593170"/>
                  <a:pt x="3587137" y="5601510"/>
                  <a:pt x="3600298" y="5606514"/>
                </a:cubicBezTo>
                <a:cubicBezTo>
                  <a:pt x="3613460" y="5611518"/>
                  <a:pt x="3630424" y="5627593"/>
                  <a:pt x="3637996" y="5642237"/>
                </a:cubicBezTo>
                <a:cubicBezTo>
                  <a:pt x="3645569" y="5656881"/>
                  <a:pt x="3660776" y="5677018"/>
                  <a:pt x="3671790" y="5686985"/>
                </a:cubicBezTo>
                <a:cubicBezTo>
                  <a:pt x="3682804" y="5696953"/>
                  <a:pt x="3691815" y="5712666"/>
                  <a:pt x="3691815" y="5721903"/>
                </a:cubicBezTo>
                <a:cubicBezTo>
                  <a:pt x="3691815" y="5753160"/>
                  <a:pt x="3703287" y="5768830"/>
                  <a:pt x="3726172" y="5768830"/>
                </a:cubicBezTo>
                <a:cubicBezTo>
                  <a:pt x="3758385" y="5768830"/>
                  <a:pt x="3755406" y="5795399"/>
                  <a:pt x="3722771" y="5799154"/>
                </a:cubicBezTo>
                <a:cubicBezTo>
                  <a:pt x="3704016" y="5801312"/>
                  <a:pt x="3695713" y="5808254"/>
                  <a:pt x="3693534" y="5823599"/>
                </a:cubicBezTo>
                <a:cubicBezTo>
                  <a:pt x="3690082" y="5847901"/>
                  <a:pt x="3688948" y="5848002"/>
                  <a:pt x="3646571" y="5827786"/>
                </a:cubicBezTo>
                <a:close/>
                <a:moveTo>
                  <a:pt x="8520990" y="5822012"/>
                </a:moveTo>
                <a:cubicBezTo>
                  <a:pt x="8520990" y="5807898"/>
                  <a:pt x="8510858" y="5791580"/>
                  <a:pt x="8494796" y="5779828"/>
                </a:cubicBezTo>
                <a:cubicBezTo>
                  <a:pt x="8472132" y="5763244"/>
                  <a:pt x="8470806" y="5759808"/>
                  <a:pt x="8484957" y="5754323"/>
                </a:cubicBezTo>
                <a:cubicBezTo>
                  <a:pt x="8493952" y="5750836"/>
                  <a:pt x="8512678" y="5751772"/>
                  <a:pt x="8526570" y="5756403"/>
                </a:cubicBezTo>
                <a:cubicBezTo>
                  <a:pt x="8547615" y="5763418"/>
                  <a:pt x="8552431" y="5771514"/>
                  <a:pt x="8555441" y="5804926"/>
                </a:cubicBezTo>
                <a:cubicBezTo>
                  <a:pt x="8558589" y="5839873"/>
                  <a:pt x="8556606" y="5845030"/>
                  <a:pt x="8540022" y="5845030"/>
                </a:cubicBezTo>
                <a:cubicBezTo>
                  <a:pt x="8526246" y="5845030"/>
                  <a:pt x="8520990" y="5838673"/>
                  <a:pt x="8520990" y="5822012"/>
                </a:cubicBezTo>
                <a:close/>
                <a:moveTo>
                  <a:pt x="1091490" y="5817017"/>
                </a:moveTo>
                <a:cubicBezTo>
                  <a:pt x="1091490" y="5812088"/>
                  <a:pt x="1095776" y="5805405"/>
                  <a:pt x="1101015" y="5802168"/>
                </a:cubicBezTo>
                <a:cubicBezTo>
                  <a:pt x="1106254" y="5798930"/>
                  <a:pt x="1110540" y="5802963"/>
                  <a:pt x="1110540" y="5811130"/>
                </a:cubicBezTo>
                <a:cubicBezTo>
                  <a:pt x="1110540" y="5819298"/>
                  <a:pt x="1106254" y="5825980"/>
                  <a:pt x="1101015" y="5825980"/>
                </a:cubicBezTo>
                <a:cubicBezTo>
                  <a:pt x="1095776" y="5825980"/>
                  <a:pt x="1091490" y="5821947"/>
                  <a:pt x="1091490" y="5817017"/>
                </a:cubicBezTo>
                <a:close/>
                <a:moveTo>
                  <a:pt x="4281237" y="5792166"/>
                </a:moveTo>
                <a:cubicBezTo>
                  <a:pt x="4280617" y="5787189"/>
                  <a:pt x="4280617" y="5779903"/>
                  <a:pt x="4281237" y="5775974"/>
                </a:cubicBezTo>
                <a:cubicBezTo>
                  <a:pt x="4281857" y="5772045"/>
                  <a:pt x="4278079" y="5768830"/>
                  <a:pt x="4272840" y="5768830"/>
                </a:cubicBezTo>
                <a:cubicBezTo>
                  <a:pt x="4267602" y="5768830"/>
                  <a:pt x="4263315" y="5762044"/>
                  <a:pt x="4263315" y="5753749"/>
                </a:cubicBezTo>
                <a:cubicBezTo>
                  <a:pt x="4263315" y="5735458"/>
                  <a:pt x="4282019" y="5740209"/>
                  <a:pt x="4295758" y="5761991"/>
                </a:cubicBezTo>
                <a:cubicBezTo>
                  <a:pt x="4302939" y="5773375"/>
                  <a:pt x="4302461" y="5781119"/>
                  <a:pt x="4294057" y="5789523"/>
                </a:cubicBezTo>
                <a:cubicBezTo>
                  <a:pt x="4287627" y="5795953"/>
                  <a:pt x="4281858" y="5797143"/>
                  <a:pt x="4281237" y="5792166"/>
                </a:cubicBezTo>
                <a:close/>
                <a:moveTo>
                  <a:pt x="7432224" y="5791314"/>
                </a:moveTo>
                <a:cubicBezTo>
                  <a:pt x="7423335" y="5782425"/>
                  <a:pt x="7434077" y="5768830"/>
                  <a:pt x="7449990" y="5768830"/>
                </a:cubicBezTo>
                <a:cubicBezTo>
                  <a:pt x="7457539" y="5768830"/>
                  <a:pt x="7463715" y="5775259"/>
                  <a:pt x="7463715" y="5783118"/>
                </a:cubicBezTo>
                <a:cubicBezTo>
                  <a:pt x="7463715" y="5797464"/>
                  <a:pt x="7443608" y="5802698"/>
                  <a:pt x="7432224" y="5791314"/>
                </a:cubicBezTo>
                <a:close/>
                <a:moveTo>
                  <a:pt x="8911515" y="5769941"/>
                </a:moveTo>
                <a:cubicBezTo>
                  <a:pt x="8911515" y="5748888"/>
                  <a:pt x="8916603" y="5741503"/>
                  <a:pt x="8933306" y="5738310"/>
                </a:cubicBezTo>
                <a:cubicBezTo>
                  <a:pt x="8945291" y="5736019"/>
                  <a:pt x="8960293" y="5735877"/>
                  <a:pt x="8966643" y="5737994"/>
                </a:cubicBezTo>
                <a:cubicBezTo>
                  <a:pt x="8984949" y="5744096"/>
                  <a:pt x="8980052" y="5759306"/>
                  <a:pt x="8959782" y="5759306"/>
                </a:cubicBezTo>
                <a:cubicBezTo>
                  <a:pt x="8949657" y="5759306"/>
                  <a:pt x="8938653" y="5767878"/>
                  <a:pt x="8935327" y="5778356"/>
                </a:cubicBezTo>
                <a:cubicBezTo>
                  <a:pt x="8926346" y="5806652"/>
                  <a:pt x="8911515" y="5801411"/>
                  <a:pt x="8911515" y="5769941"/>
                </a:cubicBezTo>
                <a:close/>
                <a:moveTo>
                  <a:pt x="1053390" y="5754543"/>
                </a:moveTo>
                <a:cubicBezTo>
                  <a:pt x="1053390" y="5746684"/>
                  <a:pt x="1059819" y="5740255"/>
                  <a:pt x="1067678" y="5740255"/>
                </a:cubicBezTo>
                <a:cubicBezTo>
                  <a:pt x="1075536" y="5740255"/>
                  <a:pt x="1081965" y="5746684"/>
                  <a:pt x="1081965" y="5754543"/>
                </a:cubicBezTo>
                <a:cubicBezTo>
                  <a:pt x="1081965" y="5762401"/>
                  <a:pt x="1075536" y="5768830"/>
                  <a:pt x="1067678" y="5768830"/>
                </a:cubicBezTo>
                <a:cubicBezTo>
                  <a:pt x="1059819" y="5768830"/>
                  <a:pt x="1053390" y="5762401"/>
                  <a:pt x="1053390" y="5754543"/>
                </a:cubicBezTo>
                <a:close/>
                <a:moveTo>
                  <a:pt x="9594338" y="5734104"/>
                </a:moveTo>
                <a:cubicBezTo>
                  <a:pt x="9590737" y="5730502"/>
                  <a:pt x="9587790" y="5715717"/>
                  <a:pt x="9587790" y="5701248"/>
                </a:cubicBezTo>
                <a:cubicBezTo>
                  <a:pt x="9587790" y="5686779"/>
                  <a:pt x="9581361" y="5668512"/>
                  <a:pt x="9573502" y="5660654"/>
                </a:cubicBezTo>
                <a:cubicBezTo>
                  <a:pt x="9565644" y="5652795"/>
                  <a:pt x="9559215" y="5633201"/>
                  <a:pt x="9559215" y="5617111"/>
                </a:cubicBezTo>
                <a:cubicBezTo>
                  <a:pt x="9559215" y="5597456"/>
                  <a:pt x="9554527" y="5587855"/>
                  <a:pt x="9544927" y="5587855"/>
                </a:cubicBezTo>
                <a:cubicBezTo>
                  <a:pt x="9537069" y="5587855"/>
                  <a:pt x="9530706" y="5584641"/>
                  <a:pt x="9530786" y="5580711"/>
                </a:cubicBezTo>
                <a:cubicBezTo>
                  <a:pt x="9531119" y="5564173"/>
                  <a:pt x="9546903" y="5554359"/>
                  <a:pt x="9577046" y="5551943"/>
                </a:cubicBezTo>
                <a:cubicBezTo>
                  <a:pt x="9606378" y="5549591"/>
                  <a:pt x="9608617" y="5551243"/>
                  <a:pt x="9602868" y="5570993"/>
                </a:cubicBezTo>
                <a:cubicBezTo>
                  <a:pt x="9584543" y="5633943"/>
                  <a:pt x="9585231" y="5652490"/>
                  <a:pt x="9606300" y="5663766"/>
                </a:cubicBezTo>
                <a:cubicBezTo>
                  <a:pt x="9621996" y="5672166"/>
                  <a:pt x="9626291" y="5682002"/>
                  <a:pt x="9624065" y="5704436"/>
                </a:cubicBezTo>
                <a:cubicBezTo>
                  <a:pt x="9621191" y="5733383"/>
                  <a:pt x="9607391" y="5747156"/>
                  <a:pt x="9594338" y="5734104"/>
                </a:cubicBezTo>
                <a:close/>
                <a:moveTo>
                  <a:pt x="5730165" y="5678343"/>
                </a:moveTo>
                <a:cubicBezTo>
                  <a:pt x="5730165" y="5670484"/>
                  <a:pt x="5736595" y="5664055"/>
                  <a:pt x="5744453" y="5664055"/>
                </a:cubicBezTo>
                <a:cubicBezTo>
                  <a:pt x="5752311" y="5664055"/>
                  <a:pt x="5758740" y="5670484"/>
                  <a:pt x="5758740" y="5678343"/>
                </a:cubicBezTo>
                <a:cubicBezTo>
                  <a:pt x="5758740" y="5686201"/>
                  <a:pt x="5752311" y="5692630"/>
                  <a:pt x="5744453" y="5692630"/>
                </a:cubicBezTo>
                <a:cubicBezTo>
                  <a:pt x="5736595" y="5692630"/>
                  <a:pt x="5730165" y="5686201"/>
                  <a:pt x="5730165" y="5678343"/>
                </a:cubicBezTo>
                <a:close/>
                <a:moveTo>
                  <a:pt x="8940090" y="5669116"/>
                </a:moveTo>
                <a:cubicBezTo>
                  <a:pt x="8940090" y="5652129"/>
                  <a:pt x="8944055" y="5647125"/>
                  <a:pt x="8954377" y="5651086"/>
                </a:cubicBezTo>
                <a:cubicBezTo>
                  <a:pt x="8970676" y="5657340"/>
                  <a:pt x="8970661" y="5657294"/>
                  <a:pt x="8962884" y="5677564"/>
                </a:cubicBezTo>
                <a:cubicBezTo>
                  <a:pt x="8954028" y="5700639"/>
                  <a:pt x="8940090" y="5695474"/>
                  <a:pt x="8940090" y="5669116"/>
                </a:cubicBezTo>
                <a:close/>
                <a:moveTo>
                  <a:pt x="6917218" y="5634289"/>
                </a:moveTo>
                <a:cubicBezTo>
                  <a:pt x="6913944" y="5617918"/>
                  <a:pt x="6911265" y="5592201"/>
                  <a:pt x="6911265" y="5577139"/>
                </a:cubicBezTo>
                <a:cubicBezTo>
                  <a:pt x="6911265" y="5562078"/>
                  <a:pt x="6906979" y="5549755"/>
                  <a:pt x="6901740" y="5549755"/>
                </a:cubicBezTo>
                <a:cubicBezTo>
                  <a:pt x="6888845" y="5549755"/>
                  <a:pt x="6889569" y="5495365"/>
                  <a:pt x="6902570" y="5487330"/>
                </a:cubicBezTo>
                <a:cubicBezTo>
                  <a:pt x="6920869" y="5476021"/>
                  <a:pt x="6932000" y="5498722"/>
                  <a:pt x="6935935" y="5555376"/>
                </a:cubicBezTo>
                <a:cubicBezTo>
                  <a:pt x="6938047" y="5585776"/>
                  <a:pt x="6944075" y="5614951"/>
                  <a:pt x="6949332" y="5620207"/>
                </a:cubicBezTo>
                <a:cubicBezTo>
                  <a:pt x="6965595" y="5636470"/>
                  <a:pt x="6960372" y="5664055"/>
                  <a:pt x="6941031" y="5664055"/>
                </a:cubicBezTo>
                <a:cubicBezTo>
                  <a:pt x="6928648" y="5664055"/>
                  <a:pt x="6921346" y="5654927"/>
                  <a:pt x="6917218" y="5634289"/>
                </a:cubicBezTo>
                <a:close/>
                <a:moveTo>
                  <a:pt x="9130590" y="5649768"/>
                </a:moveTo>
                <a:cubicBezTo>
                  <a:pt x="9130590" y="5641909"/>
                  <a:pt x="9125839" y="5635480"/>
                  <a:pt x="9120032" y="5635480"/>
                </a:cubicBezTo>
                <a:cubicBezTo>
                  <a:pt x="9113437" y="5635480"/>
                  <a:pt x="9111792" y="5626248"/>
                  <a:pt x="9115650" y="5610875"/>
                </a:cubicBezTo>
                <a:cubicBezTo>
                  <a:pt x="9120506" y="5591530"/>
                  <a:pt x="9117876" y="5585238"/>
                  <a:pt x="9103350" y="5581439"/>
                </a:cubicBezTo>
                <a:cubicBezTo>
                  <a:pt x="9092132" y="5578506"/>
                  <a:pt x="9083356" y="5566262"/>
                  <a:pt x="9081009" y="5550270"/>
                </a:cubicBezTo>
                <a:cubicBezTo>
                  <a:pt x="9077870" y="5528886"/>
                  <a:pt x="9080295" y="5524756"/>
                  <a:pt x="9093898" y="5528313"/>
                </a:cubicBezTo>
                <a:cubicBezTo>
                  <a:pt x="9116594" y="5534248"/>
                  <a:pt x="9140494" y="5572708"/>
                  <a:pt x="9142902" y="5607170"/>
                </a:cubicBezTo>
                <a:cubicBezTo>
                  <a:pt x="9143988" y="5622720"/>
                  <a:pt x="9148092" y="5635451"/>
                  <a:pt x="9152021" y="5635462"/>
                </a:cubicBezTo>
                <a:cubicBezTo>
                  <a:pt x="9155950" y="5635471"/>
                  <a:pt x="9159165" y="5641909"/>
                  <a:pt x="9159165" y="5649768"/>
                </a:cubicBezTo>
                <a:cubicBezTo>
                  <a:pt x="9159165" y="5657626"/>
                  <a:pt x="9152736" y="5664055"/>
                  <a:pt x="9144877" y="5664055"/>
                </a:cubicBezTo>
                <a:cubicBezTo>
                  <a:pt x="9137020" y="5664055"/>
                  <a:pt x="9130590" y="5657626"/>
                  <a:pt x="9130590" y="5649768"/>
                </a:cubicBezTo>
                <a:close/>
                <a:moveTo>
                  <a:pt x="3215565" y="5630718"/>
                </a:moveTo>
                <a:cubicBezTo>
                  <a:pt x="3215565" y="5622859"/>
                  <a:pt x="3221994" y="5616430"/>
                  <a:pt x="3229853" y="5616430"/>
                </a:cubicBezTo>
                <a:cubicBezTo>
                  <a:pt x="3237711" y="5616430"/>
                  <a:pt x="3244140" y="5622859"/>
                  <a:pt x="3244140" y="5630718"/>
                </a:cubicBezTo>
                <a:cubicBezTo>
                  <a:pt x="3244140" y="5638576"/>
                  <a:pt x="3237711" y="5645005"/>
                  <a:pt x="3229853" y="5645005"/>
                </a:cubicBezTo>
                <a:cubicBezTo>
                  <a:pt x="3221994" y="5645005"/>
                  <a:pt x="3215565" y="5638576"/>
                  <a:pt x="3215565" y="5630718"/>
                </a:cubicBezTo>
                <a:close/>
                <a:moveTo>
                  <a:pt x="5664993" y="5626884"/>
                </a:moveTo>
                <a:cubicBezTo>
                  <a:pt x="5655073" y="5620753"/>
                  <a:pt x="5655892" y="5617729"/>
                  <a:pt x="5668818" y="5612769"/>
                </a:cubicBezTo>
                <a:cubicBezTo>
                  <a:pt x="5688435" y="5605241"/>
                  <a:pt x="5699212" y="5613094"/>
                  <a:pt x="5686588" y="5625717"/>
                </a:cubicBezTo>
                <a:cubicBezTo>
                  <a:pt x="5681655" y="5630651"/>
                  <a:pt x="5671937" y="5631176"/>
                  <a:pt x="5664993" y="5626884"/>
                </a:cubicBezTo>
                <a:close/>
                <a:moveTo>
                  <a:pt x="1693470" y="5605000"/>
                </a:moveTo>
                <a:cubicBezTo>
                  <a:pt x="1676678" y="5588208"/>
                  <a:pt x="1679500" y="5578330"/>
                  <a:pt x="1701090" y="5578330"/>
                </a:cubicBezTo>
                <a:cubicBezTo>
                  <a:pt x="1713790" y="5578330"/>
                  <a:pt x="1720140" y="5584680"/>
                  <a:pt x="1720140" y="5597380"/>
                </a:cubicBezTo>
                <a:cubicBezTo>
                  <a:pt x="1720140" y="5618971"/>
                  <a:pt x="1710263" y="5621793"/>
                  <a:pt x="1693470" y="5605000"/>
                </a:cubicBezTo>
                <a:close/>
                <a:moveTo>
                  <a:pt x="5617691" y="5606191"/>
                </a:moveTo>
                <a:cubicBezTo>
                  <a:pt x="5619568" y="5600559"/>
                  <a:pt x="5625176" y="5595952"/>
                  <a:pt x="5630153" y="5595952"/>
                </a:cubicBezTo>
                <a:cubicBezTo>
                  <a:pt x="5635130" y="5595952"/>
                  <a:pt x="5640737" y="5600559"/>
                  <a:pt x="5642615" y="5606191"/>
                </a:cubicBezTo>
                <a:cubicBezTo>
                  <a:pt x="5644492" y="5611822"/>
                  <a:pt x="5638884" y="5616430"/>
                  <a:pt x="5630153" y="5616430"/>
                </a:cubicBezTo>
                <a:cubicBezTo>
                  <a:pt x="5621422" y="5616430"/>
                  <a:pt x="5615814" y="5611822"/>
                  <a:pt x="5617691" y="5606191"/>
                </a:cubicBezTo>
                <a:close/>
                <a:moveTo>
                  <a:pt x="967665" y="5564043"/>
                </a:moveTo>
                <a:cubicBezTo>
                  <a:pt x="967665" y="5538043"/>
                  <a:pt x="976579" y="5533904"/>
                  <a:pt x="994335" y="5551660"/>
                </a:cubicBezTo>
                <a:cubicBezTo>
                  <a:pt x="1011863" y="5569188"/>
                  <a:pt x="1007933" y="5587855"/>
                  <a:pt x="986715" y="5587855"/>
                </a:cubicBezTo>
                <a:cubicBezTo>
                  <a:pt x="972745" y="5587855"/>
                  <a:pt x="967665" y="5581505"/>
                  <a:pt x="967665" y="5564043"/>
                </a:cubicBezTo>
                <a:close/>
                <a:moveTo>
                  <a:pt x="9735427" y="5540230"/>
                </a:moveTo>
                <a:cubicBezTo>
                  <a:pt x="9738665" y="5534991"/>
                  <a:pt x="9743205" y="5530705"/>
                  <a:pt x="9745514" y="5530705"/>
                </a:cubicBezTo>
                <a:cubicBezTo>
                  <a:pt x="9747825" y="5530705"/>
                  <a:pt x="9749715" y="5534991"/>
                  <a:pt x="9749715" y="5540230"/>
                </a:cubicBezTo>
                <a:cubicBezTo>
                  <a:pt x="9749715" y="5545469"/>
                  <a:pt x="9745175" y="5549755"/>
                  <a:pt x="9739628" y="5549755"/>
                </a:cubicBezTo>
                <a:cubicBezTo>
                  <a:pt x="9734080" y="5549755"/>
                  <a:pt x="9732190" y="5545469"/>
                  <a:pt x="9735427" y="5540230"/>
                </a:cubicBezTo>
                <a:close/>
                <a:moveTo>
                  <a:pt x="9526356" y="5533700"/>
                </a:moveTo>
                <a:cubicBezTo>
                  <a:pt x="9527601" y="5531418"/>
                  <a:pt x="9518359" y="5519290"/>
                  <a:pt x="9505817" y="5506748"/>
                </a:cubicBezTo>
                <a:cubicBezTo>
                  <a:pt x="9493276" y="5494207"/>
                  <a:pt x="9483512" y="5476250"/>
                  <a:pt x="9484120" y="5466844"/>
                </a:cubicBezTo>
                <a:cubicBezTo>
                  <a:pt x="9485148" y="5450931"/>
                  <a:pt x="9485527" y="5450901"/>
                  <a:pt x="9489581" y="5466412"/>
                </a:cubicBezTo>
                <a:cubicBezTo>
                  <a:pt x="9491976" y="5475580"/>
                  <a:pt x="9501695" y="5483081"/>
                  <a:pt x="9511178" y="5483081"/>
                </a:cubicBezTo>
                <a:cubicBezTo>
                  <a:pt x="9529276" y="5483081"/>
                  <a:pt x="9545363" y="5521003"/>
                  <a:pt x="9531816" y="5531732"/>
                </a:cubicBezTo>
                <a:cubicBezTo>
                  <a:pt x="9527568" y="5535097"/>
                  <a:pt x="9525110" y="5535982"/>
                  <a:pt x="9526356" y="5533700"/>
                </a:cubicBezTo>
                <a:close/>
                <a:moveTo>
                  <a:pt x="958140" y="5516980"/>
                </a:moveTo>
                <a:cubicBezTo>
                  <a:pt x="958140" y="5508813"/>
                  <a:pt x="962426" y="5502130"/>
                  <a:pt x="967665" y="5502130"/>
                </a:cubicBezTo>
                <a:cubicBezTo>
                  <a:pt x="972904" y="5502130"/>
                  <a:pt x="977190" y="5506164"/>
                  <a:pt x="977190" y="5511093"/>
                </a:cubicBezTo>
                <a:cubicBezTo>
                  <a:pt x="977190" y="5516023"/>
                  <a:pt x="972904" y="5522705"/>
                  <a:pt x="967665" y="5525943"/>
                </a:cubicBezTo>
                <a:cubicBezTo>
                  <a:pt x="962426" y="5529180"/>
                  <a:pt x="958140" y="5525147"/>
                  <a:pt x="958140" y="5516980"/>
                </a:cubicBezTo>
                <a:close/>
                <a:moveTo>
                  <a:pt x="1507273" y="5506194"/>
                </a:moveTo>
                <a:cubicBezTo>
                  <a:pt x="1497590" y="5492765"/>
                  <a:pt x="1491161" y="5480535"/>
                  <a:pt x="1492985" y="5479018"/>
                </a:cubicBezTo>
                <a:cubicBezTo>
                  <a:pt x="1494810" y="5477500"/>
                  <a:pt x="1512609" y="5478290"/>
                  <a:pt x="1532539" y="5480772"/>
                </a:cubicBezTo>
                <a:cubicBezTo>
                  <a:pt x="1562999" y="5484566"/>
                  <a:pt x="1568314" y="5488526"/>
                  <a:pt x="1565877" y="5505614"/>
                </a:cubicBezTo>
                <a:cubicBezTo>
                  <a:pt x="1561657" y="5535204"/>
                  <a:pt x="1528426" y="5535533"/>
                  <a:pt x="1507273" y="5506194"/>
                </a:cubicBezTo>
                <a:close/>
                <a:moveTo>
                  <a:pt x="9431159" y="5522040"/>
                </a:moveTo>
                <a:cubicBezTo>
                  <a:pt x="9424274" y="5510900"/>
                  <a:pt x="9434825" y="5483080"/>
                  <a:pt x="9445934" y="5483080"/>
                </a:cubicBezTo>
                <a:cubicBezTo>
                  <a:pt x="9450612" y="5483080"/>
                  <a:pt x="9454440" y="5493796"/>
                  <a:pt x="9454440" y="5506893"/>
                </a:cubicBezTo>
                <a:cubicBezTo>
                  <a:pt x="9454440" y="5530431"/>
                  <a:pt x="9441534" y="5538827"/>
                  <a:pt x="9431159" y="5522040"/>
                </a:cubicBezTo>
                <a:close/>
                <a:moveTo>
                  <a:pt x="3477880" y="5498822"/>
                </a:moveTo>
                <a:cubicBezTo>
                  <a:pt x="3464565" y="5489086"/>
                  <a:pt x="3463234" y="5484193"/>
                  <a:pt x="3472362" y="5478551"/>
                </a:cubicBezTo>
                <a:cubicBezTo>
                  <a:pt x="3483534" y="5471647"/>
                  <a:pt x="3500816" y="5487222"/>
                  <a:pt x="3501169" y="5504511"/>
                </a:cubicBezTo>
                <a:cubicBezTo>
                  <a:pt x="3501371" y="5514388"/>
                  <a:pt x="3498064" y="5513581"/>
                  <a:pt x="3477880" y="5498822"/>
                </a:cubicBezTo>
                <a:close/>
                <a:moveTo>
                  <a:pt x="6944603" y="5492605"/>
                </a:moveTo>
                <a:cubicBezTo>
                  <a:pt x="6947841" y="5487366"/>
                  <a:pt x="6952380" y="5483080"/>
                  <a:pt x="6954690" y="5483080"/>
                </a:cubicBezTo>
                <a:cubicBezTo>
                  <a:pt x="6957000" y="5483080"/>
                  <a:pt x="6958890" y="5487366"/>
                  <a:pt x="6958890" y="5492605"/>
                </a:cubicBezTo>
                <a:cubicBezTo>
                  <a:pt x="6958890" y="5497844"/>
                  <a:pt x="6954351" y="5502130"/>
                  <a:pt x="6948803" y="5502130"/>
                </a:cubicBezTo>
                <a:cubicBezTo>
                  <a:pt x="6943255" y="5502130"/>
                  <a:pt x="6941365" y="5497844"/>
                  <a:pt x="6944603" y="5492605"/>
                </a:cubicBezTo>
                <a:close/>
                <a:moveTo>
                  <a:pt x="6034457" y="5472606"/>
                </a:moveTo>
                <a:cubicBezTo>
                  <a:pt x="6026468" y="5457679"/>
                  <a:pt x="6017418" y="5453818"/>
                  <a:pt x="5998770" y="5457383"/>
                </a:cubicBezTo>
                <a:cubicBezTo>
                  <a:pt x="5982339" y="5460524"/>
                  <a:pt x="5969687" y="5456772"/>
                  <a:pt x="5961815" y="5446426"/>
                </a:cubicBezTo>
                <a:cubicBezTo>
                  <a:pt x="5945632" y="5425153"/>
                  <a:pt x="5946329" y="5416405"/>
                  <a:pt x="5964208" y="5416405"/>
                </a:cubicBezTo>
                <a:cubicBezTo>
                  <a:pt x="5991722" y="5416405"/>
                  <a:pt x="6009664" y="5386877"/>
                  <a:pt x="6014013" y="5334443"/>
                </a:cubicBezTo>
                <a:cubicBezTo>
                  <a:pt x="6016932" y="5299234"/>
                  <a:pt x="6022401" y="5283055"/>
                  <a:pt x="6031382" y="5283055"/>
                </a:cubicBezTo>
                <a:cubicBezTo>
                  <a:pt x="6046322" y="5283055"/>
                  <a:pt x="6047910" y="5290704"/>
                  <a:pt x="6044859" y="5347974"/>
                </a:cubicBezTo>
                <a:cubicBezTo>
                  <a:pt x="6043477" y="5373899"/>
                  <a:pt x="6047984" y="5395005"/>
                  <a:pt x="6057061" y="5405124"/>
                </a:cubicBezTo>
                <a:cubicBezTo>
                  <a:pt x="6074546" y="5424614"/>
                  <a:pt x="6074674" y="5492605"/>
                  <a:pt x="6057225" y="5492605"/>
                </a:cubicBezTo>
                <a:cubicBezTo>
                  <a:pt x="6050590" y="5492605"/>
                  <a:pt x="6040344" y="5483606"/>
                  <a:pt x="6034457" y="5472606"/>
                </a:cubicBezTo>
                <a:close/>
                <a:moveTo>
                  <a:pt x="1744872" y="5455993"/>
                </a:moveTo>
                <a:cubicBezTo>
                  <a:pt x="1741576" y="5450660"/>
                  <a:pt x="1743521" y="5443428"/>
                  <a:pt x="1749193" y="5439922"/>
                </a:cubicBezTo>
                <a:cubicBezTo>
                  <a:pt x="1763838" y="5430871"/>
                  <a:pt x="1773287" y="5443269"/>
                  <a:pt x="1761061" y="5455494"/>
                </a:cubicBezTo>
                <a:cubicBezTo>
                  <a:pt x="1754221" y="5462335"/>
                  <a:pt x="1748893" y="5462499"/>
                  <a:pt x="1744872" y="5455993"/>
                </a:cubicBezTo>
                <a:close/>
                <a:moveTo>
                  <a:pt x="6250215" y="5424378"/>
                </a:moveTo>
                <a:cubicBezTo>
                  <a:pt x="6242279" y="5413047"/>
                  <a:pt x="6238118" y="5400000"/>
                  <a:pt x="6240970" y="5395385"/>
                </a:cubicBezTo>
                <a:cubicBezTo>
                  <a:pt x="6243822" y="5390771"/>
                  <a:pt x="6241027" y="5380813"/>
                  <a:pt x="6234753" y="5373257"/>
                </a:cubicBezTo>
                <a:cubicBezTo>
                  <a:pt x="6228482" y="5365700"/>
                  <a:pt x="6225063" y="5344846"/>
                  <a:pt x="6227157" y="5326913"/>
                </a:cubicBezTo>
                <a:cubicBezTo>
                  <a:pt x="6230372" y="5299376"/>
                  <a:pt x="6226864" y="5291887"/>
                  <a:pt x="6204588" y="5278729"/>
                </a:cubicBezTo>
                <a:cubicBezTo>
                  <a:pt x="6181073" y="5264838"/>
                  <a:pt x="6179484" y="5260872"/>
                  <a:pt x="6189933" y="5242146"/>
                </a:cubicBezTo>
                <a:cubicBezTo>
                  <a:pt x="6196379" y="5230594"/>
                  <a:pt x="6202307" y="5219774"/>
                  <a:pt x="6203107" y="5218102"/>
                </a:cubicBezTo>
                <a:cubicBezTo>
                  <a:pt x="6203906" y="5216429"/>
                  <a:pt x="6213443" y="5220608"/>
                  <a:pt x="6224300" y="5227388"/>
                </a:cubicBezTo>
                <a:cubicBezTo>
                  <a:pt x="6239876" y="5237116"/>
                  <a:pt x="6246500" y="5237255"/>
                  <a:pt x="6255707" y="5228048"/>
                </a:cubicBezTo>
                <a:cubicBezTo>
                  <a:pt x="6262125" y="5221631"/>
                  <a:pt x="6275090" y="5216380"/>
                  <a:pt x="6284520" y="5216380"/>
                </a:cubicBezTo>
                <a:cubicBezTo>
                  <a:pt x="6311207" y="5216380"/>
                  <a:pt x="6305893" y="5252962"/>
                  <a:pt x="6277315" y="5265983"/>
                </a:cubicBezTo>
                <a:cubicBezTo>
                  <a:pt x="6256963" y="5275256"/>
                  <a:pt x="6253641" y="5282096"/>
                  <a:pt x="6257083" y="5307638"/>
                </a:cubicBezTo>
                <a:cubicBezTo>
                  <a:pt x="6262535" y="5348099"/>
                  <a:pt x="6270356" y="5359255"/>
                  <a:pt x="6293264" y="5359255"/>
                </a:cubicBezTo>
                <a:cubicBezTo>
                  <a:pt x="6303742" y="5359255"/>
                  <a:pt x="6309666" y="5354969"/>
                  <a:pt x="6306428" y="5349730"/>
                </a:cubicBezTo>
                <a:cubicBezTo>
                  <a:pt x="6303190" y="5344491"/>
                  <a:pt x="6309584" y="5340205"/>
                  <a:pt x="6320637" y="5340205"/>
                </a:cubicBezTo>
                <a:cubicBezTo>
                  <a:pt x="6338520" y="5340205"/>
                  <a:pt x="6340318" y="5344663"/>
                  <a:pt x="6336968" y="5380686"/>
                </a:cubicBezTo>
                <a:cubicBezTo>
                  <a:pt x="6334123" y="5411279"/>
                  <a:pt x="6328770" y="5421975"/>
                  <a:pt x="6315053" y="5424473"/>
                </a:cubicBezTo>
                <a:cubicBezTo>
                  <a:pt x="6305071" y="5426292"/>
                  <a:pt x="6292831" y="5431650"/>
                  <a:pt x="6287854" y="5436379"/>
                </a:cubicBezTo>
                <a:cubicBezTo>
                  <a:pt x="6274073" y="5449478"/>
                  <a:pt x="6265991" y="5446901"/>
                  <a:pt x="6250215" y="5424378"/>
                </a:cubicBezTo>
                <a:close/>
                <a:moveTo>
                  <a:pt x="879041" y="5396329"/>
                </a:moveTo>
                <a:cubicBezTo>
                  <a:pt x="859111" y="5375168"/>
                  <a:pt x="833596" y="5339953"/>
                  <a:pt x="822341" y="5318073"/>
                </a:cubicBezTo>
                <a:cubicBezTo>
                  <a:pt x="811087" y="5296194"/>
                  <a:pt x="794175" y="5272692"/>
                  <a:pt x="784759" y="5265846"/>
                </a:cubicBezTo>
                <a:cubicBezTo>
                  <a:pt x="775344" y="5259001"/>
                  <a:pt x="767640" y="5243436"/>
                  <a:pt x="767640" y="5231258"/>
                </a:cubicBezTo>
                <a:cubicBezTo>
                  <a:pt x="767640" y="5217146"/>
                  <a:pt x="755549" y="5199894"/>
                  <a:pt x="734303" y="5183688"/>
                </a:cubicBezTo>
                <a:cubicBezTo>
                  <a:pt x="715822" y="5169593"/>
                  <a:pt x="700965" y="5149785"/>
                  <a:pt x="700965" y="5139241"/>
                </a:cubicBezTo>
                <a:cubicBezTo>
                  <a:pt x="700965" y="5128780"/>
                  <a:pt x="690249" y="5110289"/>
                  <a:pt x="677153" y="5098152"/>
                </a:cubicBezTo>
                <a:cubicBezTo>
                  <a:pt x="664056" y="5086014"/>
                  <a:pt x="653340" y="5071159"/>
                  <a:pt x="653340" y="5065140"/>
                </a:cubicBezTo>
                <a:cubicBezTo>
                  <a:pt x="653340" y="5059121"/>
                  <a:pt x="647982" y="5045123"/>
                  <a:pt x="641434" y="5034031"/>
                </a:cubicBezTo>
                <a:cubicBezTo>
                  <a:pt x="631909" y="5017899"/>
                  <a:pt x="631909" y="5013004"/>
                  <a:pt x="641434" y="5009554"/>
                </a:cubicBezTo>
                <a:cubicBezTo>
                  <a:pt x="655613" y="5004419"/>
                  <a:pt x="657410" y="4962845"/>
                  <a:pt x="643815" y="4954443"/>
                </a:cubicBezTo>
                <a:cubicBezTo>
                  <a:pt x="638576" y="4951205"/>
                  <a:pt x="634290" y="4937692"/>
                  <a:pt x="634290" y="4924414"/>
                </a:cubicBezTo>
                <a:cubicBezTo>
                  <a:pt x="634290" y="4908411"/>
                  <a:pt x="627969" y="4898619"/>
                  <a:pt x="615540" y="4895368"/>
                </a:cubicBezTo>
                <a:cubicBezTo>
                  <a:pt x="599321" y="4891127"/>
                  <a:pt x="597071" y="4883124"/>
                  <a:pt x="598872" y="4836073"/>
                </a:cubicBezTo>
                <a:cubicBezTo>
                  <a:pt x="600861" y="4784081"/>
                  <a:pt x="599337" y="4780198"/>
                  <a:pt x="564372" y="4748138"/>
                </a:cubicBezTo>
                <a:cubicBezTo>
                  <a:pt x="538047" y="4724001"/>
                  <a:pt x="528701" y="4708365"/>
                  <a:pt x="531034" y="4692365"/>
                </a:cubicBezTo>
                <a:cubicBezTo>
                  <a:pt x="534317" y="4669863"/>
                  <a:pt x="578143" y="4637344"/>
                  <a:pt x="606930" y="4636051"/>
                </a:cubicBezTo>
                <a:cubicBezTo>
                  <a:pt x="615456" y="4635668"/>
                  <a:pt x="626879" y="4629997"/>
                  <a:pt x="632313" y="4623449"/>
                </a:cubicBezTo>
                <a:cubicBezTo>
                  <a:pt x="646575" y="4606263"/>
                  <a:pt x="621086" y="4549657"/>
                  <a:pt x="599031" y="4549537"/>
                </a:cubicBezTo>
                <a:cubicBezTo>
                  <a:pt x="589610" y="4549489"/>
                  <a:pt x="566901" y="4532382"/>
                  <a:pt x="548565" y="4511530"/>
                </a:cubicBezTo>
                <a:cubicBezTo>
                  <a:pt x="523092" y="4482560"/>
                  <a:pt x="508184" y="4473595"/>
                  <a:pt x="485367" y="4473524"/>
                </a:cubicBezTo>
                <a:cubicBezTo>
                  <a:pt x="463946" y="4473457"/>
                  <a:pt x="451016" y="4466577"/>
                  <a:pt x="439619" y="4449184"/>
                </a:cubicBezTo>
                <a:cubicBezTo>
                  <a:pt x="417447" y="4415345"/>
                  <a:pt x="428094" y="4387705"/>
                  <a:pt x="463300" y="4387705"/>
                </a:cubicBezTo>
                <a:cubicBezTo>
                  <a:pt x="485644" y="4387705"/>
                  <a:pt x="492323" y="4382601"/>
                  <a:pt x="497574" y="4361511"/>
                </a:cubicBezTo>
                <a:cubicBezTo>
                  <a:pt x="503850" y="4336304"/>
                  <a:pt x="525398" y="4312440"/>
                  <a:pt x="542454" y="4311808"/>
                </a:cubicBezTo>
                <a:cubicBezTo>
                  <a:pt x="546951" y="4311641"/>
                  <a:pt x="548177" y="4321279"/>
                  <a:pt x="545179" y="4333224"/>
                </a:cubicBezTo>
                <a:cubicBezTo>
                  <a:pt x="531689" y="4386972"/>
                  <a:pt x="570606" y="4424241"/>
                  <a:pt x="606398" y="4391850"/>
                </a:cubicBezTo>
                <a:cubicBezTo>
                  <a:pt x="628766" y="4371607"/>
                  <a:pt x="629485" y="4356138"/>
                  <a:pt x="609477" y="4325602"/>
                </a:cubicBezTo>
                <a:cubicBezTo>
                  <a:pt x="594703" y="4303054"/>
                  <a:pt x="595078" y="4301931"/>
                  <a:pt x="620644" y="4292211"/>
                </a:cubicBezTo>
                <a:cubicBezTo>
                  <a:pt x="653049" y="4279891"/>
                  <a:pt x="672390" y="4286199"/>
                  <a:pt x="672390" y="4309087"/>
                </a:cubicBezTo>
                <a:cubicBezTo>
                  <a:pt x="672390" y="4318563"/>
                  <a:pt x="679191" y="4336027"/>
                  <a:pt x="687504" y="4347895"/>
                </a:cubicBezTo>
                <a:cubicBezTo>
                  <a:pt x="699478" y="4364990"/>
                  <a:pt x="700225" y="4372357"/>
                  <a:pt x="691101" y="4383352"/>
                </a:cubicBezTo>
                <a:cubicBezTo>
                  <a:pt x="684766" y="4390985"/>
                  <a:pt x="674137" y="4397230"/>
                  <a:pt x="667480" y="4397230"/>
                </a:cubicBezTo>
                <a:cubicBezTo>
                  <a:pt x="660824" y="4397230"/>
                  <a:pt x="653049" y="4403300"/>
                  <a:pt x="650202" y="4410718"/>
                </a:cubicBezTo>
                <a:cubicBezTo>
                  <a:pt x="643701" y="4427662"/>
                  <a:pt x="653538" y="4532062"/>
                  <a:pt x="662842" y="4544868"/>
                </a:cubicBezTo>
                <a:cubicBezTo>
                  <a:pt x="666649" y="4550107"/>
                  <a:pt x="672579" y="4566180"/>
                  <a:pt x="676021" y="4580586"/>
                </a:cubicBezTo>
                <a:cubicBezTo>
                  <a:pt x="679462" y="4594993"/>
                  <a:pt x="686483" y="4606780"/>
                  <a:pt x="691621" y="4606780"/>
                </a:cubicBezTo>
                <a:cubicBezTo>
                  <a:pt x="706919" y="4606780"/>
                  <a:pt x="702663" y="4688763"/>
                  <a:pt x="686678" y="4702030"/>
                </a:cubicBezTo>
                <a:cubicBezTo>
                  <a:pt x="665399" y="4719690"/>
                  <a:pt x="668630" y="4755975"/>
                  <a:pt x="692027" y="4762094"/>
                </a:cubicBezTo>
                <a:cubicBezTo>
                  <a:pt x="702827" y="4764918"/>
                  <a:pt x="710892" y="4772919"/>
                  <a:pt x="709949" y="4779873"/>
                </a:cubicBezTo>
                <a:cubicBezTo>
                  <a:pt x="706161" y="4807788"/>
                  <a:pt x="711490" y="4816330"/>
                  <a:pt x="732693" y="4816330"/>
                </a:cubicBezTo>
                <a:cubicBezTo>
                  <a:pt x="761099" y="4816330"/>
                  <a:pt x="781907" y="4853290"/>
                  <a:pt x="773148" y="4888189"/>
                </a:cubicBezTo>
                <a:cubicBezTo>
                  <a:pt x="768189" y="4907947"/>
                  <a:pt x="771211" y="4917050"/>
                  <a:pt x="786219" y="4927562"/>
                </a:cubicBezTo>
                <a:cubicBezTo>
                  <a:pt x="809182" y="4943646"/>
                  <a:pt x="811621" y="4964436"/>
                  <a:pt x="791453" y="4972175"/>
                </a:cubicBezTo>
                <a:cubicBezTo>
                  <a:pt x="771021" y="4980015"/>
                  <a:pt x="773814" y="5019895"/>
                  <a:pt x="796215" y="5040168"/>
                </a:cubicBezTo>
                <a:cubicBezTo>
                  <a:pt x="806693" y="5049650"/>
                  <a:pt x="815265" y="5067459"/>
                  <a:pt x="815265" y="5079744"/>
                </a:cubicBezTo>
                <a:cubicBezTo>
                  <a:pt x="815265" y="5097293"/>
                  <a:pt x="810098" y="5102080"/>
                  <a:pt x="791154" y="5102080"/>
                </a:cubicBezTo>
                <a:cubicBezTo>
                  <a:pt x="766110" y="5102080"/>
                  <a:pt x="745632" y="5131257"/>
                  <a:pt x="765926" y="5138022"/>
                </a:cubicBezTo>
                <a:cubicBezTo>
                  <a:pt x="772108" y="5140082"/>
                  <a:pt x="777165" y="5154641"/>
                  <a:pt x="777165" y="5170377"/>
                </a:cubicBezTo>
                <a:cubicBezTo>
                  <a:pt x="777165" y="5193258"/>
                  <a:pt x="782746" y="5201092"/>
                  <a:pt x="805043" y="5209508"/>
                </a:cubicBezTo>
                <a:cubicBezTo>
                  <a:pt x="831900" y="5219645"/>
                  <a:pt x="853365" y="5250251"/>
                  <a:pt x="853365" y="5278406"/>
                </a:cubicBezTo>
                <a:cubicBezTo>
                  <a:pt x="853365" y="5285833"/>
                  <a:pt x="861938" y="5296498"/>
                  <a:pt x="872415" y="5302105"/>
                </a:cubicBezTo>
                <a:cubicBezTo>
                  <a:pt x="882893" y="5307712"/>
                  <a:pt x="891465" y="5321008"/>
                  <a:pt x="891465" y="5331651"/>
                </a:cubicBezTo>
                <a:cubicBezTo>
                  <a:pt x="891465" y="5342293"/>
                  <a:pt x="902181" y="5365050"/>
                  <a:pt x="915278" y="5382221"/>
                </a:cubicBezTo>
                <a:cubicBezTo>
                  <a:pt x="962866" y="5444612"/>
                  <a:pt x="934804" y="5455537"/>
                  <a:pt x="879041" y="5396329"/>
                </a:cubicBezTo>
                <a:close/>
                <a:moveTo>
                  <a:pt x="723758" y="4953664"/>
                </a:moveTo>
                <a:cubicBezTo>
                  <a:pt x="739702" y="4912116"/>
                  <a:pt x="723211" y="4873480"/>
                  <a:pt x="689535" y="4873480"/>
                </a:cubicBezTo>
                <a:cubicBezTo>
                  <a:pt x="676369" y="4873480"/>
                  <a:pt x="672390" y="4881036"/>
                  <a:pt x="672390" y="4906039"/>
                </a:cubicBezTo>
                <a:cubicBezTo>
                  <a:pt x="672390" y="4950374"/>
                  <a:pt x="680757" y="4968730"/>
                  <a:pt x="700965" y="4968730"/>
                </a:cubicBezTo>
                <a:cubicBezTo>
                  <a:pt x="710322" y="4968730"/>
                  <a:pt x="720579" y="4961950"/>
                  <a:pt x="723758" y="4953664"/>
                </a:cubicBezTo>
                <a:close/>
                <a:moveTo>
                  <a:pt x="9042484" y="5399666"/>
                </a:moveTo>
                <a:cubicBezTo>
                  <a:pt x="9022855" y="5395300"/>
                  <a:pt x="9019740" y="5359255"/>
                  <a:pt x="9038992" y="5359255"/>
                </a:cubicBezTo>
                <a:cubicBezTo>
                  <a:pt x="9046239" y="5359255"/>
                  <a:pt x="9054642" y="5368712"/>
                  <a:pt x="9057664" y="5380271"/>
                </a:cubicBezTo>
                <a:cubicBezTo>
                  <a:pt x="9064057" y="5404719"/>
                  <a:pt x="9064227" y="5404502"/>
                  <a:pt x="9042484" y="5399666"/>
                </a:cubicBezTo>
                <a:close/>
                <a:moveTo>
                  <a:pt x="5892090" y="5335144"/>
                </a:moveTo>
                <a:cubicBezTo>
                  <a:pt x="5892090" y="5315243"/>
                  <a:pt x="5920604" y="5305721"/>
                  <a:pt x="5931006" y="5322149"/>
                </a:cubicBezTo>
                <a:cubicBezTo>
                  <a:pt x="5944575" y="5343579"/>
                  <a:pt x="5941207" y="5349730"/>
                  <a:pt x="5915903" y="5349730"/>
                </a:cubicBezTo>
                <a:cubicBezTo>
                  <a:pt x="5900869" y="5349730"/>
                  <a:pt x="5892090" y="5344353"/>
                  <a:pt x="5892090" y="5335144"/>
                </a:cubicBezTo>
                <a:close/>
                <a:moveTo>
                  <a:pt x="9694748" y="5328894"/>
                </a:moveTo>
                <a:cubicBezTo>
                  <a:pt x="9700634" y="5311233"/>
                  <a:pt x="9721140" y="5308304"/>
                  <a:pt x="9721140" y="5325124"/>
                </a:cubicBezTo>
                <a:cubicBezTo>
                  <a:pt x="9721140" y="5333419"/>
                  <a:pt x="9714353" y="5340205"/>
                  <a:pt x="9706059" y="5340205"/>
                </a:cubicBezTo>
                <a:cubicBezTo>
                  <a:pt x="9697763" y="5340205"/>
                  <a:pt x="9692674" y="5335115"/>
                  <a:pt x="9694748" y="5328894"/>
                </a:cubicBezTo>
                <a:close/>
                <a:moveTo>
                  <a:pt x="9442534" y="5324114"/>
                </a:moveTo>
                <a:cubicBezTo>
                  <a:pt x="9422203" y="5318802"/>
                  <a:pt x="9420224" y="5292580"/>
                  <a:pt x="9440152" y="5292580"/>
                </a:cubicBezTo>
                <a:cubicBezTo>
                  <a:pt x="9448011" y="5292580"/>
                  <a:pt x="9454440" y="5299263"/>
                  <a:pt x="9454440" y="5307430"/>
                </a:cubicBezTo>
                <a:cubicBezTo>
                  <a:pt x="9454440" y="5315597"/>
                  <a:pt x="9458726" y="5319630"/>
                  <a:pt x="9463965" y="5316393"/>
                </a:cubicBezTo>
                <a:cubicBezTo>
                  <a:pt x="9469204" y="5313155"/>
                  <a:pt x="9473490" y="5315045"/>
                  <a:pt x="9473490" y="5320593"/>
                </a:cubicBezTo>
                <a:cubicBezTo>
                  <a:pt x="9473490" y="5331058"/>
                  <a:pt x="9470434" y="5331406"/>
                  <a:pt x="9442534" y="5324114"/>
                </a:cubicBezTo>
                <a:close/>
                <a:moveTo>
                  <a:pt x="9821248" y="5321000"/>
                </a:moveTo>
                <a:cubicBezTo>
                  <a:pt x="9824539" y="5315676"/>
                  <a:pt x="9831221" y="5313785"/>
                  <a:pt x="9836098" y="5316800"/>
                </a:cubicBezTo>
                <a:cubicBezTo>
                  <a:pt x="9849309" y="5324965"/>
                  <a:pt x="9846845" y="5330680"/>
                  <a:pt x="9830115" y="5330680"/>
                </a:cubicBezTo>
                <a:cubicBezTo>
                  <a:pt x="9821948" y="5330680"/>
                  <a:pt x="9817958" y="5326324"/>
                  <a:pt x="9821248" y="5321000"/>
                </a:cubicBezTo>
                <a:close/>
                <a:moveTo>
                  <a:pt x="1605840" y="5249718"/>
                </a:moveTo>
                <a:cubicBezTo>
                  <a:pt x="1605840" y="5241859"/>
                  <a:pt x="1612270" y="5235430"/>
                  <a:pt x="1620128" y="5235430"/>
                </a:cubicBezTo>
                <a:cubicBezTo>
                  <a:pt x="1627986" y="5235430"/>
                  <a:pt x="1634415" y="5241859"/>
                  <a:pt x="1634415" y="5249718"/>
                </a:cubicBezTo>
                <a:cubicBezTo>
                  <a:pt x="1634415" y="5257576"/>
                  <a:pt x="1627986" y="5264005"/>
                  <a:pt x="1620128" y="5264005"/>
                </a:cubicBezTo>
                <a:cubicBezTo>
                  <a:pt x="1612270" y="5264005"/>
                  <a:pt x="1605840" y="5257576"/>
                  <a:pt x="1605840" y="5249718"/>
                </a:cubicBezTo>
                <a:close/>
                <a:moveTo>
                  <a:pt x="9816389" y="5212411"/>
                </a:moveTo>
                <a:cubicBezTo>
                  <a:pt x="9816389" y="5199751"/>
                  <a:pt x="9812716" y="5187964"/>
                  <a:pt x="9808227" y="5186217"/>
                </a:cubicBezTo>
                <a:cubicBezTo>
                  <a:pt x="9797045" y="5181869"/>
                  <a:pt x="9784667" y="5063980"/>
                  <a:pt x="9795390" y="5063980"/>
                </a:cubicBezTo>
                <a:cubicBezTo>
                  <a:pt x="9818840" y="5063980"/>
                  <a:pt x="9836676" y="5103608"/>
                  <a:pt x="9842043" y="5167632"/>
                </a:cubicBezTo>
                <a:cubicBezTo>
                  <a:pt x="9846979" y="5226507"/>
                  <a:pt x="9845665" y="5235430"/>
                  <a:pt x="9832058" y="5235430"/>
                </a:cubicBezTo>
                <a:cubicBezTo>
                  <a:pt x="9821839" y="5235430"/>
                  <a:pt x="9816389" y="5227425"/>
                  <a:pt x="9816389" y="5212411"/>
                </a:cubicBezTo>
                <a:close/>
                <a:moveTo>
                  <a:pt x="9656584" y="5182503"/>
                </a:moveTo>
                <a:cubicBezTo>
                  <a:pt x="9626876" y="5161694"/>
                  <a:pt x="9628459" y="5130655"/>
                  <a:pt x="9659227" y="5130655"/>
                </a:cubicBezTo>
                <a:cubicBezTo>
                  <a:pt x="9676351" y="5130655"/>
                  <a:pt x="9683040" y="5135787"/>
                  <a:pt x="9683040" y="5148926"/>
                </a:cubicBezTo>
                <a:cubicBezTo>
                  <a:pt x="9683040" y="5158975"/>
                  <a:pt x="9685641" y="5173977"/>
                  <a:pt x="9688821" y="5182264"/>
                </a:cubicBezTo>
                <a:cubicBezTo>
                  <a:pt x="9696162" y="5201395"/>
                  <a:pt x="9683689" y="5201487"/>
                  <a:pt x="9656584" y="5182503"/>
                </a:cubicBezTo>
                <a:close/>
                <a:moveTo>
                  <a:pt x="6342146" y="5105297"/>
                </a:moveTo>
                <a:cubicBezTo>
                  <a:pt x="6325310" y="5098504"/>
                  <a:pt x="6327300" y="5063980"/>
                  <a:pt x="6344528" y="5063980"/>
                </a:cubicBezTo>
                <a:cubicBezTo>
                  <a:pt x="6353418" y="5063980"/>
                  <a:pt x="6358815" y="5072976"/>
                  <a:pt x="6358815" y="5087793"/>
                </a:cubicBezTo>
                <a:cubicBezTo>
                  <a:pt x="6358815" y="5100889"/>
                  <a:pt x="6357744" y="5111267"/>
                  <a:pt x="6356434" y="5110853"/>
                </a:cubicBezTo>
                <a:cubicBezTo>
                  <a:pt x="6355125" y="5110440"/>
                  <a:pt x="6348695" y="5107939"/>
                  <a:pt x="6342146" y="5105297"/>
                </a:cubicBezTo>
                <a:close/>
                <a:moveTo>
                  <a:pt x="519990" y="4249593"/>
                </a:moveTo>
                <a:cubicBezTo>
                  <a:pt x="513468" y="4241735"/>
                  <a:pt x="502228" y="4235305"/>
                  <a:pt x="495011" y="4235305"/>
                </a:cubicBezTo>
                <a:cubicBezTo>
                  <a:pt x="479985" y="4235305"/>
                  <a:pt x="477208" y="4210748"/>
                  <a:pt x="491253" y="4202068"/>
                </a:cubicBezTo>
                <a:cubicBezTo>
                  <a:pt x="496403" y="4198885"/>
                  <a:pt x="515691" y="4199109"/>
                  <a:pt x="534116" y="4202566"/>
                </a:cubicBezTo>
                <a:cubicBezTo>
                  <a:pt x="563250" y="4208031"/>
                  <a:pt x="567615" y="4212436"/>
                  <a:pt x="567615" y="4236365"/>
                </a:cubicBezTo>
                <a:cubicBezTo>
                  <a:pt x="567615" y="4256932"/>
                  <a:pt x="563099" y="4263880"/>
                  <a:pt x="549731" y="4263880"/>
                </a:cubicBezTo>
                <a:cubicBezTo>
                  <a:pt x="539895" y="4263880"/>
                  <a:pt x="526512" y="4257451"/>
                  <a:pt x="519990" y="4249593"/>
                </a:cubicBezTo>
                <a:close/>
                <a:moveTo>
                  <a:pt x="396165" y="4239769"/>
                </a:moveTo>
                <a:cubicBezTo>
                  <a:pt x="396165" y="4219151"/>
                  <a:pt x="416859" y="4213731"/>
                  <a:pt x="448969" y="4225938"/>
                </a:cubicBezTo>
                <a:cubicBezTo>
                  <a:pt x="470906" y="4234279"/>
                  <a:pt x="473652" y="4238189"/>
                  <a:pt x="462517" y="4245231"/>
                </a:cubicBezTo>
                <a:cubicBezTo>
                  <a:pt x="439473" y="4259806"/>
                  <a:pt x="396165" y="4256241"/>
                  <a:pt x="396165" y="4239769"/>
                </a:cubicBezTo>
                <a:close/>
                <a:moveTo>
                  <a:pt x="9626489" y="4236425"/>
                </a:moveTo>
                <a:cubicBezTo>
                  <a:pt x="9621054" y="4226269"/>
                  <a:pt x="9613777" y="4181143"/>
                  <a:pt x="9610318" y="4136145"/>
                </a:cubicBezTo>
                <a:cubicBezTo>
                  <a:pt x="9605172" y="4069195"/>
                  <a:pt x="9606464" y="4054330"/>
                  <a:pt x="9617430" y="4054330"/>
                </a:cubicBezTo>
                <a:cubicBezTo>
                  <a:pt x="9643732" y="4054330"/>
                  <a:pt x="9655472" y="4091732"/>
                  <a:pt x="9653597" y="4169540"/>
                </a:cubicBezTo>
                <a:cubicBezTo>
                  <a:pt x="9651706" y="4248034"/>
                  <a:pt x="9643516" y="4268240"/>
                  <a:pt x="9626489" y="4236425"/>
                </a:cubicBezTo>
                <a:close/>
                <a:moveTo>
                  <a:pt x="9810688" y="4227832"/>
                </a:moveTo>
                <a:cubicBezTo>
                  <a:pt x="9800727" y="4218845"/>
                  <a:pt x="9787219" y="4211064"/>
                  <a:pt x="9780670" y="4210540"/>
                </a:cubicBezTo>
                <a:cubicBezTo>
                  <a:pt x="9774122" y="4210016"/>
                  <a:pt x="9762336" y="4208945"/>
                  <a:pt x="9754477" y="4208159"/>
                </a:cubicBezTo>
                <a:cubicBezTo>
                  <a:pt x="9745968" y="4207308"/>
                  <a:pt x="9740190" y="4197099"/>
                  <a:pt x="9740190" y="4182917"/>
                </a:cubicBezTo>
                <a:cubicBezTo>
                  <a:pt x="9740190" y="4169821"/>
                  <a:pt x="9735903" y="4159105"/>
                  <a:pt x="9730665" y="4159105"/>
                </a:cubicBezTo>
                <a:cubicBezTo>
                  <a:pt x="9725426" y="4159105"/>
                  <a:pt x="9721140" y="4150786"/>
                  <a:pt x="9721140" y="4140617"/>
                </a:cubicBezTo>
                <a:cubicBezTo>
                  <a:pt x="9721140" y="4130449"/>
                  <a:pt x="9725426" y="4119480"/>
                  <a:pt x="9730665" y="4116242"/>
                </a:cubicBezTo>
                <a:cubicBezTo>
                  <a:pt x="9743722" y="4108173"/>
                  <a:pt x="9742756" y="4054330"/>
                  <a:pt x="9729554" y="4054330"/>
                </a:cubicBezTo>
                <a:cubicBezTo>
                  <a:pt x="9723608" y="4054330"/>
                  <a:pt x="9721114" y="4045931"/>
                  <a:pt x="9723899" y="4035280"/>
                </a:cubicBezTo>
                <a:cubicBezTo>
                  <a:pt x="9726639" y="4024803"/>
                  <a:pt x="9724997" y="4016230"/>
                  <a:pt x="9720248" y="4016230"/>
                </a:cubicBezTo>
                <a:cubicBezTo>
                  <a:pt x="9715500" y="4016230"/>
                  <a:pt x="9711615" y="3992156"/>
                  <a:pt x="9711615" y="3962732"/>
                </a:cubicBezTo>
                <a:cubicBezTo>
                  <a:pt x="9711615" y="3912589"/>
                  <a:pt x="9712907" y="3909571"/>
                  <a:pt x="9732205" y="3914618"/>
                </a:cubicBezTo>
                <a:cubicBezTo>
                  <a:pt x="9777073" y="3926351"/>
                  <a:pt x="9806161" y="3880815"/>
                  <a:pt x="9774207" y="3848862"/>
                </a:cubicBezTo>
                <a:cubicBezTo>
                  <a:pt x="9756985" y="3831640"/>
                  <a:pt x="9750286" y="3831785"/>
                  <a:pt x="9730366" y="3849814"/>
                </a:cubicBezTo>
                <a:cubicBezTo>
                  <a:pt x="9708531" y="3869574"/>
                  <a:pt x="9679435" y="3857367"/>
                  <a:pt x="9628271" y="3806981"/>
                </a:cubicBezTo>
                <a:cubicBezTo>
                  <a:pt x="9602347" y="3781450"/>
                  <a:pt x="9587790" y="3758660"/>
                  <a:pt x="9587790" y="3743603"/>
                </a:cubicBezTo>
                <a:cubicBezTo>
                  <a:pt x="9587790" y="3721892"/>
                  <a:pt x="9590343" y="3720571"/>
                  <a:pt x="9621127" y="3726347"/>
                </a:cubicBezTo>
                <a:cubicBezTo>
                  <a:pt x="9642979" y="3730446"/>
                  <a:pt x="9654465" y="3728954"/>
                  <a:pt x="9654465" y="3722016"/>
                </a:cubicBezTo>
                <a:cubicBezTo>
                  <a:pt x="9654465" y="3704477"/>
                  <a:pt x="9684411" y="3710096"/>
                  <a:pt x="9702579" y="3731045"/>
                </a:cubicBezTo>
                <a:cubicBezTo>
                  <a:pt x="9717320" y="3748041"/>
                  <a:pt x="9722237" y="3749006"/>
                  <a:pt x="9739415" y="3738279"/>
                </a:cubicBezTo>
                <a:cubicBezTo>
                  <a:pt x="9750319" y="3731469"/>
                  <a:pt x="9759240" y="3720418"/>
                  <a:pt x="9759240" y="3713720"/>
                </a:cubicBezTo>
                <a:cubicBezTo>
                  <a:pt x="9759240" y="3705268"/>
                  <a:pt x="9767253" y="3703458"/>
                  <a:pt x="9785433" y="3707803"/>
                </a:cubicBezTo>
                <a:cubicBezTo>
                  <a:pt x="9824045" y="3717032"/>
                  <a:pt x="9825914" y="3719170"/>
                  <a:pt x="9825914" y="3754061"/>
                </a:cubicBezTo>
                <a:cubicBezTo>
                  <a:pt x="9825914" y="3771651"/>
                  <a:pt x="9830972" y="3787729"/>
                  <a:pt x="9837153" y="3789789"/>
                </a:cubicBezTo>
                <a:cubicBezTo>
                  <a:pt x="9844486" y="3792234"/>
                  <a:pt x="9845616" y="3799957"/>
                  <a:pt x="9840404" y="3812014"/>
                </a:cubicBezTo>
                <a:cubicBezTo>
                  <a:pt x="9836010" y="3822178"/>
                  <a:pt x="9833187" y="3833982"/>
                  <a:pt x="9834131" y="3838246"/>
                </a:cubicBezTo>
                <a:cubicBezTo>
                  <a:pt x="9835074" y="3842510"/>
                  <a:pt x="9831130" y="3863510"/>
                  <a:pt x="9825368" y="3884912"/>
                </a:cubicBezTo>
                <a:cubicBezTo>
                  <a:pt x="9815729" y="3920707"/>
                  <a:pt x="9816707" y="3925428"/>
                  <a:pt x="9837576" y="3943834"/>
                </a:cubicBezTo>
                <a:cubicBezTo>
                  <a:pt x="9850053" y="3954839"/>
                  <a:pt x="9868352" y="3968436"/>
                  <a:pt x="9878240" y="3974049"/>
                </a:cubicBezTo>
                <a:cubicBezTo>
                  <a:pt x="9888128" y="3979662"/>
                  <a:pt x="9900195" y="3996181"/>
                  <a:pt x="9905054" y="4010759"/>
                </a:cubicBezTo>
                <a:cubicBezTo>
                  <a:pt x="9912198" y="4032195"/>
                  <a:pt x="9910214" y="4040940"/>
                  <a:pt x="9894675" y="4056479"/>
                </a:cubicBezTo>
                <a:cubicBezTo>
                  <a:pt x="9873102" y="4078052"/>
                  <a:pt x="9854489" y="4072247"/>
                  <a:pt x="9854489" y="4043945"/>
                </a:cubicBezTo>
                <a:cubicBezTo>
                  <a:pt x="9854489" y="4033612"/>
                  <a:pt x="9848061" y="4022691"/>
                  <a:pt x="9840202" y="4019675"/>
                </a:cubicBezTo>
                <a:cubicBezTo>
                  <a:pt x="9832344" y="4016660"/>
                  <a:pt x="9825914" y="4004286"/>
                  <a:pt x="9825914" y="3992178"/>
                </a:cubicBezTo>
                <a:cubicBezTo>
                  <a:pt x="9825914" y="3938009"/>
                  <a:pt x="9791440" y="3921953"/>
                  <a:pt x="9757976" y="3960538"/>
                </a:cubicBezTo>
                <a:cubicBezTo>
                  <a:pt x="9738365" y="3983149"/>
                  <a:pt x="9735962" y="3993443"/>
                  <a:pt x="9748484" y="4001183"/>
                </a:cubicBezTo>
                <a:cubicBezTo>
                  <a:pt x="9753047" y="4004002"/>
                  <a:pt x="9759246" y="4018642"/>
                  <a:pt x="9762260" y="4033715"/>
                </a:cubicBezTo>
                <a:cubicBezTo>
                  <a:pt x="9768406" y="4064444"/>
                  <a:pt x="9812087" y="4088744"/>
                  <a:pt x="9845480" y="4080011"/>
                </a:cubicBezTo>
                <a:cubicBezTo>
                  <a:pt x="9871464" y="4073216"/>
                  <a:pt x="9880571" y="4097449"/>
                  <a:pt x="9860407" y="4119729"/>
                </a:cubicBezTo>
                <a:cubicBezTo>
                  <a:pt x="9850407" y="4130780"/>
                  <a:pt x="9844964" y="4153951"/>
                  <a:pt x="9844964" y="4185487"/>
                </a:cubicBezTo>
                <a:cubicBezTo>
                  <a:pt x="9844964" y="4240918"/>
                  <a:pt x="9836619" y="4251227"/>
                  <a:pt x="9810688" y="4227833"/>
                </a:cubicBezTo>
                <a:close/>
                <a:moveTo>
                  <a:pt x="415215" y="4117036"/>
                </a:moveTo>
                <a:cubicBezTo>
                  <a:pt x="415215" y="4093774"/>
                  <a:pt x="410313" y="4073334"/>
                  <a:pt x="404250" y="4071313"/>
                </a:cubicBezTo>
                <a:cubicBezTo>
                  <a:pt x="398219" y="4069302"/>
                  <a:pt x="391253" y="4043149"/>
                  <a:pt x="388769" y="4013193"/>
                </a:cubicBezTo>
                <a:cubicBezTo>
                  <a:pt x="386284" y="3983238"/>
                  <a:pt x="380503" y="3956412"/>
                  <a:pt x="375921" y="3953580"/>
                </a:cubicBezTo>
                <a:cubicBezTo>
                  <a:pt x="371339" y="3950748"/>
                  <a:pt x="367590" y="3935825"/>
                  <a:pt x="367590" y="3920418"/>
                </a:cubicBezTo>
                <a:cubicBezTo>
                  <a:pt x="367590" y="3897068"/>
                  <a:pt x="371460" y="3892405"/>
                  <a:pt x="390840" y="3892405"/>
                </a:cubicBezTo>
                <a:cubicBezTo>
                  <a:pt x="421658" y="3892405"/>
                  <a:pt x="428304" y="3879300"/>
                  <a:pt x="429306" y="3816550"/>
                </a:cubicBezTo>
                <a:cubicBezTo>
                  <a:pt x="429987" y="3773900"/>
                  <a:pt x="433384" y="3763331"/>
                  <a:pt x="447267" y="3760657"/>
                </a:cubicBezTo>
                <a:cubicBezTo>
                  <a:pt x="460442" y="3758120"/>
                  <a:pt x="463658" y="3762495"/>
                  <a:pt x="461223" y="3779639"/>
                </a:cubicBezTo>
                <a:cubicBezTo>
                  <a:pt x="459189" y="3793960"/>
                  <a:pt x="465717" y="3808118"/>
                  <a:pt x="479499" y="3819278"/>
                </a:cubicBezTo>
                <a:cubicBezTo>
                  <a:pt x="491292" y="3828826"/>
                  <a:pt x="500940" y="3844042"/>
                  <a:pt x="500940" y="3853091"/>
                </a:cubicBezTo>
                <a:cubicBezTo>
                  <a:pt x="500940" y="3862141"/>
                  <a:pt x="505735" y="3874340"/>
                  <a:pt x="511595" y="3880200"/>
                </a:cubicBezTo>
                <a:cubicBezTo>
                  <a:pt x="519452" y="3888057"/>
                  <a:pt x="516951" y="3907740"/>
                  <a:pt x="502070" y="3955147"/>
                </a:cubicBezTo>
                <a:cubicBezTo>
                  <a:pt x="477923" y="4032077"/>
                  <a:pt x="477172" y="4048082"/>
                  <a:pt x="496941" y="4064489"/>
                </a:cubicBezTo>
                <a:cubicBezTo>
                  <a:pt x="508527" y="4074104"/>
                  <a:pt x="518396" y="4074563"/>
                  <a:pt x="539804" y="4066482"/>
                </a:cubicBezTo>
                <a:cubicBezTo>
                  <a:pt x="565752" y="4056688"/>
                  <a:pt x="567615" y="4057524"/>
                  <a:pt x="567615" y="4078970"/>
                </a:cubicBezTo>
                <a:cubicBezTo>
                  <a:pt x="567615" y="4098591"/>
                  <a:pt x="563046" y="4101955"/>
                  <a:pt x="536400" y="4101955"/>
                </a:cubicBezTo>
                <a:cubicBezTo>
                  <a:pt x="515020" y="4101955"/>
                  <a:pt x="495329" y="4110958"/>
                  <a:pt x="473900" y="4130530"/>
                </a:cubicBezTo>
                <a:cubicBezTo>
                  <a:pt x="429180" y="4171375"/>
                  <a:pt x="415215" y="4168164"/>
                  <a:pt x="415215" y="4117036"/>
                </a:cubicBezTo>
                <a:close/>
                <a:moveTo>
                  <a:pt x="262815" y="3986993"/>
                </a:moveTo>
                <a:cubicBezTo>
                  <a:pt x="262815" y="3952243"/>
                  <a:pt x="265034" y="3948545"/>
                  <a:pt x="284246" y="3951274"/>
                </a:cubicBezTo>
                <a:cubicBezTo>
                  <a:pt x="324764" y="3957028"/>
                  <a:pt x="316041" y="4025103"/>
                  <a:pt x="274721" y="4025609"/>
                </a:cubicBezTo>
                <a:cubicBezTo>
                  <a:pt x="267123" y="4025704"/>
                  <a:pt x="262815" y="4011730"/>
                  <a:pt x="262815" y="3986993"/>
                </a:cubicBezTo>
                <a:close/>
                <a:moveTo>
                  <a:pt x="312821" y="3854008"/>
                </a:moveTo>
                <a:cubicBezTo>
                  <a:pt x="286224" y="3843318"/>
                  <a:pt x="285619" y="3830852"/>
                  <a:pt x="310841" y="3813186"/>
                </a:cubicBezTo>
                <a:cubicBezTo>
                  <a:pt x="321539" y="3805693"/>
                  <a:pt x="329604" y="3795806"/>
                  <a:pt x="328763" y="3791215"/>
                </a:cubicBezTo>
                <a:cubicBezTo>
                  <a:pt x="324588" y="3768424"/>
                  <a:pt x="330854" y="3749530"/>
                  <a:pt x="342587" y="3749530"/>
                </a:cubicBezTo>
                <a:cubicBezTo>
                  <a:pt x="356195" y="3749530"/>
                  <a:pt x="367590" y="3789140"/>
                  <a:pt x="367590" y="3836446"/>
                </a:cubicBezTo>
                <a:cubicBezTo>
                  <a:pt x="367590" y="3865881"/>
                  <a:pt x="353556" y="3870382"/>
                  <a:pt x="312821" y="3854008"/>
                </a:cubicBezTo>
                <a:close/>
                <a:moveTo>
                  <a:pt x="15035" y="3762230"/>
                </a:moveTo>
                <a:cubicBezTo>
                  <a:pt x="14959" y="3736910"/>
                  <a:pt x="12320" y="3706549"/>
                  <a:pt x="9162" y="3694761"/>
                </a:cubicBezTo>
                <a:cubicBezTo>
                  <a:pt x="4502" y="3677373"/>
                  <a:pt x="7304" y="3673330"/>
                  <a:pt x="24014" y="3673330"/>
                </a:cubicBezTo>
                <a:cubicBezTo>
                  <a:pt x="43349" y="3673330"/>
                  <a:pt x="44438" y="3677222"/>
                  <a:pt x="41794" y="3736865"/>
                </a:cubicBezTo>
                <a:cubicBezTo>
                  <a:pt x="40011" y="3777091"/>
                  <a:pt x="34609" y="3801843"/>
                  <a:pt x="27071" y="3804334"/>
                </a:cubicBezTo>
                <a:cubicBezTo>
                  <a:pt x="18657" y="3807114"/>
                  <a:pt x="15127" y="3794766"/>
                  <a:pt x="15035" y="3762230"/>
                </a:cubicBezTo>
                <a:close/>
                <a:moveTo>
                  <a:pt x="236621" y="3714065"/>
                </a:moveTo>
                <a:cubicBezTo>
                  <a:pt x="209596" y="3710711"/>
                  <a:pt x="205665" y="3706671"/>
                  <a:pt x="205665" y="3682252"/>
                </a:cubicBezTo>
                <a:cubicBezTo>
                  <a:pt x="205665" y="3666867"/>
                  <a:pt x="201040" y="3654280"/>
                  <a:pt x="195388" y="3654280"/>
                </a:cubicBezTo>
                <a:cubicBezTo>
                  <a:pt x="188669" y="3654280"/>
                  <a:pt x="186195" y="3629534"/>
                  <a:pt x="188244" y="3582820"/>
                </a:cubicBezTo>
                <a:cubicBezTo>
                  <a:pt x="189967" y="3543518"/>
                  <a:pt x="188158" y="3511371"/>
                  <a:pt x="184234" y="3511383"/>
                </a:cubicBezTo>
                <a:cubicBezTo>
                  <a:pt x="180305" y="3511392"/>
                  <a:pt x="177090" y="3480078"/>
                  <a:pt x="177090" y="3441788"/>
                </a:cubicBezTo>
                <a:cubicBezTo>
                  <a:pt x="177090" y="3367571"/>
                  <a:pt x="168430" y="3346846"/>
                  <a:pt x="129303" y="3327420"/>
                </a:cubicBezTo>
                <a:cubicBezTo>
                  <a:pt x="108041" y="3316864"/>
                  <a:pt x="105172" y="3308487"/>
                  <a:pt x="100890" y="3244473"/>
                </a:cubicBezTo>
                <a:cubicBezTo>
                  <a:pt x="96550" y="3179579"/>
                  <a:pt x="94228" y="3172998"/>
                  <a:pt x="74696" y="3170224"/>
                </a:cubicBezTo>
                <a:cubicBezTo>
                  <a:pt x="59185" y="3168021"/>
                  <a:pt x="53265" y="3160786"/>
                  <a:pt x="53265" y="3144030"/>
                </a:cubicBezTo>
                <a:cubicBezTo>
                  <a:pt x="53265" y="3124538"/>
                  <a:pt x="57888" y="3120880"/>
                  <a:pt x="82520" y="3120880"/>
                </a:cubicBezTo>
                <a:cubicBezTo>
                  <a:pt x="98611" y="3120880"/>
                  <a:pt x="117374" y="3126238"/>
                  <a:pt x="124216" y="3132786"/>
                </a:cubicBezTo>
                <a:cubicBezTo>
                  <a:pt x="131058" y="3139335"/>
                  <a:pt x="145754" y="3150997"/>
                  <a:pt x="156873" y="3158702"/>
                </a:cubicBezTo>
                <a:cubicBezTo>
                  <a:pt x="167992" y="3166407"/>
                  <a:pt x="177226" y="3179265"/>
                  <a:pt x="177393" y="3187277"/>
                </a:cubicBezTo>
                <a:cubicBezTo>
                  <a:pt x="177560" y="3195288"/>
                  <a:pt x="183989" y="3210163"/>
                  <a:pt x="191680" y="3220332"/>
                </a:cubicBezTo>
                <a:cubicBezTo>
                  <a:pt x="199372" y="3230501"/>
                  <a:pt x="205665" y="3246361"/>
                  <a:pt x="205665" y="3255577"/>
                </a:cubicBezTo>
                <a:cubicBezTo>
                  <a:pt x="205665" y="3264793"/>
                  <a:pt x="213023" y="3276451"/>
                  <a:pt x="222016" y="3281484"/>
                </a:cubicBezTo>
                <a:cubicBezTo>
                  <a:pt x="235956" y="3289285"/>
                  <a:pt x="236608" y="3293921"/>
                  <a:pt x="226435" y="3312928"/>
                </a:cubicBezTo>
                <a:cubicBezTo>
                  <a:pt x="219873" y="3325190"/>
                  <a:pt x="213587" y="3354466"/>
                  <a:pt x="212466" y="3377987"/>
                </a:cubicBezTo>
                <a:cubicBezTo>
                  <a:pt x="210735" y="3414291"/>
                  <a:pt x="213686" y="3422194"/>
                  <a:pt x="231990" y="3430294"/>
                </a:cubicBezTo>
                <a:cubicBezTo>
                  <a:pt x="243849" y="3435541"/>
                  <a:pt x="251620" y="3444868"/>
                  <a:pt x="249260" y="3451019"/>
                </a:cubicBezTo>
                <a:cubicBezTo>
                  <a:pt x="246899" y="3457170"/>
                  <a:pt x="250817" y="3464448"/>
                  <a:pt x="257967" y="3467192"/>
                </a:cubicBezTo>
                <a:cubicBezTo>
                  <a:pt x="267128" y="3470707"/>
                  <a:pt x="270141" y="3486405"/>
                  <a:pt x="268171" y="3520368"/>
                </a:cubicBezTo>
                <a:cubicBezTo>
                  <a:pt x="266634" y="3546871"/>
                  <a:pt x="268015" y="3568588"/>
                  <a:pt x="271239" y="3568629"/>
                </a:cubicBezTo>
                <a:cubicBezTo>
                  <a:pt x="284922" y="3568803"/>
                  <a:pt x="300915" y="3623687"/>
                  <a:pt x="300915" y="3670466"/>
                </a:cubicBezTo>
                <a:cubicBezTo>
                  <a:pt x="300915" y="3725131"/>
                  <a:pt x="304764" y="3722521"/>
                  <a:pt x="236621" y="3714065"/>
                </a:cubicBezTo>
                <a:close/>
                <a:moveTo>
                  <a:pt x="9675896" y="3466997"/>
                </a:moveTo>
                <a:cubicBezTo>
                  <a:pt x="9660706" y="3460868"/>
                  <a:pt x="9660361" y="3404544"/>
                  <a:pt x="9675420" y="3389485"/>
                </a:cubicBezTo>
                <a:cubicBezTo>
                  <a:pt x="9684309" y="3380595"/>
                  <a:pt x="9684309" y="3378055"/>
                  <a:pt x="9675420" y="3378055"/>
                </a:cubicBezTo>
                <a:cubicBezTo>
                  <a:pt x="9669133" y="3378055"/>
                  <a:pt x="9663990" y="3369483"/>
                  <a:pt x="9663990" y="3359005"/>
                </a:cubicBezTo>
                <a:cubicBezTo>
                  <a:pt x="9663990" y="3348528"/>
                  <a:pt x="9668276" y="3339955"/>
                  <a:pt x="9673515" y="3339955"/>
                </a:cubicBezTo>
                <a:cubicBezTo>
                  <a:pt x="9678753" y="3339955"/>
                  <a:pt x="9683040" y="3333526"/>
                  <a:pt x="9683040" y="3325667"/>
                </a:cubicBezTo>
                <a:cubicBezTo>
                  <a:pt x="9683040" y="3317810"/>
                  <a:pt x="9687580" y="3311380"/>
                  <a:pt x="9693127" y="3311380"/>
                </a:cubicBezTo>
                <a:cubicBezTo>
                  <a:pt x="9698675" y="3311380"/>
                  <a:pt x="9700747" y="3307390"/>
                  <a:pt x="9697734" y="3302513"/>
                </a:cubicBezTo>
                <a:cubicBezTo>
                  <a:pt x="9688938" y="3288281"/>
                  <a:pt x="9712180" y="3279490"/>
                  <a:pt x="9724351" y="3292446"/>
                </a:cubicBezTo>
                <a:cubicBezTo>
                  <a:pt x="9732790" y="3301428"/>
                  <a:pt x="9732591" y="3305276"/>
                  <a:pt x="9723522" y="3308602"/>
                </a:cubicBezTo>
                <a:cubicBezTo>
                  <a:pt x="9716974" y="3311003"/>
                  <a:pt x="9711616" y="3327612"/>
                  <a:pt x="9711616" y="3345511"/>
                </a:cubicBezTo>
                <a:cubicBezTo>
                  <a:pt x="9711616" y="3363411"/>
                  <a:pt x="9707330" y="3378055"/>
                  <a:pt x="9702091" y="3378055"/>
                </a:cubicBezTo>
                <a:cubicBezTo>
                  <a:pt x="9687395" y="3378055"/>
                  <a:pt x="9690828" y="3412380"/>
                  <a:pt x="9706853" y="3425680"/>
                </a:cubicBezTo>
                <a:cubicBezTo>
                  <a:pt x="9725431" y="3441099"/>
                  <a:pt x="9725074" y="3460232"/>
                  <a:pt x="9706072" y="3467524"/>
                </a:cubicBezTo>
                <a:cubicBezTo>
                  <a:pt x="9697785" y="3470703"/>
                  <a:pt x="9690285" y="3472967"/>
                  <a:pt x="9689403" y="3472553"/>
                </a:cubicBezTo>
                <a:cubicBezTo>
                  <a:pt x="9688527" y="3472140"/>
                  <a:pt x="9682443" y="3469639"/>
                  <a:pt x="9675895" y="3466997"/>
                </a:cubicBezTo>
                <a:close/>
                <a:moveTo>
                  <a:pt x="9654465" y="3182792"/>
                </a:moveTo>
                <a:cubicBezTo>
                  <a:pt x="9654465" y="3174935"/>
                  <a:pt x="9650178" y="3168505"/>
                  <a:pt x="9644940" y="3168505"/>
                </a:cubicBezTo>
                <a:cubicBezTo>
                  <a:pt x="9639701" y="3168505"/>
                  <a:pt x="9635415" y="3162433"/>
                  <a:pt x="9635415" y="3155011"/>
                </a:cubicBezTo>
                <a:cubicBezTo>
                  <a:pt x="9635415" y="3147590"/>
                  <a:pt x="9630357" y="3139832"/>
                  <a:pt x="9624176" y="3137771"/>
                </a:cubicBezTo>
                <a:cubicBezTo>
                  <a:pt x="9601944" y="3130361"/>
                  <a:pt x="9624824" y="3101830"/>
                  <a:pt x="9653000" y="3101830"/>
                </a:cubicBezTo>
                <a:cubicBezTo>
                  <a:pt x="9668239" y="3101830"/>
                  <a:pt x="9686043" y="3095401"/>
                  <a:pt x="9692565" y="3087542"/>
                </a:cubicBezTo>
                <a:cubicBezTo>
                  <a:pt x="9699086" y="3079685"/>
                  <a:pt x="9712846" y="3073255"/>
                  <a:pt x="9723143" y="3073255"/>
                </a:cubicBezTo>
                <a:cubicBezTo>
                  <a:pt x="9739869" y="3073255"/>
                  <a:pt x="9741150" y="3077570"/>
                  <a:pt x="9735165" y="3113736"/>
                </a:cubicBezTo>
                <a:cubicBezTo>
                  <a:pt x="9727173" y="3162042"/>
                  <a:pt x="9723903" y="3168505"/>
                  <a:pt x="9707456" y="3168505"/>
                </a:cubicBezTo>
                <a:cubicBezTo>
                  <a:pt x="9700549" y="3168505"/>
                  <a:pt x="9689561" y="3174935"/>
                  <a:pt x="9683040" y="3182792"/>
                </a:cubicBezTo>
                <a:cubicBezTo>
                  <a:pt x="9676518" y="3190651"/>
                  <a:pt x="9667420" y="3197080"/>
                  <a:pt x="9662824" y="3197080"/>
                </a:cubicBezTo>
                <a:cubicBezTo>
                  <a:pt x="9658226" y="3197080"/>
                  <a:pt x="9654465" y="3190651"/>
                  <a:pt x="9654465" y="3182792"/>
                </a:cubicBezTo>
                <a:close/>
                <a:moveTo>
                  <a:pt x="224715" y="3030955"/>
                </a:moveTo>
                <a:cubicBezTo>
                  <a:pt x="224715" y="3023406"/>
                  <a:pt x="228552" y="3014858"/>
                  <a:pt x="233242" y="3011959"/>
                </a:cubicBezTo>
                <a:cubicBezTo>
                  <a:pt x="243047" y="3005899"/>
                  <a:pt x="254870" y="3030400"/>
                  <a:pt x="246284" y="3038986"/>
                </a:cubicBezTo>
                <a:cubicBezTo>
                  <a:pt x="236063" y="3049207"/>
                  <a:pt x="224715" y="3044981"/>
                  <a:pt x="224715" y="3030955"/>
                </a:cubicBezTo>
                <a:close/>
                <a:moveTo>
                  <a:pt x="9613190" y="2971655"/>
                </a:moveTo>
                <a:cubicBezTo>
                  <a:pt x="9609697" y="2968163"/>
                  <a:pt x="9606840" y="2953467"/>
                  <a:pt x="9606840" y="2938998"/>
                </a:cubicBezTo>
                <a:cubicBezTo>
                  <a:pt x="9606840" y="2924529"/>
                  <a:pt x="9600411" y="2906261"/>
                  <a:pt x="9592552" y="2898403"/>
                </a:cubicBezTo>
                <a:cubicBezTo>
                  <a:pt x="9576642" y="2882493"/>
                  <a:pt x="9572704" y="2806555"/>
                  <a:pt x="9587790" y="2806555"/>
                </a:cubicBezTo>
                <a:cubicBezTo>
                  <a:pt x="9593028" y="2806555"/>
                  <a:pt x="9596243" y="2801197"/>
                  <a:pt x="9594934" y="2794649"/>
                </a:cubicBezTo>
                <a:cubicBezTo>
                  <a:pt x="9591737" y="2778668"/>
                  <a:pt x="9661073" y="2773227"/>
                  <a:pt x="9678942" y="2788057"/>
                </a:cubicBezTo>
                <a:cubicBezTo>
                  <a:pt x="9688135" y="2795687"/>
                  <a:pt x="9692565" y="2819006"/>
                  <a:pt x="9692565" y="2859781"/>
                </a:cubicBezTo>
                <a:cubicBezTo>
                  <a:pt x="9692565" y="2913913"/>
                  <a:pt x="9689625" y="2923205"/>
                  <a:pt x="9664311" y="2949102"/>
                </a:cubicBezTo>
                <a:cubicBezTo>
                  <a:pt x="9635736" y="2978334"/>
                  <a:pt x="9624726" y="2983191"/>
                  <a:pt x="9613190" y="2971655"/>
                </a:cubicBezTo>
                <a:close/>
                <a:moveTo>
                  <a:pt x="9454440" y="2454130"/>
                </a:moveTo>
                <a:cubicBezTo>
                  <a:pt x="9454440" y="2439784"/>
                  <a:pt x="9459413" y="2434641"/>
                  <a:pt x="9471109" y="2436893"/>
                </a:cubicBezTo>
                <a:cubicBezTo>
                  <a:pt x="9480277" y="2438659"/>
                  <a:pt x="9487777" y="2446415"/>
                  <a:pt x="9487777" y="2454130"/>
                </a:cubicBezTo>
                <a:cubicBezTo>
                  <a:pt x="9487777" y="2461845"/>
                  <a:pt x="9480277" y="2469601"/>
                  <a:pt x="9471109" y="2471367"/>
                </a:cubicBezTo>
                <a:cubicBezTo>
                  <a:pt x="9459413" y="2473619"/>
                  <a:pt x="9454440" y="2468476"/>
                  <a:pt x="9454440" y="2454130"/>
                </a:cubicBezTo>
                <a:close/>
                <a:moveTo>
                  <a:pt x="9433552" y="2289824"/>
                </a:moveTo>
                <a:cubicBezTo>
                  <a:pt x="9421406" y="2280185"/>
                  <a:pt x="9402992" y="2225530"/>
                  <a:pt x="9411891" y="2225530"/>
                </a:cubicBezTo>
                <a:cubicBezTo>
                  <a:pt x="9419977" y="2225530"/>
                  <a:pt x="9473490" y="2282635"/>
                  <a:pt x="9473490" y="2291264"/>
                </a:cubicBezTo>
                <a:cubicBezTo>
                  <a:pt x="9473490" y="2305302"/>
                  <a:pt x="9452084" y="2304530"/>
                  <a:pt x="9433552" y="2289824"/>
                </a:cubicBezTo>
                <a:close/>
                <a:moveTo>
                  <a:pt x="9597315" y="2258868"/>
                </a:moveTo>
                <a:cubicBezTo>
                  <a:pt x="9597315" y="2251010"/>
                  <a:pt x="9601601" y="2244580"/>
                  <a:pt x="9606840" y="2244580"/>
                </a:cubicBezTo>
                <a:cubicBezTo>
                  <a:pt x="9612078" y="2244580"/>
                  <a:pt x="9616365" y="2251010"/>
                  <a:pt x="9616365" y="2258868"/>
                </a:cubicBezTo>
                <a:cubicBezTo>
                  <a:pt x="9616365" y="2266726"/>
                  <a:pt x="9612078" y="2273155"/>
                  <a:pt x="9606840" y="2273155"/>
                </a:cubicBezTo>
                <a:cubicBezTo>
                  <a:pt x="9601601" y="2273155"/>
                  <a:pt x="9597315" y="2266726"/>
                  <a:pt x="9597315" y="2258868"/>
                </a:cubicBezTo>
                <a:close/>
                <a:moveTo>
                  <a:pt x="9374367" y="2088077"/>
                </a:moveTo>
                <a:cubicBezTo>
                  <a:pt x="9364627" y="2064765"/>
                  <a:pt x="9354022" y="2054080"/>
                  <a:pt x="9340626" y="2054080"/>
                </a:cubicBezTo>
                <a:cubicBezTo>
                  <a:pt x="9317775" y="2054080"/>
                  <a:pt x="9314871" y="2032999"/>
                  <a:pt x="9335377" y="2015980"/>
                </a:cubicBezTo>
                <a:cubicBezTo>
                  <a:pt x="9343236" y="2009458"/>
                  <a:pt x="9349665" y="1998471"/>
                  <a:pt x="9349665" y="1991563"/>
                </a:cubicBezTo>
                <a:cubicBezTo>
                  <a:pt x="9349665" y="1972424"/>
                  <a:pt x="9367415" y="1965611"/>
                  <a:pt x="9380694" y="1979654"/>
                </a:cubicBezTo>
                <a:cubicBezTo>
                  <a:pt x="9404840" y="2005189"/>
                  <a:pt x="9417611" y="2042113"/>
                  <a:pt x="9414638" y="2077798"/>
                </a:cubicBezTo>
                <a:cubicBezTo>
                  <a:pt x="9410627" y="2125924"/>
                  <a:pt x="9392151" y="2130640"/>
                  <a:pt x="9374367" y="2088077"/>
                </a:cubicBezTo>
                <a:close/>
                <a:moveTo>
                  <a:pt x="9473490" y="1839768"/>
                </a:moveTo>
                <a:cubicBezTo>
                  <a:pt x="9473490" y="1831909"/>
                  <a:pt x="9469204" y="1825480"/>
                  <a:pt x="9463965" y="1825480"/>
                </a:cubicBezTo>
                <a:cubicBezTo>
                  <a:pt x="9458726" y="1825480"/>
                  <a:pt x="9454440" y="1814764"/>
                  <a:pt x="9454440" y="1801668"/>
                </a:cubicBezTo>
                <a:cubicBezTo>
                  <a:pt x="9454440" y="1784963"/>
                  <a:pt x="9459631" y="1777855"/>
                  <a:pt x="9471830" y="1777855"/>
                </a:cubicBezTo>
                <a:cubicBezTo>
                  <a:pt x="9495581" y="1777855"/>
                  <a:pt x="9534458" y="1820843"/>
                  <a:pt x="9527381" y="1839283"/>
                </a:cubicBezTo>
                <a:cubicBezTo>
                  <a:pt x="9519966" y="1858608"/>
                  <a:pt x="9473490" y="1859025"/>
                  <a:pt x="9473490" y="1839768"/>
                </a:cubicBezTo>
                <a:close/>
                <a:moveTo>
                  <a:pt x="9340140" y="1797467"/>
                </a:moveTo>
                <a:cubicBezTo>
                  <a:pt x="9340140" y="1792538"/>
                  <a:pt x="9344426" y="1785855"/>
                  <a:pt x="9349665" y="1782618"/>
                </a:cubicBezTo>
                <a:cubicBezTo>
                  <a:pt x="9354904" y="1779380"/>
                  <a:pt x="9359190" y="1783413"/>
                  <a:pt x="9359190" y="1791580"/>
                </a:cubicBezTo>
                <a:cubicBezTo>
                  <a:pt x="9359190" y="1799748"/>
                  <a:pt x="9354904" y="1806430"/>
                  <a:pt x="9349665" y="1806430"/>
                </a:cubicBezTo>
                <a:cubicBezTo>
                  <a:pt x="9344426" y="1806430"/>
                  <a:pt x="9340140" y="1802397"/>
                  <a:pt x="9340140" y="1797467"/>
                </a:cubicBezTo>
                <a:close/>
                <a:moveTo>
                  <a:pt x="8762973" y="1747888"/>
                </a:moveTo>
                <a:cubicBezTo>
                  <a:pt x="8749922" y="1733186"/>
                  <a:pt x="8748170" y="1726278"/>
                  <a:pt x="8756734" y="1723282"/>
                </a:cubicBezTo>
                <a:cubicBezTo>
                  <a:pt x="8763282" y="1720992"/>
                  <a:pt x="8768640" y="1713045"/>
                  <a:pt x="8768640" y="1705624"/>
                </a:cubicBezTo>
                <a:cubicBezTo>
                  <a:pt x="8768640" y="1698202"/>
                  <a:pt x="8775070" y="1692130"/>
                  <a:pt x="8782927" y="1692130"/>
                </a:cubicBezTo>
                <a:cubicBezTo>
                  <a:pt x="8790786" y="1692130"/>
                  <a:pt x="8797215" y="1687844"/>
                  <a:pt x="8797215" y="1682605"/>
                </a:cubicBezTo>
                <a:cubicBezTo>
                  <a:pt x="8797215" y="1677366"/>
                  <a:pt x="8801501" y="1673080"/>
                  <a:pt x="8806740" y="1673080"/>
                </a:cubicBezTo>
                <a:cubicBezTo>
                  <a:pt x="8820209" y="1673080"/>
                  <a:pt x="8818618" y="1743118"/>
                  <a:pt x="8804835" y="1756900"/>
                </a:cubicBezTo>
                <a:cubicBezTo>
                  <a:pt x="8789148" y="1772587"/>
                  <a:pt x="8783892" y="1771456"/>
                  <a:pt x="8762973" y="1747888"/>
                </a:cubicBezTo>
                <a:close/>
                <a:moveTo>
                  <a:pt x="9241743" y="1675461"/>
                </a:moveTo>
                <a:cubicBezTo>
                  <a:pt x="9238662" y="1650577"/>
                  <a:pt x="9237509" y="1615216"/>
                  <a:pt x="9239181" y="1596880"/>
                </a:cubicBezTo>
                <a:cubicBezTo>
                  <a:pt x="9240852" y="1578544"/>
                  <a:pt x="9239114" y="1531396"/>
                  <a:pt x="9235321" y="1492105"/>
                </a:cubicBezTo>
                <a:cubicBezTo>
                  <a:pt x="9231527" y="1452814"/>
                  <a:pt x="9232128" y="1416596"/>
                  <a:pt x="9236657" y="1411619"/>
                </a:cubicBezTo>
                <a:cubicBezTo>
                  <a:pt x="9241185" y="1406642"/>
                  <a:pt x="9244890" y="1394855"/>
                  <a:pt x="9244890" y="1385425"/>
                </a:cubicBezTo>
                <a:cubicBezTo>
                  <a:pt x="9244890" y="1375995"/>
                  <a:pt x="9249176" y="1368280"/>
                  <a:pt x="9254415" y="1368280"/>
                </a:cubicBezTo>
                <a:cubicBezTo>
                  <a:pt x="9259654" y="1368280"/>
                  <a:pt x="9263940" y="1347307"/>
                  <a:pt x="9263940" y="1321674"/>
                </a:cubicBezTo>
                <a:cubicBezTo>
                  <a:pt x="9263940" y="1287962"/>
                  <a:pt x="9268108" y="1273469"/>
                  <a:pt x="9279007" y="1269287"/>
                </a:cubicBezTo>
                <a:cubicBezTo>
                  <a:pt x="9304740" y="1259412"/>
                  <a:pt x="9310201" y="1262648"/>
                  <a:pt x="9313314" y="1289617"/>
                </a:cubicBezTo>
                <a:cubicBezTo>
                  <a:pt x="9317263" y="1323837"/>
                  <a:pt x="9347275" y="1330028"/>
                  <a:pt x="9369080" y="1301122"/>
                </a:cubicBezTo>
                <a:cubicBezTo>
                  <a:pt x="9397353" y="1263640"/>
                  <a:pt x="9416340" y="1282622"/>
                  <a:pt x="9416340" y="1348369"/>
                </a:cubicBezTo>
                <a:cubicBezTo>
                  <a:pt x="9416340" y="1379657"/>
                  <a:pt x="9411705" y="1408120"/>
                  <a:pt x="9406041" y="1411621"/>
                </a:cubicBezTo>
                <a:cubicBezTo>
                  <a:pt x="9400377" y="1415122"/>
                  <a:pt x="9382570" y="1405731"/>
                  <a:pt x="9366472" y="1390752"/>
                </a:cubicBezTo>
                <a:cubicBezTo>
                  <a:pt x="9346891" y="1372533"/>
                  <a:pt x="9339156" y="1369012"/>
                  <a:pt x="9343107" y="1380115"/>
                </a:cubicBezTo>
                <a:cubicBezTo>
                  <a:pt x="9346355" y="1389244"/>
                  <a:pt x="9343491" y="1401871"/>
                  <a:pt x="9336742" y="1408175"/>
                </a:cubicBezTo>
                <a:cubicBezTo>
                  <a:pt x="9326766" y="1417496"/>
                  <a:pt x="9327222" y="1422849"/>
                  <a:pt x="9339186" y="1436821"/>
                </a:cubicBezTo>
                <a:cubicBezTo>
                  <a:pt x="9357060" y="1457696"/>
                  <a:pt x="9386351" y="1459248"/>
                  <a:pt x="9393846" y="1439718"/>
                </a:cubicBezTo>
                <a:cubicBezTo>
                  <a:pt x="9399623" y="1424660"/>
                  <a:pt x="9425865" y="1419628"/>
                  <a:pt x="9425865" y="1433577"/>
                </a:cubicBezTo>
                <a:cubicBezTo>
                  <a:pt x="9425865" y="1438058"/>
                  <a:pt x="9439795" y="1445702"/>
                  <a:pt x="9456821" y="1450564"/>
                </a:cubicBezTo>
                <a:cubicBezTo>
                  <a:pt x="9477608" y="1456499"/>
                  <a:pt x="9488748" y="1466112"/>
                  <a:pt x="9490731" y="1479825"/>
                </a:cubicBezTo>
                <a:cubicBezTo>
                  <a:pt x="9492355" y="1491057"/>
                  <a:pt x="9499856" y="1505369"/>
                  <a:pt x="9507399" y="1511630"/>
                </a:cubicBezTo>
                <a:cubicBezTo>
                  <a:pt x="9514943" y="1517890"/>
                  <a:pt x="9521115" y="1530754"/>
                  <a:pt x="9521115" y="1540216"/>
                </a:cubicBezTo>
                <a:cubicBezTo>
                  <a:pt x="9521115" y="1549678"/>
                  <a:pt x="9527235" y="1563539"/>
                  <a:pt x="9534713" y="1571018"/>
                </a:cubicBezTo>
                <a:cubicBezTo>
                  <a:pt x="9552043" y="1588348"/>
                  <a:pt x="9565177" y="1654030"/>
                  <a:pt x="9551312" y="1654030"/>
                </a:cubicBezTo>
                <a:cubicBezTo>
                  <a:pt x="9545800" y="1654030"/>
                  <a:pt x="9538546" y="1649591"/>
                  <a:pt x="9535192" y="1644165"/>
                </a:cubicBezTo>
                <a:cubicBezTo>
                  <a:pt x="9531839" y="1638739"/>
                  <a:pt x="9513369" y="1634978"/>
                  <a:pt x="9494149" y="1635808"/>
                </a:cubicBezTo>
                <a:cubicBezTo>
                  <a:pt x="9474929" y="1636638"/>
                  <a:pt x="9424997" y="1633968"/>
                  <a:pt x="9383191" y="1629874"/>
                </a:cubicBezTo>
                <a:cubicBezTo>
                  <a:pt x="9311130" y="1622817"/>
                  <a:pt x="9308036" y="1623287"/>
                  <a:pt x="9323660" y="1638910"/>
                </a:cubicBezTo>
                <a:cubicBezTo>
                  <a:pt x="9332724" y="1647975"/>
                  <a:pt x="9340140" y="1660105"/>
                  <a:pt x="9340140" y="1665867"/>
                </a:cubicBezTo>
                <a:cubicBezTo>
                  <a:pt x="9340140" y="1671628"/>
                  <a:pt x="9347257" y="1684207"/>
                  <a:pt x="9355957" y="1693820"/>
                </a:cubicBezTo>
                <a:cubicBezTo>
                  <a:pt x="9376957" y="1717025"/>
                  <a:pt x="9369457" y="1722320"/>
                  <a:pt x="9331149" y="1711333"/>
                </a:cubicBezTo>
                <a:cubicBezTo>
                  <a:pt x="9311052" y="1705569"/>
                  <a:pt x="9293363" y="1705629"/>
                  <a:pt x="9282400" y="1711496"/>
                </a:cubicBezTo>
                <a:cubicBezTo>
                  <a:pt x="9253122" y="1727165"/>
                  <a:pt x="9247530" y="1722209"/>
                  <a:pt x="9241743" y="1675461"/>
                </a:cubicBezTo>
                <a:close/>
                <a:moveTo>
                  <a:pt x="9011934" y="1607063"/>
                </a:moveTo>
                <a:cubicBezTo>
                  <a:pt x="9004890" y="1595666"/>
                  <a:pt x="9022809" y="1584372"/>
                  <a:pt x="9035496" y="1592213"/>
                </a:cubicBezTo>
                <a:cubicBezTo>
                  <a:pt x="9046148" y="1598797"/>
                  <a:pt x="9039155" y="1615930"/>
                  <a:pt x="9025815" y="1615930"/>
                </a:cubicBezTo>
                <a:cubicBezTo>
                  <a:pt x="9021195" y="1615930"/>
                  <a:pt x="9014949" y="1611940"/>
                  <a:pt x="9011934" y="1607063"/>
                </a:cubicBezTo>
                <a:close/>
                <a:moveTo>
                  <a:pt x="9076962" y="1403999"/>
                </a:moveTo>
                <a:cubicBezTo>
                  <a:pt x="9080120" y="1392212"/>
                  <a:pt x="9082764" y="1375067"/>
                  <a:pt x="9082835" y="1365899"/>
                </a:cubicBezTo>
                <a:cubicBezTo>
                  <a:pt x="9083033" y="1340535"/>
                  <a:pt x="9110369" y="1346012"/>
                  <a:pt x="9117083" y="1372761"/>
                </a:cubicBezTo>
                <a:cubicBezTo>
                  <a:pt x="9120868" y="1387843"/>
                  <a:pt x="9117757" y="1401523"/>
                  <a:pt x="9108420" y="1410861"/>
                </a:cubicBezTo>
                <a:cubicBezTo>
                  <a:pt x="9086586" y="1432694"/>
                  <a:pt x="9070228" y="1429126"/>
                  <a:pt x="9076962" y="1403999"/>
                </a:cubicBezTo>
                <a:close/>
                <a:moveTo>
                  <a:pt x="9161456" y="1211327"/>
                </a:moveTo>
                <a:cubicBezTo>
                  <a:pt x="9164729" y="1194205"/>
                  <a:pt x="9161111" y="1186183"/>
                  <a:pt x="9148279" y="1182111"/>
                </a:cubicBezTo>
                <a:cubicBezTo>
                  <a:pt x="9138550" y="1179023"/>
                  <a:pt x="9130590" y="1168213"/>
                  <a:pt x="9130590" y="1158088"/>
                </a:cubicBezTo>
                <a:cubicBezTo>
                  <a:pt x="9130590" y="1117412"/>
                  <a:pt x="9177093" y="1153958"/>
                  <a:pt x="9184658" y="1200579"/>
                </a:cubicBezTo>
                <a:cubicBezTo>
                  <a:pt x="9189279" y="1229052"/>
                  <a:pt x="9187385" y="1234930"/>
                  <a:pt x="9173588" y="1234930"/>
                </a:cubicBezTo>
                <a:cubicBezTo>
                  <a:pt x="9161010" y="1234930"/>
                  <a:pt x="9158046" y="1229164"/>
                  <a:pt x="9161456" y="1211327"/>
                </a:cubicBezTo>
                <a:close/>
                <a:moveTo>
                  <a:pt x="8798934" y="1165874"/>
                </a:moveTo>
                <a:cubicBezTo>
                  <a:pt x="8800608" y="1154087"/>
                  <a:pt x="8808407" y="1144443"/>
                  <a:pt x="8816265" y="1144443"/>
                </a:cubicBezTo>
                <a:cubicBezTo>
                  <a:pt x="8824123" y="1144443"/>
                  <a:pt x="8831922" y="1154087"/>
                  <a:pt x="8833596" y="1165874"/>
                </a:cubicBezTo>
                <a:cubicBezTo>
                  <a:pt x="8835939" y="1182368"/>
                  <a:pt x="8831946" y="1187305"/>
                  <a:pt x="8816265" y="1187305"/>
                </a:cubicBezTo>
                <a:cubicBezTo>
                  <a:pt x="8800584" y="1187305"/>
                  <a:pt x="8796591" y="1182368"/>
                  <a:pt x="8798934" y="1165874"/>
                </a:cubicBezTo>
                <a:close/>
                <a:moveTo>
                  <a:pt x="9299266" y="1169973"/>
                </a:moveTo>
                <a:cubicBezTo>
                  <a:pt x="9284922" y="1161269"/>
                  <a:pt x="9275257" y="1148750"/>
                  <a:pt x="9277789" y="1142151"/>
                </a:cubicBezTo>
                <a:cubicBezTo>
                  <a:pt x="9280321" y="1135553"/>
                  <a:pt x="9278240" y="1130155"/>
                  <a:pt x="9273166" y="1130155"/>
                </a:cubicBezTo>
                <a:cubicBezTo>
                  <a:pt x="9268092" y="1130155"/>
                  <a:pt x="9263940" y="1119305"/>
                  <a:pt x="9263940" y="1106044"/>
                </a:cubicBezTo>
                <a:cubicBezTo>
                  <a:pt x="9263940" y="1091671"/>
                  <a:pt x="9257207" y="1079556"/>
                  <a:pt x="9247271" y="1076049"/>
                </a:cubicBezTo>
                <a:cubicBezTo>
                  <a:pt x="9220056" y="1066444"/>
                  <a:pt x="9187740" y="1032867"/>
                  <a:pt x="9187740" y="1014195"/>
                </a:cubicBezTo>
                <a:cubicBezTo>
                  <a:pt x="9187740" y="1004630"/>
                  <a:pt x="9191562" y="996805"/>
                  <a:pt x="9196232" y="996805"/>
                </a:cubicBezTo>
                <a:cubicBezTo>
                  <a:pt x="9200904" y="996805"/>
                  <a:pt x="9207414" y="986089"/>
                  <a:pt x="9210701" y="972993"/>
                </a:cubicBezTo>
                <a:cubicBezTo>
                  <a:pt x="9213989" y="959896"/>
                  <a:pt x="9222069" y="949180"/>
                  <a:pt x="9228658" y="949180"/>
                </a:cubicBezTo>
                <a:cubicBezTo>
                  <a:pt x="9243427" y="949180"/>
                  <a:pt x="9368715" y="1074161"/>
                  <a:pt x="9368715" y="1088894"/>
                </a:cubicBezTo>
                <a:cubicBezTo>
                  <a:pt x="9368715" y="1094750"/>
                  <a:pt x="9362286" y="1102009"/>
                  <a:pt x="9354427" y="1105025"/>
                </a:cubicBezTo>
                <a:cubicBezTo>
                  <a:pt x="9345523" y="1108441"/>
                  <a:pt x="9340140" y="1122969"/>
                  <a:pt x="9340140" y="1143581"/>
                </a:cubicBezTo>
                <a:cubicBezTo>
                  <a:pt x="9340140" y="1184886"/>
                  <a:pt x="9332245" y="1189983"/>
                  <a:pt x="9299266" y="1169973"/>
                </a:cubicBezTo>
                <a:close/>
                <a:moveTo>
                  <a:pt x="8797215" y="1096818"/>
                </a:moveTo>
                <a:cubicBezTo>
                  <a:pt x="8797215" y="1088959"/>
                  <a:pt x="8801501" y="1082530"/>
                  <a:pt x="8806740" y="1082530"/>
                </a:cubicBezTo>
                <a:cubicBezTo>
                  <a:pt x="8819724" y="1082530"/>
                  <a:pt x="8818789" y="1038688"/>
                  <a:pt x="8805347" y="1017163"/>
                </a:cubicBezTo>
                <a:cubicBezTo>
                  <a:pt x="8793341" y="997939"/>
                  <a:pt x="8802044" y="945153"/>
                  <a:pt x="8815816" y="953665"/>
                </a:cubicBezTo>
                <a:cubicBezTo>
                  <a:pt x="8820501" y="956560"/>
                  <a:pt x="8833306" y="946328"/>
                  <a:pt x="8844272" y="930928"/>
                </a:cubicBezTo>
                <a:cubicBezTo>
                  <a:pt x="8855238" y="915527"/>
                  <a:pt x="8879467" y="897892"/>
                  <a:pt x="8898114" y="891737"/>
                </a:cubicBezTo>
                <a:cubicBezTo>
                  <a:pt x="8928288" y="881779"/>
                  <a:pt x="8934362" y="882752"/>
                  <a:pt x="8953336" y="900577"/>
                </a:cubicBezTo>
                <a:cubicBezTo>
                  <a:pt x="8965062" y="911592"/>
                  <a:pt x="8985815" y="920605"/>
                  <a:pt x="8999456" y="920605"/>
                </a:cubicBezTo>
                <a:cubicBezTo>
                  <a:pt x="9038913" y="920605"/>
                  <a:pt x="9054390" y="930443"/>
                  <a:pt x="9054390" y="955524"/>
                </a:cubicBezTo>
                <a:cubicBezTo>
                  <a:pt x="9054390" y="968935"/>
                  <a:pt x="9050264" y="976329"/>
                  <a:pt x="9044699" y="972890"/>
                </a:cubicBezTo>
                <a:cubicBezTo>
                  <a:pt x="9039369" y="969596"/>
                  <a:pt x="9011321" y="969860"/>
                  <a:pt x="8982370" y="973478"/>
                </a:cubicBezTo>
                <a:cubicBezTo>
                  <a:pt x="8922101" y="981008"/>
                  <a:pt x="8876451" y="1017342"/>
                  <a:pt x="8866832" y="1065439"/>
                </a:cubicBezTo>
                <a:cubicBezTo>
                  <a:pt x="8859521" y="1101992"/>
                  <a:pt x="8797215" y="1130076"/>
                  <a:pt x="8797215" y="1096818"/>
                </a:cubicBezTo>
                <a:close/>
                <a:moveTo>
                  <a:pt x="8282865" y="1039538"/>
                </a:moveTo>
                <a:cubicBezTo>
                  <a:pt x="8282865" y="1031609"/>
                  <a:pt x="8278892" y="1017679"/>
                  <a:pt x="8274035" y="1008582"/>
                </a:cubicBezTo>
                <a:cubicBezTo>
                  <a:pt x="8269179" y="999485"/>
                  <a:pt x="8262860" y="984477"/>
                  <a:pt x="8259992" y="975231"/>
                </a:cubicBezTo>
                <a:cubicBezTo>
                  <a:pt x="8257125" y="965984"/>
                  <a:pt x="8244610" y="954553"/>
                  <a:pt x="8232183" y="949828"/>
                </a:cubicBezTo>
                <a:cubicBezTo>
                  <a:pt x="8219755" y="945103"/>
                  <a:pt x="8201866" y="924808"/>
                  <a:pt x="8192430" y="904727"/>
                </a:cubicBezTo>
                <a:cubicBezTo>
                  <a:pt x="8182994" y="884647"/>
                  <a:pt x="8170997" y="865435"/>
                  <a:pt x="8165769" y="862035"/>
                </a:cubicBezTo>
                <a:cubicBezTo>
                  <a:pt x="8152350" y="853307"/>
                  <a:pt x="8165044" y="825355"/>
                  <a:pt x="8182426" y="825355"/>
                </a:cubicBezTo>
                <a:cubicBezTo>
                  <a:pt x="8199196" y="825355"/>
                  <a:pt x="8263176" y="891080"/>
                  <a:pt x="8263557" y="908699"/>
                </a:cubicBezTo>
                <a:cubicBezTo>
                  <a:pt x="8263699" y="915247"/>
                  <a:pt x="8267907" y="920605"/>
                  <a:pt x="8272909" y="920605"/>
                </a:cubicBezTo>
                <a:cubicBezTo>
                  <a:pt x="8281421" y="920605"/>
                  <a:pt x="8298555" y="983493"/>
                  <a:pt x="8294319" y="999186"/>
                </a:cubicBezTo>
                <a:cubicBezTo>
                  <a:pt x="8293258" y="1003115"/>
                  <a:pt x="8296676" y="1006330"/>
                  <a:pt x="8301915" y="1006330"/>
                </a:cubicBezTo>
                <a:cubicBezTo>
                  <a:pt x="8307154" y="1006330"/>
                  <a:pt x="8311440" y="1017046"/>
                  <a:pt x="8311440" y="1030143"/>
                </a:cubicBezTo>
                <a:cubicBezTo>
                  <a:pt x="8311440" y="1044959"/>
                  <a:pt x="8306043" y="1053955"/>
                  <a:pt x="8297153" y="1053955"/>
                </a:cubicBezTo>
                <a:cubicBezTo>
                  <a:pt x="8289295" y="1053955"/>
                  <a:pt x="8282865" y="1047467"/>
                  <a:pt x="8282865" y="1039538"/>
                </a:cubicBezTo>
                <a:close/>
                <a:moveTo>
                  <a:pt x="3351098" y="995019"/>
                </a:moveTo>
                <a:cubicBezTo>
                  <a:pt x="3356985" y="977358"/>
                  <a:pt x="3377490" y="974428"/>
                  <a:pt x="3377490" y="991249"/>
                </a:cubicBezTo>
                <a:cubicBezTo>
                  <a:pt x="3377490" y="999543"/>
                  <a:pt x="3370704" y="1006330"/>
                  <a:pt x="3362409" y="1006330"/>
                </a:cubicBezTo>
                <a:cubicBezTo>
                  <a:pt x="3354114" y="1006330"/>
                  <a:pt x="3349024" y="1001240"/>
                  <a:pt x="3351098" y="995019"/>
                </a:cubicBezTo>
                <a:close/>
                <a:moveTo>
                  <a:pt x="4583990" y="961880"/>
                </a:moveTo>
                <a:cubicBezTo>
                  <a:pt x="4580498" y="958388"/>
                  <a:pt x="4577640" y="947383"/>
                  <a:pt x="4577640" y="937426"/>
                </a:cubicBezTo>
                <a:cubicBezTo>
                  <a:pt x="4577640" y="923082"/>
                  <a:pt x="4582092" y="920666"/>
                  <a:pt x="4599072" y="925796"/>
                </a:cubicBezTo>
                <a:cubicBezTo>
                  <a:pt x="4627665" y="934435"/>
                  <a:pt x="4638317" y="945293"/>
                  <a:pt x="4630541" y="957875"/>
                </a:cubicBezTo>
                <a:cubicBezTo>
                  <a:pt x="4623474" y="969309"/>
                  <a:pt x="4593959" y="971848"/>
                  <a:pt x="4583990" y="961880"/>
                </a:cubicBezTo>
                <a:close/>
                <a:moveTo>
                  <a:pt x="8730540" y="934893"/>
                </a:moveTo>
                <a:cubicBezTo>
                  <a:pt x="8730540" y="926161"/>
                  <a:pt x="8735148" y="920553"/>
                  <a:pt x="8740779" y="922431"/>
                </a:cubicBezTo>
                <a:cubicBezTo>
                  <a:pt x="8746411" y="924308"/>
                  <a:pt x="8751019" y="929916"/>
                  <a:pt x="8751019" y="934893"/>
                </a:cubicBezTo>
                <a:cubicBezTo>
                  <a:pt x="8751019" y="939869"/>
                  <a:pt x="8746411" y="945477"/>
                  <a:pt x="8740779" y="947354"/>
                </a:cubicBezTo>
                <a:cubicBezTo>
                  <a:pt x="8735148" y="949232"/>
                  <a:pt x="8730540" y="943624"/>
                  <a:pt x="8730540" y="934893"/>
                </a:cubicBezTo>
                <a:close/>
                <a:moveTo>
                  <a:pt x="8275721" y="744432"/>
                </a:moveTo>
                <a:cubicBezTo>
                  <a:pt x="8269173" y="736994"/>
                  <a:pt x="8263815" y="726967"/>
                  <a:pt x="8263815" y="722148"/>
                </a:cubicBezTo>
                <a:cubicBezTo>
                  <a:pt x="8263815" y="717330"/>
                  <a:pt x="8257641" y="708263"/>
                  <a:pt x="8250094" y="702000"/>
                </a:cubicBezTo>
                <a:cubicBezTo>
                  <a:pt x="8234273" y="688869"/>
                  <a:pt x="8240632" y="663430"/>
                  <a:pt x="8259737" y="663430"/>
                </a:cubicBezTo>
                <a:cubicBezTo>
                  <a:pt x="8266850" y="663430"/>
                  <a:pt x="8277780" y="673074"/>
                  <a:pt x="8284025" y="684861"/>
                </a:cubicBezTo>
                <a:cubicBezTo>
                  <a:pt x="8290271" y="696648"/>
                  <a:pt x="8303674" y="713566"/>
                  <a:pt x="8313810" y="722456"/>
                </a:cubicBezTo>
                <a:cubicBezTo>
                  <a:pt x="8323946" y="731346"/>
                  <a:pt x="8329450" y="743133"/>
                  <a:pt x="8326040" y="748649"/>
                </a:cubicBezTo>
                <a:cubicBezTo>
                  <a:pt x="8317309" y="762777"/>
                  <a:pt x="8289846" y="760475"/>
                  <a:pt x="8275721" y="744432"/>
                </a:cubicBezTo>
                <a:close/>
                <a:moveTo>
                  <a:pt x="5255598" y="618976"/>
                </a:moveTo>
                <a:cubicBezTo>
                  <a:pt x="5260233" y="595080"/>
                  <a:pt x="5282490" y="591798"/>
                  <a:pt x="5282490" y="615011"/>
                </a:cubicBezTo>
                <a:cubicBezTo>
                  <a:pt x="5282490" y="626711"/>
                  <a:pt x="5276340" y="634855"/>
                  <a:pt x="5267504" y="634855"/>
                </a:cubicBezTo>
                <a:cubicBezTo>
                  <a:pt x="5258635" y="634855"/>
                  <a:pt x="5253775" y="628374"/>
                  <a:pt x="5255598" y="618976"/>
                </a:cubicBezTo>
                <a:close/>
                <a:moveTo>
                  <a:pt x="8145858" y="503886"/>
                </a:moveTo>
                <a:cubicBezTo>
                  <a:pt x="8142624" y="494718"/>
                  <a:pt x="8137480" y="481860"/>
                  <a:pt x="8134428" y="475311"/>
                </a:cubicBezTo>
                <a:cubicBezTo>
                  <a:pt x="8131235" y="468462"/>
                  <a:pt x="8135284" y="463405"/>
                  <a:pt x="8143959" y="463405"/>
                </a:cubicBezTo>
                <a:cubicBezTo>
                  <a:pt x="8152254" y="463405"/>
                  <a:pt x="8159040" y="469477"/>
                  <a:pt x="8159040" y="476899"/>
                </a:cubicBezTo>
                <a:cubicBezTo>
                  <a:pt x="8159040" y="484320"/>
                  <a:pt x="8164086" y="492074"/>
                  <a:pt x="8170252" y="494130"/>
                </a:cubicBezTo>
                <a:cubicBezTo>
                  <a:pt x="8176418" y="496185"/>
                  <a:pt x="8178308" y="502972"/>
                  <a:pt x="8174452" y="509211"/>
                </a:cubicBezTo>
                <a:cubicBezTo>
                  <a:pt x="8164438" y="525414"/>
                  <a:pt x="8152679" y="523225"/>
                  <a:pt x="8145858" y="503886"/>
                </a:cubicBezTo>
                <a:close/>
                <a:moveTo>
                  <a:pt x="5387265" y="377587"/>
                </a:moveTo>
                <a:cubicBezTo>
                  <a:pt x="5387265" y="367058"/>
                  <a:pt x="5378693" y="351104"/>
                  <a:pt x="5368215" y="342132"/>
                </a:cubicBezTo>
                <a:cubicBezTo>
                  <a:pt x="5357738" y="333161"/>
                  <a:pt x="5349165" y="318201"/>
                  <a:pt x="5349165" y="308888"/>
                </a:cubicBezTo>
                <a:cubicBezTo>
                  <a:pt x="5349165" y="290201"/>
                  <a:pt x="5372821" y="285814"/>
                  <a:pt x="5383182" y="302579"/>
                </a:cubicBezTo>
                <a:cubicBezTo>
                  <a:pt x="5387134" y="308973"/>
                  <a:pt x="5405977" y="311373"/>
                  <a:pt x="5430514" y="308608"/>
                </a:cubicBezTo>
                <a:cubicBezTo>
                  <a:pt x="5467092" y="304485"/>
                  <a:pt x="5473405" y="306886"/>
                  <a:pt x="5491953" y="331975"/>
                </a:cubicBezTo>
                <a:cubicBezTo>
                  <a:pt x="5503324" y="347354"/>
                  <a:pt x="5510273" y="366072"/>
                  <a:pt x="5507395" y="373571"/>
                </a:cubicBezTo>
                <a:cubicBezTo>
                  <a:pt x="5499823" y="393303"/>
                  <a:pt x="5488409" y="390334"/>
                  <a:pt x="5477630" y="365829"/>
                </a:cubicBezTo>
                <a:cubicBezTo>
                  <a:pt x="5462710" y="331910"/>
                  <a:pt x="5435770" y="332798"/>
                  <a:pt x="5428842" y="367438"/>
                </a:cubicBezTo>
                <a:cubicBezTo>
                  <a:pt x="5421995" y="401673"/>
                  <a:pt x="5387265" y="410150"/>
                  <a:pt x="5387265" y="377587"/>
                </a:cubicBezTo>
                <a:close/>
                <a:moveTo>
                  <a:pt x="5227523" y="356844"/>
                </a:moveTo>
                <a:cubicBezTo>
                  <a:pt x="5233410" y="339183"/>
                  <a:pt x="5253915" y="336253"/>
                  <a:pt x="5253915" y="353074"/>
                </a:cubicBezTo>
                <a:cubicBezTo>
                  <a:pt x="5253915" y="361368"/>
                  <a:pt x="5247129" y="368155"/>
                  <a:pt x="5238834" y="368155"/>
                </a:cubicBezTo>
                <a:cubicBezTo>
                  <a:pt x="5230539" y="368155"/>
                  <a:pt x="5225449" y="363065"/>
                  <a:pt x="5227523" y="356844"/>
                </a:cubicBezTo>
                <a:close/>
                <a:moveTo>
                  <a:pt x="7968540" y="349105"/>
                </a:moveTo>
                <a:cubicBezTo>
                  <a:pt x="7968540" y="338522"/>
                  <a:pt x="7974890" y="330055"/>
                  <a:pt x="7982828" y="330055"/>
                </a:cubicBezTo>
                <a:cubicBezTo>
                  <a:pt x="7990765" y="330055"/>
                  <a:pt x="7997115" y="338522"/>
                  <a:pt x="7997115" y="349105"/>
                </a:cubicBezTo>
                <a:cubicBezTo>
                  <a:pt x="7997115" y="359688"/>
                  <a:pt x="7990765" y="368155"/>
                  <a:pt x="7982828" y="368155"/>
                </a:cubicBezTo>
                <a:cubicBezTo>
                  <a:pt x="7974890" y="368155"/>
                  <a:pt x="7968540" y="359688"/>
                  <a:pt x="7968540" y="349105"/>
                </a:cubicBezTo>
                <a:close/>
                <a:moveTo>
                  <a:pt x="5738562" y="351486"/>
                </a:moveTo>
                <a:cubicBezTo>
                  <a:pt x="5737942" y="347557"/>
                  <a:pt x="5737942" y="341128"/>
                  <a:pt x="5738562" y="337199"/>
                </a:cubicBezTo>
                <a:cubicBezTo>
                  <a:pt x="5739182" y="333270"/>
                  <a:pt x="5735404" y="330055"/>
                  <a:pt x="5730165" y="330055"/>
                </a:cubicBezTo>
                <a:cubicBezTo>
                  <a:pt x="5714596" y="330055"/>
                  <a:pt x="5719922" y="298339"/>
                  <a:pt x="5739419" y="274957"/>
                </a:cubicBezTo>
                <a:cubicBezTo>
                  <a:pt x="5763718" y="245818"/>
                  <a:pt x="5806365" y="254270"/>
                  <a:pt x="5806365" y="288225"/>
                </a:cubicBezTo>
                <a:cubicBezTo>
                  <a:pt x="5806365" y="300754"/>
                  <a:pt x="5802161" y="311005"/>
                  <a:pt x="5797022" y="311005"/>
                </a:cubicBezTo>
                <a:cubicBezTo>
                  <a:pt x="5791883" y="311005"/>
                  <a:pt x="5784989" y="321721"/>
                  <a:pt x="5781701" y="334817"/>
                </a:cubicBezTo>
                <a:cubicBezTo>
                  <a:pt x="5776213" y="356686"/>
                  <a:pt x="5741501" y="370098"/>
                  <a:pt x="5738562" y="351486"/>
                </a:cubicBezTo>
                <a:close/>
                <a:moveTo>
                  <a:pt x="7028698" y="332746"/>
                </a:moveTo>
                <a:cubicBezTo>
                  <a:pt x="6985052" y="327276"/>
                  <a:pt x="6946280" y="285611"/>
                  <a:pt x="6953351" y="251780"/>
                </a:cubicBezTo>
                <a:cubicBezTo>
                  <a:pt x="6956398" y="237205"/>
                  <a:pt x="6961656" y="211492"/>
                  <a:pt x="6965037" y="194641"/>
                </a:cubicBezTo>
                <a:cubicBezTo>
                  <a:pt x="6976813" y="135936"/>
                  <a:pt x="7016040" y="126249"/>
                  <a:pt x="7016040" y="182045"/>
                </a:cubicBezTo>
                <a:cubicBezTo>
                  <a:pt x="7016040" y="199303"/>
                  <a:pt x="7022470" y="218758"/>
                  <a:pt x="7030328" y="225280"/>
                </a:cubicBezTo>
                <a:cubicBezTo>
                  <a:pt x="7038186" y="231802"/>
                  <a:pt x="7044615" y="247634"/>
                  <a:pt x="7044615" y="260464"/>
                </a:cubicBezTo>
                <a:cubicBezTo>
                  <a:pt x="7044615" y="273294"/>
                  <a:pt x="7051045" y="290220"/>
                  <a:pt x="7058903" y="298078"/>
                </a:cubicBezTo>
                <a:cubicBezTo>
                  <a:pt x="7073670" y="312846"/>
                  <a:pt x="7078656" y="340746"/>
                  <a:pt x="7066046" y="338056"/>
                </a:cubicBezTo>
                <a:cubicBezTo>
                  <a:pt x="7062117" y="337217"/>
                  <a:pt x="7045310" y="334828"/>
                  <a:pt x="7028698" y="332746"/>
                </a:cubicBezTo>
                <a:close/>
                <a:moveTo>
                  <a:pt x="5573003" y="301480"/>
                </a:moveTo>
                <a:cubicBezTo>
                  <a:pt x="5569765" y="296241"/>
                  <a:pt x="5558796" y="291955"/>
                  <a:pt x="5548628" y="291955"/>
                </a:cubicBezTo>
                <a:cubicBezTo>
                  <a:pt x="5538460" y="291955"/>
                  <a:pt x="5530140" y="286458"/>
                  <a:pt x="5530140" y="279739"/>
                </a:cubicBezTo>
                <a:cubicBezTo>
                  <a:pt x="5530140" y="263819"/>
                  <a:pt x="5614148" y="259622"/>
                  <a:pt x="5632241" y="274638"/>
                </a:cubicBezTo>
                <a:cubicBezTo>
                  <a:pt x="5643051" y="283609"/>
                  <a:pt x="5639946" y="287946"/>
                  <a:pt x="5615289" y="298313"/>
                </a:cubicBezTo>
                <a:cubicBezTo>
                  <a:pt x="5579164" y="313502"/>
                  <a:pt x="5580376" y="313411"/>
                  <a:pt x="5573003" y="301480"/>
                </a:cubicBezTo>
                <a:close/>
                <a:moveTo>
                  <a:pt x="5468228" y="282430"/>
                </a:moveTo>
                <a:cubicBezTo>
                  <a:pt x="5464990" y="277191"/>
                  <a:pt x="5469023" y="272905"/>
                  <a:pt x="5477190" y="272905"/>
                </a:cubicBezTo>
                <a:cubicBezTo>
                  <a:pt x="5485358" y="272905"/>
                  <a:pt x="5492040" y="277191"/>
                  <a:pt x="5492040" y="282430"/>
                </a:cubicBezTo>
                <a:cubicBezTo>
                  <a:pt x="5492040" y="287669"/>
                  <a:pt x="5488007" y="291955"/>
                  <a:pt x="5483077" y="291955"/>
                </a:cubicBezTo>
                <a:cubicBezTo>
                  <a:pt x="5478148" y="291955"/>
                  <a:pt x="5471466" y="287669"/>
                  <a:pt x="5468228" y="282430"/>
                </a:cubicBezTo>
                <a:close/>
                <a:moveTo>
                  <a:pt x="7168440" y="268936"/>
                </a:moveTo>
                <a:cubicBezTo>
                  <a:pt x="7168440" y="260642"/>
                  <a:pt x="7175227" y="253855"/>
                  <a:pt x="7183522" y="253855"/>
                </a:cubicBezTo>
                <a:cubicBezTo>
                  <a:pt x="7200342" y="253855"/>
                  <a:pt x="7197413" y="274360"/>
                  <a:pt x="7179751" y="280247"/>
                </a:cubicBezTo>
                <a:cubicBezTo>
                  <a:pt x="7173530" y="282321"/>
                  <a:pt x="7168440" y="277231"/>
                  <a:pt x="7168440" y="268936"/>
                </a:cubicBezTo>
                <a:close/>
                <a:moveTo>
                  <a:pt x="7818323" y="252069"/>
                </a:moveTo>
                <a:cubicBezTo>
                  <a:pt x="7824210" y="234408"/>
                  <a:pt x="7844715" y="231478"/>
                  <a:pt x="7844715" y="248299"/>
                </a:cubicBezTo>
                <a:cubicBezTo>
                  <a:pt x="7844715" y="256593"/>
                  <a:pt x="7837929" y="263380"/>
                  <a:pt x="7829634" y="263380"/>
                </a:cubicBezTo>
                <a:cubicBezTo>
                  <a:pt x="7821339" y="263380"/>
                  <a:pt x="7816249" y="258290"/>
                  <a:pt x="7818323" y="252069"/>
                </a:cubicBezTo>
                <a:close/>
                <a:moveTo>
                  <a:pt x="5314264" y="219877"/>
                </a:moveTo>
                <a:cubicBezTo>
                  <a:pt x="5307390" y="201963"/>
                  <a:pt x="5324246" y="182428"/>
                  <a:pt x="5338810" y="191430"/>
                </a:cubicBezTo>
                <a:cubicBezTo>
                  <a:pt x="5354511" y="201133"/>
                  <a:pt x="5351225" y="234805"/>
                  <a:pt x="5334579" y="234805"/>
                </a:cubicBezTo>
                <a:cubicBezTo>
                  <a:pt x="5326557" y="234805"/>
                  <a:pt x="5317415" y="228087"/>
                  <a:pt x="5314264" y="219877"/>
                </a:cubicBezTo>
                <a:close/>
                <a:moveTo>
                  <a:pt x="7485087" y="189844"/>
                </a:moveTo>
                <a:cubicBezTo>
                  <a:pt x="7478506" y="187484"/>
                  <a:pt x="7475545" y="181633"/>
                  <a:pt x="7478505" y="176841"/>
                </a:cubicBezTo>
                <a:cubicBezTo>
                  <a:pt x="7481467" y="172050"/>
                  <a:pt x="7479351" y="168130"/>
                  <a:pt x="7473802" y="168130"/>
                </a:cubicBezTo>
                <a:cubicBezTo>
                  <a:pt x="7468254" y="168130"/>
                  <a:pt x="7463715" y="159557"/>
                  <a:pt x="7463715" y="149080"/>
                </a:cubicBezTo>
                <a:cubicBezTo>
                  <a:pt x="7463715" y="138602"/>
                  <a:pt x="7459429" y="130030"/>
                  <a:pt x="7454190" y="130030"/>
                </a:cubicBezTo>
                <a:cubicBezTo>
                  <a:pt x="7448951" y="130030"/>
                  <a:pt x="7444665" y="123601"/>
                  <a:pt x="7444665" y="115742"/>
                </a:cubicBezTo>
                <a:cubicBezTo>
                  <a:pt x="7444665" y="107884"/>
                  <a:pt x="7451095" y="101455"/>
                  <a:pt x="7458953" y="101455"/>
                </a:cubicBezTo>
                <a:cubicBezTo>
                  <a:pt x="7466811" y="101455"/>
                  <a:pt x="7473240" y="107884"/>
                  <a:pt x="7473240" y="115742"/>
                </a:cubicBezTo>
                <a:cubicBezTo>
                  <a:pt x="7473240" y="123601"/>
                  <a:pt x="7476587" y="130030"/>
                  <a:pt x="7480677" y="130030"/>
                </a:cubicBezTo>
                <a:cubicBezTo>
                  <a:pt x="7490499" y="130030"/>
                  <a:pt x="7511478" y="186079"/>
                  <a:pt x="7503353" y="190616"/>
                </a:cubicBezTo>
                <a:cubicBezTo>
                  <a:pt x="7499888" y="192551"/>
                  <a:pt x="7491669" y="192203"/>
                  <a:pt x="7485087" y="189844"/>
                </a:cubicBezTo>
                <a:close/>
                <a:moveTo>
                  <a:pt x="6841745" y="171634"/>
                </a:moveTo>
                <a:cubicBezTo>
                  <a:pt x="6831522" y="161412"/>
                  <a:pt x="6833806" y="130030"/>
                  <a:pt x="6844772" y="130030"/>
                </a:cubicBezTo>
                <a:cubicBezTo>
                  <a:pt x="6850359" y="130030"/>
                  <a:pt x="6851952" y="119963"/>
                  <a:pt x="6848524" y="106306"/>
                </a:cubicBezTo>
                <a:cubicBezTo>
                  <a:pt x="6844011" y="88324"/>
                  <a:pt x="6846849" y="81240"/>
                  <a:pt x="6860249" y="77036"/>
                </a:cubicBezTo>
                <a:cubicBezTo>
                  <a:pt x="6869972" y="73985"/>
                  <a:pt x="6885371" y="67516"/>
                  <a:pt x="6894467" y="62660"/>
                </a:cubicBezTo>
                <a:cubicBezTo>
                  <a:pt x="6903564" y="57803"/>
                  <a:pt x="6917494" y="53830"/>
                  <a:pt x="6925423" y="53830"/>
                </a:cubicBezTo>
                <a:cubicBezTo>
                  <a:pt x="6933490" y="53830"/>
                  <a:pt x="6939840" y="45439"/>
                  <a:pt x="6939840" y="34780"/>
                </a:cubicBezTo>
                <a:cubicBezTo>
                  <a:pt x="6939840" y="19659"/>
                  <a:pt x="6946225" y="15708"/>
                  <a:pt x="6970796" y="15625"/>
                </a:cubicBezTo>
                <a:cubicBezTo>
                  <a:pt x="6987823" y="15567"/>
                  <a:pt x="7017123" y="12978"/>
                  <a:pt x="7035910" y="9870"/>
                </a:cubicBezTo>
                <a:cubicBezTo>
                  <a:pt x="7063718" y="5270"/>
                  <a:pt x="7074782" y="8590"/>
                  <a:pt x="7095441" y="27736"/>
                </a:cubicBezTo>
                <a:cubicBezTo>
                  <a:pt x="7109397" y="40670"/>
                  <a:pt x="7120815" y="54120"/>
                  <a:pt x="7120815" y="57624"/>
                </a:cubicBezTo>
                <a:cubicBezTo>
                  <a:pt x="7120815" y="61129"/>
                  <a:pt x="7108460" y="76075"/>
                  <a:pt x="7093359" y="90837"/>
                </a:cubicBezTo>
                <a:cubicBezTo>
                  <a:pt x="7059754" y="123686"/>
                  <a:pt x="7008639" y="136461"/>
                  <a:pt x="6993296" y="115846"/>
                </a:cubicBezTo>
                <a:cubicBezTo>
                  <a:pt x="6982741" y="101664"/>
                  <a:pt x="6898088" y="92407"/>
                  <a:pt x="6886345" y="104151"/>
                </a:cubicBezTo>
                <a:cubicBezTo>
                  <a:pt x="6883162" y="107334"/>
                  <a:pt x="6879451" y="124103"/>
                  <a:pt x="6878098" y="141415"/>
                </a:cubicBezTo>
                <a:cubicBezTo>
                  <a:pt x="6875770" y="171219"/>
                  <a:pt x="6856963" y="186852"/>
                  <a:pt x="6841745" y="171634"/>
                </a:cubicBezTo>
                <a:close/>
                <a:moveTo>
                  <a:pt x="7287503" y="158605"/>
                </a:moveTo>
                <a:cubicBezTo>
                  <a:pt x="7284265" y="153366"/>
                  <a:pt x="7271678" y="149080"/>
                  <a:pt x="7259532" y="149080"/>
                </a:cubicBezTo>
                <a:cubicBezTo>
                  <a:pt x="7247386" y="149080"/>
                  <a:pt x="7232112" y="142651"/>
                  <a:pt x="7225590" y="134792"/>
                </a:cubicBezTo>
                <a:cubicBezTo>
                  <a:pt x="7219068" y="126934"/>
                  <a:pt x="7205685" y="120505"/>
                  <a:pt x="7195849" y="120505"/>
                </a:cubicBezTo>
                <a:cubicBezTo>
                  <a:pt x="7186013" y="120505"/>
                  <a:pt x="7177965" y="117235"/>
                  <a:pt x="7177965" y="113239"/>
                </a:cubicBezTo>
                <a:cubicBezTo>
                  <a:pt x="7177965" y="109242"/>
                  <a:pt x="7168321" y="101741"/>
                  <a:pt x="7156534" y="96570"/>
                </a:cubicBezTo>
                <a:cubicBezTo>
                  <a:pt x="7117792" y="79573"/>
                  <a:pt x="7130863" y="59388"/>
                  <a:pt x="7187490" y="48764"/>
                </a:cubicBezTo>
                <a:cubicBezTo>
                  <a:pt x="7216303" y="43359"/>
                  <a:pt x="7256475" y="31572"/>
                  <a:pt x="7276760" y="22571"/>
                </a:cubicBezTo>
                <a:cubicBezTo>
                  <a:pt x="7336647" y="-4003"/>
                  <a:pt x="7338706" y="-2158"/>
                  <a:pt x="7336117" y="75768"/>
                </a:cubicBezTo>
                <a:cubicBezTo>
                  <a:pt x="7334846" y="114028"/>
                  <a:pt x="7330636" y="150461"/>
                  <a:pt x="7326761" y="156731"/>
                </a:cubicBezTo>
                <a:cubicBezTo>
                  <a:pt x="7318197" y="170588"/>
                  <a:pt x="7295576" y="171668"/>
                  <a:pt x="7287503" y="158605"/>
                </a:cubicBezTo>
                <a:close/>
                <a:moveTo>
                  <a:pt x="6812027" y="85749"/>
                </a:moveTo>
                <a:cubicBezTo>
                  <a:pt x="6803948" y="64698"/>
                  <a:pt x="6810712" y="59775"/>
                  <a:pt x="6824645" y="76564"/>
                </a:cubicBezTo>
                <a:cubicBezTo>
                  <a:pt x="6831409" y="84714"/>
                  <a:pt x="6832361" y="92477"/>
                  <a:pt x="6827001" y="95790"/>
                </a:cubicBezTo>
                <a:cubicBezTo>
                  <a:pt x="6822057" y="98845"/>
                  <a:pt x="6815318" y="94327"/>
                  <a:pt x="6812027" y="85749"/>
                </a:cubicBezTo>
                <a:close/>
              </a:path>
            </a:pathLst>
          </a:custGeom>
          <a:ln w="8025" cap="flat">
            <a:noFill/>
            <a:prstDash val="solid"/>
            <a:miter/>
          </a:ln>
          <a:effectLst>
            <a:outerShdw blurRad="762000" dist="254000" dir="18000000" algn="tl" rotWithShape="0">
              <a:prstClr val="black">
                <a:alpha val="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 useBgFill="1">
        <p:nvSpPr>
          <p:cNvPr id="11" name="Graphic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878A77BA-54C7-41DE-B9F2-15E4E96F0C3C}"/>
              </a:ext>
            </a:extLst>
          </p:cNvPr>
          <p:cNvSpPr/>
          <p:nvPr/>
        </p:nvSpPr>
        <p:spPr>
          <a:xfrm rot="10800000">
            <a:off x="1301569" y="1464842"/>
            <a:ext cx="8155828" cy="3477385"/>
          </a:xfrm>
          <a:custGeom>
            <a:avLst/>
            <a:gdLst>
              <a:gd name="connsiteX0" fmla="*/ 2739315 w 9915525"/>
              <a:gd name="connsiteY0" fmla="*/ 6807055 h 6819900"/>
              <a:gd name="connsiteX1" fmla="*/ 2753603 w 9915525"/>
              <a:gd name="connsiteY1" fmla="*/ 6797530 h 6819900"/>
              <a:gd name="connsiteX2" fmla="*/ 2767890 w 9915525"/>
              <a:gd name="connsiteY2" fmla="*/ 6807055 h 6819900"/>
              <a:gd name="connsiteX3" fmla="*/ 2753603 w 9915525"/>
              <a:gd name="connsiteY3" fmla="*/ 6816580 h 6819900"/>
              <a:gd name="connsiteX4" fmla="*/ 2739315 w 9915525"/>
              <a:gd name="connsiteY4" fmla="*/ 6807055 h 6819900"/>
              <a:gd name="connsiteX5" fmla="*/ 2574310 w 9915525"/>
              <a:gd name="connsiteY5" fmla="*/ 6666561 h 6819900"/>
              <a:gd name="connsiteX6" fmla="*/ 2563466 w 9915525"/>
              <a:gd name="connsiteY6" fmla="*/ 6628461 h 6819900"/>
              <a:gd name="connsiteX7" fmla="*/ 2550224 w 9915525"/>
              <a:gd name="connsiteY7" fmla="*/ 6597505 h 6819900"/>
              <a:gd name="connsiteX8" fmla="*/ 2525816 w 9915525"/>
              <a:gd name="connsiteY8" fmla="*/ 6564441 h 6819900"/>
              <a:gd name="connsiteX9" fmla="*/ 2499838 w 9915525"/>
              <a:gd name="connsiteY9" fmla="*/ 6536429 h 6819900"/>
              <a:gd name="connsiteX10" fmla="*/ 2491665 w 9915525"/>
              <a:gd name="connsiteY10" fmla="*/ 6531970 h 6819900"/>
              <a:gd name="connsiteX11" fmla="*/ 2451184 w 9915525"/>
              <a:gd name="connsiteY11" fmla="*/ 6524264 h 6819900"/>
              <a:gd name="connsiteX12" fmla="*/ 2410703 w 9915525"/>
              <a:gd name="connsiteY12" fmla="*/ 6511780 h 6819900"/>
              <a:gd name="connsiteX13" fmla="*/ 2435926 w 9915525"/>
              <a:gd name="connsiteY13" fmla="*/ 6494572 h 6819900"/>
              <a:gd name="connsiteX14" fmla="*/ 2457344 w 9915525"/>
              <a:gd name="connsiteY14" fmla="*/ 6444289 h 6819900"/>
              <a:gd name="connsiteX15" fmla="*/ 2444040 w 9915525"/>
              <a:gd name="connsiteY15" fmla="*/ 6420126 h 6819900"/>
              <a:gd name="connsiteX16" fmla="*/ 2434515 w 9915525"/>
              <a:gd name="connsiteY16" fmla="*/ 6407005 h 6819900"/>
              <a:gd name="connsiteX17" fmla="*/ 2424990 w 9915525"/>
              <a:gd name="connsiteY17" fmla="*/ 6393737 h 6819900"/>
              <a:gd name="connsiteX18" fmla="*/ 2410208 w 9915525"/>
              <a:gd name="connsiteY18" fmla="*/ 6374796 h 6819900"/>
              <a:gd name="connsiteX19" fmla="*/ 2402172 w 9915525"/>
              <a:gd name="connsiteY19" fmla="*/ 6380040 h 6819900"/>
              <a:gd name="connsiteX20" fmla="*/ 2387438 w 9915525"/>
              <a:gd name="connsiteY20" fmla="*/ 6385338 h 6819900"/>
              <a:gd name="connsiteX21" fmla="*/ 2372350 w 9915525"/>
              <a:gd name="connsiteY21" fmla="*/ 6400507 h 6819900"/>
              <a:gd name="connsiteX22" fmla="*/ 2371681 w 9915525"/>
              <a:gd name="connsiteY22" fmla="*/ 6471299 h 6819900"/>
              <a:gd name="connsiteX23" fmla="*/ 2358323 w 9915525"/>
              <a:gd name="connsiteY23" fmla="*/ 6502255 h 6819900"/>
              <a:gd name="connsiteX24" fmla="*/ 2244015 w 9915525"/>
              <a:gd name="connsiteY24" fmla="*/ 6412076 h 6819900"/>
              <a:gd name="connsiteX25" fmla="*/ 2227346 w 9915525"/>
              <a:gd name="connsiteY25" fmla="*/ 6390029 h 6819900"/>
              <a:gd name="connsiteX26" fmla="*/ 2209340 w 9915525"/>
              <a:gd name="connsiteY26" fmla="*/ 6373668 h 6819900"/>
              <a:gd name="connsiteX27" fmla="*/ 2201440 w 9915525"/>
              <a:gd name="connsiteY27" fmla="*/ 6333186 h 6819900"/>
              <a:gd name="connsiteX28" fmla="*/ 2204139 w 9915525"/>
              <a:gd name="connsiteY28" fmla="*/ 6302230 h 6819900"/>
              <a:gd name="connsiteX29" fmla="*/ 2203594 w 9915525"/>
              <a:gd name="connsiteY29" fmla="*/ 6246527 h 6819900"/>
              <a:gd name="connsiteX30" fmla="*/ 2157116 w 9915525"/>
              <a:gd name="connsiteY30" fmla="*/ 6224165 h 6819900"/>
              <a:gd name="connsiteX31" fmla="*/ 2133154 w 9915525"/>
              <a:gd name="connsiteY31" fmla="*/ 6188006 h 6819900"/>
              <a:gd name="connsiteX32" fmla="*/ 2123176 w 9915525"/>
              <a:gd name="connsiteY32" fmla="*/ 6142151 h 6819900"/>
              <a:gd name="connsiteX33" fmla="*/ 2105625 w 9915525"/>
              <a:gd name="connsiteY33" fmla="*/ 6109254 h 6819900"/>
              <a:gd name="connsiteX34" fmla="*/ 2092908 w 9915525"/>
              <a:gd name="connsiteY34" fmla="*/ 6083155 h 6819900"/>
              <a:gd name="connsiteX35" fmla="*/ 2073802 w 9915525"/>
              <a:gd name="connsiteY35" fmla="*/ 6053924 h 6819900"/>
              <a:gd name="connsiteX36" fmla="*/ 2038139 w 9915525"/>
              <a:gd name="connsiteY36" fmla="*/ 6001970 h 6819900"/>
              <a:gd name="connsiteX37" fmla="*/ 2015561 w 9915525"/>
              <a:gd name="connsiteY37" fmla="*/ 5966907 h 6819900"/>
              <a:gd name="connsiteX38" fmla="*/ 2024940 w 9915525"/>
              <a:gd name="connsiteY38" fmla="*/ 5968855 h 6819900"/>
              <a:gd name="connsiteX39" fmla="*/ 2034319 w 9915525"/>
              <a:gd name="connsiteY39" fmla="*/ 5972403 h 6819900"/>
              <a:gd name="connsiteX40" fmla="*/ 2020178 w 9915525"/>
              <a:gd name="connsiteY40" fmla="*/ 5949805 h 6819900"/>
              <a:gd name="connsiteX41" fmla="*/ 2005890 w 9915525"/>
              <a:gd name="connsiteY41" fmla="*/ 5921540 h 6819900"/>
              <a:gd name="connsiteX42" fmla="*/ 1986840 w 9915525"/>
              <a:gd name="connsiteY42" fmla="*/ 5887893 h 6819900"/>
              <a:gd name="connsiteX43" fmla="*/ 1967790 w 9915525"/>
              <a:gd name="connsiteY43" fmla="*/ 5838094 h 6819900"/>
              <a:gd name="connsiteX44" fmla="*/ 1929690 w 9915525"/>
              <a:gd name="connsiteY44" fmla="*/ 5771333 h 6819900"/>
              <a:gd name="connsiteX45" fmla="*/ 1891590 w 9915525"/>
              <a:gd name="connsiteY45" fmla="*/ 5701612 h 6819900"/>
              <a:gd name="connsiteX46" fmla="*/ 1877303 w 9915525"/>
              <a:gd name="connsiteY46" fmla="*/ 5660611 h 6819900"/>
              <a:gd name="connsiteX47" fmla="*/ 1863015 w 9915525"/>
              <a:gd name="connsiteY47" fmla="*/ 5599796 h 6819900"/>
              <a:gd name="connsiteX48" fmla="*/ 1843965 w 9915525"/>
              <a:gd name="connsiteY48" fmla="*/ 5528153 h 6819900"/>
              <a:gd name="connsiteX49" fmla="*/ 1824915 w 9915525"/>
              <a:gd name="connsiteY49" fmla="*/ 5496899 h 6819900"/>
              <a:gd name="connsiteX50" fmla="*/ 1816766 w 9915525"/>
              <a:gd name="connsiteY50" fmla="*/ 5486992 h 6819900"/>
              <a:gd name="connsiteX51" fmla="*/ 1813080 w 9915525"/>
              <a:gd name="connsiteY51" fmla="*/ 5468680 h 6819900"/>
              <a:gd name="connsiteX52" fmla="*/ 1757647 w 9915525"/>
              <a:gd name="connsiteY52" fmla="*/ 5417514 h 6819900"/>
              <a:gd name="connsiteX53" fmla="*/ 1700162 w 9915525"/>
              <a:gd name="connsiteY53" fmla="*/ 5391678 h 6819900"/>
              <a:gd name="connsiteX54" fmla="*/ 1653465 w 9915525"/>
              <a:gd name="connsiteY54" fmla="*/ 5333419 h 6819900"/>
              <a:gd name="connsiteX55" fmla="*/ 1643940 w 9915525"/>
              <a:gd name="connsiteY55" fmla="*/ 5321155 h 6819900"/>
              <a:gd name="connsiteX56" fmla="*/ 1634415 w 9915525"/>
              <a:gd name="connsiteY56" fmla="*/ 5297343 h 6819900"/>
              <a:gd name="connsiteX57" fmla="*/ 1667621 w 9915525"/>
              <a:gd name="connsiteY57" fmla="*/ 5288608 h 6819900"/>
              <a:gd name="connsiteX58" fmla="*/ 1727827 w 9915525"/>
              <a:gd name="connsiteY58" fmla="*/ 5260810 h 6819900"/>
              <a:gd name="connsiteX59" fmla="*/ 1693946 w 9915525"/>
              <a:gd name="connsiteY59" fmla="*/ 5221554 h 6819900"/>
              <a:gd name="connsiteX60" fmla="*/ 1662990 w 9915525"/>
              <a:gd name="connsiteY60" fmla="*/ 5190598 h 6819900"/>
              <a:gd name="connsiteX61" fmla="*/ 1675668 w 9915525"/>
              <a:gd name="connsiteY61" fmla="*/ 5168755 h 6819900"/>
              <a:gd name="connsiteX62" fmla="*/ 1701345 w 9915525"/>
              <a:gd name="connsiteY62" fmla="*/ 5144466 h 6819900"/>
              <a:gd name="connsiteX63" fmla="*/ 1687369 w 9915525"/>
              <a:gd name="connsiteY63" fmla="*/ 5097000 h 6819900"/>
              <a:gd name="connsiteX64" fmla="*/ 1671949 w 9915525"/>
              <a:gd name="connsiteY64" fmla="*/ 5059900 h 6819900"/>
              <a:gd name="connsiteX65" fmla="*/ 1680390 w 9915525"/>
              <a:gd name="connsiteY65" fmla="*/ 5024023 h 6819900"/>
              <a:gd name="connsiteX66" fmla="*/ 1626311 w 9915525"/>
              <a:gd name="connsiteY66" fmla="*/ 5025880 h 6819900"/>
              <a:gd name="connsiteX67" fmla="*/ 1574884 w 9915525"/>
              <a:gd name="connsiteY67" fmla="*/ 5063834 h 6819900"/>
              <a:gd name="connsiteX68" fmla="*/ 1548690 w 9915525"/>
              <a:gd name="connsiteY68" fmla="*/ 5087112 h 6819900"/>
              <a:gd name="connsiteX69" fmla="*/ 1593424 w 9915525"/>
              <a:gd name="connsiteY69" fmla="*/ 5140180 h 6819900"/>
              <a:gd name="connsiteX70" fmla="*/ 1602268 w 9915525"/>
              <a:gd name="connsiteY70" fmla="*/ 5169946 h 6819900"/>
              <a:gd name="connsiteX71" fmla="*/ 1596315 w 9915525"/>
              <a:gd name="connsiteY71" fmla="*/ 5208046 h 6819900"/>
              <a:gd name="connsiteX72" fmla="*/ 1578022 w 9915525"/>
              <a:gd name="connsiteY72" fmla="*/ 5216380 h 6819900"/>
              <a:gd name="connsiteX73" fmla="*/ 1553453 w 9915525"/>
              <a:gd name="connsiteY73" fmla="*/ 5187805 h 6819900"/>
              <a:gd name="connsiteX74" fmla="*/ 1539441 w 9915525"/>
              <a:gd name="connsiteY74" fmla="*/ 5159230 h 6819900"/>
              <a:gd name="connsiteX75" fmla="*/ 1526138 w 9915525"/>
              <a:gd name="connsiteY75" fmla="*/ 5137051 h 6819900"/>
              <a:gd name="connsiteX76" fmla="*/ 1469385 w 9915525"/>
              <a:gd name="connsiteY76" fmla="*/ 5100058 h 6819900"/>
              <a:gd name="connsiteX77" fmla="*/ 1460951 w 9915525"/>
              <a:gd name="connsiteY77" fmla="*/ 5159230 h 6819900"/>
              <a:gd name="connsiteX78" fmla="*/ 1485634 w 9915525"/>
              <a:gd name="connsiteY78" fmla="*/ 5197330 h 6819900"/>
              <a:gd name="connsiteX79" fmla="*/ 1510182 w 9915525"/>
              <a:gd name="connsiteY79" fmla="*/ 5235430 h 6819900"/>
              <a:gd name="connsiteX80" fmla="*/ 1524382 w 9915525"/>
              <a:gd name="connsiteY80" fmla="*/ 5287151 h 6819900"/>
              <a:gd name="connsiteX81" fmla="*/ 1544530 w 9915525"/>
              <a:gd name="connsiteY81" fmla="*/ 5350230 h 6819900"/>
              <a:gd name="connsiteX82" fmla="*/ 1530502 w 9915525"/>
              <a:gd name="connsiteY82" fmla="*/ 5375144 h 6819900"/>
              <a:gd name="connsiteX83" fmla="*/ 1497463 w 9915525"/>
              <a:gd name="connsiteY83" fmla="*/ 5383478 h 6819900"/>
              <a:gd name="connsiteX84" fmla="*/ 1468668 w 9915525"/>
              <a:gd name="connsiteY84" fmla="*/ 5397355 h 6819900"/>
              <a:gd name="connsiteX85" fmla="*/ 1453746 w 9915525"/>
              <a:gd name="connsiteY85" fmla="*/ 5335117 h 6819900"/>
              <a:gd name="connsiteX86" fmla="*/ 1469739 w 9915525"/>
              <a:gd name="connsiteY86" fmla="*/ 5299149 h 6819900"/>
              <a:gd name="connsiteX87" fmla="*/ 1424865 w 9915525"/>
              <a:gd name="connsiteY87" fmla="*/ 5284120 h 6819900"/>
              <a:gd name="connsiteX88" fmla="*/ 1384384 w 9915525"/>
              <a:gd name="connsiteY88" fmla="*/ 5290372 h 6819900"/>
              <a:gd name="connsiteX89" fmla="*/ 1340756 w 9915525"/>
              <a:gd name="connsiteY89" fmla="*/ 5310034 h 6819900"/>
              <a:gd name="connsiteX90" fmla="*/ 1350820 w 9915525"/>
              <a:gd name="connsiteY90" fmla="*/ 5348134 h 6819900"/>
              <a:gd name="connsiteX91" fmla="*/ 1324059 w 9915525"/>
              <a:gd name="connsiteY91" fmla="*/ 5397620 h 6819900"/>
              <a:gd name="connsiteX92" fmla="*/ 1267703 w 9915525"/>
              <a:gd name="connsiteY92" fmla="*/ 5368742 h 6819900"/>
              <a:gd name="connsiteX93" fmla="*/ 1205790 w 9915525"/>
              <a:gd name="connsiteY93" fmla="*/ 5294931 h 6819900"/>
              <a:gd name="connsiteX94" fmla="*/ 1191503 w 9915525"/>
              <a:gd name="connsiteY94" fmla="*/ 5241511 h 6819900"/>
              <a:gd name="connsiteX95" fmla="*/ 1177215 w 9915525"/>
              <a:gd name="connsiteY95" fmla="*/ 5211916 h 6819900"/>
              <a:gd name="connsiteX96" fmla="*/ 1167690 w 9915525"/>
              <a:gd name="connsiteY96" fmla="*/ 5187805 h 6819900"/>
              <a:gd name="connsiteX97" fmla="*/ 1158165 w 9915525"/>
              <a:gd name="connsiteY97" fmla="*/ 5170921 h 6819900"/>
              <a:gd name="connsiteX98" fmla="*/ 1120065 w 9915525"/>
              <a:gd name="connsiteY98" fmla="*/ 5121130 h 6819900"/>
              <a:gd name="connsiteX99" fmla="*/ 1081965 w 9915525"/>
              <a:gd name="connsiteY99" fmla="*/ 5072506 h 6819900"/>
              <a:gd name="connsiteX100" fmla="*/ 1067875 w 9915525"/>
              <a:gd name="connsiteY100" fmla="*/ 5045094 h 6819900"/>
              <a:gd name="connsiteX101" fmla="*/ 1024815 w 9915525"/>
              <a:gd name="connsiteY101" fmla="*/ 4958304 h 6819900"/>
              <a:gd name="connsiteX102" fmla="*/ 1015135 w 9915525"/>
              <a:gd name="connsiteY102" fmla="*/ 4935297 h 6819900"/>
              <a:gd name="connsiteX103" fmla="*/ 1010148 w 9915525"/>
              <a:gd name="connsiteY103" fmla="*/ 4921720 h 6819900"/>
              <a:gd name="connsiteX104" fmla="*/ 995871 w 9915525"/>
              <a:gd name="connsiteY104" fmla="*/ 4896959 h 6819900"/>
              <a:gd name="connsiteX105" fmla="*/ 970962 w 9915525"/>
              <a:gd name="connsiteY105" fmla="*/ 4842653 h 6819900"/>
              <a:gd name="connsiteX106" fmla="*/ 942532 w 9915525"/>
              <a:gd name="connsiteY106" fmla="*/ 4790776 h 6819900"/>
              <a:gd name="connsiteX107" fmla="*/ 920040 w 9915525"/>
              <a:gd name="connsiteY107" fmla="*/ 4715784 h 6819900"/>
              <a:gd name="connsiteX108" fmla="*/ 910515 w 9915525"/>
              <a:gd name="connsiteY108" fmla="*/ 4649643 h 6819900"/>
              <a:gd name="connsiteX109" fmla="*/ 912019 w 9915525"/>
              <a:gd name="connsiteY109" fmla="*/ 4604691 h 6819900"/>
              <a:gd name="connsiteX110" fmla="*/ 863182 w 9915525"/>
              <a:gd name="connsiteY110" fmla="*/ 4521946 h 6819900"/>
              <a:gd name="connsiteX111" fmla="*/ 815265 w 9915525"/>
              <a:gd name="connsiteY111" fmla="*/ 4439768 h 6819900"/>
              <a:gd name="connsiteX112" fmla="*/ 800978 w 9915525"/>
              <a:gd name="connsiteY112" fmla="*/ 4378180 h 6819900"/>
              <a:gd name="connsiteX113" fmla="*/ 786690 w 9915525"/>
              <a:gd name="connsiteY113" fmla="*/ 4338914 h 6819900"/>
              <a:gd name="connsiteX114" fmla="*/ 776532 w 9915525"/>
              <a:gd name="connsiteY114" fmla="*/ 4311505 h 6819900"/>
              <a:gd name="connsiteX115" fmla="*/ 769389 w 9915525"/>
              <a:gd name="connsiteY115" fmla="*/ 4285311 h 6819900"/>
              <a:gd name="connsiteX116" fmla="*/ 748747 w 9915525"/>
              <a:gd name="connsiteY116" fmla="*/ 4237853 h 6819900"/>
              <a:gd name="connsiteX117" fmla="*/ 726211 w 9915525"/>
              <a:gd name="connsiteY117" fmla="*/ 4175941 h 6819900"/>
              <a:gd name="connsiteX118" fmla="*/ 721292 w 9915525"/>
              <a:gd name="connsiteY118" fmla="*/ 4130530 h 6819900"/>
              <a:gd name="connsiteX119" fmla="*/ 672390 w 9915525"/>
              <a:gd name="connsiteY119" fmla="*/ 4011213 h 6819900"/>
              <a:gd name="connsiteX120" fmla="*/ 662865 w 9915525"/>
              <a:gd name="connsiteY120" fmla="*/ 3987655 h 6819900"/>
              <a:gd name="connsiteX121" fmla="*/ 653340 w 9915525"/>
              <a:gd name="connsiteY121" fmla="*/ 3937064 h 6819900"/>
              <a:gd name="connsiteX122" fmla="*/ 631909 w 9915525"/>
              <a:gd name="connsiteY122" fmla="*/ 3863496 h 6819900"/>
              <a:gd name="connsiteX123" fmla="*/ 608725 w 9915525"/>
              <a:gd name="connsiteY123" fmla="*/ 3825981 h 6819900"/>
              <a:gd name="connsiteX124" fmla="*/ 580306 w 9915525"/>
              <a:gd name="connsiteY124" fmla="*/ 3694185 h 6819900"/>
              <a:gd name="connsiteX125" fmla="*/ 567615 w 9915525"/>
              <a:gd name="connsiteY125" fmla="*/ 3667887 h 6819900"/>
              <a:gd name="connsiteX126" fmla="*/ 558090 w 9915525"/>
              <a:gd name="connsiteY126" fmla="*/ 3654280 h 6819900"/>
              <a:gd name="connsiteX127" fmla="*/ 548565 w 9915525"/>
              <a:gd name="connsiteY127" fmla="*/ 3611417 h 6819900"/>
              <a:gd name="connsiteX128" fmla="*/ 538021 w 9915525"/>
              <a:gd name="connsiteY128" fmla="*/ 3568555 h 6819900"/>
              <a:gd name="connsiteX129" fmla="*/ 532616 w 9915525"/>
              <a:gd name="connsiteY129" fmla="*/ 3555162 h 6819900"/>
              <a:gd name="connsiteX130" fmla="*/ 519348 w 9915525"/>
              <a:gd name="connsiteY130" fmla="*/ 3525111 h 6819900"/>
              <a:gd name="connsiteX131" fmla="*/ 500940 w 9915525"/>
              <a:gd name="connsiteY131" fmla="*/ 3478711 h 6819900"/>
              <a:gd name="connsiteX132" fmla="*/ 487440 w 9915525"/>
              <a:gd name="connsiteY132" fmla="*/ 3429694 h 6819900"/>
              <a:gd name="connsiteX133" fmla="*/ 467463 w 9915525"/>
              <a:gd name="connsiteY133" fmla="*/ 3372806 h 6819900"/>
              <a:gd name="connsiteX134" fmla="*/ 430898 w 9915525"/>
              <a:gd name="connsiteY134" fmla="*/ 3282805 h 6819900"/>
              <a:gd name="connsiteX135" fmla="*/ 426548 w 9915525"/>
              <a:gd name="connsiteY135" fmla="*/ 3249467 h 6819900"/>
              <a:gd name="connsiteX136" fmla="*/ 422827 w 9915525"/>
              <a:gd name="connsiteY136" fmla="*/ 3216130 h 6819900"/>
              <a:gd name="connsiteX137" fmla="*/ 415215 w 9915525"/>
              <a:gd name="connsiteY137" fmla="*/ 3197080 h 6819900"/>
              <a:gd name="connsiteX138" fmla="*/ 406122 w 9915525"/>
              <a:gd name="connsiteY138" fmla="*/ 3178030 h 6819900"/>
              <a:gd name="connsiteX139" fmla="*/ 390774 w 9915525"/>
              <a:gd name="connsiteY139" fmla="*/ 3144692 h 6819900"/>
              <a:gd name="connsiteX140" fmla="*/ 376055 w 9915525"/>
              <a:gd name="connsiteY140" fmla="*/ 3111355 h 6819900"/>
              <a:gd name="connsiteX141" fmla="*/ 367590 w 9915525"/>
              <a:gd name="connsiteY141" fmla="*/ 3092006 h 6819900"/>
              <a:gd name="connsiteX142" fmla="*/ 353303 w 9915525"/>
              <a:gd name="connsiteY142" fmla="*/ 3067175 h 6819900"/>
              <a:gd name="connsiteX143" fmla="*/ 339015 w 9915525"/>
              <a:gd name="connsiteY143" fmla="*/ 3035527 h 6819900"/>
              <a:gd name="connsiteX144" fmla="*/ 272795 w 9915525"/>
              <a:gd name="connsiteY144" fmla="*/ 2958955 h 6819900"/>
              <a:gd name="connsiteX145" fmla="*/ 253290 w 9915525"/>
              <a:gd name="connsiteY145" fmla="*/ 2945461 h 6819900"/>
              <a:gd name="connsiteX146" fmla="*/ 242051 w 9915525"/>
              <a:gd name="connsiteY146" fmla="*/ 2928221 h 6819900"/>
              <a:gd name="connsiteX147" fmla="*/ 236857 w 9915525"/>
              <a:gd name="connsiteY147" fmla="*/ 2908723 h 6819900"/>
              <a:gd name="connsiteX148" fmla="*/ 272731 w 9915525"/>
              <a:gd name="connsiteY148" fmla="*/ 2903369 h 6819900"/>
              <a:gd name="connsiteX149" fmla="*/ 318220 w 9915525"/>
              <a:gd name="connsiteY149" fmla="*/ 2898107 h 6819900"/>
              <a:gd name="connsiteX150" fmla="*/ 322160 w 9915525"/>
              <a:gd name="connsiteY150" fmla="*/ 2863680 h 6819900"/>
              <a:gd name="connsiteX151" fmla="*/ 310440 w 9915525"/>
              <a:gd name="connsiteY151" fmla="*/ 2822877 h 6819900"/>
              <a:gd name="connsiteX152" fmla="*/ 301649 w 9915525"/>
              <a:gd name="connsiteY152" fmla="*/ 2791791 h 6819900"/>
              <a:gd name="connsiteX153" fmla="*/ 283040 w 9915525"/>
              <a:gd name="connsiteY153" fmla="*/ 2692255 h 6819900"/>
              <a:gd name="connsiteX154" fmla="*/ 243022 w 9915525"/>
              <a:gd name="connsiteY154" fmla="*/ 2511280 h 6819900"/>
              <a:gd name="connsiteX155" fmla="*/ 231411 w 9915525"/>
              <a:gd name="connsiteY155" fmla="*/ 2469949 h 6819900"/>
              <a:gd name="connsiteX156" fmla="*/ 213419 w 9915525"/>
              <a:gd name="connsiteY156" fmla="*/ 2418659 h 6819900"/>
              <a:gd name="connsiteX157" fmla="*/ 220881 w 9915525"/>
              <a:gd name="connsiteY157" fmla="*/ 2194101 h 6819900"/>
              <a:gd name="connsiteX158" fmla="*/ 234240 w 9915525"/>
              <a:gd name="connsiteY158" fmla="*/ 2154638 h 6819900"/>
              <a:gd name="connsiteX159" fmla="*/ 248528 w 9915525"/>
              <a:gd name="connsiteY159" fmla="*/ 2117311 h 6819900"/>
              <a:gd name="connsiteX160" fmla="*/ 262815 w 9915525"/>
              <a:gd name="connsiteY160" fmla="*/ 2093645 h 6819900"/>
              <a:gd name="connsiteX161" fmla="*/ 277103 w 9915525"/>
              <a:gd name="connsiteY161" fmla="*/ 2063605 h 6819900"/>
              <a:gd name="connsiteX162" fmla="*/ 291390 w 9915525"/>
              <a:gd name="connsiteY162" fmla="*/ 2025505 h 6819900"/>
              <a:gd name="connsiteX163" fmla="*/ 363180 w 9915525"/>
              <a:gd name="connsiteY163" fmla="*/ 1976025 h 6819900"/>
              <a:gd name="connsiteX164" fmla="*/ 440011 w 9915525"/>
              <a:gd name="connsiteY164" fmla="*/ 1892795 h 6819900"/>
              <a:gd name="connsiteX165" fmla="*/ 453009 w 9915525"/>
              <a:gd name="connsiteY165" fmla="*/ 1828294 h 6819900"/>
              <a:gd name="connsiteX166" fmla="*/ 472365 w 9915525"/>
              <a:gd name="connsiteY166" fmla="*/ 1801211 h 6819900"/>
              <a:gd name="connsiteX167" fmla="*/ 496178 w 9915525"/>
              <a:gd name="connsiteY167" fmla="*/ 1768330 h 6819900"/>
              <a:gd name="connsiteX168" fmla="*/ 519990 w 9915525"/>
              <a:gd name="connsiteY168" fmla="*/ 1729736 h 6819900"/>
              <a:gd name="connsiteX169" fmla="*/ 534278 w 9915525"/>
              <a:gd name="connsiteY169" fmla="*/ 1701655 h 6819900"/>
              <a:gd name="connsiteX170" fmla="*/ 548565 w 9915525"/>
              <a:gd name="connsiteY170" fmla="*/ 1676676 h 6819900"/>
              <a:gd name="connsiteX171" fmla="*/ 557235 w 9915525"/>
              <a:gd name="connsiteY171" fmla="*/ 1663555 h 6819900"/>
              <a:gd name="connsiteX172" fmla="*/ 572649 w 9915525"/>
              <a:gd name="connsiteY172" fmla="*/ 1582593 h 6819900"/>
              <a:gd name="connsiteX173" fmla="*/ 587792 w 9915525"/>
              <a:gd name="connsiteY173" fmla="*/ 1501630 h 6819900"/>
              <a:gd name="connsiteX174" fmla="*/ 596190 w 9915525"/>
              <a:gd name="connsiteY174" fmla="*/ 1489464 h 6819900"/>
              <a:gd name="connsiteX175" fmla="*/ 663845 w 9915525"/>
              <a:gd name="connsiteY175" fmla="*/ 1425430 h 6819900"/>
              <a:gd name="connsiteX176" fmla="*/ 672390 w 9915525"/>
              <a:gd name="connsiteY176" fmla="*/ 1415497 h 6819900"/>
              <a:gd name="connsiteX177" fmla="*/ 715253 w 9915525"/>
              <a:gd name="connsiteY177" fmla="*/ 1359740 h 6819900"/>
              <a:gd name="connsiteX178" fmla="*/ 758115 w 9915525"/>
              <a:gd name="connsiteY178" fmla="*/ 1307289 h 6819900"/>
              <a:gd name="connsiteX179" fmla="*/ 827154 w 9915525"/>
              <a:gd name="connsiteY179" fmla="*/ 1234930 h 6819900"/>
              <a:gd name="connsiteX180" fmla="*/ 891465 w 9915525"/>
              <a:gd name="connsiteY180" fmla="*/ 1177225 h 6819900"/>
              <a:gd name="connsiteX181" fmla="*/ 1024058 w 9915525"/>
              <a:gd name="connsiteY181" fmla="*/ 1053955 h 6819900"/>
              <a:gd name="connsiteX182" fmla="*/ 1043865 w 9915525"/>
              <a:gd name="connsiteY182" fmla="*/ 1045072 h 6819900"/>
              <a:gd name="connsiteX183" fmla="*/ 1064852 w 9915525"/>
              <a:gd name="connsiteY183" fmla="*/ 1029528 h 6819900"/>
              <a:gd name="connsiteX184" fmla="*/ 1098870 w 9915525"/>
              <a:gd name="connsiteY184" fmla="*/ 1009836 h 6819900"/>
              <a:gd name="connsiteX185" fmla="*/ 1144558 w 9915525"/>
              <a:gd name="connsiteY185" fmla="*/ 996805 h 6819900"/>
              <a:gd name="connsiteX186" fmla="*/ 1177215 w 9915525"/>
              <a:gd name="connsiteY186" fmla="*/ 987280 h 6819900"/>
              <a:gd name="connsiteX187" fmla="*/ 1199693 w 9915525"/>
              <a:gd name="connsiteY187" fmla="*/ 977755 h 6819900"/>
              <a:gd name="connsiteX188" fmla="*/ 1240054 w 9915525"/>
              <a:gd name="connsiteY188" fmla="*/ 953943 h 6819900"/>
              <a:gd name="connsiteX189" fmla="*/ 1274046 w 9915525"/>
              <a:gd name="connsiteY189" fmla="*/ 930130 h 6819900"/>
              <a:gd name="connsiteX190" fmla="*/ 1304442 w 9915525"/>
              <a:gd name="connsiteY190" fmla="*/ 915843 h 6819900"/>
              <a:gd name="connsiteX191" fmla="*/ 1325114 w 9915525"/>
              <a:gd name="connsiteY191" fmla="*/ 901555 h 6819900"/>
              <a:gd name="connsiteX192" fmla="*/ 1361513 w 9915525"/>
              <a:gd name="connsiteY192" fmla="*/ 887465 h 6819900"/>
              <a:gd name="connsiteX193" fmla="*/ 1659197 w 9915525"/>
              <a:gd name="connsiteY193" fmla="*/ 845632 h 6819900"/>
              <a:gd name="connsiteX194" fmla="*/ 1808720 w 9915525"/>
              <a:gd name="connsiteY194" fmla="*/ 799161 h 6819900"/>
              <a:gd name="connsiteX195" fmla="*/ 1828369 w 9915525"/>
              <a:gd name="connsiteY195" fmla="*/ 787255 h 6819900"/>
              <a:gd name="connsiteX196" fmla="*/ 1867778 w 9915525"/>
              <a:gd name="connsiteY196" fmla="*/ 758680 h 6819900"/>
              <a:gd name="connsiteX197" fmla="*/ 1911860 w 9915525"/>
              <a:gd name="connsiteY197" fmla="*/ 730105 h 6819900"/>
              <a:gd name="connsiteX198" fmla="*/ 1934453 w 9915525"/>
              <a:gd name="connsiteY198" fmla="*/ 720580 h 6819900"/>
              <a:gd name="connsiteX199" fmla="*/ 1958033 w 9915525"/>
              <a:gd name="connsiteY199" fmla="*/ 711055 h 6819900"/>
              <a:gd name="connsiteX200" fmla="*/ 1994932 w 9915525"/>
              <a:gd name="connsiteY200" fmla="*/ 684861 h 6819900"/>
              <a:gd name="connsiteX201" fmla="*/ 2026206 w 9915525"/>
              <a:gd name="connsiteY201" fmla="*/ 670574 h 6819900"/>
              <a:gd name="connsiteX202" fmla="*/ 2054254 w 9915525"/>
              <a:gd name="connsiteY202" fmla="*/ 682480 h 6819900"/>
              <a:gd name="connsiteX203" fmla="*/ 2081859 w 9915525"/>
              <a:gd name="connsiteY203" fmla="*/ 696489 h 6819900"/>
              <a:gd name="connsiteX204" fmla="*/ 2182143 w 9915525"/>
              <a:gd name="connsiteY204" fmla="*/ 708395 h 6819900"/>
              <a:gd name="connsiteX205" fmla="*/ 2266370 w 9915525"/>
              <a:gd name="connsiteY205" fmla="*/ 713436 h 6819900"/>
              <a:gd name="connsiteX206" fmla="*/ 2277353 w 9915525"/>
              <a:gd name="connsiteY206" fmla="*/ 720580 h 6819900"/>
              <a:gd name="connsiteX207" fmla="*/ 2286878 w 9915525"/>
              <a:gd name="connsiteY207" fmla="*/ 711055 h 6819900"/>
              <a:gd name="connsiteX208" fmla="*/ 2318434 w 9915525"/>
              <a:gd name="connsiteY208" fmla="*/ 725343 h 6819900"/>
              <a:gd name="connsiteX209" fmla="*/ 2374605 w 9915525"/>
              <a:gd name="connsiteY209" fmla="*/ 730105 h 6819900"/>
              <a:gd name="connsiteX210" fmla="*/ 2423563 w 9915525"/>
              <a:gd name="connsiteY210" fmla="*/ 739630 h 6819900"/>
              <a:gd name="connsiteX211" fmla="*/ 2443545 w 9915525"/>
              <a:gd name="connsiteY211" fmla="*/ 768205 h 6819900"/>
              <a:gd name="connsiteX212" fmla="*/ 2453565 w 9915525"/>
              <a:gd name="connsiteY212" fmla="*/ 782925 h 6819900"/>
              <a:gd name="connsiteX213" fmla="*/ 2477378 w 9915525"/>
              <a:gd name="connsiteY213" fmla="*/ 821458 h 6819900"/>
              <a:gd name="connsiteX214" fmla="*/ 2501190 w 9915525"/>
              <a:gd name="connsiteY214" fmla="*/ 859125 h 6819900"/>
              <a:gd name="connsiteX215" fmla="*/ 2510715 w 9915525"/>
              <a:gd name="connsiteY215" fmla="*/ 872980 h 6819900"/>
              <a:gd name="connsiteX216" fmla="*/ 2520240 w 9915525"/>
              <a:gd name="connsiteY216" fmla="*/ 886366 h 6819900"/>
              <a:gd name="connsiteX217" fmla="*/ 2594072 w 9915525"/>
              <a:gd name="connsiteY217" fmla="*/ 989028 h 6819900"/>
              <a:gd name="connsiteX218" fmla="*/ 2739315 w 9915525"/>
              <a:gd name="connsiteY218" fmla="*/ 1134819 h 6819900"/>
              <a:gd name="connsiteX219" fmla="*/ 2817616 w 9915525"/>
              <a:gd name="connsiteY219" fmla="*/ 1202259 h 6819900"/>
              <a:gd name="connsiteX220" fmla="*/ 2852589 w 9915525"/>
              <a:gd name="connsiteY220" fmla="*/ 1188488 h 6819900"/>
              <a:gd name="connsiteX221" fmla="*/ 2907177 w 9915525"/>
              <a:gd name="connsiteY221" fmla="*/ 1162961 h 6819900"/>
              <a:gd name="connsiteX222" fmla="*/ 2963406 w 9915525"/>
              <a:gd name="connsiteY222" fmla="*/ 1181646 h 6819900"/>
              <a:gd name="connsiteX223" fmla="*/ 2993988 w 9915525"/>
              <a:gd name="connsiteY223" fmla="*/ 1206355 h 6819900"/>
              <a:gd name="connsiteX224" fmla="*/ 3006015 w 9915525"/>
              <a:gd name="connsiteY224" fmla="*/ 1223929 h 6819900"/>
              <a:gd name="connsiteX225" fmla="*/ 3052009 w 9915525"/>
              <a:gd name="connsiteY225" fmla="*/ 1273030 h 6819900"/>
              <a:gd name="connsiteX226" fmla="*/ 3064356 w 9915525"/>
              <a:gd name="connsiteY226" fmla="*/ 1292080 h 6819900"/>
              <a:gd name="connsiteX227" fmla="*/ 3086575 w 9915525"/>
              <a:gd name="connsiteY227" fmla="*/ 1343429 h 6819900"/>
              <a:gd name="connsiteX228" fmla="*/ 3131356 w 9915525"/>
              <a:gd name="connsiteY228" fmla="*/ 1397691 h 6819900"/>
              <a:gd name="connsiteX229" fmla="*/ 3177328 w 9915525"/>
              <a:gd name="connsiteY229" fmla="*/ 1406380 h 6819900"/>
              <a:gd name="connsiteX230" fmla="*/ 3195787 w 9915525"/>
              <a:gd name="connsiteY230" fmla="*/ 1369586 h 6819900"/>
              <a:gd name="connsiteX231" fmla="*/ 3182980 w 9915525"/>
              <a:gd name="connsiteY231" fmla="*/ 1321440 h 6819900"/>
              <a:gd name="connsiteX232" fmla="*/ 3158415 w 9915525"/>
              <a:gd name="connsiteY232" fmla="*/ 1279653 h 6819900"/>
              <a:gd name="connsiteX233" fmla="*/ 3149523 w 9915525"/>
              <a:gd name="connsiteY233" fmla="*/ 1263505 h 6819900"/>
              <a:gd name="connsiteX234" fmla="*/ 3137616 w 9915525"/>
              <a:gd name="connsiteY234" fmla="*/ 1237311 h 6819900"/>
              <a:gd name="connsiteX235" fmla="*/ 3112615 w 9915525"/>
              <a:gd name="connsiteY235" fmla="*/ 1208001 h 6819900"/>
              <a:gd name="connsiteX236" fmla="*/ 3124918 w 9915525"/>
              <a:gd name="connsiteY236" fmla="*/ 1158814 h 6819900"/>
              <a:gd name="connsiteX237" fmla="*/ 3162015 w 9915525"/>
              <a:gd name="connsiteY237" fmla="*/ 1112800 h 6819900"/>
              <a:gd name="connsiteX238" fmla="*/ 3191226 w 9915525"/>
              <a:gd name="connsiteY238" fmla="*/ 1082530 h 6819900"/>
              <a:gd name="connsiteX239" fmla="*/ 3220804 w 9915525"/>
              <a:gd name="connsiteY239" fmla="*/ 1073746 h 6819900"/>
              <a:gd name="connsiteX240" fmla="*/ 3263313 w 9915525"/>
              <a:gd name="connsiteY240" fmla="*/ 1058822 h 6819900"/>
              <a:gd name="connsiteX241" fmla="*/ 3319742 w 9915525"/>
              <a:gd name="connsiteY241" fmla="*/ 1077131 h 6819900"/>
              <a:gd name="connsiteX242" fmla="*/ 3367965 w 9915525"/>
              <a:gd name="connsiteY242" fmla="*/ 1092055 h 6819900"/>
              <a:gd name="connsiteX243" fmla="*/ 3379350 w 9915525"/>
              <a:gd name="connsiteY243" fmla="*/ 1082530 h 6819900"/>
              <a:gd name="connsiteX244" fmla="*/ 3417169 w 9915525"/>
              <a:gd name="connsiteY244" fmla="*/ 1057205 h 6819900"/>
              <a:gd name="connsiteX245" fmla="*/ 3449898 w 9915525"/>
              <a:gd name="connsiteY245" fmla="*/ 1048287 h 6819900"/>
              <a:gd name="connsiteX246" fmla="*/ 3446662 w 9915525"/>
              <a:gd name="connsiteY246" fmla="*/ 1085617 h 6819900"/>
              <a:gd name="connsiteX247" fmla="*/ 3478207 w 9915525"/>
              <a:gd name="connsiteY247" fmla="*/ 1126440 h 6819900"/>
              <a:gd name="connsiteX248" fmla="*/ 3493504 w 9915525"/>
              <a:gd name="connsiteY248" fmla="*/ 1084689 h 6819900"/>
              <a:gd name="connsiteX249" fmla="*/ 3501099 w 9915525"/>
              <a:gd name="connsiteY249" fmla="*/ 1025596 h 6819900"/>
              <a:gd name="connsiteX250" fmla="*/ 3514737 w 9915525"/>
              <a:gd name="connsiteY250" fmla="*/ 993222 h 6819900"/>
              <a:gd name="connsiteX251" fmla="*/ 3551198 w 9915525"/>
              <a:gd name="connsiteY251" fmla="*/ 987353 h 6819900"/>
              <a:gd name="connsiteX252" fmla="*/ 3617955 w 9915525"/>
              <a:gd name="connsiteY252" fmla="*/ 1001238 h 6819900"/>
              <a:gd name="connsiteX253" fmla="*/ 3668496 w 9915525"/>
              <a:gd name="connsiteY253" fmla="*/ 1008944 h 6819900"/>
              <a:gd name="connsiteX254" fmla="*/ 3735941 w 9915525"/>
              <a:gd name="connsiteY254" fmla="*/ 1029222 h 6819900"/>
              <a:gd name="connsiteX255" fmla="*/ 3835229 w 9915525"/>
              <a:gd name="connsiteY255" fmla="*/ 1059057 h 6819900"/>
              <a:gd name="connsiteX256" fmla="*/ 3886888 w 9915525"/>
              <a:gd name="connsiteY256" fmla="*/ 1082530 h 6819900"/>
              <a:gd name="connsiteX257" fmla="*/ 3901365 w 9915525"/>
              <a:gd name="connsiteY257" fmla="*/ 1091121 h 6819900"/>
              <a:gd name="connsiteX258" fmla="*/ 3936861 w 9915525"/>
              <a:gd name="connsiteY258" fmla="*/ 1118133 h 6819900"/>
              <a:gd name="connsiteX259" fmla="*/ 3978491 w 9915525"/>
              <a:gd name="connsiteY259" fmla="*/ 1166548 h 6819900"/>
              <a:gd name="connsiteX260" fmla="*/ 4047518 w 9915525"/>
              <a:gd name="connsiteY260" fmla="*/ 1223651 h 6819900"/>
              <a:gd name="connsiteX261" fmla="*/ 4090974 w 9915525"/>
              <a:gd name="connsiteY261" fmla="*/ 1238839 h 6819900"/>
              <a:gd name="connsiteX262" fmla="*/ 4123933 w 9915525"/>
              <a:gd name="connsiteY262" fmla="*/ 1263505 h 6819900"/>
              <a:gd name="connsiteX263" fmla="*/ 4198015 w 9915525"/>
              <a:gd name="connsiteY263" fmla="*/ 1330906 h 6819900"/>
              <a:gd name="connsiteX264" fmla="*/ 4299818 w 9915525"/>
              <a:gd name="connsiteY264" fmla="*/ 1403665 h 6819900"/>
              <a:gd name="connsiteX265" fmla="*/ 4346538 w 9915525"/>
              <a:gd name="connsiteY265" fmla="*/ 1418292 h 6819900"/>
              <a:gd name="connsiteX266" fmla="*/ 4373400 w 9915525"/>
              <a:gd name="connsiteY266" fmla="*/ 1421776 h 6819900"/>
              <a:gd name="connsiteX267" fmla="*/ 4364001 w 9915525"/>
              <a:gd name="connsiteY267" fmla="*/ 1369731 h 6819900"/>
              <a:gd name="connsiteX268" fmla="*/ 4320465 w 9915525"/>
              <a:gd name="connsiteY268" fmla="*/ 1330860 h 6819900"/>
              <a:gd name="connsiteX269" fmla="*/ 4364933 w 9915525"/>
              <a:gd name="connsiteY269" fmla="*/ 1332058 h 6819900"/>
              <a:gd name="connsiteX270" fmla="*/ 4425141 w 9915525"/>
              <a:gd name="connsiteY270" fmla="*/ 1315988 h 6819900"/>
              <a:gd name="connsiteX271" fmla="*/ 4453815 w 9915525"/>
              <a:gd name="connsiteY271" fmla="*/ 1266486 h 6819900"/>
              <a:gd name="connsiteX272" fmla="*/ 4468103 w 9915525"/>
              <a:gd name="connsiteY272" fmla="*/ 1244455 h 6819900"/>
              <a:gd name="connsiteX273" fmla="*/ 4482390 w 9915525"/>
              <a:gd name="connsiteY273" fmla="*/ 1254043 h 6819900"/>
              <a:gd name="connsiteX274" fmla="*/ 4505626 w 9915525"/>
              <a:gd name="connsiteY274" fmla="*/ 1283834 h 6819900"/>
              <a:gd name="connsiteX275" fmla="*/ 4514858 w 9915525"/>
              <a:gd name="connsiteY275" fmla="*/ 1325409 h 6819900"/>
              <a:gd name="connsiteX276" fmla="*/ 4534485 w 9915525"/>
              <a:gd name="connsiteY276" fmla="*/ 1362740 h 6819900"/>
              <a:gd name="connsiteX277" fmla="*/ 4568115 w 9915525"/>
              <a:gd name="connsiteY277" fmla="*/ 1387777 h 6819900"/>
              <a:gd name="connsiteX278" fmla="*/ 4582403 w 9915525"/>
              <a:gd name="connsiteY278" fmla="*/ 1396855 h 6819900"/>
              <a:gd name="connsiteX279" fmla="*/ 4589401 w 9915525"/>
              <a:gd name="connsiteY279" fmla="*/ 1431076 h 6819900"/>
              <a:gd name="connsiteX280" fmla="*/ 4550894 w 9915525"/>
              <a:gd name="connsiteY280" fmla="*/ 1447617 h 6819900"/>
              <a:gd name="connsiteX281" fmla="*/ 4502159 w 9915525"/>
              <a:gd name="connsiteY281" fmla="*/ 1492941 h 6819900"/>
              <a:gd name="connsiteX282" fmla="*/ 4510819 w 9915525"/>
              <a:gd name="connsiteY282" fmla="*/ 1554282 h 6819900"/>
              <a:gd name="connsiteX283" fmla="*/ 4568224 w 9915525"/>
              <a:gd name="connsiteY283" fmla="*/ 1634980 h 6819900"/>
              <a:gd name="connsiteX284" fmla="*/ 4587165 w 9915525"/>
              <a:gd name="connsiteY284" fmla="*/ 1662389 h 6819900"/>
              <a:gd name="connsiteX285" fmla="*/ 4632887 w 9915525"/>
              <a:gd name="connsiteY285" fmla="*/ 1698078 h 6819900"/>
              <a:gd name="connsiteX286" fmla="*/ 4646639 w 9915525"/>
              <a:gd name="connsiteY286" fmla="*/ 1618353 h 6819900"/>
              <a:gd name="connsiteX287" fmla="*/ 4634733 w 9915525"/>
              <a:gd name="connsiteY287" fmla="*/ 1545388 h 6819900"/>
              <a:gd name="connsiteX288" fmla="*/ 4639553 w 9915525"/>
              <a:gd name="connsiteY288" fmla="*/ 1482580 h 6819900"/>
              <a:gd name="connsiteX289" fmla="*/ 4644023 w 9915525"/>
              <a:gd name="connsiteY289" fmla="*/ 1430012 h 6819900"/>
              <a:gd name="connsiteX290" fmla="*/ 4640165 w 9915525"/>
              <a:gd name="connsiteY290" fmla="*/ 1392178 h 6819900"/>
              <a:gd name="connsiteX291" fmla="*/ 4639498 w 9915525"/>
              <a:gd name="connsiteY291" fmla="*/ 1339534 h 6819900"/>
              <a:gd name="connsiteX292" fmla="*/ 4605626 w 9915525"/>
              <a:gd name="connsiteY292" fmla="*/ 1324107 h 6819900"/>
              <a:gd name="connsiteX293" fmla="*/ 4577485 w 9915525"/>
              <a:gd name="connsiteY293" fmla="*/ 1306463 h 6819900"/>
              <a:gd name="connsiteX294" fmla="*/ 4577640 w 9915525"/>
              <a:gd name="connsiteY294" fmla="*/ 1244455 h 6819900"/>
              <a:gd name="connsiteX295" fmla="*/ 4568115 w 9915525"/>
              <a:gd name="connsiteY295" fmla="*/ 1215880 h 6819900"/>
              <a:gd name="connsiteX296" fmla="*/ 4578397 w 9915525"/>
              <a:gd name="connsiteY296" fmla="*/ 1187305 h 6819900"/>
              <a:gd name="connsiteX297" fmla="*/ 4582798 w 9915525"/>
              <a:gd name="connsiteY297" fmla="*/ 1160533 h 6819900"/>
              <a:gd name="connsiteX298" fmla="*/ 4598711 w 9915525"/>
              <a:gd name="connsiteY298" fmla="*/ 1122829 h 6819900"/>
              <a:gd name="connsiteX299" fmla="*/ 4644315 w 9915525"/>
              <a:gd name="connsiteY299" fmla="*/ 1109120 h 6819900"/>
              <a:gd name="connsiteX300" fmla="*/ 4671142 w 9915525"/>
              <a:gd name="connsiteY300" fmla="*/ 1080149 h 6819900"/>
              <a:gd name="connsiteX301" fmla="*/ 4697961 w 9915525"/>
              <a:gd name="connsiteY301" fmla="*/ 1053955 h 6819900"/>
              <a:gd name="connsiteX302" fmla="*/ 4738323 w 9915525"/>
              <a:gd name="connsiteY302" fmla="*/ 1045095 h 6819900"/>
              <a:gd name="connsiteX303" fmla="*/ 4768607 w 9915525"/>
              <a:gd name="connsiteY303" fmla="*/ 1044718 h 6819900"/>
              <a:gd name="connsiteX304" fmla="*/ 4763331 w 9915525"/>
              <a:gd name="connsiteY304" fmla="*/ 1067563 h 6819900"/>
              <a:gd name="connsiteX305" fmla="*/ 4758705 w 9915525"/>
              <a:gd name="connsiteY305" fmla="*/ 1082227 h 6819900"/>
              <a:gd name="connsiteX306" fmla="*/ 4784472 w 9915525"/>
              <a:gd name="connsiteY306" fmla="*/ 1064292 h 6819900"/>
              <a:gd name="connsiteX307" fmla="*/ 4753853 w 9915525"/>
              <a:gd name="connsiteY307" fmla="*/ 1023968 h 6819900"/>
              <a:gd name="connsiteX308" fmla="*/ 4725400 w 9915525"/>
              <a:gd name="connsiteY308" fmla="*/ 999131 h 6819900"/>
              <a:gd name="connsiteX309" fmla="*/ 4708731 w 9915525"/>
              <a:gd name="connsiteY309" fmla="*/ 977755 h 6819900"/>
              <a:gd name="connsiteX310" fmla="*/ 4701465 w 9915525"/>
              <a:gd name="connsiteY310" fmla="*/ 963468 h 6819900"/>
              <a:gd name="connsiteX311" fmla="*/ 4764383 w 9915525"/>
              <a:gd name="connsiteY311" fmla="*/ 974978 h 6819900"/>
              <a:gd name="connsiteX312" fmla="*/ 4804410 w 9915525"/>
              <a:gd name="connsiteY312" fmla="*/ 990674 h 6819900"/>
              <a:gd name="connsiteX313" fmla="*/ 4806650 w 9915525"/>
              <a:gd name="connsiteY313" fmla="*/ 921077 h 6819900"/>
              <a:gd name="connsiteX314" fmla="*/ 4800458 w 9915525"/>
              <a:gd name="connsiteY314" fmla="*/ 882505 h 6819900"/>
              <a:gd name="connsiteX315" fmla="*/ 4819508 w 9915525"/>
              <a:gd name="connsiteY315" fmla="*/ 867439 h 6819900"/>
              <a:gd name="connsiteX316" fmla="*/ 4815765 w 9915525"/>
              <a:gd name="connsiteY316" fmla="*/ 815830 h 6819900"/>
              <a:gd name="connsiteX317" fmla="*/ 4824780 w 9915525"/>
              <a:gd name="connsiteY317" fmla="*/ 778098 h 6819900"/>
              <a:gd name="connsiteX318" fmla="*/ 4839292 w 9915525"/>
              <a:gd name="connsiteY318" fmla="*/ 758218 h 6819900"/>
              <a:gd name="connsiteX319" fmla="*/ 4897950 w 9915525"/>
              <a:gd name="connsiteY319" fmla="*/ 716375 h 6819900"/>
              <a:gd name="connsiteX320" fmla="*/ 4933814 w 9915525"/>
              <a:gd name="connsiteY320" fmla="*/ 734220 h 6819900"/>
              <a:gd name="connsiteX321" fmla="*/ 5001653 w 9915525"/>
              <a:gd name="connsiteY321" fmla="*/ 755322 h 6819900"/>
              <a:gd name="connsiteX322" fmla="*/ 5068783 w 9915525"/>
              <a:gd name="connsiteY322" fmla="*/ 767225 h 6819900"/>
              <a:gd name="connsiteX323" fmla="*/ 5090812 w 9915525"/>
              <a:gd name="connsiteY323" fmla="*/ 815830 h 6819900"/>
              <a:gd name="connsiteX324" fmla="*/ 5125889 w 9915525"/>
              <a:gd name="connsiteY324" fmla="*/ 801845 h 6819900"/>
              <a:gd name="connsiteX325" fmla="*/ 5165809 w 9915525"/>
              <a:gd name="connsiteY325" fmla="*/ 787558 h 6819900"/>
              <a:gd name="connsiteX326" fmla="*/ 5187240 w 9915525"/>
              <a:gd name="connsiteY326" fmla="*/ 777730 h 6819900"/>
              <a:gd name="connsiteX327" fmla="*/ 5201528 w 9915525"/>
              <a:gd name="connsiteY327" fmla="*/ 768205 h 6819900"/>
              <a:gd name="connsiteX328" fmla="*/ 5215815 w 9915525"/>
              <a:gd name="connsiteY328" fmla="*/ 758680 h 6819900"/>
              <a:gd name="connsiteX329" fmla="*/ 5230103 w 9915525"/>
              <a:gd name="connsiteY329" fmla="*/ 749155 h 6819900"/>
              <a:gd name="connsiteX330" fmla="*/ 5244390 w 9915525"/>
              <a:gd name="connsiteY330" fmla="*/ 767643 h 6819900"/>
              <a:gd name="connsiteX331" fmla="*/ 5282575 w 9915525"/>
              <a:gd name="connsiteY331" fmla="*/ 791990 h 6819900"/>
              <a:gd name="connsiteX332" fmla="*/ 5301540 w 9915525"/>
              <a:gd name="connsiteY332" fmla="*/ 762801 h 6819900"/>
              <a:gd name="connsiteX333" fmla="*/ 5332274 w 9915525"/>
              <a:gd name="connsiteY333" fmla="*/ 750869 h 6819900"/>
              <a:gd name="connsiteX334" fmla="*/ 5374815 w 9915525"/>
              <a:gd name="connsiteY334" fmla="*/ 732702 h 6819900"/>
              <a:gd name="connsiteX335" fmla="*/ 5398411 w 9915525"/>
              <a:gd name="connsiteY335" fmla="*/ 693102 h 6819900"/>
              <a:gd name="connsiteX336" fmla="*/ 5401553 w 9915525"/>
              <a:gd name="connsiteY336" fmla="*/ 628775 h 6819900"/>
              <a:gd name="connsiteX337" fmla="*/ 5387265 w 9915525"/>
              <a:gd name="connsiteY337" fmla="*/ 590674 h 6819900"/>
              <a:gd name="connsiteX338" fmla="*/ 5372978 w 9915525"/>
              <a:gd name="connsiteY338" fmla="*/ 552574 h 6819900"/>
              <a:gd name="connsiteX339" fmla="*/ 5358764 w 9915525"/>
              <a:gd name="connsiteY339" fmla="*/ 521917 h 6819900"/>
              <a:gd name="connsiteX340" fmla="*/ 5436789 w 9915525"/>
              <a:gd name="connsiteY340" fmla="*/ 472930 h 6819900"/>
              <a:gd name="connsiteX341" fmla="*/ 5463465 w 9915525"/>
              <a:gd name="connsiteY341" fmla="*/ 463405 h 6819900"/>
              <a:gd name="connsiteX342" fmla="*/ 5498956 w 9915525"/>
              <a:gd name="connsiteY342" fmla="*/ 472293 h 6819900"/>
              <a:gd name="connsiteX343" fmla="*/ 5494104 w 9915525"/>
              <a:gd name="connsiteY343" fmla="*/ 494145 h 6819900"/>
              <a:gd name="connsiteX344" fmla="*/ 5528437 w 9915525"/>
              <a:gd name="connsiteY344" fmla="*/ 499021 h 6819900"/>
              <a:gd name="connsiteX345" fmla="*/ 5588900 w 9915525"/>
              <a:gd name="connsiteY345" fmla="*/ 472405 h 6819900"/>
              <a:gd name="connsiteX346" fmla="*/ 5662658 w 9915525"/>
              <a:gd name="connsiteY346" fmla="*/ 461024 h 6819900"/>
              <a:gd name="connsiteX347" fmla="*/ 5692005 w 9915525"/>
              <a:gd name="connsiteY347" fmla="*/ 498562 h 6819900"/>
              <a:gd name="connsiteX348" fmla="*/ 5734490 w 9915525"/>
              <a:gd name="connsiteY348" fmla="*/ 524576 h 6819900"/>
              <a:gd name="connsiteX349" fmla="*/ 5758740 w 9915525"/>
              <a:gd name="connsiteY349" fmla="*/ 476995 h 6819900"/>
              <a:gd name="connsiteX350" fmla="*/ 5777790 w 9915525"/>
              <a:gd name="connsiteY350" fmla="*/ 425305 h 6819900"/>
              <a:gd name="connsiteX351" fmla="*/ 5796840 w 9915525"/>
              <a:gd name="connsiteY351" fmla="*/ 390613 h 6819900"/>
              <a:gd name="connsiteX352" fmla="*/ 5812335 w 9915525"/>
              <a:gd name="connsiteY352" fmla="*/ 372063 h 6819900"/>
              <a:gd name="connsiteX353" fmla="*/ 5840910 w 9915525"/>
              <a:gd name="connsiteY353" fmla="*/ 367153 h 6819900"/>
              <a:gd name="connsiteX354" fmla="*/ 5844465 w 9915525"/>
              <a:gd name="connsiteY354" fmla="*/ 311005 h 6819900"/>
              <a:gd name="connsiteX355" fmla="*/ 5850086 w 9915525"/>
              <a:gd name="connsiteY355" fmla="*/ 262431 h 6819900"/>
              <a:gd name="connsiteX356" fmla="*/ 5824773 w 9915525"/>
              <a:gd name="connsiteY356" fmla="*/ 206230 h 6819900"/>
              <a:gd name="connsiteX357" fmla="*/ 5825415 w 9915525"/>
              <a:gd name="connsiteY357" fmla="*/ 168130 h 6819900"/>
              <a:gd name="connsiteX358" fmla="*/ 5853990 w 9915525"/>
              <a:gd name="connsiteY358" fmla="*/ 139432 h 6819900"/>
              <a:gd name="connsiteX359" fmla="*/ 5877803 w 9915525"/>
              <a:gd name="connsiteY359" fmla="*/ 116594 h 6819900"/>
              <a:gd name="connsiteX360" fmla="*/ 5901615 w 9915525"/>
              <a:gd name="connsiteY360" fmla="*/ 102594 h 6819900"/>
              <a:gd name="connsiteX361" fmla="*/ 5959641 w 9915525"/>
              <a:gd name="connsiteY361" fmla="*/ 116797 h 6819900"/>
              <a:gd name="connsiteX362" fmla="*/ 5992250 w 9915525"/>
              <a:gd name="connsiteY362" fmla="*/ 130030 h 6819900"/>
              <a:gd name="connsiteX363" fmla="*/ 6019360 w 9915525"/>
              <a:gd name="connsiteY363" fmla="*/ 144317 h 6819900"/>
              <a:gd name="connsiteX364" fmla="*/ 6048954 w 9915525"/>
              <a:gd name="connsiteY364" fmla="*/ 158605 h 6819900"/>
              <a:gd name="connsiteX365" fmla="*/ 6073065 w 9915525"/>
              <a:gd name="connsiteY365" fmla="*/ 177954 h 6819900"/>
              <a:gd name="connsiteX366" fmla="*/ 6119487 w 9915525"/>
              <a:gd name="connsiteY366" fmla="*/ 199638 h 6819900"/>
              <a:gd name="connsiteX367" fmla="*/ 6131750 w 9915525"/>
              <a:gd name="connsiteY367" fmla="*/ 155259 h 6819900"/>
              <a:gd name="connsiteX368" fmla="*/ 6139652 w 9915525"/>
              <a:gd name="connsiteY368" fmla="*/ 120505 h 6819900"/>
              <a:gd name="connsiteX369" fmla="*/ 6145163 w 9915525"/>
              <a:gd name="connsiteY369" fmla="*/ 103536 h 6819900"/>
              <a:gd name="connsiteX370" fmla="*/ 6166765 w 9915525"/>
              <a:gd name="connsiteY370" fmla="*/ 76381 h 6819900"/>
              <a:gd name="connsiteX371" fmla="*/ 6254040 w 9915525"/>
              <a:gd name="connsiteY371" fmla="*/ 88249 h 6819900"/>
              <a:gd name="connsiteX372" fmla="*/ 6263565 w 9915525"/>
              <a:gd name="connsiteY372" fmla="*/ 101455 h 6819900"/>
              <a:gd name="connsiteX373" fmla="*/ 6273090 w 9915525"/>
              <a:gd name="connsiteY373" fmla="*/ 115444 h 6819900"/>
              <a:gd name="connsiteX374" fmla="*/ 6287135 w 9915525"/>
              <a:gd name="connsiteY374" fmla="*/ 124043 h 6819900"/>
              <a:gd name="connsiteX375" fmla="*/ 6358288 w 9915525"/>
              <a:gd name="connsiteY375" fmla="*/ 178507 h 6819900"/>
              <a:gd name="connsiteX376" fmla="*/ 6334554 w 9915525"/>
              <a:gd name="connsiteY376" fmla="*/ 204701 h 6819900"/>
              <a:gd name="connsiteX377" fmla="*/ 6301665 w 9915525"/>
              <a:gd name="connsiteY377" fmla="*/ 202925 h 6819900"/>
              <a:gd name="connsiteX378" fmla="*/ 6255797 w 9915525"/>
              <a:gd name="connsiteY378" fmla="*/ 152757 h 6819900"/>
              <a:gd name="connsiteX379" fmla="*/ 6241058 w 9915525"/>
              <a:gd name="connsiteY379" fmla="*/ 195454 h 6819900"/>
              <a:gd name="connsiteX380" fmla="*/ 6220757 w 9915525"/>
              <a:gd name="connsiteY380" fmla="*/ 238229 h 6819900"/>
              <a:gd name="connsiteX381" fmla="*/ 6246467 w 9915525"/>
              <a:gd name="connsiteY381" fmla="*/ 354624 h 6819900"/>
              <a:gd name="connsiteX382" fmla="*/ 6275838 w 9915525"/>
              <a:gd name="connsiteY382" fmla="*/ 415890 h 6819900"/>
              <a:gd name="connsiteX383" fmla="*/ 6316184 w 9915525"/>
              <a:gd name="connsiteY383" fmla="*/ 473968 h 6819900"/>
              <a:gd name="connsiteX384" fmla="*/ 6390560 w 9915525"/>
              <a:gd name="connsiteY384" fmla="*/ 467413 h 6819900"/>
              <a:gd name="connsiteX385" fmla="*/ 6363522 w 9915525"/>
              <a:gd name="connsiteY385" fmla="*/ 415780 h 6819900"/>
              <a:gd name="connsiteX386" fmla="*/ 6336244 w 9915525"/>
              <a:gd name="connsiteY386" fmla="*/ 394349 h 6819900"/>
              <a:gd name="connsiteX387" fmla="*/ 6353718 w 9915525"/>
              <a:gd name="connsiteY387" fmla="*/ 358630 h 6819900"/>
              <a:gd name="connsiteX388" fmla="*/ 6389931 w 9915525"/>
              <a:gd name="connsiteY388" fmla="*/ 294336 h 6819900"/>
              <a:gd name="connsiteX389" fmla="*/ 6399578 w 9915525"/>
              <a:gd name="connsiteY389" fmla="*/ 263380 h 6819900"/>
              <a:gd name="connsiteX390" fmla="*/ 6413980 w 9915525"/>
              <a:gd name="connsiteY390" fmla="*/ 299655 h 6819900"/>
              <a:gd name="connsiteX391" fmla="*/ 6438918 w 9915525"/>
              <a:gd name="connsiteY391" fmla="*/ 316235 h 6819900"/>
              <a:gd name="connsiteX392" fmla="*/ 6492546 w 9915525"/>
              <a:gd name="connsiteY392" fmla="*/ 305898 h 6819900"/>
              <a:gd name="connsiteX393" fmla="*/ 6471644 w 9915525"/>
              <a:gd name="connsiteY393" fmla="*/ 207027 h 6819900"/>
              <a:gd name="connsiteX394" fmla="*/ 6459383 w 9915525"/>
              <a:gd name="connsiteY394" fmla="*/ 139555 h 6819900"/>
              <a:gd name="connsiteX395" fmla="*/ 6510898 w 9915525"/>
              <a:gd name="connsiteY395" fmla="*/ 84786 h 6819900"/>
              <a:gd name="connsiteX396" fmla="*/ 6542990 w 9915525"/>
              <a:gd name="connsiteY396" fmla="*/ 72880 h 6819900"/>
              <a:gd name="connsiteX397" fmla="*/ 6609619 w 9915525"/>
              <a:gd name="connsiteY397" fmla="*/ 111706 h 6819900"/>
              <a:gd name="connsiteX398" fmla="*/ 6658807 w 9915525"/>
              <a:gd name="connsiteY398" fmla="*/ 136199 h 6819900"/>
              <a:gd name="connsiteX399" fmla="*/ 6661710 w 9915525"/>
              <a:gd name="connsiteY399" fmla="*/ 84310 h 6819900"/>
              <a:gd name="connsiteX400" fmla="*/ 6662303 w 9915525"/>
              <a:gd name="connsiteY400" fmla="*/ 60974 h 6819900"/>
              <a:gd name="connsiteX401" fmla="*/ 6682879 w 9915525"/>
              <a:gd name="connsiteY401" fmla="*/ 64212 h 6819900"/>
              <a:gd name="connsiteX402" fmla="*/ 6748854 w 9915525"/>
              <a:gd name="connsiteY402" fmla="*/ 123683 h 6819900"/>
              <a:gd name="connsiteX403" fmla="*/ 6775134 w 9915525"/>
              <a:gd name="connsiteY403" fmla="*/ 175466 h 6819900"/>
              <a:gd name="connsiteX404" fmla="*/ 6768390 w 9915525"/>
              <a:gd name="connsiteY404" fmla="*/ 225280 h 6819900"/>
              <a:gd name="connsiteX405" fmla="*/ 6777915 w 9915525"/>
              <a:gd name="connsiteY405" fmla="*/ 248530 h 6819900"/>
              <a:gd name="connsiteX406" fmla="*/ 6787440 w 9915525"/>
              <a:gd name="connsiteY406" fmla="*/ 277667 h 6819900"/>
              <a:gd name="connsiteX407" fmla="*/ 6796965 w 9915525"/>
              <a:gd name="connsiteY407" fmla="*/ 316802 h 6819900"/>
              <a:gd name="connsiteX408" fmla="*/ 6828883 w 9915525"/>
              <a:gd name="connsiteY408" fmla="*/ 382915 h 6819900"/>
              <a:gd name="connsiteX409" fmla="*/ 6872870 w 9915525"/>
              <a:gd name="connsiteY409" fmla="*/ 415780 h 6819900"/>
              <a:gd name="connsiteX410" fmla="*/ 6917483 w 9915525"/>
              <a:gd name="connsiteY410" fmla="*/ 444355 h 6819900"/>
              <a:gd name="connsiteX411" fmla="*/ 7003117 w 9915525"/>
              <a:gd name="connsiteY411" fmla="*/ 458521 h 6819900"/>
              <a:gd name="connsiteX412" fmla="*/ 6996555 w 9915525"/>
              <a:gd name="connsiteY412" fmla="*/ 429542 h 6819900"/>
              <a:gd name="connsiteX413" fmla="*/ 7017945 w 9915525"/>
              <a:gd name="connsiteY413" fmla="*/ 404350 h 6819900"/>
              <a:gd name="connsiteX414" fmla="*/ 7097479 w 9915525"/>
              <a:gd name="connsiteY414" fmla="*/ 406934 h 6819900"/>
              <a:gd name="connsiteX415" fmla="*/ 7139865 w 9915525"/>
              <a:gd name="connsiteY415" fmla="*/ 395028 h 6819900"/>
              <a:gd name="connsiteX416" fmla="*/ 7176216 w 9915525"/>
              <a:gd name="connsiteY416" fmla="*/ 365774 h 6819900"/>
              <a:gd name="connsiteX417" fmla="*/ 7197947 w 9915525"/>
              <a:gd name="connsiteY417" fmla="*/ 339580 h 6819900"/>
              <a:gd name="connsiteX418" fmla="*/ 7218157 w 9915525"/>
              <a:gd name="connsiteY418" fmla="*/ 291766 h 6819900"/>
              <a:gd name="connsiteX419" fmla="*/ 7236895 w 9915525"/>
              <a:gd name="connsiteY419" fmla="*/ 269215 h 6819900"/>
              <a:gd name="connsiteX420" fmla="*/ 7358940 w 9915525"/>
              <a:gd name="connsiteY420" fmla="*/ 315203 h 6819900"/>
              <a:gd name="connsiteX421" fmla="*/ 7382753 w 9915525"/>
              <a:gd name="connsiteY421" fmla="*/ 358630 h 6819900"/>
              <a:gd name="connsiteX422" fmla="*/ 7406565 w 9915525"/>
              <a:gd name="connsiteY422" fmla="*/ 396803 h 6819900"/>
              <a:gd name="connsiteX423" fmla="*/ 7432515 w 9915525"/>
              <a:gd name="connsiteY423" fmla="*/ 410241 h 6819900"/>
              <a:gd name="connsiteX424" fmla="*/ 7490702 w 9915525"/>
              <a:gd name="connsiteY424" fmla="*/ 417039 h 6819900"/>
              <a:gd name="connsiteX425" fmla="*/ 7516334 w 9915525"/>
              <a:gd name="connsiteY425" fmla="*/ 425305 h 6819900"/>
              <a:gd name="connsiteX426" fmla="*/ 7544678 w 9915525"/>
              <a:gd name="connsiteY426" fmla="*/ 434830 h 6819900"/>
              <a:gd name="connsiteX427" fmla="*/ 7573843 w 9915525"/>
              <a:gd name="connsiteY427" fmla="*/ 444355 h 6819900"/>
              <a:gd name="connsiteX428" fmla="*/ 7613628 w 9915525"/>
              <a:gd name="connsiteY428" fmla="*/ 406255 h 6819900"/>
              <a:gd name="connsiteX429" fmla="*/ 7637208 w 9915525"/>
              <a:gd name="connsiteY429" fmla="*/ 368155 h 6819900"/>
              <a:gd name="connsiteX430" fmla="*/ 7633121 w 9915525"/>
              <a:gd name="connsiteY430" fmla="*/ 343660 h 6819900"/>
              <a:gd name="connsiteX431" fmla="*/ 7632041 w 9915525"/>
              <a:gd name="connsiteY431" fmla="*/ 312704 h 6819900"/>
              <a:gd name="connsiteX432" fmla="*/ 7640584 w 9915525"/>
              <a:gd name="connsiteY432" fmla="*/ 257551 h 6819900"/>
              <a:gd name="connsiteX433" fmla="*/ 7625640 w 9915525"/>
              <a:gd name="connsiteY433" fmla="*/ 230190 h 6819900"/>
              <a:gd name="connsiteX434" fmla="*/ 7611353 w 9915525"/>
              <a:gd name="connsiteY434" fmla="*/ 196705 h 6819900"/>
              <a:gd name="connsiteX435" fmla="*/ 7597065 w 9915525"/>
              <a:gd name="connsiteY435" fmla="*/ 162763 h 6819900"/>
              <a:gd name="connsiteX436" fmla="*/ 7587540 w 9915525"/>
              <a:gd name="connsiteY436" fmla="*/ 134792 h 6819900"/>
              <a:gd name="connsiteX437" fmla="*/ 7578015 w 9915525"/>
              <a:gd name="connsiteY437" fmla="*/ 78099 h 6819900"/>
              <a:gd name="connsiteX438" fmla="*/ 7593082 w 9915525"/>
              <a:gd name="connsiteY438" fmla="*/ 21512 h 6819900"/>
              <a:gd name="connsiteX439" fmla="*/ 7635165 w 9915525"/>
              <a:gd name="connsiteY439" fmla="*/ 34780 h 6819900"/>
              <a:gd name="connsiteX440" fmla="*/ 7669960 w 9915525"/>
              <a:gd name="connsiteY440" fmla="*/ 53830 h 6819900"/>
              <a:gd name="connsiteX441" fmla="*/ 7682790 w 9915525"/>
              <a:gd name="connsiteY441" fmla="*/ 63355 h 6819900"/>
              <a:gd name="connsiteX442" fmla="*/ 7697078 w 9915525"/>
              <a:gd name="connsiteY442" fmla="*/ 72880 h 6819900"/>
              <a:gd name="connsiteX443" fmla="*/ 7711365 w 9915525"/>
              <a:gd name="connsiteY443" fmla="*/ 92416 h 6819900"/>
              <a:gd name="connsiteX444" fmla="*/ 7789946 w 9915525"/>
              <a:gd name="connsiteY444" fmla="*/ 177609 h 6819900"/>
              <a:gd name="connsiteX445" fmla="*/ 7797090 w 9915525"/>
              <a:gd name="connsiteY445" fmla="*/ 192975 h 6819900"/>
              <a:gd name="connsiteX446" fmla="*/ 7774311 w 9915525"/>
              <a:gd name="connsiteY446" fmla="*/ 202578 h 6819900"/>
              <a:gd name="connsiteX447" fmla="*/ 7747527 w 9915525"/>
              <a:gd name="connsiteY447" fmla="*/ 231158 h 6819900"/>
              <a:gd name="connsiteX448" fmla="*/ 7760782 w 9915525"/>
              <a:gd name="connsiteY448" fmla="*/ 276234 h 6819900"/>
              <a:gd name="connsiteX449" fmla="*/ 7767251 w 9915525"/>
              <a:gd name="connsiteY449" fmla="*/ 327510 h 6819900"/>
              <a:gd name="connsiteX450" fmla="*/ 7784135 w 9915525"/>
              <a:gd name="connsiteY450" fmla="*/ 368155 h 6819900"/>
              <a:gd name="connsiteX451" fmla="*/ 7818353 w 9915525"/>
              <a:gd name="connsiteY451" fmla="*/ 351865 h 6819900"/>
              <a:gd name="connsiteX452" fmla="*/ 7844668 w 9915525"/>
              <a:gd name="connsiteY452" fmla="*/ 349029 h 6819900"/>
              <a:gd name="connsiteX453" fmla="*/ 7847629 w 9915525"/>
              <a:gd name="connsiteY453" fmla="*/ 371146 h 6819900"/>
              <a:gd name="connsiteX454" fmla="*/ 7889160 w 9915525"/>
              <a:gd name="connsiteY454" fmla="*/ 396584 h 6819900"/>
              <a:gd name="connsiteX455" fmla="*/ 7990933 w 9915525"/>
              <a:gd name="connsiteY455" fmla="*/ 487217 h 6819900"/>
              <a:gd name="connsiteX456" fmla="*/ 7988299 w 9915525"/>
              <a:gd name="connsiteY456" fmla="*/ 541986 h 6819900"/>
              <a:gd name="connsiteX457" fmla="*/ 7988593 w 9915525"/>
              <a:gd name="connsiteY457" fmla="*/ 577705 h 6819900"/>
              <a:gd name="connsiteX458" fmla="*/ 7997116 w 9915525"/>
              <a:gd name="connsiteY458" fmla="*/ 591992 h 6819900"/>
              <a:gd name="connsiteX459" fmla="*/ 8006641 w 9915525"/>
              <a:gd name="connsiteY459" fmla="*/ 606280 h 6819900"/>
              <a:gd name="connsiteX460" fmla="*/ 8016166 w 9915525"/>
              <a:gd name="connsiteY460" fmla="*/ 641249 h 6819900"/>
              <a:gd name="connsiteX461" fmla="*/ 8029393 w 9915525"/>
              <a:gd name="connsiteY461" fmla="*/ 691255 h 6819900"/>
              <a:gd name="connsiteX462" fmla="*/ 8049200 w 9915525"/>
              <a:gd name="connsiteY462" fmla="*/ 737249 h 6819900"/>
              <a:gd name="connsiteX463" fmla="*/ 8040734 w 9915525"/>
              <a:gd name="connsiteY463" fmla="*/ 768205 h 6819900"/>
              <a:gd name="connsiteX464" fmla="*/ 8028072 w 9915525"/>
              <a:gd name="connsiteY464" fmla="*/ 757794 h 6819900"/>
              <a:gd name="connsiteX465" fmla="*/ 7980447 w 9915525"/>
              <a:gd name="connsiteY465" fmla="*/ 735937 h 6819900"/>
              <a:gd name="connsiteX466" fmla="*/ 7972605 w 9915525"/>
              <a:gd name="connsiteY466" fmla="*/ 807767 h 6819900"/>
              <a:gd name="connsiteX467" fmla="*/ 7987591 w 9915525"/>
              <a:gd name="connsiteY467" fmla="*/ 861035 h 6819900"/>
              <a:gd name="connsiteX468" fmla="*/ 8006641 w 9915525"/>
              <a:gd name="connsiteY468" fmla="*/ 908481 h 6819900"/>
              <a:gd name="connsiteX469" fmla="*/ 8025691 w 9915525"/>
              <a:gd name="connsiteY469" fmla="*/ 949902 h 6819900"/>
              <a:gd name="connsiteX470" fmla="*/ 8035216 w 9915525"/>
              <a:gd name="connsiteY470" fmla="*/ 972993 h 6819900"/>
              <a:gd name="connsiteX471" fmla="*/ 8044741 w 9915525"/>
              <a:gd name="connsiteY471" fmla="*/ 1000653 h 6819900"/>
              <a:gd name="connsiteX472" fmla="*/ 8098801 w 9915525"/>
              <a:gd name="connsiteY472" fmla="*/ 1052353 h 6819900"/>
              <a:gd name="connsiteX473" fmla="*/ 8125580 w 9915525"/>
              <a:gd name="connsiteY473" fmla="*/ 1027706 h 6819900"/>
              <a:gd name="connsiteX474" fmla="*/ 8156537 w 9915525"/>
              <a:gd name="connsiteY474" fmla="*/ 1006330 h 6819900"/>
              <a:gd name="connsiteX475" fmla="*/ 8145380 w 9915525"/>
              <a:gd name="connsiteY475" fmla="*/ 1065697 h 6819900"/>
              <a:gd name="connsiteX476" fmla="*/ 8113104 w 9915525"/>
              <a:gd name="connsiteY476" fmla="*/ 1159975 h 6819900"/>
              <a:gd name="connsiteX477" fmla="*/ 8182292 w 9915525"/>
              <a:gd name="connsiteY477" fmla="*/ 1153665 h 6819900"/>
              <a:gd name="connsiteX478" fmla="*/ 8268139 w 9915525"/>
              <a:gd name="connsiteY478" fmla="*/ 1185923 h 6819900"/>
              <a:gd name="connsiteX479" fmla="*/ 8319249 w 9915525"/>
              <a:gd name="connsiteY479" fmla="*/ 1180138 h 6819900"/>
              <a:gd name="connsiteX480" fmla="*/ 8354968 w 9915525"/>
              <a:gd name="connsiteY480" fmla="*/ 1133764 h 6819900"/>
              <a:gd name="connsiteX481" fmla="*/ 8387510 w 9915525"/>
              <a:gd name="connsiteY481" fmla="*/ 1074256 h 6819900"/>
              <a:gd name="connsiteX482" fmla="*/ 8369468 w 9915525"/>
              <a:gd name="connsiteY482" fmla="*/ 1001025 h 6819900"/>
              <a:gd name="connsiteX483" fmla="*/ 8377848 w 9915525"/>
              <a:gd name="connsiteY483" fmla="*/ 859912 h 6819900"/>
              <a:gd name="connsiteX484" fmla="*/ 8387640 w 9915525"/>
              <a:gd name="connsiteY484" fmla="*/ 834141 h 6819900"/>
              <a:gd name="connsiteX485" fmla="*/ 8400780 w 9915525"/>
              <a:gd name="connsiteY485" fmla="*/ 807258 h 6819900"/>
              <a:gd name="connsiteX486" fmla="*/ 8418107 w 9915525"/>
              <a:gd name="connsiteY486" fmla="*/ 717887 h 6819900"/>
              <a:gd name="connsiteX487" fmla="*/ 8376345 w 9915525"/>
              <a:gd name="connsiteY487" fmla="*/ 654627 h 6819900"/>
              <a:gd name="connsiteX488" fmla="*/ 8334502 w 9915525"/>
              <a:gd name="connsiteY488" fmla="*/ 594279 h 6819900"/>
              <a:gd name="connsiteX489" fmla="*/ 8310077 w 9915525"/>
              <a:gd name="connsiteY489" fmla="*/ 557538 h 6819900"/>
              <a:gd name="connsiteX490" fmla="*/ 8292390 w 9915525"/>
              <a:gd name="connsiteY490" fmla="*/ 527262 h 6819900"/>
              <a:gd name="connsiteX491" fmla="*/ 8280484 w 9915525"/>
              <a:gd name="connsiteY491" fmla="*/ 499436 h 6819900"/>
              <a:gd name="connsiteX492" fmla="*/ 8249326 w 9915525"/>
              <a:gd name="connsiteY492" fmla="*/ 415467 h 6819900"/>
              <a:gd name="connsiteX493" fmla="*/ 8275404 w 9915525"/>
              <a:gd name="connsiteY493" fmla="*/ 385459 h 6819900"/>
              <a:gd name="connsiteX494" fmla="*/ 8309437 w 9915525"/>
              <a:gd name="connsiteY494" fmla="*/ 396730 h 6819900"/>
              <a:gd name="connsiteX495" fmla="*/ 8368273 w 9915525"/>
              <a:gd name="connsiteY495" fmla="*/ 456261 h 6819900"/>
              <a:gd name="connsiteX496" fmla="*/ 8378115 w 9915525"/>
              <a:gd name="connsiteY496" fmla="*/ 472930 h 6819900"/>
              <a:gd name="connsiteX497" fmla="*/ 8387640 w 9915525"/>
              <a:gd name="connsiteY497" fmla="*/ 487564 h 6819900"/>
              <a:gd name="connsiteX498" fmla="*/ 8459524 w 9915525"/>
              <a:gd name="connsiteY498" fmla="*/ 572468 h 6819900"/>
              <a:gd name="connsiteX499" fmla="*/ 8531408 w 9915525"/>
              <a:gd name="connsiteY499" fmla="*/ 642738 h 6819900"/>
              <a:gd name="connsiteX500" fmla="*/ 8528581 w 9915525"/>
              <a:gd name="connsiteY500" fmla="*/ 703090 h 6819900"/>
              <a:gd name="connsiteX501" fmla="*/ 8525752 w 9915525"/>
              <a:gd name="connsiteY501" fmla="*/ 763443 h 6819900"/>
              <a:gd name="connsiteX502" fmla="*/ 8554327 w 9915525"/>
              <a:gd name="connsiteY502" fmla="*/ 766667 h 6819900"/>
              <a:gd name="connsiteX503" fmla="*/ 8606715 w 9915525"/>
              <a:gd name="connsiteY503" fmla="*/ 829488 h 6819900"/>
              <a:gd name="connsiteX504" fmla="*/ 8626732 w 9915525"/>
              <a:gd name="connsiteY504" fmla="*/ 890874 h 6819900"/>
              <a:gd name="connsiteX505" fmla="*/ 8642932 w 9915525"/>
              <a:gd name="connsiteY505" fmla="*/ 945058 h 6819900"/>
              <a:gd name="connsiteX506" fmla="*/ 8646727 w 9915525"/>
              <a:gd name="connsiteY506" fmla="*/ 977755 h 6819900"/>
              <a:gd name="connsiteX507" fmla="*/ 8654340 w 9915525"/>
              <a:gd name="connsiteY507" fmla="*/ 1006330 h 6819900"/>
              <a:gd name="connsiteX508" fmla="*/ 8634983 w 9915525"/>
              <a:gd name="connsiteY508" fmla="*/ 1034905 h 6819900"/>
              <a:gd name="connsiteX509" fmla="*/ 8613928 w 9915525"/>
              <a:gd name="connsiteY509" fmla="*/ 1106343 h 6819900"/>
              <a:gd name="connsiteX510" fmla="*/ 8635222 w 9915525"/>
              <a:gd name="connsiteY510" fmla="*/ 1149205 h 6819900"/>
              <a:gd name="connsiteX511" fmla="*/ 8667103 w 9915525"/>
              <a:gd name="connsiteY511" fmla="*/ 1166496 h 6819900"/>
              <a:gd name="connsiteX512" fmla="*/ 8705862 w 9915525"/>
              <a:gd name="connsiteY512" fmla="*/ 1188960 h 6819900"/>
              <a:gd name="connsiteX513" fmla="*/ 8729779 w 9915525"/>
              <a:gd name="connsiteY513" fmla="*/ 1202063 h 6819900"/>
              <a:gd name="connsiteX514" fmla="*/ 8744318 w 9915525"/>
              <a:gd name="connsiteY514" fmla="*/ 1233228 h 6819900"/>
              <a:gd name="connsiteX515" fmla="*/ 8739168 w 9915525"/>
              <a:gd name="connsiteY515" fmla="*/ 1284960 h 6819900"/>
              <a:gd name="connsiteX516" fmla="*/ 8809761 w 9915525"/>
              <a:gd name="connsiteY516" fmla="*/ 1279466 h 6819900"/>
              <a:gd name="connsiteX517" fmla="*/ 8856746 w 9915525"/>
              <a:gd name="connsiteY517" fmla="*/ 1241665 h 6819900"/>
              <a:gd name="connsiteX518" fmla="*/ 8873415 w 9915525"/>
              <a:gd name="connsiteY518" fmla="*/ 1216741 h 6819900"/>
              <a:gd name="connsiteX519" fmla="*/ 8883357 w 9915525"/>
              <a:gd name="connsiteY519" fmla="*/ 1191810 h 6819900"/>
              <a:gd name="connsiteX520" fmla="*/ 8921040 w 9915525"/>
              <a:gd name="connsiteY520" fmla="*/ 1236096 h 6819900"/>
              <a:gd name="connsiteX521" fmla="*/ 8930565 w 9915525"/>
              <a:gd name="connsiteY521" fmla="*/ 1263505 h 6819900"/>
              <a:gd name="connsiteX522" fmla="*/ 8940090 w 9915525"/>
              <a:gd name="connsiteY522" fmla="*/ 1276626 h 6819900"/>
              <a:gd name="connsiteX523" fmla="*/ 8953765 w 9915525"/>
              <a:gd name="connsiteY523" fmla="*/ 1301097 h 6819900"/>
              <a:gd name="connsiteX524" fmla="*/ 8973572 w 9915525"/>
              <a:gd name="connsiteY524" fmla="*/ 1340363 h 6819900"/>
              <a:gd name="connsiteX525" fmla="*/ 8987453 w 9915525"/>
              <a:gd name="connsiteY525" fmla="*/ 1368280 h 6819900"/>
              <a:gd name="connsiteX526" fmla="*/ 8995377 w 9915525"/>
              <a:gd name="connsiteY526" fmla="*/ 1410891 h 6819900"/>
              <a:gd name="connsiteX527" fmla="*/ 8979908 w 9915525"/>
              <a:gd name="connsiteY527" fmla="*/ 1458768 h 6819900"/>
              <a:gd name="connsiteX528" fmla="*/ 8958477 w 9915525"/>
              <a:gd name="connsiteY528" fmla="*/ 1516531 h 6819900"/>
              <a:gd name="connsiteX529" fmla="*/ 8941217 w 9915525"/>
              <a:gd name="connsiteY529" fmla="*/ 1597494 h 6819900"/>
              <a:gd name="connsiteX530" fmla="*/ 8980536 w 9915525"/>
              <a:gd name="connsiteY530" fmla="*/ 1721572 h 6819900"/>
              <a:gd name="connsiteX531" fmla="*/ 9024769 w 9915525"/>
              <a:gd name="connsiteY531" fmla="*/ 1705584 h 6819900"/>
              <a:gd name="connsiteX532" fmla="*/ 9080188 w 9915525"/>
              <a:gd name="connsiteY532" fmla="*/ 1699274 h 6819900"/>
              <a:gd name="connsiteX533" fmla="*/ 9092803 w 9915525"/>
              <a:gd name="connsiteY533" fmla="*/ 1720705 h 6819900"/>
              <a:gd name="connsiteX534" fmla="*/ 9105709 w 9915525"/>
              <a:gd name="connsiteY534" fmla="*/ 1760517 h 6819900"/>
              <a:gd name="connsiteX535" fmla="*/ 9085724 w 9915525"/>
              <a:gd name="connsiteY535" fmla="*/ 1820072 h 6819900"/>
              <a:gd name="connsiteX536" fmla="*/ 9050058 w 9915525"/>
              <a:gd name="connsiteY536" fmla="*/ 1790031 h 6819900"/>
              <a:gd name="connsiteX537" fmla="*/ 8971363 w 9915525"/>
              <a:gd name="connsiteY537" fmla="*/ 1775258 h 6819900"/>
              <a:gd name="connsiteX538" fmla="*/ 8932264 w 9915525"/>
              <a:gd name="connsiteY538" fmla="*/ 1815955 h 6819900"/>
              <a:gd name="connsiteX539" fmla="*/ 8917923 w 9915525"/>
              <a:gd name="connsiteY539" fmla="*/ 1755275 h 6819900"/>
              <a:gd name="connsiteX540" fmla="*/ 8903125 w 9915525"/>
              <a:gd name="connsiteY540" fmla="*/ 1693724 h 6819900"/>
              <a:gd name="connsiteX541" fmla="*/ 8882940 w 9915525"/>
              <a:gd name="connsiteY541" fmla="*/ 1654705 h 6819900"/>
              <a:gd name="connsiteX542" fmla="*/ 8858092 w 9915525"/>
              <a:gd name="connsiteY542" fmla="*/ 1634586 h 6819900"/>
              <a:gd name="connsiteX543" fmla="*/ 8843756 w 9915525"/>
              <a:gd name="connsiteY543" fmla="*/ 1612473 h 6819900"/>
              <a:gd name="connsiteX544" fmla="*/ 8845158 w 9915525"/>
              <a:gd name="connsiteY544" fmla="*/ 1527948 h 6819900"/>
              <a:gd name="connsiteX545" fmla="*/ 8844458 w 9915525"/>
              <a:gd name="connsiteY545" fmla="*/ 1426759 h 6819900"/>
              <a:gd name="connsiteX546" fmla="*/ 8845835 w 9915525"/>
              <a:gd name="connsiteY546" fmla="*/ 1371123 h 6819900"/>
              <a:gd name="connsiteX547" fmla="*/ 8797645 w 9915525"/>
              <a:gd name="connsiteY547" fmla="*/ 1336679 h 6819900"/>
              <a:gd name="connsiteX548" fmla="*/ 8740210 w 9915525"/>
              <a:gd name="connsiteY548" fmla="*/ 1371118 h 6819900"/>
              <a:gd name="connsiteX549" fmla="*/ 8714875 w 9915525"/>
              <a:gd name="connsiteY549" fmla="*/ 1409911 h 6819900"/>
              <a:gd name="connsiteX550" fmla="*/ 8697417 w 9915525"/>
              <a:gd name="connsiteY550" fmla="*/ 1468985 h 6819900"/>
              <a:gd name="connsiteX551" fmla="*/ 8702933 w 9915525"/>
              <a:gd name="connsiteY551" fmla="*/ 1519192 h 6819900"/>
              <a:gd name="connsiteX552" fmla="*/ 8729917 w 9915525"/>
              <a:gd name="connsiteY552" fmla="*/ 1525579 h 6819900"/>
              <a:gd name="connsiteX553" fmla="*/ 8759114 w 9915525"/>
              <a:gd name="connsiteY553" fmla="*/ 1533044 h 6819900"/>
              <a:gd name="connsiteX554" fmla="*/ 8773402 w 9915525"/>
              <a:gd name="connsiteY554" fmla="*/ 1558780 h 6819900"/>
              <a:gd name="connsiteX555" fmla="*/ 8787689 w 9915525"/>
              <a:gd name="connsiteY555" fmla="*/ 1593284 h 6819900"/>
              <a:gd name="connsiteX556" fmla="*/ 8797214 w 9915525"/>
              <a:gd name="connsiteY556" fmla="*/ 1615930 h 6819900"/>
              <a:gd name="connsiteX557" fmla="*/ 8806885 w 9915525"/>
              <a:gd name="connsiteY557" fmla="*/ 1632599 h 6819900"/>
              <a:gd name="connsiteX558" fmla="*/ 8816264 w 9915525"/>
              <a:gd name="connsiteY558" fmla="*/ 1634980 h 6819900"/>
              <a:gd name="connsiteX559" fmla="*/ 8825498 w 9915525"/>
              <a:gd name="connsiteY559" fmla="*/ 1630218 h 6819900"/>
              <a:gd name="connsiteX560" fmla="*/ 8816932 w 9915525"/>
              <a:gd name="connsiteY560" fmla="*/ 1653277 h 6819900"/>
              <a:gd name="connsiteX561" fmla="*/ 8784075 w 9915525"/>
              <a:gd name="connsiteY561" fmla="*/ 1650896 h 6819900"/>
              <a:gd name="connsiteX562" fmla="*/ 8721014 w 9915525"/>
              <a:gd name="connsiteY562" fmla="*/ 1649268 h 6819900"/>
              <a:gd name="connsiteX563" fmla="*/ 8722211 w 9915525"/>
              <a:gd name="connsiteY563" fmla="*/ 1679285 h 6819900"/>
              <a:gd name="connsiteX564" fmla="*/ 8732224 w 9915525"/>
              <a:gd name="connsiteY564" fmla="*/ 1781679 h 6819900"/>
              <a:gd name="connsiteX565" fmla="*/ 8743845 w 9915525"/>
              <a:gd name="connsiteY565" fmla="*/ 1887393 h 6819900"/>
              <a:gd name="connsiteX566" fmla="*/ 8758811 w 9915525"/>
              <a:gd name="connsiteY566" fmla="*/ 1931994 h 6819900"/>
              <a:gd name="connsiteX567" fmla="*/ 8810634 w 9915525"/>
              <a:gd name="connsiteY567" fmla="*/ 1953643 h 6819900"/>
              <a:gd name="connsiteX568" fmla="*/ 8805602 w 9915525"/>
              <a:gd name="connsiteY568" fmla="*/ 1886690 h 6819900"/>
              <a:gd name="connsiteX569" fmla="*/ 8797215 w 9915525"/>
              <a:gd name="connsiteY569" fmla="*/ 1848730 h 6819900"/>
              <a:gd name="connsiteX570" fmla="*/ 8818736 w 9915525"/>
              <a:gd name="connsiteY570" fmla="*/ 1815955 h 6819900"/>
              <a:gd name="connsiteX571" fmla="*/ 8869421 w 9915525"/>
              <a:gd name="connsiteY571" fmla="*/ 1888143 h 6819900"/>
              <a:gd name="connsiteX572" fmla="*/ 8886238 w 9915525"/>
              <a:gd name="connsiteY572" fmla="*/ 1935261 h 6819900"/>
              <a:gd name="connsiteX573" fmla="*/ 8934672 w 9915525"/>
              <a:gd name="connsiteY573" fmla="*/ 1929195 h 6819900"/>
              <a:gd name="connsiteX574" fmla="*/ 8956214 w 9915525"/>
              <a:gd name="connsiteY574" fmla="*/ 1930566 h 6819900"/>
              <a:gd name="connsiteX575" fmla="*/ 8995931 w 9915525"/>
              <a:gd name="connsiteY575" fmla="*/ 1944938 h 6819900"/>
              <a:gd name="connsiteX576" fmla="*/ 8998229 w 9915525"/>
              <a:gd name="connsiteY576" fmla="*/ 1962400 h 6819900"/>
              <a:gd name="connsiteX577" fmla="*/ 9011444 w 9915525"/>
              <a:gd name="connsiteY577" fmla="*/ 1970702 h 6819900"/>
              <a:gd name="connsiteX578" fmla="*/ 9035340 w 9915525"/>
              <a:gd name="connsiteY578" fmla="*/ 1938670 h 6819900"/>
              <a:gd name="connsiteX579" fmla="*/ 9053728 w 9915525"/>
              <a:gd name="connsiteY579" fmla="*/ 1911205 h 6819900"/>
              <a:gd name="connsiteX580" fmla="*/ 9075159 w 9915525"/>
              <a:gd name="connsiteY580" fmla="*/ 1932539 h 6819900"/>
              <a:gd name="connsiteX581" fmla="*/ 9095648 w 9915525"/>
              <a:gd name="connsiteY581" fmla="*/ 1957199 h 6819900"/>
              <a:gd name="connsiteX582" fmla="*/ 9141845 w 9915525"/>
              <a:gd name="connsiteY582" fmla="*/ 1899624 h 6819900"/>
              <a:gd name="connsiteX583" fmla="*/ 9148559 w 9915525"/>
              <a:gd name="connsiteY583" fmla="*/ 1873105 h 6819900"/>
              <a:gd name="connsiteX584" fmla="*/ 9159165 w 9915525"/>
              <a:gd name="connsiteY584" fmla="*/ 1858818 h 6819900"/>
              <a:gd name="connsiteX585" fmla="*/ 9181787 w 9915525"/>
              <a:gd name="connsiteY585" fmla="*/ 1844530 h 6819900"/>
              <a:gd name="connsiteX586" fmla="*/ 9210362 w 9915525"/>
              <a:gd name="connsiteY586" fmla="*/ 1874296 h 6819900"/>
              <a:gd name="connsiteX587" fmla="*/ 9216315 w 9915525"/>
              <a:gd name="connsiteY587" fmla="*/ 1922775 h 6819900"/>
              <a:gd name="connsiteX588" fmla="*/ 9234891 w 9915525"/>
              <a:gd name="connsiteY588" fmla="*/ 1957303 h 6819900"/>
              <a:gd name="connsiteX589" fmla="*/ 9282143 w 9915525"/>
              <a:gd name="connsiteY589" fmla="*/ 2140593 h 6819900"/>
              <a:gd name="connsiteX590" fmla="*/ 9295327 w 9915525"/>
              <a:gd name="connsiteY590" fmla="*/ 2212850 h 6819900"/>
              <a:gd name="connsiteX591" fmla="*/ 9353827 w 9915525"/>
              <a:gd name="connsiteY591" fmla="*/ 2201101 h 6819900"/>
              <a:gd name="connsiteX592" fmla="*/ 9378864 w 9915525"/>
              <a:gd name="connsiteY592" fmla="*/ 2193934 h 6819900"/>
              <a:gd name="connsiteX593" fmla="*/ 9347732 w 9915525"/>
              <a:gd name="connsiteY593" fmla="*/ 2242546 h 6819900"/>
              <a:gd name="connsiteX594" fmla="*/ 9316327 w 9915525"/>
              <a:gd name="connsiteY594" fmla="*/ 2250814 h 6819900"/>
              <a:gd name="connsiteX595" fmla="*/ 9318123 w 9915525"/>
              <a:gd name="connsiteY595" fmla="*/ 2378470 h 6819900"/>
              <a:gd name="connsiteX596" fmla="*/ 9330029 w 9915525"/>
              <a:gd name="connsiteY596" fmla="*/ 2509498 h 6819900"/>
              <a:gd name="connsiteX597" fmla="*/ 9340180 w 9915525"/>
              <a:gd name="connsiteY597" fmla="*/ 2552555 h 6819900"/>
              <a:gd name="connsiteX598" fmla="*/ 9364246 w 9915525"/>
              <a:gd name="connsiteY598" fmla="*/ 2639602 h 6819900"/>
              <a:gd name="connsiteX599" fmla="*/ 9394208 w 9915525"/>
              <a:gd name="connsiteY599" fmla="*/ 2770571 h 6819900"/>
              <a:gd name="connsiteX600" fmla="*/ 9408673 w 9915525"/>
              <a:gd name="connsiteY600" fmla="*/ 2854180 h 6819900"/>
              <a:gd name="connsiteX601" fmla="*/ 9395313 w 9915525"/>
              <a:gd name="connsiteY601" fmla="*/ 2952055 h 6819900"/>
              <a:gd name="connsiteX602" fmla="*/ 9400054 w 9915525"/>
              <a:gd name="connsiteY602" fmla="*/ 2994917 h 6819900"/>
              <a:gd name="connsiteX603" fmla="*/ 9421393 w 9915525"/>
              <a:gd name="connsiteY603" fmla="*/ 3037536 h 6819900"/>
              <a:gd name="connsiteX604" fmla="*/ 9436422 w 9915525"/>
              <a:gd name="connsiteY604" fmla="*/ 3063730 h 6819900"/>
              <a:gd name="connsiteX605" fmla="*/ 9444915 w 9915525"/>
              <a:gd name="connsiteY605" fmla="*/ 3081614 h 6819900"/>
              <a:gd name="connsiteX606" fmla="*/ 9490159 w 9915525"/>
              <a:gd name="connsiteY606" fmla="*/ 3101859 h 6819900"/>
              <a:gd name="connsiteX607" fmla="*/ 9511590 w 9915525"/>
              <a:gd name="connsiteY607" fmla="*/ 3069048 h 6819900"/>
              <a:gd name="connsiteX608" fmla="*/ 9544075 w 9915525"/>
              <a:gd name="connsiteY608" fmla="*/ 3045885 h 6819900"/>
              <a:gd name="connsiteX609" fmla="*/ 9549823 w 9915525"/>
              <a:gd name="connsiteY609" fmla="*/ 3130405 h 6819900"/>
              <a:gd name="connsiteX610" fmla="*/ 9521782 w 9915525"/>
              <a:gd name="connsiteY610" fmla="*/ 3132941 h 6819900"/>
              <a:gd name="connsiteX611" fmla="*/ 9487056 w 9915525"/>
              <a:gd name="connsiteY611" fmla="*/ 3127237 h 6819900"/>
              <a:gd name="connsiteX612" fmla="*/ 9478156 w 9915525"/>
              <a:gd name="connsiteY612" fmla="*/ 3177089 h 6819900"/>
              <a:gd name="connsiteX613" fmla="*/ 9484608 w 9915525"/>
              <a:gd name="connsiteY613" fmla="*/ 3237561 h 6819900"/>
              <a:gd name="connsiteX614" fmla="*/ 9493132 w 9915525"/>
              <a:gd name="connsiteY614" fmla="*/ 3254230 h 6819900"/>
              <a:gd name="connsiteX615" fmla="*/ 9502065 w 9915525"/>
              <a:gd name="connsiteY615" fmla="*/ 3268517 h 6819900"/>
              <a:gd name="connsiteX616" fmla="*/ 9511590 w 9915525"/>
              <a:gd name="connsiteY616" fmla="*/ 3282805 h 6819900"/>
              <a:gd name="connsiteX617" fmla="*/ 9510355 w 9915525"/>
              <a:gd name="connsiteY617" fmla="*/ 3337380 h 6819900"/>
              <a:gd name="connsiteX618" fmla="*/ 9493686 w 9915525"/>
              <a:gd name="connsiteY618" fmla="*/ 3457550 h 6819900"/>
              <a:gd name="connsiteX619" fmla="*/ 9504795 w 9915525"/>
              <a:gd name="connsiteY619" fmla="*/ 3577581 h 6819900"/>
              <a:gd name="connsiteX620" fmla="*/ 9528928 w 9915525"/>
              <a:gd name="connsiteY620" fmla="*/ 3669717 h 6819900"/>
              <a:gd name="connsiteX621" fmla="*/ 9509677 w 9915525"/>
              <a:gd name="connsiteY621" fmla="*/ 3701905 h 6819900"/>
              <a:gd name="connsiteX622" fmla="*/ 9511384 w 9915525"/>
              <a:gd name="connsiteY622" fmla="*/ 3764564 h 6819900"/>
              <a:gd name="connsiteX623" fmla="*/ 9525734 w 9915525"/>
              <a:gd name="connsiteY623" fmla="*/ 3920727 h 6819900"/>
              <a:gd name="connsiteX624" fmla="*/ 9539486 w 9915525"/>
              <a:gd name="connsiteY624" fmla="*/ 4072961 h 6819900"/>
              <a:gd name="connsiteX625" fmla="*/ 9555015 w 9915525"/>
              <a:gd name="connsiteY625" fmla="*/ 4171115 h 6819900"/>
              <a:gd name="connsiteX626" fmla="*/ 9570045 w 9915525"/>
              <a:gd name="connsiteY626" fmla="*/ 4263880 h 6819900"/>
              <a:gd name="connsiteX627" fmla="*/ 9578265 w 9915525"/>
              <a:gd name="connsiteY627" fmla="*/ 4301507 h 6819900"/>
              <a:gd name="connsiteX628" fmla="*/ 9594011 w 9915525"/>
              <a:gd name="connsiteY628" fmla="*/ 4347946 h 6819900"/>
              <a:gd name="connsiteX629" fmla="*/ 9599250 w 9915525"/>
              <a:gd name="connsiteY629" fmla="*/ 4398158 h 6819900"/>
              <a:gd name="connsiteX630" fmla="*/ 9595501 w 9915525"/>
              <a:gd name="connsiteY630" fmla="*/ 4444587 h 6819900"/>
              <a:gd name="connsiteX631" fmla="*/ 9621003 w 9915525"/>
              <a:gd name="connsiteY631" fmla="*/ 4485336 h 6819900"/>
              <a:gd name="connsiteX632" fmla="*/ 9671610 w 9915525"/>
              <a:gd name="connsiteY632" fmla="*/ 4509625 h 6819900"/>
              <a:gd name="connsiteX633" fmla="*/ 9674761 w 9915525"/>
              <a:gd name="connsiteY633" fmla="*/ 4463905 h 6819900"/>
              <a:gd name="connsiteX634" fmla="*/ 9661121 w 9915525"/>
              <a:gd name="connsiteY634" fmla="*/ 4430864 h 6819900"/>
              <a:gd name="connsiteX635" fmla="*/ 9635940 w 9915525"/>
              <a:gd name="connsiteY635" fmla="*/ 4376550 h 6819900"/>
              <a:gd name="connsiteX636" fmla="*/ 9616122 w 9915525"/>
              <a:gd name="connsiteY636" fmla="*/ 4355277 h 6819900"/>
              <a:gd name="connsiteX637" fmla="*/ 9642436 w 9915525"/>
              <a:gd name="connsiteY637" fmla="*/ 4333734 h 6819900"/>
              <a:gd name="connsiteX638" fmla="*/ 9720540 w 9915525"/>
              <a:gd name="connsiteY638" fmla="*/ 4325071 h 6819900"/>
              <a:gd name="connsiteX639" fmla="*/ 9705390 w 9915525"/>
              <a:gd name="connsiteY639" fmla="*/ 4423865 h 6819900"/>
              <a:gd name="connsiteX640" fmla="*/ 9700036 w 9915525"/>
              <a:gd name="connsiteY640" fmla="*/ 4463905 h 6819900"/>
              <a:gd name="connsiteX641" fmla="*/ 9724758 w 9915525"/>
              <a:gd name="connsiteY641" fmla="*/ 4493107 h 6819900"/>
              <a:gd name="connsiteX642" fmla="*/ 9726811 w 9915525"/>
              <a:gd name="connsiteY642" fmla="*/ 4539101 h 6819900"/>
              <a:gd name="connsiteX643" fmla="*/ 9718635 w 9915525"/>
              <a:gd name="connsiteY643" fmla="*/ 4591576 h 6819900"/>
              <a:gd name="connsiteX644" fmla="*/ 9737013 w 9915525"/>
              <a:gd name="connsiteY644" fmla="*/ 4666005 h 6819900"/>
              <a:gd name="connsiteX645" fmla="*/ 9758219 w 9915525"/>
              <a:gd name="connsiteY645" fmla="*/ 4739499 h 6819900"/>
              <a:gd name="connsiteX646" fmla="*/ 9769963 w 9915525"/>
              <a:gd name="connsiteY646" fmla="*/ 4835726 h 6819900"/>
              <a:gd name="connsiteX647" fmla="*/ 9790291 w 9915525"/>
              <a:gd name="connsiteY647" fmla="*/ 4946519 h 6819900"/>
              <a:gd name="connsiteX648" fmla="*/ 9802274 w 9915525"/>
              <a:gd name="connsiteY648" fmla="*/ 4996526 h 6819900"/>
              <a:gd name="connsiteX649" fmla="*/ 9764328 w 9915525"/>
              <a:gd name="connsiteY649" fmla="*/ 4999686 h 6819900"/>
              <a:gd name="connsiteX650" fmla="*/ 9706211 w 9915525"/>
              <a:gd name="connsiteY650" fmla="*/ 4930630 h 6819900"/>
              <a:gd name="connsiteX651" fmla="*/ 9683040 w 9915525"/>
              <a:gd name="connsiteY651" fmla="*/ 4989240 h 6819900"/>
              <a:gd name="connsiteX652" fmla="*/ 9668430 w 9915525"/>
              <a:gd name="connsiteY652" fmla="*/ 5032327 h 6819900"/>
              <a:gd name="connsiteX653" fmla="*/ 9659521 w 9915525"/>
              <a:gd name="connsiteY653" fmla="*/ 5064905 h 6819900"/>
              <a:gd name="connsiteX654" fmla="*/ 9643176 w 9915525"/>
              <a:gd name="connsiteY654" fmla="*/ 5074775 h 6819900"/>
              <a:gd name="connsiteX655" fmla="*/ 9616365 w 9915525"/>
              <a:gd name="connsiteY655" fmla="*/ 5020718 h 6819900"/>
              <a:gd name="connsiteX656" fmla="*/ 9586532 w 9915525"/>
              <a:gd name="connsiteY656" fmla="*/ 4968106 h 6819900"/>
              <a:gd name="connsiteX657" fmla="*/ 9550261 w 9915525"/>
              <a:gd name="connsiteY657" fmla="*/ 4968377 h 6819900"/>
              <a:gd name="connsiteX658" fmla="*/ 9564912 w 9915525"/>
              <a:gd name="connsiteY658" fmla="*/ 5036181 h 6819900"/>
              <a:gd name="connsiteX659" fmla="*/ 9568740 w 9915525"/>
              <a:gd name="connsiteY659" fmla="*/ 5140180 h 6819900"/>
              <a:gd name="connsiteX660" fmla="*/ 9559215 w 9915525"/>
              <a:gd name="connsiteY660" fmla="*/ 5178280 h 6819900"/>
              <a:gd name="connsiteX661" fmla="*/ 9568740 w 9915525"/>
              <a:gd name="connsiteY661" fmla="*/ 5216380 h 6819900"/>
              <a:gd name="connsiteX662" fmla="*/ 9578265 w 9915525"/>
              <a:gd name="connsiteY662" fmla="*/ 5239653 h 6819900"/>
              <a:gd name="connsiteX663" fmla="*/ 9597943 w 9915525"/>
              <a:gd name="connsiteY663" fmla="*/ 5276708 h 6819900"/>
              <a:gd name="connsiteX664" fmla="*/ 9611374 w 9915525"/>
              <a:gd name="connsiteY664" fmla="*/ 5323782 h 6819900"/>
              <a:gd name="connsiteX665" fmla="*/ 9615802 w 9915525"/>
              <a:gd name="connsiteY665" fmla="*/ 5363669 h 6819900"/>
              <a:gd name="connsiteX666" fmla="*/ 9620359 w 9915525"/>
              <a:gd name="connsiteY666" fmla="*/ 5402860 h 6819900"/>
              <a:gd name="connsiteX667" fmla="*/ 9628701 w 9915525"/>
              <a:gd name="connsiteY667" fmla="*/ 5435455 h 6819900"/>
              <a:gd name="connsiteX668" fmla="*/ 9638174 w 9915525"/>
              <a:gd name="connsiteY668" fmla="*/ 5454505 h 6819900"/>
              <a:gd name="connsiteX669" fmla="*/ 9619717 w 9915525"/>
              <a:gd name="connsiteY669" fmla="*/ 5473555 h 6819900"/>
              <a:gd name="connsiteX670" fmla="*/ 9600759 w 9915525"/>
              <a:gd name="connsiteY670" fmla="*/ 5487843 h 6819900"/>
              <a:gd name="connsiteX671" fmla="*/ 9577246 w 9915525"/>
              <a:gd name="connsiteY671" fmla="*/ 5502130 h 6819900"/>
              <a:gd name="connsiteX672" fmla="*/ 9559215 w 9915525"/>
              <a:gd name="connsiteY672" fmla="*/ 5468494 h 6819900"/>
              <a:gd name="connsiteX673" fmla="*/ 9573502 w 9915525"/>
              <a:gd name="connsiteY673" fmla="*/ 5429375 h 6819900"/>
              <a:gd name="connsiteX674" fmla="*/ 9587790 w 9915525"/>
              <a:gd name="connsiteY674" fmla="*/ 5401433 h 6819900"/>
              <a:gd name="connsiteX675" fmla="*/ 9532456 w 9915525"/>
              <a:gd name="connsiteY675" fmla="*/ 5359255 h 6819900"/>
              <a:gd name="connsiteX676" fmla="*/ 9510393 w 9915525"/>
              <a:gd name="connsiteY676" fmla="*/ 5285532 h 6819900"/>
              <a:gd name="connsiteX677" fmla="*/ 9503462 w 9915525"/>
              <a:gd name="connsiteY677" fmla="*/ 5253131 h 6819900"/>
              <a:gd name="connsiteX678" fmla="*/ 9443008 w 9915525"/>
              <a:gd name="connsiteY678" fmla="*/ 5251443 h 6819900"/>
              <a:gd name="connsiteX679" fmla="*/ 9410762 w 9915525"/>
              <a:gd name="connsiteY679" fmla="*/ 5246681 h 6819900"/>
              <a:gd name="connsiteX680" fmla="*/ 9359782 w 9915525"/>
              <a:gd name="connsiteY680" fmla="*/ 5243849 h 6819900"/>
              <a:gd name="connsiteX681" fmla="*/ 9373695 w 9915525"/>
              <a:gd name="connsiteY681" fmla="*/ 5308143 h 6819900"/>
              <a:gd name="connsiteX682" fmla="*/ 9397250 w 9915525"/>
              <a:gd name="connsiteY682" fmla="*/ 5375362 h 6819900"/>
              <a:gd name="connsiteX683" fmla="*/ 9406970 w 9915525"/>
              <a:gd name="connsiteY683" fmla="*/ 5402214 h 6819900"/>
              <a:gd name="connsiteX684" fmla="*/ 9378773 w 9915525"/>
              <a:gd name="connsiteY684" fmla="*/ 5425930 h 6819900"/>
              <a:gd name="connsiteX685" fmla="*/ 9311565 w 9915525"/>
              <a:gd name="connsiteY685" fmla="*/ 5345954 h 6819900"/>
              <a:gd name="connsiteX686" fmla="*/ 9266684 w 9915525"/>
              <a:gd name="connsiteY686" fmla="*/ 5309249 h 6819900"/>
              <a:gd name="connsiteX687" fmla="*/ 9235365 w 9915525"/>
              <a:gd name="connsiteY687" fmla="*/ 5294344 h 6819900"/>
              <a:gd name="connsiteX688" fmla="*/ 9202027 w 9915525"/>
              <a:gd name="connsiteY688" fmla="*/ 5251636 h 6819900"/>
              <a:gd name="connsiteX689" fmla="*/ 9168690 w 9915525"/>
              <a:gd name="connsiteY689" fmla="*/ 5222188 h 6819900"/>
              <a:gd name="connsiteX690" fmla="*/ 9149589 w 9915525"/>
              <a:gd name="connsiteY690" fmla="*/ 5213633 h 6819900"/>
              <a:gd name="connsiteX691" fmla="*/ 9116252 w 9915525"/>
              <a:gd name="connsiteY691" fmla="*/ 5206813 h 6819900"/>
              <a:gd name="connsiteX692" fmla="*/ 9102015 w 9915525"/>
              <a:gd name="connsiteY692" fmla="*/ 5223151 h 6819900"/>
              <a:gd name="connsiteX693" fmla="*/ 9067516 w 9915525"/>
              <a:gd name="connsiteY693" fmla="*/ 5248081 h 6819900"/>
              <a:gd name="connsiteX694" fmla="*/ 9006347 w 9915525"/>
              <a:gd name="connsiteY694" fmla="*/ 5242890 h 6819900"/>
              <a:gd name="connsiteX695" fmla="*/ 8974453 w 9915525"/>
              <a:gd name="connsiteY695" fmla="*/ 5232199 h 6819900"/>
              <a:gd name="connsiteX696" fmla="*/ 8965277 w 9915525"/>
              <a:gd name="connsiteY696" fmla="*/ 5224765 h 6819900"/>
              <a:gd name="connsiteX697" fmla="*/ 8959140 w 9915525"/>
              <a:gd name="connsiteY697" fmla="*/ 5264005 h 6819900"/>
              <a:gd name="connsiteX698" fmla="*/ 8954827 w 9915525"/>
              <a:gd name="connsiteY698" fmla="*/ 5324107 h 6819900"/>
              <a:gd name="connsiteX699" fmla="*/ 8963258 w 9915525"/>
              <a:gd name="connsiteY699" fmla="*/ 5506643 h 6819900"/>
              <a:gd name="connsiteX700" fmla="*/ 8972132 w 9915525"/>
              <a:gd name="connsiteY700" fmla="*/ 5570901 h 6819900"/>
              <a:gd name="connsiteX701" fmla="*/ 8939451 w 9915525"/>
              <a:gd name="connsiteY701" fmla="*/ 5563712 h 6819900"/>
              <a:gd name="connsiteX702" fmla="*/ 8913798 w 9915525"/>
              <a:gd name="connsiteY702" fmla="*/ 5561366 h 6819900"/>
              <a:gd name="connsiteX703" fmla="*/ 8899609 w 9915525"/>
              <a:gd name="connsiteY703" fmla="*/ 5572245 h 6819900"/>
              <a:gd name="connsiteX704" fmla="*/ 8894734 w 9915525"/>
              <a:gd name="connsiteY704" fmla="*/ 5590199 h 6819900"/>
              <a:gd name="connsiteX705" fmla="*/ 8894938 w 9915525"/>
              <a:gd name="connsiteY705" fmla="*/ 5619568 h 6819900"/>
              <a:gd name="connsiteX706" fmla="*/ 8863890 w 9915525"/>
              <a:gd name="connsiteY706" fmla="*/ 5616766 h 6819900"/>
              <a:gd name="connsiteX707" fmla="*/ 8844573 w 9915525"/>
              <a:gd name="connsiteY707" fmla="*/ 5578188 h 6819900"/>
              <a:gd name="connsiteX708" fmla="*/ 8830848 w 9915525"/>
              <a:gd name="connsiteY708" fmla="*/ 5558802 h 6819900"/>
              <a:gd name="connsiteX709" fmla="*/ 8828677 w 9915525"/>
              <a:gd name="connsiteY709" fmla="*/ 5549755 h 6819900"/>
              <a:gd name="connsiteX710" fmla="*/ 8807451 w 9915525"/>
              <a:gd name="connsiteY710" fmla="*/ 5519337 h 6819900"/>
              <a:gd name="connsiteX711" fmla="*/ 8805126 w 9915525"/>
              <a:gd name="connsiteY711" fmla="*/ 5485206 h 6819900"/>
              <a:gd name="connsiteX712" fmla="*/ 8790306 w 9915525"/>
              <a:gd name="connsiteY712" fmla="*/ 5429703 h 6819900"/>
              <a:gd name="connsiteX713" fmla="*/ 8766792 w 9915525"/>
              <a:gd name="connsiteY713" fmla="*/ 5394081 h 6819900"/>
              <a:gd name="connsiteX714" fmla="*/ 8757122 w 9915525"/>
              <a:gd name="connsiteY714" fmla="*/ 5390082 h 6819900"/>
              <a:gd name="connsiteX715" fmla="*/ 8734534 w 9915525"/>
              <a:gd name="connsiteY715" fmla="*/ 5431456 h 6819900"/>
              <a:gd name="connsiteX716" fmla="*/ 8712050 w 9915525"/>
              <a:gd name="connsiteY716" fmla="*/ 5468793 h 6819900"/>
              <a:gd name="connsiteX717" fmla="*/ 8669592 w 9915525"/>
              <a:gd name="connsiteY717" fmla="*/ 5359880 h 6819900"/>
              <a:gd name="connsiteX718" fmla="*/ 8647988 w 9915525"/>
              <a:gd name="connsiteY718" fmla="*/ 5309874 h 6819900"/>
              <a:gd name="connsiteX719" fmla="*/ 8581571 w 9915525"/>
              <a:gd name="connsiteY719" fmla="*/ 5306902 h 6819900"/>
              <a:gd name="connsiteX720" fmla="*/ 8625814 w 9915525"/>
              <a:gd name="connsiteY720" fmla="*/ 5406880 h 6819900"/>
              <a:gd name="connsiteX721" fmla="*/ 8635290 w 9915525"/>
              <a:gd name="connsiteY721" fmla="*/ 5429229 h 6819900"/>
              <a:gd name="connsiteX722" fmla="*/ 8671796 w 9915525"/>
              <a:gd name="connsiteY722" fmla="*/ 5511655 h 6819900"/>
              <a:gd name="connsiteX723" fmla="*/ 8697041 w 9915525"/>
              <a:gd name="connsiteY723" fmla="*/ 5588809 h 6819900"/>
              <a:gd name="connsiteX724" fmla="*/ 8673390 w 9915525"/>
              <a:gd name="connsiteY724" fmla="*/ 5607684 h 6819900"/>
              <a:gd name="connsiteX725" fmla="*/ 8639033 w 9915525"/>
              <a:gd name="connsiteY725" fmla="*/ 5559280 h 6819900"/>
              <a:gd name="connsiteX726" fmla="*/ 8616240 w 9915525"/>
              <a:gd name="connsiteY726" fmla="*/ 5549936 h 6819900"/>
              <a:gd name="connsiteX727" fmla="*/ 8593690 w 9915525"/>
              <a:gd name="connsiteY727" fmla="*/ 5534933 h 6819900"/>
              <a:gd name="connsiteX728" fmla="*/ 8545877 w 9915525"/>
              <a:gd name="connsiteY728" fmla="*/ 5552687 h 6819900"/>
              <a:gd name="connsiteX729" fmla="*/ 8531790 w 9915525"/>
              <a:gd name="connsiteY729" fmla="*/ 5603409 h 6819900"/>
              <a:gd name="connsiteX730" fmla="*/ 8545788 w 9915525"/>
              <a:gd name="connsiteY730" fmla="*/ 5640243 h 6819900"/>
              <a:gd name="connsiteX731" fmla="*/ 8554960 w 9915525"/>
              <a:gd name="connsiteY731" fmla="*/ 5671199 h 6819900"/>
              <a:gd name="connsiteX732" fmla="*/ 8542232 w 9915525"/>
              <a:gd name="connsiteY732" fmla="*/ 5692630 h 6819900"/>
              <a:gd name="connsiteX733" fmla="*/ 8516639 w 9915525"/>
              <a:gd name="connsiteY733" fmla="*/ 5649193 h 6819900"/>
              <a:gd name="connsiteX734" fmla="*/ 8489364 w 9915525"/>
              <a:gd name="connsiteY734" fmla="*/ 5608712 h 6819900"/>
              <a:gd name="connsiteX735" fmla="*/ 8465482 w 9915525"/>
              <a:gd name="connsiteY735" fmla="*/ 5633681 h 6819900"/>
              <a:gd name="connsiteX736" fmla="*/ 8448881 w 9915525"/>
              <a:gd name="connsiteY736" fmla="*/ 5660868 h 6819900"/>
              <a:gd name="connsiteX737" fmla="*/ 8441128 w 9915525"/>
              <a:gd name="connsiteY737" fmla="*/ 5688861 h 6819900"/>
              <a:gd name="connsiteX738" fmla="*/ 8423043 w 9915525"/>
              <a:gd name="connsiteY738" fmla="*/ 5699774 h 6819900"/>
              <a:gd name="connsiteX739" fmla="*/ 8421183 w 9915525"/>
              <a:gd name="connsiteY739" fmla="*/ 5702155 h 6819900"/>
              <a:gd name="connsiteX740" fmla="*/ 8445659 w 9915525"/>
              <a:gd name="connsiteY740" fmla="*/ 5759305 h 6819900"/>
              <a:gd name="connsiteX741" fmla="*/ 8465508 w 9915525"/>
              <a:gd name="connsiteY741" fmla="*/ 5873605 h 6819900"/>
              <a:gd name="connsiteX742" fmla="*/ 8420562 w 9915525"/>
              <a:gd name="connsiteY742" fmla="*/ 5793193 h 6819900"/>
              <a:gd name="connsiteX743" fmla="*/ 8402487 w 9915525"/>
              <a:gd name="connsiteY743" fmla="*/ 5742492 h 6819900"/>
              <a:gd name="connsiteX744" fmla="*/ 8384756 w 9915525"/>
              <a:gd name="connsiteY744" fmla="*/ 5718608 h 6819900"/>
              <a:gd name="connsiteX745" fmla="*/ 8326325 w 9915525"/>
              <a:gd name="connsiteY745" fmla="*/ 5732611 h 6819900"/>
              <a:gd name="connsiteX746" fmla="*/ 8306999 w 9915525"/>
              <a:gd name="connsiteY746" fmla="*/ 5774129 h 6819900"/>
              <a:gd name="connsiteX747" fmla="*/ 8259615 w 9915525"/>
              <a:gd name="connsiteY747" fmla="*/ 5772442 h 6819900"/>
              <a:gd name="connsiteX748" fmla="*/ 8214489 w 9915525"/>
              <a:gd name="connsiteY748" fmla="*/ 5721178 h 6819900"/>
              <a:gd name="connsiteX749" fmla="*/ 8166619 w 9915525"/>
              <a:gd name="connsiteY749" fmla="*/ 5652733 h 6819900"/>
              <a:gd name="connsiteX750" fmla="*/ 8091947 w 9915525"/>
              <a:gd name="connsiteY750" fmla="*/ 5578330 h 6819900"/>
              <a:gd name="connsiteX751" fmla="*/ 8069332 w 9915525"/>
              <a:gd name="connsiteY751" fmla="*/ 5584112 h 6819900"/>
              <a:gd name="connsiteX752" fmla="*/ 8063790 w 9915525"/>
              <a:gd name="connsiteY752" fmla="*/ 5616430 h 6819900"/>
              <a:gd name="connsiteX753" fmla="*/ 8073315 w 9915525"/>
              <a:gd name="connsiteY753" fmla="*/ 5645005 h 6819900"/>
              <a:gd name="connsiteX754" fmla="*/ 8082840 w 9915525"/>
              <a:gd name="connsiteY754" fmla="*/ 5673580 h 6819900"/>
              <a:gd name="connsiteX755" fmla="*/ 8092365 w 9915525"/>
              <a:gd name="connsiteY755" fmla="*/ 5688430 h 6819900"/>
              <a:gd name="connsiteX756" fmla="*/ 8101919 w 9915525"/>
              <a:gd name="connsiteY756" fmla="*/ 5697375 h 6819900"/>
              <a:gd name="connsiteX757" fmla="*/ 8107389 w 9915525"/>
              <a:gd name="connsiteY757" fmla="*/ 5713482 h 6819900"/>
              <a:gd name="connsiteX758" fmla="*/ 8102598 w 9915525"/>
              <a:gd name="connsiteY758" fmla="*/ 5747399 h 6819900"/>
              <a:gd name="connsiteX759" fmla="*/ 8086015 w 9915525"/>
              <a:gd name="connsiteY759" fmla="*/ 5759305 h 6819900"/>
              <a:gd name="connsiteX760" fmla="*/ 8076524 w 9915525"/>
              <a:gd name="connsiteY760" fmla="*/ 5765688 h 6819900"/>
              <a:gd name="connsiteX761" fmla="*/ 8068470 w 9915525"/>
              <a:gd name="connsiteY761" fmla="*/ 5794105 h 6819900"/>
              <a:gd name="connsiteX762" fmla="*/ 8046724 w 9915525"/>
              <a:gd name="connsiteY762" fmla="*/ 5851316 h 6819900"/>
              <a:gd name="connsiteX763" fmla="*/ 8006934 w 9915525"/>
              <a:gd name="connsiteY763" fmla="*/ 5869617 h 6819900"/>
              <a:gd name="connsiteX764" fmla="*/ 7988935 w 9915525"/>
              <a:gd name="connsiteY764" fmla="*/ 5845030 h 6819900"/>
              <a:gd name="connsiteX765" fmla="*/ 7973654 w 9915525"/>
              <a:gd name="connsiteY765" fmla="*/ 5783118 h 6819900"/>
              <a:gd name="connsiteX766" fmla="*/ 7958257 w 9915525"/>
              <a:gd name="connsiteY766" fmla="*/ 5721205 h 6819900"/>
              <a:gd name="connsiteX767" fmla="*/ 7949490 w 9915525"/>
              <a:gd name="connsiteY767" fmla="*/ 5694290 h 6819900"/>
              <a:gd name="connsiteX768" fmla="*/ 7927445 w 9915525"/>
              <a:gd name="connsiteY768" fmla="*/ 5646665 h 6819900"/>
              <a:gd name="connsiteX769" fmla="*/ 7897103 w 9915525"/>
              <a:gd name="connsiteY769" fmla="*/ 5635480 h 6819900"/>
              <a:gd name="connsiteX770" fmla="*/ 7892902 w 9915525"/>
              <a:gd name="connsiteY770" fmla="*/ 5645005 h 6819900"/>
              <a:gd name="connsiteX771" fmla="*/ 7882815 w 9915525"/>
              <a:gd name="connsiteY771" fmla="*/ 5633439 h 6819900"/>
              <a:gd name="connsiteX772" fmla="*/ 7868690 w 9915525"/>
              <a:gd name="connsiteY772" fmla="*/ 5635998 h 6819900"/>
              <a:gd name="connsiteX773" fmla="*/ 7863869 w 9915525"/>
              <a:gd name="connsiteY773" fmla="*/ 5849918 h 6819900"/>
              <a:gd name="connsiteX774" fmla="*/ 7894249 w 9915525"/>
              <a:gd name="connsiteY774" fmla="*/ 5914928 h 6819900"/>
              <a:gd name="connsiteX775" fmla="*/ 7925721 w 9915525"/>
              <a:gd name="connsiteY775" fmla="*/ 5974668 h 6819900"/>
              <a:gd name="connsiteX776" fmla="*/ 7939965 w 9915525"/>
              <a:gd name="connsiteY776" fmla="*/ 5999471 h 6819900"/>
              <a:gd name="connsiteX777" fmla="*/ 7964544 w 9915525"/>
              <a:gd name="connsiteY777" fmla="*/ 6040219 h 6819900"/>
              <a:gd name="connsiteX778" fmla="*/ 7982759 w 9915525"/>
              <a:gd name="connsiteY778" fmla="*/ 6086854 h 6819900"/>
              <a:gd name="connsiteX779" fmla="*/ 7999542 w 9915525"/>
              <a:gd name="connsiteY779" fmla="*/ 6157190 h 6819900"/>
              <a:gd name="connsiteX780" fmla="*/ 8019584 w 9915525"/>
              <a:gd name="connsiteY780" fmla="*/ 6194655 h 6819900"/>
              <a:gd name="connsiteX781" fmla="*/ 8026682 w 9915525"/>
              <a:gd name="connsiteY781" fmla="*/ 6211526 h 6819900"/>
              <a:gd name="connsiteX782" fmla="*/ 8024049 w 9915525"/>
              <a:gd name="connsiteY782" fmla="*/ 6222012 h 6819900"/>
              <a:gd name="connsiteX783" fmla="*/ 8018511 w 9915525"/>
              <a:gd name="connsiteY783" fmla="*/ 6285561 h 6819900"/>
              <a:gd name="connsiteX784" fmla="*/ 8036820 w 9915525"/>
              <a:gd name="connsiteY784" fmla="*/ 6330805 h 6819900"/>
              <a:gd name="connsiteX785" fmla="*/ 8039046 w 9915525"/>
              <a:gd name="connsiteY785" fmla="*/ 6390474 h 6819900"/>
              <a:gd name="connsiteX786" fmla="*/ 8011613 w 9915525"/>
              <a:gd name="connsiteY786" fmla="*/ 6378090 h 6819900"/>
              <a:gd name="connsiteX787" fmla="*/ 8006795 w 9915525"/>
              <a:gd name="connsiteY787" fmla="*/ 6364239 h 6819900"/>
              <a:gd name="connsiteX788" fmla="*/ 7997115 w 9915525"/>
              <a:gd name="connsiteY788" fmla="*/ 6340934 h 6819900"/>
              <a:gd name="connsiteX789" fmla="*/ 7982828 w 9915525"/>
              <a:gd name="connsiteY789" fmla="*/ 6311755 h 6819900"/>
              <a:gd name="connsiteX790" fmla="*/ 7968540 w 9915525"/>
              <a:gd name="connsiteY790" fmla="*/ 6272489 h 6819900"/>
              <a:gd name="connsiteX791" fmla="*/ 7959015 w 9915525"/>
              <a:gd name="connsiteY791" fmla="*/ 6245080 h 6819900"/>
              <a:gd name="connsiteX792" fmla="*/ 7949490 w 9915525"/>
              <a:gd name="connsiteY792" fmla="*/ 6217671 h 6819900"/>
              <a:gd name="connsiteX793" fmla="*/ 7936168 w 9915525"/>
              <a:gd name="connsiteY793" fmla="*/ 6179207 h 6819900"/>
              <a:gd name="connsiteX794" fmla="*/ 7910813 w 9915525"/>
              <a:gd name="connsiteY794" fmla="*/ 6071368 h 6819900"/>
              <a:gd name="connsiteX795" fmla="*/ 7890706 w 9915525"/>
              <a:gd name="connsiteY795" fmla="*/ 6041173 h 6819900"/>
              <a:gd name="connsiteX796" fmla="*/ 7877079 w 9915525"/>
              <a:gd name="connsiteY796" fmla="*/ 6018055 h 6819900"/>
              <a:gd name="connsiteX797" fmla="*/ 7873935 w 9915525"/>
              <a:gd name="connsiteY797" fmla="*/ 6005388 h 6819900"/>
              <a:gd name="connsiteX798" fmla="*/ 7861728 w 9915525"/>
              <a:gd name="connsiteY798" fmla="*/ 5978380 h 6819900"/>
              <a:gd name="connsiteX799" fmla="*/ 7825103 w 9915525"/>
              <a:gd name="connsiteY799" fmla="*/ 5930755 h 6819900"/>
              <a:gd name="connsiteX800" fmla="*/ 7806615 w 9915525"/>
              <a:gd name="connsiteY800" fmla="*/ 5912267 h 6819900"/>
              <a:gd name="connsiteX801" fmla="*/ 7798320 w 9915525"/>
              <a:gd name="connsiteY801" fmla="*/ 5888653 h 6819900"/>
              <a:gd name="connsiteX802" fmla="*/ 7784544 w 9915525"/>
              <a:gd name="connsiteY802" fmla="*/ 5857135 h 6819900"/>
              <a:gd name="connsiteX803" fmla="*/ 7750435 w 9915525"/>
              <a:gd name="connsiteY803" fmla="*/ 5811923 h 6819900"/>
              <a:gd name="connsiteX804" fmla="*/ 7714568 w 9915525"/>
              <a:gd name="connsiteY804" fmla="*/ 5732454 h 6819900"/>
              <a:gd name="connsiteX805" fmla="*/ 7704221 w 9915525"/>
              <a:gd name="connsiteY805" fmla="*/ 5675488 h 6819900"/>
              <a:gd name="connsiteX806" fmla="*/ 7680052 w 9915525"/>
              <a:gd name="connsiteY806" fmla="*/ 5605757 h 6819900"/>
              <a:gd name="connsiteX807" fmla="*/ 7659503 w 9915525"/>
              <a:gd name="connsiteY807" fmla="*/ 5549955 h 6819900"/>
              <a:gd name="connsiteX808" fmla="*/ 7630526 w 9915525"/>
              <a:gd name="connsiteY808" fmla="*/ 5512217 h 6819900"/>
              <a:gd name="connsiteX809" fmla="*/ 7563749 w 9915525"/>
              <a:gd name="connsiteY809" fmla="*/ 5476992 h 6819900"/>
              <a:gd name="connsiteX810" fmla="*/ 7558965 w 9915525"/>
              <a:gd name="connsiteY810" fmla="*/ 5554518 h 6819900"/>
              <a:gd name="connsiteX811" fmla="*/ 7568490 w 9915525"/>
              <a:gd name="connsiteY811" fmla="*/ 5583182 h 6819900"/>
              <a:gd name="connsiteX812" fmla="*/ 7580597 w 9915525"/>
              <a:gd name="connsiteY812" fmla="*/ 5613576 h 6819900"/>
              <a:gd name="connsiteX813" fmla="*/ 7610911 w 9915525"/>
              <a:gd name="connsiteY813" fmla="*/ 5683819 h 6819900"/>
              <a:gd name="connsiteX814" fmla="*/ 7615553 w 9915525"/>
              <a:gd name="connsiteY814" fmla="*/ 5692630 h 6819900"/>
              <a:gd name="connsiteX815" fmla="*/ 7625640 w 9915525"/>
              <a:gd name="connsiteY815" fmla="*/ 5715276 h 6819900"/>
              <a:gd name="connsiteX816" fmla="*/ 7640655 w 9915525"/>
              <a:gd name="connsiteY816" fmla="*/ 5750384 h 6819900"/>
              <a:gd name="connsiteX817" fmla="*/ 7649827 w 9915525"/>
              <a:gd name="connsiteY817" fmla="*/ 5796794 h 6819900"/>
              <a:gd name="connsiteX818" fmla="*/ 7653716 w 9915525"/>
              <a:gd name="connsiteY818" fmla="*/ 5816455 h 6819900"/>
              <a:gd name="connsiteX819" fmla="*/ 7664868 w 9915525"/>
              <a:gd name="connsiteY819" fmla="*/ 5828361 h 6819900"/>
              <a:gd name="connsiteX820" fmla="*/ 7673265 w 9915525"/>
              <a:gd name="connsiteY820" fmla="*/ 5835505 h 6819900"/>
              <a:gd name="connsiteX821" fmla="*/ 7682790 w 9915525"/>
              <a:gd name="connsiteY821" fmla="*/ 5850191 h 6819900"/>
              <a:gd name="connsiteX822" fmla="*/ 7701366 w 9915525"/>
              <a:gd name="connsiteY822" fmla="*/ 5884815 h 6819900"/>
              <a:gd name="connsiteX823" fmla="*/ 7725676 w 9915525"/>
              <a:gd name="connsiteY823" fmla="*/ 5934423 h 6819900"/>
              <a:gd name="connsiteX824" fmla="*/ 7789301 w 9915525"/>
              <a:gd name="connsiteY824" fmla="*/ 6102571 h 6819900"/>
              <a:gd name="connsiteX825" fmla="*/ 7816140 w 9915525"/>
              <a:gd name="connsiteY825" fmla="*/ 6150418 h 6819900"/>
              <a:gd name="connsiteX826" fmla="*/ 7823284 w 9915525"/>
              <a:gd name="connsiteY826" fmla="*/ 6168955 h 6819900"/>
              <a:gd name="connsiteX827" fmla="*/ 7848635 w 9915525"/>
              <a:gd name="connsiteY827" fmla="*/ 6227394 h 6819900"/>
              <a:gd name="connsiteX828" fmla="*/ 7806615 w 9915525"/>
              <a:gd name="connsiteY828" fmla="*/ 6192358 h 6819900"/>
              <a:gd name="connsiteX829" fmla="*/ 7798150 w 9915525"/>
              <a:gd name="connsiteY829" fmla="*/ 6168880 h 6819900"/>
              <a:gd name="connsiteX830" fmla="*/ 7783611 w 9915525"/>
              <a:gd name="connsiteY830" fmla="*/ 6136500 h 6819900"/>
              <a:gd name="connsiteX831" fmla="*/ 7724485 w 9915525"/>
              <a:gd name="connsiteY831" fmla="*/ 6087359 h 6819900"/>
              <a:gd name="connsiteX832" fmla="*/ 7705073 w 9915525"/>
              <a:gd name="connsiteY832" fmla="*/ 6064611 h 6819900"/>
              <a:gd name="connsiteX833" fmla="*/ 7696840 w 9915525"/>
              <a:gd name="connsiteY833" fmla="*/ 6035530 h 6819900"/>
              <a:gd name="connsiteX834" fmla="*/ 7694260 w 9915525"/>
              <a:gd name="connsiteY834" fmla="*/ 5992202 h 6819900"/>
              <a:gd name="connsiteX835" fmla="*/ 7689498 w 9915525"/>
              <a:gd name="connsiteY835" fmla="*/ 5957943 h 6819900"/>
              <a:gd name="connsiteX836" fmla="*/ 7673265 w 9915525"/>
              <a:gd name="connsiteY836" fmla="*/ 5929271 h 6819900"/>
              <a:gd name="connsiteX837" fmla="*/ 7649453 w 9915525"/>
              <a:gd name="connsiteY837" fmla="*/ 5890953 h 6819900"/>
              <a:gd name="connsiteX838" fmla="*/ 7625640 w 9915525"/>
              <a:gd name="connsiteY838" fmla="*/ 5860102 h 6819900"/>
              <a:gd name="connsiteX839" fmla="*/ 7570121 w 9915525"/>
              <a:gd name="connsiteY839" fmla="*/ 5816455 h 6819900"/>
              <a:gd name="connsiteX840" fmla="*/ 7549440 w 9915525"/>
              <a:gd name="connsiteY840" fmla="*/ 5797967 h 6819900"/>
              <a:gd name="connsiteX841" fmla="*/ 7539915 w 9915525"/>
              <a:gd name="connsiteY841" fmla="*/ 5773593 h 6819900"/>
              <a:gd name="connsiteX842" fmla="*/ 7530390 w 9915525"/>
              <a:gd name="connsiteY842" fmla="*/ 5746361 h 6819900"/>
              <a:gd name="connsiteX843" fmla="*/ 7522016 w 9915525"/>
              <a:gd name="connsiteY843" fmla="*/ 5715966 h 6819900"/>
              <a:gd name="connsiteX844" fmla="*/ 7502227 w 9915525"/>
              <a:gd name="connsiteY844" fmla="*/ 5671199 h 6819900"/>
              <a:gd name="connsiteX845" fmla="*/ 7482027 w 9915525"/>
              <a:gd name="connsiteY845" fmla="*/ 5635480 h 6819900"/>
              <a:gd name="connsiteX846" fmla="*/ 7473240 w 9915525"/>
              <a:gd name="connsiteY846" fmla="*/ 5612834 h 6819900"/>
              <a:gd name="connsiteX847" fmla="*/ 7457169 w 9915525"/>
              <a:gd name="connsiteY847" fmla="*/ 5577115 h 6819900"/>
              <a:gd name="connsiteX848" fmla="*/ 7448147 w 9915525"/>
              <a:gd name="connsiteY848" fmla="*/ 5582803 h 6819900"/>
              <a:gd name="connsiteX849" fmla="*/ 7448951 w 9915525"/>
              <a:gd name="connsiteY849" fmla="*/ 5595317 h 6819900"/>
              <a:gd name="connsiteX850" fmla="*/ 7418786 w 9915525"/>
              <a:gd name="connsiteY850" fmla="*/ 5598166 h 6819900"/>
              <a:gd name="connsiteX851" fmla="*/ 7399728 w 9915525"/>
              <a:gd name="connsiteY851" fmla="*/ 5594589 h 6819900"/>
              <a:gd name="connsiteX852" fmla="*/ 7386739 w 9915525"/>
              <a:gd name="connsiteY852" fmla="*/ 5558693 h 6819900"/>
              <a:gd name="connsiteX853" fmla="*/ 7368531 w 9915525"/>
              <a:gd name="connsiteY853" fmla="*/ 5492605 h 6819900"/>
              <a:gd name="connsiteX854" fmla="*/ 7334431 w 9915525"/>
              <a:gd name="connsiteY854" fmla="*/ 5427419 h 6819900"/>
              <a:gd name="connsiteX855" fmla="*/ 7305551 w 9915525"/>
              <a:gd name="connsiteY855" fmla="*/ 5473600 h 6819900"/>
              <a:gd name="connsiteX856" fmla="*/ 7293200 w 9915525"/>
              <a:gd name="connsiteY856" fmla="*/ 5499749 h 6819900"/>
              <a:gd name="connsiteX857" fmla="*/ 7258954 w 9915525"/>
              <a:gd name="connsiteY857" fmla="*/ 5502045 h 6819900"/>
              <a:gd name="connsiteX858" fmla="*/ 7284194 w 9915525"/>
              <a:gd name="connsiteY858" fmla="*/ 5540230 h 6819900"/>
              <a:gd name="connsiteX859" fmla="*/ 7308555 w 9915525"/>
              <a:gd name="connsiteY859" fmla="*/ 5559280 h 6819900"/>
              <a:gd name="connsiteX860" fmla="*/ 7320760 w 9915525"/>
              <a:gd name="connsiteY860" fmla="*/ 5578330 h 6819900"/>
              <a:gd name="connsiteX861" fmla="*/ 7333699 w 9915525"/>
              <a:gd name="connsiteY861" fmla="*/ 5606905 h 6819900"/>
              <a:gd name="connsiteX862" fmla="*/ 7353939 w 9915525"/>
              <a:gd name="connsiteY862" fmla="*/ 5635480 h 6819900"/>
              <a:gd name="connsiteX863" fmla="*/ 7359982 w 9915525"/>
              <a:gd name="connsiteY863" fmla="*/ 5677516 h 6819900"/>
              <a:gd name="connsiteX864" fmla="*/ 7254165 w 9915525"/>
              <a:gd name="connsiteY864" fmla="*/ 5682019 h 6819900"/>
              <a:gd name="connsiteX865" fmla="*/ 7228509 w 9915525"/>
              <a:gd name="connsiteY865" fmla="*/ 5641037 h 6819900"/>
              <a:gd name="connsiteX866" fmla="*/ 7219532 w 9915525"/>
              <a:gd name="connsiteY866" fmla="*/ 5610847 h 6819900"/>
              <a:gd name="connsiteX867" fmla="*/ 7231385 w 9915525"/>
              <a:gd name="connsiteY867" fmla="*/ 5591873 h 6819900"/>
              <a:gd name="connsiteX868" fmla="*/ 7240362 w 9915525"/>
              <a:gd name="connsiteY868" fmla="*/ 5584597 h 6819900"/>
              <a:gd name="connsiteX869" fmla="*/ 7254165 w 9915525"/>
              <a:gd name="connsiteY869" fmla="*/ 5574349 h 6819900"/>
              <a:gd name="connsiteX870" fmla="*/ 7225590 w 9915525"/>
              <a:gd name="connsiteY870" fmla="*/ 5553089 h 6819900"/>
              <a:gd name="connsiteX871" fmla="*/ 7197015 w 9915525"/>
              <a:gd name="connsiteY871" fmla="*/ 5535576 h 6819900"/>
              <a:gd name="connsiteX872" fmla="*/ 7171290 w 9915525"/>
              <a:gd name="connsiteY872" fmla="*/ 5498052 h 6819900"/>
              <a:gd name="connsiteX873" fmla="*/ 7150233 w 9915525"/>
              <a:gd name="connsiteY873" fmla="*/ 5444980 h 6819900"/>
              <a:gd name="connsiteX874" fmla="*/ 7158598 w 9915525"/>
              <a:gd name="connsiteY874" fmla="*/ 5433074 h 6819900"/>
              <a:gd name="connsiteX875" fmla="*/ 7139310 w 9915525"/>
              <a:gd name="connsiteY875" fmla="*/ 5443948 h 6819900"/>
              <a:gd name="connsiteX876" fmla="*/ 7109190 w 9915525"/>
              <a:gd name="connsiteY876" fmla="*/ 5433955 h 6819900"/>
              <a:gd name="connsiteX877" fmla="*/ 7092359 w 9915525"/>
              <a:gd name="connsiteY877" fmla="*/ 5391265 h 6819900"/>
              <a:gd name="connsiteX878" fmla="*/ 7091478 w 9915525"/>
              <a:gd name="connsiteY878" fmla="*/ 5384705 h 6819900"/>
              <a:gd name="connsiteX879" fmla="*/ 7117213 w 9915525"/>
              <a:gd name="connsiteY879" fmla="*/ 5390829 h 6819900"/>
              <a:gd name="connsiteX880" fmla="*/ 7131296 w 9915525"/>
              <a:gd name="connsiteY880" fmla="*/ 5403480 h 6819900"/>
              <a:gd name="connsiteX881" fmla="*/ 7141049 w 9915525"/>
              <a:gd name="connsiteY881" fmla="*/ 5383636 h 6819900"/>
              <a:gd name="connsiteX882" fmla="*/ 7135611 w 9915525"/>
              <a:gd name="connsiteY882" fmla="*/ 5331870 h 6819900"/>
              <a:gd name="connsiteX883" fmla="*/ 7097608 w 9915525"/>
              <a:gd name="connsiteY883" fmla="*/ 5330356 h 6819900"/>
              <a:gd name="connsiteX884" fmla="*/ 7059348 w 9915525"/>
              <a:gd name="connsiteY884" fmla="*/ 5331050 h 6819900"/>
              <a:gd name="connsiteX885" fmla="*/ 7010577 w 9915525"/>
              <a:gd name="connsiteY885" fmla="*/ 5387328 h 6819900"/>
              <a:gd name="connsiteX886" fmla="*/ 6986235 w 9915525"/>
              <a:gd name="connsiteY886" fmla="*/ 5444980 h 6819900"/>
              <a:gd name="connsiteX887" fmla="*/ 6968415 w 9915525"/>
              <a:gd name="connsiteY887" fmla="*/ 5426985 h 6819900"/>
              <a:gd name="connsiteX888" fmla="*/ 6949962 w 9915525"/>
              <a:gd name="connsiteY888" fmla="*/ 5386504 h 6819900"/>
              <a:gd name="connsiteX889" fmla="*/ 6914243 w 9915525"/>
              <a:gd name="connsiteY889" fmla="*/ 5374515 h 6819900"/>
              <a:gd name="connsiteX890" fmla="*/ 6900934 w 9915525"/>
              <a:gd name="connsiteY890" fmla="*/ 5438459 h 6819900"/>
              <a:gd name="connsiteX891" fmla="*/ 6896978 w 9915525"/>
              <a:gd name="connsiteY891" fmla="*/ 5473555 h 6819900"/>
              <a:gd name="connsiteX892" fmla="*/ 6882690 w 9915525"/>
              <a:gd name="connsiteY892" fmla="*/ 5464036 h 6819900"/>
              <a:gd name="connsiteX893" fmla="*/ 6804369 w 9915525"/>
              <a:gd name="connsiteY893" fmla="*/ 5468793 h 6819900"/>
              <a:gd name="connsiteX894" fmla="*/ 6816242 w 9915525"/>
              <a:gd name="connsiteY894" fmla="*/ 5587855 h 6819900"/>
              <a:gd name="connsiteX895" fmla="*/ 6853628 w 9915525"/>
              <a:gd name="connsiteY895" fmla="*/ 5754543 h 6819900"/>
              <a:gd name="connsiteX896" fmla="*/ 6853402 w 9915525"/>
              <a:gd name="connsiteY896" fmla="*/ 5847411 h 6819900"/>
              <a:gd name="connsiteX897" fmla="*/ 6830511 w 9915525"/>
              <a:gd name="connsiteY897" fmla="*/ 5921230 h 6819900"/>
              <a:gd name="connsiteX898" fmla="*/ 6806490 w 9915525"/>
              <a:gd name="connsiteY898" fmla="*/ 5887893 h 6819900"/>
              <a:gd name="connsiteX899" fmla="*/ 6798025 w 9915525"/>
              <a:gd name="connsiteY899" fmla="*/ 5854555 h 6819900"/>
              <a:gd name="connsiteX900" fmla="*/ 6783306 w 9915525"/>
              <a:gd name="connsiteY900" fmla="*/ 5821218 h 6819900"/>
              <a:gd name="connsiteX901" fmla="*/ 6769171 w 9915525"/>
              <a:gd name="connsiteY901" fmla="*/ 5787880 h 6819900"/>
              <a:gd name="connsiteX902" fmla="*/ 6756523 w 9915525"/>
              <a:gd name="connsiteY902" fmla="*/ 5738277 h 6819900"/>
              <a:gd name="connsiteX903" fmla="*/ 6741023 w 9915525"/>
              <a:gd name="connsiteY903" fmla="*/ 5685095 h 6819900"/>
              <a:gd name="connsiteX904" fmla="*/ 6730290 w 9915525"/>
              <a:gd name="connsiteY904" fmla="*/ 5630486 h 6819900"/>
              <a:gd name="connsiteX905" fmla="*/ 6720610 w 9915525"/>
              <a:gd name="connsiteY905" fmla="*/ 5573472 h 6819900"/>
              <a:gd name="connsiteX906" fmla="*/ 6716409 w 9915525"/>
              <a:gd name="connsiteY906" fmla="*/ 5558622 h 6819900"/>
              <a:gd name="connsiteX907" fmla="*/ 6711802 w 9915525"/>
              <a:gd name="connsiteY907" fmla="*/ 5549755 h 6819900"/>
              <a:gd name="connsiteX908" fmla="*/ 6701715 w 9915525"/>
              <a:gd name="connsiteY908" fmla="*/ 5502924 h 6819900"/>
              <a:gd name="connsiteX909" fmla="*/ 6690198 w 9915525"/>
              <a:gd name="connsiteY909" fmla="*/ 5452254 h 6819900"/>
              <a:gd name="connsiteX910" fmla="*/ 6677136 w 9915525"/>
              <a:gd name="connsiteY910" fmla="*/ 5425266 h 6819900"/>
              <a:gd name="connsiteX911" fmla="*/ 6668583 w 9915525"/>
              <a:gd name="connsiteY911" fmla="*/ 5385449 h 6819900"/>
              <a:gd name="connsiteX912" fmla="*/ 6666943 w 9915525"/>
              <a:gd name="connsiteY912" fmla="*/ 5354798 h 6819900"/>
              <a:gd name="connsiteX913" fmla="*/ 6663946 w 9915525"/>
              <a:gd name="connsiteY913" fmla="*/ 5335647 h 6819900"/>
              <a:gd name="connsiteX914" fmla="*/ 6648938 w 9915525"/>
              <a:gd name="connsiteY914" fmla="*/ 5268411 h 6819900"/>
              <a:gd name="connsiteX915" fmla="*/ 6580234 w 9915525"/>
              <a:gd name="connsiteY915" fmla="*/ 5178280 h 6819900"/>
              <a:gd name="connsiteX916" fmla="*/ 6563432 w 9915525"/>
              <a:gd name="connsiteY916" fmla="*/ 5238315 h 6819900"/>
              <a:gd name="connsiteX917" fmla="*/ 6558968 w 9915525"/>
              <a:gd name="connsiteY917" fmla="*/ 5273530 h 6819900"/>
              <a:gd name="connsiteX918" fmla="*/ 6539790 w 9915525"/>
              <a:gd name="connsiteY918" fmla="*/ 5290675 h 6819900"/>
              <a:gd name="connsiteX919" fmla="*/ 6529082 w 9915525"/>
              <a:gd name="connsiteY919" fmla="*/ 5318529 h 6819900"/>
              <a:gd name="connsiteX920" fmla="*/ 6529082 w 9915525"/>
              <a:gd name="connsiteY920" fmla="*/ 5359955 h 6819900"/>
              <a:gd name="connsiteX921" fmla="*/ 6501690 w 9915525"/>
              <a:gd name="connsiteY921" fmla="*/ 5411643 h 6819900"/>
              <a:gd name="connsiteX922" fmla="*/ 6481798 w 9915525"/>
              <a:gd name="connsiteY922" fmla="*/ 5378305 h 6819900"/>
              <a:gd name="connsiteX923" fmla="*/ 6468351 w 9915525"/>
              <a:gd name="connsiteY923" fmla="*/ 5321138 h 6819900"/>
              <a:gd name="connsiteX924" fmla="*/ 6453128 w 9915525"/>
              <a:gd name="connsiteY924" fmla="*/ 5258664 h 6819900"/>
              <a:gd name="connsiteX925" fmla="*/ 6444540 w 9915525"/>
              <a:gd name="connsiteY925" fmla="*/ 5193463 h 6819900"/>
              <a:gd name="connsiteX926" fmla="*/ 6425633 w 9915525"/>
              <a:gd name="connsiteY926" fmla="*/ 5111770 h 6819900"/>
              <a:gd name="connsiteX927" fmla="*/ 6412155 w 9915525"/>
              <a:gd name="connsiteY927" fmla="*/ 5068337 h 6819900"/>
              <a:gd name="connsiteX928" fmla="*/ 6385969 w 9915525"/>
              <a:gd name="connsiteY928" fmla="*/ 5017450 h 6819900"/>
              <a:gd name="connsiteX929" fmla="*/ 6378970 w 9915525"/>
              <a:gd name="connsiteY929" fmla="*/ 5016355 h 6819900"/>
              <a:gd name="connsiteX930" fmla="*/ 6373217 w 9915525"/>
              <a:gd name="connsiteY930" fmla="*/ 4984438 h 6819900"/>
              <a:gd name="connsiteX931" fmla="*/ 6378105 w 9915525"/>
              <a:gd name="connsiteY931" fmla="*/ 4959057 h 6819900"/>
              <a:gd name="connsiteX932" fmla="*/ 6340187 w 9915525"/>
              <a:gd name="connsiteY932" fmla="*/ 4902055 h 6819900"/>
              <a:gd name="connsiteX933" fmla="*/ 6329030 w 9915525"/>
              <a:gd name="connsiteY933" fmla="*/ 4960141 h 6819900"/>
              <a:gd name="connsiteX934" fmla="*/ 6299163 w 9915525"/>
              <a:gd name="connsiteY934" fmla="*/ 4983660 h 6819900"/>
              <a:gd name="connsiteX935" fmla="*/ 6257138 w 9915525"/>
              <a:gd name="connsiteY935" fmla="*/ 5053142 h 6819900"/>
              <a:gd name="connsiteX936" fmla="*/ 6251587 w 9915525"/>
              <a:gd name="connsiteY936" fmla="*/ 5093912 h 6819900"/>
              <a:gd name="connsiteX937" fmla="*/ 6205887 w 9915525"/>
              <a:gd name="connsiteY937" fmla="*/ 5139194 h 6819900"/>
              <a:gd name="connsiteX938" fmla="*/ 6196890 w 9915525"/>
              <a:gd name="connsiteY938" fmla="*/ 5187805 h 6819900"/>
              <a:gd name="connsiteX939" fmla="*/ 6177840 w 9915525"/>
              <a:gd name="connsiteY939" fmla="*/ 5174684 h 6819900"/>
              <a:gd name="connsiteX940" fmla="*/ 6162825 w 9915525"/>
              <a:gd name="connsiteY940" fmla="*/ 5149101 h 6819900"/>
              <a:gd name="connsiteX941" fmla="*/ 6153911 w 9915525"/>
              <a:gd name="connsiteY941" fmla="*/ 5104116 h 6819900"/>
              <a:gd name="connsiteX942" fmla="*/ 6143637 w 9915525"/>
              <a:gd name="connsiteY942" fmla="*/ 5053499 h 6819900"/>
              <a:gd name="connsiteX943" fmla="*/ 6134959 w 9915525"/>
              <a:gd name="connsiteY943" fmla="*/ 5035405 h 6819900"/>
              <a:gd name="connsiteX944" fmla="*/ 6123671 w 9915525"/>
              <a:gd name="connsiteY944" fmla="*/ 5018736 h 6819900"/>
              <a:gd name="connsiteX945" fmla="*/ 6098219 w 9915525"/>
              <a:gd name="connsiteY945" fmla="*/ 4975874 h 6819900"/>
              <a:gd name="connsiteX946" fmla="*/ 6075265 w 9915525"/>
              <a:gd name="connsiteY946" fmla="*/ 4949970 h 6819900"/>
              <a:gd name="connsiteX947" fmla="*/ 6075446 w 9915525"/>
              <a:gd name="connsiteY947" fmla="*/ 4959968 h 6819900"/>
              <a:gd name="connsiteX948" fmla="*/ 6084971 w 9915525"/>
              <a:gd name="connsiteY948" fmla="*/ 5006684 h 6819900"/>
              <a:gd name="connsiteX949" fmla="*/ 6053062 w 9915525"/>
              <a:gd name="connsiteY949" fmla="*/ 4980917 h 6819900"/>
              <a:gd name="connsiteX950" fmla="*/ 6026055 w 9915525"/>
              <a:gd name="connsiteY950" fmla="*/ 4980917 h 6819900"/>
              <a:gd name="connsiteX951" fmla="*/ 6005355 w 9915525"/>
              <a:gd name="connsiteY951" fmla="*/ 5053485 h 6819900"/>
              <a:gd name="connsiteX952" fmla="*/ 6020851 w 9915525"/>
              <a:gd name="connsiteY952" fmla="*/ 5127427 h 6819900"/>
              <a:gd name="connsiteX953" fmla="*/ 6032026 w 9915525"/>
              <a:gd name="connsiteY953" fmla="*/ 5199054 h 6819900"/>
              <a:gd name="connsiteX954" fmla="*/ 5997159 w 9915525"/>
              <a:gd name="connsiteY954" fmla="*/ 5240967 h 6819900"/>
              <a:gd name="connsiteX955" fmla="*/ 5973289 w 9915525"/>
              <a:gd name="connsiteY955" fmla="*/ 5216380 h 6819900"/>
              <a:gd name="connsiteX956" fmla="*/ 5958765 w 9915525"/>
              <a:gd name="connsiteY956" fmla="*/ 5203112 h 6819900"/>
              <a:gd name="connsiteX957" fmla="*/ 5915123 w 9915525"/>
              <a:gd name="connsiteY957" fmla="*/ 5178280 h 6819900"/>
              <a:gd name="connsiteX958" fmla="*/ 5901615 w 9915525"/>
              <a:gd name="connsiteY958" fmla="*/ 5209359 h 6819900"/>
              <a:gd name="connsiteX959" fmla="*/ 5880184 w 9915525"/>
              <a:gd name="connsiteY959" fmla="*/ 5249840 h 6819900"/>
              <a:gd name="connsiteX960" fmla="*/ 5861792 w 9915525"/>
              <a:gd name="connsiteY960" fmla="*/ 5287818 h 6819900"/>
              <a:gd name="connsiteX961" fmla="*/ 5866555 w 9915525"/>
              <a:gd name="connsiteY961" fmla="*/ 5359255 h 6819900"/>
              <a:gd name="connsiteX962" fmla="*/ 5876496 w 9915525"/>
              <a:gd name="connsiteY962" fmla="*/ 5414854 h 6819900"/>
              <a:gd name="connsiteX963" fmla="*/ 5849228 w 9915525"/>
              <a:gd name="connsiteY963" fmla="*/ 5446534 h 6819900"/>
              <a:gd name="connsiteX964" fmla="*/ 5834134 w 9915525"/>
              <a:gd name="connsiteY964" fmla="*/ 5505134 h 6819900"/>
              <a:gd name="connsiteX965" fmla="*/ 5845592 w 9915525"/>
              <a:gd name="connsiteY965" fmla="*/ 5554041 h 6819900"/>
              <a:gd name="connsiteX966" fmla="*/ 5852781 w 9915525"/>
              <a:gd name="connsiteY966" fmla="*/ 5564043 h 6819900"/>
              <a:gd name="connsiteX967" fmla="*/ 5886335 w 9915525"/>
              <a:gd name="connsiteY967" fmla="*/ 5532324 h 6819900"/>
              <a:gd name="connsiteX968" fmla="*/ 5908379 w 9915525"/>
              <a:gd name="connsiteY968" fmla="*/ 5556415 h 6819900"/>
              <a:gd name="connsiteX969" fmla="*/ 5930993 w 9915525"/>
              <a:gd name="connsiteY969" fmla="*/ 5605989 h 6819900"/>
              <a:gd name="connsiteX970" fmla="*/ 5957408 w 9915525"/>
              <a:gd name="connsiteY970" fmla="*/ 5639049 h 6819900"/>
              <a:gd name="connsiteX971" fmla="*/ 5963290 w 9915525"/>
              <a:gd name="connsiteY971" fmla="*/ 5667077 h 6819900"/>
              <a:gd name="connsiteX972" fmla="*/ 5961213 w 9915525"/>
              <a:gd name="connsiteY972" fmla="*/ 5693992 h 6819900"/>
              <a:gd name="connsiteX973" fmla="*/ 5941146 w 9915525"/>
              <a:gd name="connsiteY973" fmla="*/ 5673589 h 6819900"/>
              <a:gd name="connsiteX974" fmla="*/ 5908256 w 9915525"/>
              <a:gd name="connsiteY974" fmla="*/ 5616926 h 6819900"/>
              <a:gd name="connsiteX975" fmla="*/ 5885829 w 9915525"/>
              <a:gd name="connsiteY975" fmla="*/ 5590272 h 6819900"/>
              <a:gd name="connsiteX976" fmla="*/ 5876897 w 9915525"/>
              <a:gd name="connsiteY976" fmla="*/ 5615258 h 6819900"/>
              <a:gd name="connsiteX977" fmla="*/ 5896186 w 9915525"/>
              <a:gd name="connsiteY977" fmla="*/ 5752304 h 6819900"/>
              <a:gd name="connsiteX978" fmla="*/ 5898820 w 9915525"/>
              <a:gd name="connsiteY978" fmla="*/ 5788013 h 6819900"/>
              <a:gd name="connsiteX979" fmla="*/ 5902509 w 9915525"/>
              <a:gd name="connsiteY979" fmla="*/ 5812245 h 6819900"/>
              <a:gd name="connsiteX980" fmla="*/ 5896853 w 9915525"/>
              <a:gd name="connsiteY980" fmla="*/ 5864080 h 6819900"/>
              <a:gd name="connsiteX981" fmla="*/ 5882565 w 9915525"/>
              <a:gd name="connsiteY981" fmla="*/ 5851698 h 6819900"/>
              <a:gd name="connsiteX982" fmla="*/ 5872008 w 9915525"/>
              <a:gd name="connsiteY982" fmla="*/ 5828758 h 6819900"/>
              <a:gd name="connsiteX983" fmla="*/ 5857535 w 9915525"/>
              <a:gd name="connsiteY983" fmla="*/ 5768074 h 6819900"/>
              <a:gd name="connsiteX984" fmla="*/ 5845593 w 9915525"/>
              <a:gd name="connsiteY984" fmla="*/ 5707670 h 6819900"/>
              <a:gd name="connsiteX985" fmla="*/ 5830749 w 9915525"/>
              <a:gd name="connsiteY985" fmla="*/ 5668818 h 6819900"/>
              <a:gd name="connsiteX986" fmla="*/ 5811665 w 9915525"/>
              <a:gd name="connsiteY986" fmla="*/ 5625955 h 6819900"/>
              <a:gd name="connsiteX987" fmla="*/ 5793073 w 9915525"/>
              <a:gd name="connsiteY987" fmla="*/ 5585066 h 6819900"/>
              <a:gd name="connsiteX988" fmla="*/ 5744434 w 9915525"/>
              <a:gd name="connsiteY988" fmla="*/ 5565229 h 6819900"/>
              <a:gd name="connsiteX989" fmla="*/ 5744891 w 9915525"/>
              <a:gd name="connsiteY989" fmla="*/ 5593668 h 6819900"/>
              <a:gd name="connsiteX990" fmla="*/ 5758739 w 9915525"/>
              <a:gd name="connsiteY990" fmla="*/ 5630553 h 6819900"/>
              <a:gd name="connsiteX991" fmla="*/ 5744452 w 9915525"/>
              <a:gd name="connsiteY991" fmla="*/ 5645005 h 6819900"/>
              <a:gd name="connsiteX992" fmla="*/ 5730164 w 9915525"/>
              <a:gd name="connsiteY992" fmla="*/ 5620325 h 6819900"/>
              <a:gd name="connsiteX993" fmla="*/ 5716886 w 9915525"/>
              <a:gd name="connsiteY993" fmla="*/ 5612599 h 6819900"/>
              <a:gd name="connsiteX994" fmla="*/ 5696901 w 9915525"/>
              <a:gd name="connsiteY994" fmla="*/ 5559912 h 6819900"/>
              <a:gd name="connsiteX995" fmla="*/ 5681605 w 9915525"/>
              <a:gd name="connsiteY995" fmla="*/ 5502130 h 6819900"/>
              <a:gd name="connsiteX996" fmla="*/ 5672803 w 9915525"/>
              <a:gd name="connsiteY996" fmla="*/ 5475936 h 6819900"/>
              <a:gd name="connsiteX997" fmla="*/ 5621630 w 9915525"/>
              <a:gd name="connsiteY997" fmla="*/ 5409940 h 6819900"/>
              <a:gd name="connsiteX998" fmla="*/ 5609947 w 9915525"/>
              <a:gd name="connsiteY998" fmla="*/ 5462754 h 6819900"/>
              <a:gd name="connsiteX999" fmla="*/ 5612579 w 9915525"/>
              <a:gd name="connsiteY999" fmla="*/ 5521180 h 6819900"/>
              <a:gd name="connsiteX1000" fmla="*/ 5568240 w 9915525"/>
              <a:gd name="connsiteY1000" fmla="*/ 5470117 h 6819900"/>
              <a:gd name="connsiteX1001" fmla="*/ 5546809 w 9915525"/>
              <a:gd name="connsiteY1001" fmla="*/ 5445832 h 6819900"/>
              <a:gd name="connsiteX1002" fmla="*/ 5519283 w 9915525"/>
              <a:gd name="connsiteY1002" fmla="*/ 5484486 h 6819900"/>
              <a:gd name="connsiteX1003" fmla="*/ 5509877 w 9915525"/>
              <a:gd name="connsiteY1003" fmla="*/ 5586402 h 6819900"/>
              <a:gd name="connsiteX1004" fmla="*/ 5495646 w 9915525"/>
              <a:gd name="connsiteY1004" fmla="*/ 5650379 h 6819900"/>
              <a:gd name="connsiteX1005" fmla="*/ 5501678 w 9915525"/>
              <a:gd name="connsiteY1005" fmla="*/ 5701702 h 6819900"/>
              <a:gd name="connsiteX1006" fmla="*/ 5473766 w 9915525"/>
              <a:gd name="connsiteY1006" fmla="*/ 5696119 h 6819900"/>
              <a:gd name="connsiteX1007" fmla="*/ 5423943 w 9915525"/>
              <a:gd name="connsiteY1007" fmla="*/ 5755760 h 6819900"/>
              <a:gd name="connsiteX1008" fmla="*/ 5413203 w 9915525"/>
              <a:gd name="connsiteY1008" fmla="*/ 5797405 h 6819900"/>
              <a:gd name="connsiteX1009" fmla="*/ 5371843 w 9915525"/>
              <a:gd name="connsiteY1009" fmla="*/ 5741729 h 6819900"/>
              <a:gd name="connsiteX1010" fmla="*/ 5358431 w 9915525"/>
              <a:gd name="connsiteY1010" fmla="*/ 5711680 h 6819900"/>
              <a:gd name="connsiteX1011" fmla="*/ 5340808 w 9915525"/>
              <a:gd name="connsiteY1011" fmla="*/ 5682362 h 6819900"/>
              <a:gd name="connsiteX1012" fmla="*/ 5295475 w 9915525"/>
              <a:gd name="connsiteY1012" fmla="*/ 5676258 h 6819900"/>
              <a:gd name="connsiteX1013" fmla="*/ 5298445 w 9915525"/>
              <a:gd name="connsiteY1013" fmla="*/ 5678529 h 6819900"/>
              <a:gd name="connsiteX1014" fmla="*/ 5330115 w 9915525"/>
              <a:gd name="connsiteY1014" fmla="*/ 5673580 h 6819900"/>
              <a:gd name="connsiteX1015" fmla="*/ 5322971 w 9915525"/>
              <a:gd name="connsiteY1015" fmla="*/ 5683166 h 6819900"/>
              <a:gd name="connsiteX1016" fmla="*/ 5299159 w 9915525"/>
              <a:gd name="connsiteY1016" fmla="*/ 5712512 h 6819900"/>
              <a:gd name="connsiteX1017" fmla="*/ 5300767 w 9915525"/>
              <a:gd name="connsiteY1017" fmla="*/ 5834835 h 6819900"/>
              <a:gd name="connsiteX1018" fmla="*/ 5331407 w 9915525"/>
              <a:gd name="connsiteY1018" fmla="*/ 5912152 h 6819900"/>
              <a:gd name="connsiteX1019" fmla="*/ 5352235 w 9915525"/>
              <a:gd name="connsiteY1019" fmla="*/ 5979563 h 6819900"/>
              <a:gd name="connsiteX1020" fmla="*/ 5345697 w 9915525"/>
              <a:gd name="connsiteY1020" fmla="*/ 6008406 h 6819900"/>
              <a:gd name="connsiteX1021" fmla="*/ 5342407 w 9915525"/>
              <a:gd name="connsiteY1021" fmla="*/ 6165297 h 6819900"/>
              <a:gd name="connsiteX1022" fmla="*/ 5339223 w 9915525"/>
              <a:gd name="connsiteY1022" fmla="*/ 6240576 h 6819900"/>
              <a:gd name="connsiteX1023" fmla="*/ 5301540 w 9915525"/>
              <a:gd name="connsiteY1023" fmla="*/ 6202473 h 6819900"/>
              <a:gd name="connsiteX1024" fmla="*/ 5267271 w 9915525"/>
              <a:gd name="connsiteY1024" fmla="*/ 6121255 h 6819900"/>
              <a:gd name="connsiteX1025" fmla="*/ 5252724 w 9915525"/>
              <a:gd name="connsiteY1025" fmla="*/ 6111730 h 6819900"/>
              <a:gd name="connsiteX1026" fmla="*/ 5249153 w 9915525"/>
              <a:gd name="connsiteY1026" fmla="*/ 6092680 h 6819900"/>
              <a:gd name="connsiteX1027" fmla="*/ 5245581 w 9915525"/>
              <a:gd name="connsiteY1027" fmla="*/ 6012398 h 6819900"/>
              <a:gd name="connsiteX1028" fmla="*/ 5228083 w 9915525"/>
              <a:gd name="connsiteY1028" fmla="*/ 5925334 h 6819900"/>
              <a:gd name="connsiteX1029" fmla="*/ 5210349 w 9915525"/>
              <a:gd name="connsiteY1029" fmla="*/ 5898460 h 6819900"/>
              <a:gd name="connsiteX1030" fmla="*/ 5202014 w 9915525"/>
              <a:gd name="connsiteY1030" fmla="*/ 5806930 h 6819900"/>
              <a:gd name="connsiteX1031" fmla="*/ 5143553 w 9915525"/>
              <a:gd name="connsiteY1031" fmla="*/ 5691117 h 6819900"/>
              <a:gd name="connsiteX1032" fmla="*/ 5122131 w 9915525"/>
              <a:gd name="connsiteY1032" fmla="*/ 5668708 h 6819900"/>
              <a:gd name="connsiteX1033" fmla="*/ 5084614 w 9915525"/>
              <a:gd name="connsiteY1033" fmla="*/ 5639561 h 6819900"/>
              <a:gd name="connsiteX1034" fmla="*/ 5065655 w 9915525"/>
              <a:gd name="connsiteY1034" fmla="*/ 5709563 h 6819900"/>
              <a:gd name="connsiteX1035" fmla="*/ 5072673 w 9915525"/>
              <a:gd name="connsiteY1035" fmla="*/ 5783118 h 6819900"/>
              <a:gd name="connsiteX1036" fmla="*/ 5084502 w 9915525"/>
              <a:gd name="connsiteY1036" fmla="*/ 5886634 h 6819900"/>
              <a:gd name="connsiteX1037" fmla="*/ 5039998 w 9915525"/>
              <a:gd name="connsiteY1037" fmla="*/ 5840268 h 6819900"/>
              <a:gd name="connsiteX1038" fmla="*/ 5034388 w 9915525"/>
              <a:gd name="connsiteY1038" fmla="*/ 5755556 h 6819900"/>
              <a:gd name="connsiteX1039" fmla="*/ 4994487 w 9915525"/>
              <a:gd name="connsiteY1039" fmla="*/ 5683251 h 6819900"/>
              <a:gd name="connsiteX1040" fmla="*/ 4955412 w 9915525"/>
              <a:gd name="connsiteY1040" fmla="*/ 5761789 h 6819900"/>
              <a:gd name="connsiteX1041" fmla="*/ 4950587 w 9915525"/>
              <a:gd name="connsiteY1041" fmla="*/ 5764977 h 6819900"/>
              <a:gd name="connsiteX1042" fmla="*/ 4939590 w 9915525"/>
              <a:gd name="connsiteY1042" fmla="*/ 5773030 h 6819900"/>
              <a:gd name="connsiteX1043" fmla="*/ 4929308 w 9915525"/>
              <a:gd name="connsiteY1043" fmla="*/ 5787880 h 6819900"/>
              <a:gd name="connsiteX1044" fmla="*/ 4925303 w 9915525"/>
              <a:gd name="connsiteY1044" fmla="*/ 5759305 h 6819900"/>
              <a:gd name="connsiteX1045" fmla="*/ 4920617 w 9915525"/>
              <a:gd name="connsiteY1045" fmla="*/ 5730730 h 6819900"/>
              <a:gd name="connsiteX1046" fmla="*/ 4894141 w 9915525"/>
              <a:gd name="connsiteY1046" fmla="*/ 5715217 h 6819900"/>
              <a:gd name="connsiteX1047" fmla="*/ 4900452 w 9915525"/>
              <a:gd name="connsiteY1047" fmla="*/ 5682031 h 6819900"/>
              <a:gd name="connsiteX1048" fmla="*/ 4916661 w 9915525"/>
              <a:gd name="connsiteY1048" fmla="*/ 5624218 h 6819900"/>
              <a:gd name="connsiteX1049" fmla="*/ 4901506 w 9915525"/>
              <a:gd name="connsiteY1049" fmla="*/ 5574536 h 6819900"/>
              <a:gd name="connsiteX1050" fmla="*/ 4891965 w 9915525"/>
              <a:gd name="connsiteY1050" fmla="*/ 5549646 h 6819900"/>
              <a:gd name="connsiteX1051" fmla="*/ 4872915 w 9915525"/>
              <a:gd name="connsiteY1051" fmla="*/ 5513850 h 6819900"/>
              <a:gd name="connsiteX1052" fmla="*/ 4853865 w 9915525"/>
              <a:gd name="connsiteY1052" fmla="*/ 5473953 h 6819900"/>
              <a:gd name="connsiteX1053" fmla="*/ 4846721 w 9915525"/>
              <a:gd name="connsiteY1053" fmla="*/ 5453668 h 6819900"/>
              <a:gd name="connsiteX1054" fmla="*/ 4806240 w 9915525"/>
              <a:gd name="connsiteY1054" fmla="*/ 5451287 h 6819900"/>
              <a:gd name="connsiteX1055" fmla="*/ 4775604 w 9915525"/>
              <a:gd name="connsiteY1055" fmla="*/ 5484718 h 6819900"/>
              <a:gd name="connsiteX1056" fmla="*/ 4758246 w 9915525"/>
              <a:gd name="connsiteY1056" fmla="*/ 5526060 h 6819900"/>
              <a:gd name="connsiteX1057" fmla="*/ 4743747 w 9915525"/>
              <a:gd name="connsiteY1057" fmla="*/ 5546914 h 6819900"/>
              <a:gd name="connsiteX1058" fmla="*/ 4733063 w 9915525"/>
              <a:gd name="connsiteY1058" fmla="*/ 5555168 h 6819900"/>
              <a:gd name="connsiteX1059" fmla="*/ 4735284 w 9915525"/>
              <a:gd name="connsiteY1059" fmla="*/ 5569337 h 6819900"/>
              <a:gd name="connsiteX1060" fmla="*/ 4789519 w 9915525"/>
              <a:gd name="connsiteY1060" fmla="*/ 5584941 h 6819900"/>
              <a:gd name="connsiteX1061" fmla="*/ 4825290 w 9915525"/>
              <a:gd name="connsiteY1061" fmla="*/ 5610669 h 6819900"/>
              <a:gd name="connsiteX1062" fmla="*/ 4836156 w 9915525"/>
              <a:gd name="connsiteY1062" fmla="*/ 5652061 h 6819900"/>
              <a:gd name="connsiteX1063" fmla="*/ 4840023 w 9915525"/>
              <a:gd name="connsiteY1063" fmla="*/ 5778209 h 6819900"/>
              <a:gd name="connsiteX1064" fmla="*/ 4801908 w 9915525"/>
              <a:gd name="connsiteY1064" fmla="*/ 5716443 h 6819900"/>
              <a:gd name="connsiteX1065" fmla="*/ 4748759 w 9915525"/>
              <a:gd name="connsiteY1065" fmla="*/ 5657571 h 6819900"/>
              <a:gd name="connsiteX1066" fmla="*/ 4665224 w 9915525"/>
              <a:gd name="connsiteY1066" fmla="*/ 5588164 h 6819900"/>
              <a:gd name="connsiteX1067" fmla="*/ 4592968 w 9915525"/>
              <a:gd name="connsiteY1067" fmla="*/ 5533067 h 6819900"/>
              <a:gd name="connsiteX1068" fmla="*/ 4598439 w 9915525"/>
              <a:gd name="connsiteY1068" fmla="*/ 5578330 h 6819900"/>
              <a:gd name="connsiteX1069" fmla="*/ 4604726 w 9915525"/>
              <a:gd name="connsiteY1069" fmla="*/ 5612554 h 6819900"/>
              <a:gd name="connsiteX1070" fmla="*/ 4618284 w 9915525"/>
              <a:gd name="connsiteY1070" fmla="*/ 5658848 h 6819900"/>
              <a:gd name="connsiteX1071" fmla="*/ 4634790 w 9915525"/>
              <a:gd name="connsiteY1071" fmla="*/ 5691299 h 6819900"/>
              <a:gd name="connsiteX1072" fmla="*/ 4606396 w 9915525"/>
              <a:gd name="connsiteY1072" fmla="*/ 5711680 h 6819900"/>
              <a:gd name="connsiteX1073" fmla="*/ 4572158 w 9915525"/>
              <a:gd name="connsiteY1073" fmla="*/ 5734968 h 6819900"/>
              <a:gd name="connsiteX1074" fmla="*/ 4550545 w 9915525"/>
              <a:gd name="connsiteY1074" fmla="*/ 5762438 h 6819900"/>
              <a:gd name="connsiteX1075" fmla="*/ 4555567 w 9915525"/>
              <a:gd name="connsiteY1075" fmla="*/ 5767726 h 6819900"/>
              <a:gd name="connsiteX1076" fmla="*/ 4582132 w 9915525"/>
              <a:gd name="connsiteY1076" fmla="*/ 5787028 h 6819900"/>
              <a:gd name="connsiteX1077" fmla="*/ 4611869 w 9915525"/>
              <a:gd name="connsiteY1077" fmla="*/ 5820926 h 6819900"/>
              <a:gd name="connsiteX1078" fmla="*/ 4632929 w 9915525"/>
              <a:gd name="connsiteY1078" fmla="*/ 5876547 h 6819900"/>
              <a:gd name="connsiteX1079" fmla="*/ 4598540 w 9915525"/>
              <a:gd name="connsiteY1079" fmla="*/ 5892655 h 6819900"/>
              <a:gd name="connsiteX1080" fmla="*/ 4539016 w 9915525"/>
              <a:gd name="connsiteY1080" fmla="*/ 5799514 h 6819900"/>
              <a:gd name="connsiteX1081" fmla="*/ 4482390 w 9915525"/>
              <a:gd name="connsiteY1081" fmla="*/ 5812687 h 6819900"/>
              <a:gd name="connsiteX1082" fmla="*/ 4449153 w 9915525"/>
              <a:gd name="connsiteY1082" fmla="*/ 5820608 h 6819900"/>
              <a:gd name="connsiteX1083" fmla="*/ 4410034 w 9915525"/>
              <a:gd name="connsiteY1083" fmla="*/ 5829701 h 6819900"/>
              <a:gd name="connsiteX1084" fmla="*/ 4377615 w 9915525"/>
              <a:gd name="connsiteY1084" fmla="*/ 5826542 h 6819900"/>
              <a:gd name="connsiteX1085" fmla="*/ 4367935 w 9915525"/>
              <a:gd name="connsiteY1085" fmla="*/ 5802072 h 6819900"/>
              <a:gd name="connsiteX1086" fmla="*/ 4364205 w 9915525"/>
              <a:gd name="connsiteY1086" fmla="*/ 5786461 h 6819900"/>
              <a:gd name="connsiteX1087" fmla="*/ 4350073 w 9915525"/>
              <a:gd name="connsiteY1087" fmla="*/ 5762767 h 6819900"/>
              <a:gd name="connsiteX1088" fmla="*/ 4329990 w 9915525"/>
              <a:gd name="connsiteY1088" fmla="*/ 5717069 h 6819900"/>
              <a:gd name="connsiteX1089" fmla="*/ 4287128 w 9915525"/>
              <a:gd name="connsiteY1089" fmla="*/ 5673580 h 6819900"/>
              <a:gd name="connsiteX1090" fmla="*/ 4272840 w 9915525"/>
              <a:gd name="connsiteY1090" fmla="*/ 5698559 h 6819900"/>
              <a:gd name="connsiteX1091" fmla="*/ 4258553 w 9915525"/>
              <a:gd name="connsiteY1091" fmla="*/ 5711680 h 6819900"/>
              <a:gd name="connsiteX1092" fmla="*/ 4244265 w 9915525"/>
              <a:gd name="connsiteY1092" fmla="*/ 5702155 h 6819900"/>
              <a:gd name="connsiteX1093" fmla="*/ 4215690 w 9915525"/>
              <a:gd name="connsiteY1093" fmla="*/ 5692630 h 6819900"/>
              <a:gd name="connsiteX1094" fmla="*/ 4187115 w 9915525"/>
              <a:gd name="connsiteY1094" fmla="*/ 5669611 h 6819900"/>
              <a:gd name="connsiteX1095" fmla="*/ 4196837 w 9915525"/>
              <a:gd name="connsiteY1095" fmla="*/ 5643352 h 6819900"/>
              <a:gd name="connsiteX1096" fmla="*/ 4165001 w 9915525"/>
              <a:gd name="connsiteY1096" fmla="*/ 5582220 h 6819900"/>
              <a:gd name="connsiteX1097" fmla="*/ 4110915 w 9915525"/>
              <a:gd name="connsiteY1097" fmla="*/ 5628058 h 6819900"/>
              <a:gd name="connsiteX1098" fmla="*/ 4120775 w 9915525"/>
              <a:gd name="connsiteY1098" fmla="*/ 5664681 h 6819900"/>
              <a:gd name="connsiteX1099" fmla="*/ 4093373 w 9915525"/>
              <a:gd name="connsiteY1099" fmla="*/ 5671279 h 6819900"/>
              <a:gd name="connsiteX1100" fmla="*/ 4072564 w 9915525"/>
              <a:gd name="connsiteY1100" fmla="*/ 5673660 h 6819900"/>
              <a:gd name="connsiteX1101" fmla="*/ 4071782 w 9915525"/>
              <a:gd name="connsiteY1101" fmla="*/ 5721205 h 6819900"/>
              <a:gd name="connsiteX1102" fmla="*/ 4086251 w 9915525"/>
              <a:gd name="connsiteY1102" fmla="*/ 5745018 h 6819900"/>
              <a:gd name="connsiteX1103" fmla="*/ 4101571 w 9915525"/>
              <a:gd name="connsiteY1103" fmla="*/ 5768830 h 6819900"/>
              <a:gd name="connsiteX1104" fmla="*/ 4110915 w 9915525"/>
              <a:gd name="connsiteY1104" fmla="*/ 5792080 h 6819900"/>
              <a:gd name="connsiteX1105" fmla="*/ 4120942 w 9915525"/>
              <a:gd name="connsiteY1105" fmla="*/ 5821529 h 6819900"/>
              <a:gd name="connsiteX1106" fmla="*/ 4127445 w 9915525"/>
              <a:gd name="connsiteY1106" fmla="*/ 5838301 h 6819900"/>
              <a:gd name="connsiteX1107" fmla="*/ 4174944 w 9915525"/>
              <a:gd name="connsiteY1107" fmla="*/ 5883130 h 6819900"/>
              <a:gd name="connsiteX1108" fmla="*/ 4196640 w 9915525"/>
              <a:gd name="connsiteY1108" fmla="*/ 5897418 h 6819900"/>
              <a:gd name="connsiteX1109" fmla="*/ 4206165 w 9915525"/>
              <a:gd name="connsiteY1109" fmla="*/ 5911705 h 6819900"/>
              <a:gd name="connsiteX1110" fmla="*/ 4215690 w 9915525"/>
              <a:gd name="connsiteY1110" fmla="*/ 5930420 h 6819900"/>
              <a:gd name="connsiteX1111" fmla="*/ 4234740 w 9915525"/>
              <a:gd name="connsiteY1111" fmla="*/ 5959330 h 6819900"/>
              <a:gd name="connsiteX1112" fmla="*/ 4223307 w 9915525"/>
              <a:gd name="connsiteY1112" fmla="*/ 5984190 h 6819900"/>
              <a:gd name="connsiteX1113" fmla="*/ 4187588 w 9915525"/>
              <a:gd name="connsiteY1113" fmla="*/ 5970873 h 6819900"/>
              <a:gd name="connsiteX1114" fmla="*/ 4155733 w 9915525"/>
              <a:gd name="connsiteY1114" fmla="*/ 5946706 h 6819900"/>
              <a:gd name="connsiteX1115" fmla="*/ 4119978 w 9915525"/>
              <a:gd name="connsiteY1115" fmla="*/ 5905727 h 6819900"/>
              <a:gd name="connsiteX1116" fmla="*/ 4073495 w 9915525"/>
              <a:gd name="connsiteY1116" fmla="*/ 5854555 h 6819900"/>
              <a:gd name="connsiteX1117" fmla="*/ 4063290 w 9915525"/>
              <a:gd name="connsiteY1117" fmla="*/ 5836186 h 6819900"/>
              <a:gd name="connsiteX1118" fmla="*/ 4050851 w 9915525"/>
              <a:gd name="connsiteY1118" fmla="*/ 5805230 h 6819900"/>
              <a:gd name="connsiteX1119" fmla="*/ 4032100 w 9915525"/>
              <a:gd name="connsiteY1119" fmla="*/ 5775974 h 6819900"/>
              <a:gd name="connsiteX1120" fmla="*/ 3980525 w 9915525"/>
              <a:gd name="connsiteY1120" fmla="*/ 5774855 h 6819900"/>
              <a:gd name="connsiteX1121" fmla="*/ 3986247 w 9915525"/>
              <a:gd name="connsiteY1121" fmla="*/ 5809120 h 6819900"/>
              <a:gd name="connsiteX1122" fmla="*/ 3991995 w 9915525"/>
              <a:gd name="connsiteY1122" fmla="*/ 5833776 h 6819900"/>
              <a:gd name="connsiteX1123" fmla="*/ 3978112 w 9915525"/>
              <a:gd name="connsiteY1123" fmla="*/ 5826866 h 6819900"/>
              <a:gd name="connsiteX1124" fmla="*/ 3948990 w 9915525"/>
              <a:gd name="connsiteY1124" fmla="*/ 5846484 h 6819900"/>
              <a:gd name="connsiteX1125" fmla="*/ 3968040 w 9915525"/>
              <a:gd name="connsiteY1125" fmla="*/ 5870845 h 6819900"/>
              <a:gd name="connsiteX1126" fmla="*/ 3987090 w 9915525"/>
              <a:gd name="connsiteY1126" fmla="*/ 5898983 h 6819900"/>
              <a:gd name="connsiteX1127" fmla="*/ 4050393 w 9915525"/>
              <a:gd name="connsiteY1127" fmla="*/ 5968855 h 6819900"/>
              <a:gd name="connsiteX1128" fmla="*/ 4063290 w 9915525"/>
              <a:gd name="connsiteY1128" fmla="*/ 5987905 h 6819900"/>
              <a:gd name="connsiteX1129" fmla="*/ 4040644 w 9915525"/>
              <a:gd name="connsiteY1129" fmla="*/ 6006955 h 6819900"/>
              <a:gd name="connsiteX1130" fmla="*/ 4006140 w 9915525"/>
              <a:gd name="connsiteY1130" fmla="*/ 6021243 h 6819900"/>
              <a:gd name="connsiteX1131" fmla="*/ 3985924 w 9915525"/>
              <a:gd name="connsiteY1131" fmla="*/ 6035530 h 6819900"/>
              <a:gd name="connsiteX1132" fmla="*/ 3977565 w 9915525"/>
              <a:gd name="connsiteY1132" fmla="*/ 6021243 h 6819900"/>
              <a:gd name="connsiteX1133" fmla="*/ 3968040 w 9915525"/>
              <a:gd name="connsiteY1133" fmla="*/ 6006955 h 6819900"/>
              <a:gd name="connsiteX1134" fmla="*/ 3958515 w 9915525"/>
              <a:gd name="connsiteY1134" fmla="*/ 5991411 h 6819900"/>
              <a:gd name="connsiteX1135" fmla="*/ 3899474 w 9915525"/>
              <a:gd name="connsiteY1135" fmla="*/ 5891538 h 6819900"/>
              <a:gd name="connsiteX1136" fmla="*/ 3882315 w 9915525"/>
              <a:gd name="connsiteY1136" fmla="*/ 5855902 h 6819900"/>
              <a:gd name="connsiteX1137" fmla="*/ 3801405 w 9915525"/>
              <a:gd name="connsiteY1137" fmla="*/ 5733111 h 6819900"/>
              <a:gd name="connsiteX1138" fmla="*/ 3765898 w 9915525"/>
              <a:gd name="connsiteY1138" fmla="*/ 5711680 h 6819900"/>
              <a:gd name="connsiteX1139" fmla="*/ 3748965 w 9915525"/>
              <a:gd name="connsiteY1139" fmla="*/ 5696708 h 6819900"/>
              <a:gd name="connsiteX1140" fmla="*/ 3688500 w 9915525"/>
              <a:gd name="connsiteY1140" fmla="*/ 5590187 h 6819900"/>
              <a:gd name="connsiteX1141" fmla="*/ 3666982 w 9915525"/>
              <a:gd name="connsiteY1141" fmla="*/ 5564043 h 6819900"/>
              <a:gd name="connsiteX1142" fmla="*/ 3639923 w 9915525"/>
              <a:gd name="connsiteY1142" fmla="*/ 5541746 h 6819900"/>
              <a:gd name="connsiteX1143" fmla="*/ 3587040 w 9915525"/>
              <a:gd name="connsiteY1143" fmla="*/ 5493296 h 6819900"/>
              <a:gd name="connsiteX1144" fmla="*/ 3563227 w 9915525"/>
              <a:gd name="connsiteY1144" fmla="*/ 5465732 h 6819900"/>
              <a:gd name="connsiteX1145" fmla="*/ 3539415 w 9915525"/>
              <a:gd name="connsiteY1145" fmla="*/ 5422876 h 6819900"/>
              <a:gd name="connsiteX1146" fmla="*/ 3509413 w 9915525"/>
              <a:gd name="connsiteY1146" fmla="*/ 5383783 h 6819900"/>
              <a:gd name="connsiteX1147" fmla="*/ 3453690 w 9915525"/>
              <a:gd name="connsiteY1147" fmla="*/ 5408709 h 6819900"/>
              <a:gd name="connsiteX1148" fmla="*/ 3398491 w 9915525"/>
              <a:gd name="connsiteY1148" fmla="*/ 5394974 h 6819900"/>
              <a:gd name="connsiteX1149" fmla="*/ 3379351 w 9915525"/>
              <a:gd name="connsiteY1149" fmla="*/ 5367564 h 6819900"/>
              <a:gd name="connsiteX1150" fmla="*/ 3329865 w 9915525"/>
              <a:gd name="connsiteY1150" fmla="*/ 5370643 h 6819900"/>
              <a:gd name="connsiteX1151" fmla="*/ 3322063 w 9915525"/>
              <a:gd name="connsiteY1151" fmla="*/ 5374608 h 6819900"/>
              <a:gd name="connsiteX1152" fmla="*/ 3335664 w 9915525"/>
              <a:gd name="connsiteY1152" fmla="*/ 5436315 h 6819900"/>
              <a:gd name="connsiteX1153" fmla="*/ 3348915 w 9915525"/>
              <a:gd name="connsiteY1153" fmla="*/ 5465755 h 6819900"/>
              <a:gd name="connsiteX1154" fmla="*/ 3379081 w 9915525"/>
              <a:gd name="connsiteY1154" fmla="*/ 5521735 h 6819900"/>
              <a:gd name="connsiteX1155" fmla="*/ 3410959 w 9915525"/>
              <a:gd name="connsiteY1155" fmla="*/ 5575946 h 6819900"/>
              <a:gd name="connsiteX1156" fmla="*/ 3445190 w 9915525"/>
              <a:gd name="connsiteY1156" fmla="*/ 5666307 h 6819900"/>
              <a:gd name="connsiteX1157" fmla="*/ 3453690 w 9915525"/>
              <a:gd name="connsiteY1157" fmla="*/ 5702166 h 6819900"/>
              <a:gd name="connsiteX1158" fmla="*/ 3483218 w 9915525"/>
              <a:gd name="connsiteY1158" fmla="*/ 5739442 h 6819900"/>
              <a:gd name="connsiteX1159" fmla="*/ 3512746 w 9915525"/>
              <a:gd name="connsiteY1159" fmla="*/ 5757399 h 6819900"/>
              <a:gd name="connsiteX1160" fmla="*/ 3491751 w 9915525"/>
              <a:gd name="connsiteY1160" fmla="*/ 5778395 h 6819900"/>
              <a:gd name="connsiteX1161" fmla="*/ 3476473 w 9915525"/>
              <a:gd name="connsiteY1161" fmla="*/ 5827977 h 6819900"/>
              <a:gd name="connsiteX1162" fmla="*/ 3469040 w 9915525"/>
              <a:gd name="connsiteY1162" fmla="*/ 5851518 h 6819900"/>
              <a:gd name="connsiteX1163" fmla="*/ 3466403 w 9915525"/>
              <a:gd name="connsiteY1163" fmla="*/ 5874326 h 6819900"/>
              <a:gd name="connsiteX1164" fmla="*/ 3496820 w 9915525"/>
              <a:gd name="connsiteY1164" fmla="*/ 5902180 h 6819900"/>
              <a:gd name="connsiteX1165" fmla="*/ 3553629 w 9915525"/>
              <a:gd name="connsiteY1165" fmla="*/ 5950125 h 6819900"/>
              <a:gd name="connsiteX1166" fmla="*/ 3563788 w 9915525"/>
              <a:gd name="connsiteY1166" fmla="*/ 6009336 h 6819900"/>
              <a:gd name="connsiteX1167" fmla="*/ 3561831 w 9915525"/>
              <a:gd name="connsiteY1167" fmla="*/ 6045055 h 6819900"/>
              <a:gd name="connsiteX1168" fmla="*/ 3510840 w 9915525"/>
              <a:gd name="connsiteY1168" fmla="*/ 5992128 h 6819900"/>
              <a:gd name="connsiteX1169" fmla="*/ 3500753 w 9915525"/>
              <a:gd name="connsiteY1169" fmla="*/ 5968855 h 6819900"/>
              <a:gd name="connsiteX1170" fmla="*/ 3497480 w 9915525"/>
              <a:gd name="connsiteY1170" fmla="*/ 5957830 h 6819900"/>
              <a:gd name="connsiteX1171" fmla="*/ 3484191 w 9915525"/>
              <a:gd name="connsiteY1171" fmla="*/ 5952061 h 6819900"/>
              <a:gd name="connsiteX1172" fmla="*/ 3447864 w 9915525"/>
              <a:gd name="connsiteY1172" fmla="*/ 5932131 h 6819900"/>
              <a:gd name="connsiteX1173" fmla="*/ 3418853 w 9915525"/>
              <a:gd name="connsiteY1173" fmla="*/ 5899326 h 6819900"/>
              <a:gd name="connsiteX1174" fmla="*/ 3405764 w 9915525"/>
              <a:gd name="connsiteY1174" fmla="*/ 5865988 h 6819900"/>
              <a:gd name="connsiteX1175" fmla="*/ 3340389 w 9915525"/>
              <a:gd name="connsiteY1175" fmla="*/ 5794384 h 6819900"/>
              <a:gd name="connsiteX1176" fmla="*/ 3345891 w 9915525"/>
              <a:gd name="connsiteY1176" fmla="*/ 5755463 h 6819900"/>
              <a:gd name="connsiteX1177" fmla="*/ 3354969 w 9915525"/>
              <a:gd name="connsiteY1177" fmla="*/ 5698770 h 6819900"/>
              <a:gd name="connsiteX1178" fmla="*/ 3309784 w 9915525"/>
              <a:gd name="connsiteY1178" fmla="*/ 5664055 h 6819900"/>
              <a:gd name="connsiteX1179" fmla="*/ 3287225 w 9915525"/>
              <a:gd name="connsiteY1179" fmla="*/ 5623028 h 6819900"/>
              <a:gd name="connsiteX1180" fmla="*/ 3244590 w 9915525"/>
              <a:gd name="connsiteY1180" fmla="*/ 5563900 h 6819900"/>
              <a:gd name="connsiteX1181" fmla="*/ 3160003 w 9915525"/>
              <a:gd name="connsiteY1181" fmla="*/ 5519143 h 6819900"/>
              <a:gd name="connsiteX1182" fmla="*/ 3143334 w 9915525"/>
              <a:gd name="connsiteY1182" fmla="*/ 5511655 h 6819900"/>
              <a:gd name="connsiteX1183" fmla="*/ 3153652 w 9915525"/>
              <a:gd name="connsiteY1183" fmla="*/ 5483080 h 6819900"/>
              <a:gd name="connsiteX1184" fmla="*/ 3177465 w 9915525"/>
              <a:gd name="connsiteY1184" fmla="*/ 5458941 h 6819900"/>
              <a:gd name="connsiteX1185" fmla="*/ 3189371 w 9915525"/>
              <a:gd name="connsiteY1185" fmla="*/ 5449833 h 6819900"/>
              <a:gd name="connsiteX1186" fmla="*/ 3171676 w 9915525"/>
              <a:gd name="connsiteY1186" fmla="*/ 5428964 h 6819900"/>
              <a:gd name="connsiteX1187" fmla="*/ 3136721 w 9915525"/>
              <a:gd name="connsiteY1187" fmla="*/ 5360574 h 6819900"/>
              <a:gd name="connsiteX1188" fmla="*/ 3049897 w 9915525"/>
              <a:gd name="connsiteY1188" fmla="*/ 5279072 h 6819900"/>
              <a:gd name="connsiteX1189" fmla="*/ 3063552 w 9915525"/>
              <a:gd name="connsiteY1189" fmla="*/ 5340592 h 6819900"/>
              <a:gd name="connsiteX1190" fmla="*/ 3085427 w 9915525"/>
              <a:gd name="connsiteY1190" fmla="*/ 5422647 h 6819900"/>
              <a:gd name="connsiteX1191" fmla="*/ 3104090 w 9915525"/>
              <a:gd name="connsiteY1191" fmla="*/ 5497129 h 6819900"/>
              <a:gd name="connsiteX1192" fmla="*/ 3111614 w 9915525"/>
              <a:gd name="connsiteY1192" fmla="*/ 5530705 h 6819900"/>
              <a:gd name="connsiteX1193" fmla="*/ 3109874 w 9915525"/>
              <a:gd name="connsiteY1193" fmla="*/ 5556899 h 6819900"/>
              <a:gd name="connsiteX1194" fmla="*/ 3137625 w 9915525"/>
              <a:gd name="connsiteY1194" fmla="*/ 5586137 h 6819900"/>
              <a:gd name="connsiteX1195" fmla="*/ 3158415 w 9915525"/>
              <a:gd name="connsiteY1195" fmla="*/ 5621293 h 6819900"/>
              <a:gd name="connsiteX1196" fmla="*/ 3169063 w 9915525"/>
              <a:gd name="connsiteY1196" fmla="*/ 5659987 h 6819900"/>
              <a:gd name="connsiteX1197" fmla="*/ 3174003 w 9915525"/>
              <a:gd name="connsiteY1197" fmla="*/ 5708204 h 6819900"/>
              <a:gd name="connsiteX1198" fmla="*/ 3187168 w 9915525"/>
              <a:gd name="connsiteY1198" fmla="*/ 5761627 h 6819900"/>
              <a:gd name="connsiteX1199" fmla="*/ 3206040 w 9915525"/>
              <a:gd name="connsiteY1199" fmla="*/ 5784243 h 6819900"/>
              <a:gd name="connsiteX1200" fmla="*/ 3220990 w 9915525"/>
              <a:gd name="connsiteY1200" fmla="*/ 5807480 h 6819900"/>
              <a:gd name="connsiteX1201" fmla="*/ 3231955 w 9915525"/>
              <a:gd name="connsiteY1201" fmla="*/ 5835121 h 6819900"/>
              <a:gd name="connsiteX1202" fmla="*/ 3262788 w 9915525"/>
              <a:gd name="connsiteY1202" fmla="*/ 5873605 h 6819900"/>
              <a:gd name="connsiteX1203" fmla="*/ 3272715 w 9915525"/>
              <a:gd name="connsiteY1203" fmla="*/ 5906723 h 6819900"/>
              <a:gd name="connsiteX1204" fmla="*/ 3295337 w 9915525"/>
              <a:gd name="connsiteY1204" fmla="*/ 5954664 h 6819900"/>
              <a:gd name="connsiteX1205" fmla="*/ 3309624 w 9915525"/>
              <a:gd name="connsiteY1205" fmla="*/ 6021979 h 6819900"/>
              <a:gd name="connsiteX1206" fmla="*/ 3301290 w 9915525"/>
              <a:gd name="connsiteY1206" fmla="*/ 6017042 h 6819900"/>
              <a:gd name="connsiteX1207" fmla="*/ 3288035 w 9915525"/>
              <a:gd name="connsiteY1207" fmla="*/ 6006955 h 6819900"/>
              <a:gd name="connsiteX1208" fmla="*/ 3269298 w 9915525"/>
              <a:gd name="connsiteY1208" fmla="*/ 5985114 h 6819900"/>
              <a:gd name="connsiteX1209" fmla="*/ 3226965 w 9915525"/>
              <a:gd name="connsiteY1209" fmla="*/ 5947014 h 6819900"/>
              <a:gd name="connsiteX1210" fmla="*/ 3162754 w 9915525"/>
              <a:gd name="connsiteY1210" fmla="*/ 5951140 h 6819900"/>
              <a:gd name="connsiteX1211" fmla="*/ 3191217 w 9915525"/>
              <a:gd name="connsiteY1211" fmla="*/ 6003527 h 6819900"/>
              <a:gd name="connsiteX1212" fmla="*/ 3233979 w 9915525"/>
              <a:gd name="connsiteY1212" fmla="*/ 6035530 h 6819900"/>
              <a:gd name="connsiteX1213" fmla="*/ 3266785 w 9915525"/>
              <a:gd name="connsiteY1213" fmla="*/ 6087918 h 6819900"/>
              <a:gd name="connsiteX1214" fmla="*/ 3259784 w 9915525"/>
              <a:gd name="connsiteY1214" fmla="*/ 6099659 h 6819900"/>
              <a:gd name="connsiteX1215" fmla="*/ 3215565 w 9915525"/>
              <a:gd name="connsiteY1215" fmla="*/ 6146087 h 6819900"/>
              <a:gd name="connsiteX1216" fmla="*/ 3148298 w 9915525"/>
              <a:gd name="connsiteY1216" fmla="*/ 6198522 h 6819900"/>
              <a:gd name="connsiteX1217" fmla="*/ 3097325 w 9915525"/>
              <a:gd name="connsiteY1217" fmla="*/ 6221340 h 6819900"/>
              <a:gd name="connsiteX1218" fmla="*/ 3070755 w 9915525"/>
              <a:gd name="connsiteY1218" fmla="*/ 6245964 h 6819900"/>
              <a:gd name="connsiteX1219" fmla="*/ 3095535 w 9915525"/>
              <a:gd name="connsiteY1219" fmla="*/ 6267257 h 6819900"/>
              <a:gd name="connsiteX1220" fmla="*/ 3120315 w 9915525"/>
              <a:gd name="connsiteY1220" fmla="*/ 6297861 h 6819900"/>
              <a:gd name="connsiteX1221" fmla="*/ 3139365 w 9915525"/>
              <a:gd name="connsiteY1221" fmla="*/ 6319070 h 6819900"/>
              <a:gd name="connsiteX1222" fmla="*/ 3146509 w 9915525"/>
              <a:gd name="connsiteY1222" fmla="*/ 6359234 h 6819900"/>
              <a:gd name="connsiteX1223" fmla="*/ 3106669 w 9915525"/>
              <a:gd name="connsiteY1223" fmla="*/ 6323661 h 6819900"/>
              <a:gd name="connsiteX1224" fmla="*/ 3081573 w 9915525"/>
              <a:gd name="connsiteY1224" fmla="*/ 6302230 h 6819900"/>
              <a:gd name="connsiteX1225" fmla="*/ 3063165 w 9915525"/>
              <a:gd name="connsiteY1225" fmla="*/ 6285297 h 6819900"/>
              <a:gd name="connsiteX1226" fmla="*/ 3013159 w 9915525"/>
              <a:gd name="connsiteY1226" fmla="*/ 6233344 h 6819900"/>
              <a:gd name="connsiteX1227" fmla="*/ 3006015 w 9915525"/>
              <a:gd name="connsiteY1227" fmla="*/ 6221268 h 6819900"/>
              <a:gd name="connsiteX1228" fmla="*/ 2988574 w 9915525"/>
              <a:gd name="connsiteY1228" fmla="*/ 6206980 h 6819900"/>
              <a:gd name="connsiteX1229" fmla="*/ 2956491 w 9915525"/>
              <a:gd name="connsiteY1229" fmla="*/ 6132133 h 6819900"/>
              <a:gd name="connsiteX1230" fmla="*/ 2953386 w 9915525"/>
              <a:gd name="connsiteY1230" fmla="*/ 6092480 h 6819900"/>
              <a:gd name="connsiteX1231" fmla="*/ 2902989 w 9915525"/>
              <a:gd name="connsiteY1231" fmla="*/ 6114193 h 6819900"/>
              <a:gd name="connsiteX1232" fmla="*/ 2872018 w 9915525"/>
              <a:gd name="connsiteY1232" fmla="*/ 6142011 h 6819900"/>
              <a:gd name="connsiteX1233" fmla="*/ 2887989 w 9915525"/>
              <a:gd name="connsiteY1233" fmla="*/ 6207840 h 6819900"/>
              <a:gd name="connsiteX1234" fmla="*/ 2901240 w 9915525"/>
              <a:gd name="connsiteY1234" fmla="*/ 6235555 h 6819900"/>
              <a:gd name="connsiteX1235" fmla="*/ 2915527 w 9915525"/>
              <a:gd name="connsiteY1235" fmla="*/ 6264130 h 6819900"/>
              <a:gd name="connsiteX1236" fmla="*/ 2929815 w 9915525"/>
              <a:gd name="connsiteY1236" fmla="*/ 6298634 h 6819900"/>
              <a:gd name="connsiteX1237" fmla="*/ 2939340 w 9915525"/>
              <a:gd name="connsiteY1237" fmla="*/ 6321280 h 6819900"/>
              <a:gd name="connsiteX1238" fmla="*/ 2948865 w 9915525"/>
              <a:gd name="connsiteY1238" fmla="*/ 6335568 h 6819900"/>
              <a:gd name="connsiteX1239" fmla="*/ 2957079 w 9915525"/>
              <a:gd name="connsiteY1239" fmla="*/ 6349855 h 6819900"/>
              <a:gd name="connsiteX1240" fmla="*/ 2968502 w 9915525"/>
              <a:gd name="connsiteY1240" fmla="*/ 6467378 h 6819900"/>
              <a:gd name="connsiteX1241" fmla="*/ 2952277 w 9915525"/>
              <a:gd name="connsiteY1241" fmla="*/ 6458604 h 6819900"/>
              <a:gd name="connsiteX1242" fmla="*/ 2932914 w 9915525"/>
              <a:gd name="connsiteY1242" fmla="*/ 6432726 h 6819900"/>
              <a:gd name="connsiteX1243" fmla="*/ 2920290 w 9915525"/>
              <a:gd name="connsiteY1243" fmla="*/ 6407094 h 6819900"/>
              <a:gd name="connsiteX1244" fmla="*/ 2910765 w 9915525"/>
              <a:gd name="connsiteY1244" fmla="*/ 6383193 h 6819900"/>
              <a:gd name="connsiteX1245" fmla="*/ 2901240 w 9915525"/>
              <a:gd name="connsiteY1245" fmla="*/ 6360147 h 6819900"/>
              <a:gd name="connsiteX1246" fmla="*/ 2876880 w 9915525"/>
              <a:gd name="connsiteY1246" fmla="*/ 6307093 h 6819900"/>
              <a:gd name="connsiteX1247" fmla="*/ 2857531 w 9915525"/>
              <a:gd name="connsiteY1247" fmla="*/ 6258138 h 6819900"/>
              <a:gd name="connsiteX1248" fmla="*/ 2854005 w 9915525"/>
              <a:gd name="connsiteY1248" fmla="*/ 6245080 h 6819900"/>
              <a:gd name="connsiteX1249" fmla="*/ 2828659 w 9915525"/>
              <a:gd name="connsiteY1249" fmla="*/ 6206980 h 6819900"/>
              <a:gd name="connsiteX1250" fmla="*/ 2804157 w 9915525"/>
              <a:gd name="connsiteY1250" fmla="*/ 6168880 h 6819900"/>
              <a:gd name="connsiteX1251" fmla="*/ 2796465 w 9915525"/>
              <a:gd name="connsiteY1251" fmla="*/ 6155759 h 6819900"/>
              <a:gd name="connsiteX1252" fmla="*/ 2782177 w 9915525"/>
              <a:gd name="connsiteY1252" fmla="*/ 6130780 h 6819900"/>
              <a:gd name="connsiteX1253" fmla="*/ 2767725 w 9915525"/>
              <a:gd name="connsiteY1253" fmla="*/ 6093895 h 6819900"/>
              <a:gd name="connsiteX1254" fmla="*/ 2708359 w 9915525"/>
              <a:gd name="connsiteY1254" fmla="*/ 6023236 h 6819900"/>
              <a:gd name="connsiteX1255" fmla="*/ 2691690 w 9915525"/>
              <a:gd name="connsiteY1255" fmla="*/ 5998410 h 6819900"/>
              <a:gd name="connsiteX1256" fmla="*/ 2624335 w 9915525"/>
              <a:gd name="connsiteY1256" fmla="*/ 5949805 h 6819900"/>
              <a:gd name="connsiteX1257" fmla="*/ 2601357 w 9915525"/>
              <a:gd name="connsiteY1257" fmla="*/ 5911534 h 6819900"/>
              <a:gd name="connsiteX1258" fmla="*/ 2608127 w 9915525"/>
              <a:gd name="connsiteY1258" fmla="*/ 5858397 h 6819900"/>
              <a:gd name="connsiteX1259" fmla="*/ 2574635 w 9915525"/>
              <a:gd name="connsiteY1259" fmla="*/ 5818204 h 6819900"/>
              <a:gd name="connsiteX1260" fmla="*/ 2548815 w 9915525"/>
              <a:gd name="connsiteY1260" fmla="*/ 5848480 h 6819900"/>
              <a:gd name="connsiteX1261" fmla="*/ 2563102 w 9915525"/>
              <a:gd name="connsiteY1261" fmla="*/ 5896057 h 6819900"/>
              <a:gd name="connsiteX1262" fmla="*/ 2557703 w 9915525"/>
              <a:gd name="connsiteY1262" fmla="*/ 5940917 h 6819900"/>
              <a:gd name="connsiteX1263" fmla="*/ 2549344 w 9915525"/>
              <a:gd name="connsiteY1263" fmla="*/ 5974255 h 6819900"/>
              <a:gd name="connsiteX1264" fmla="*/ 2578083 w 9915525"/>
              <a:gd name="connsiteY1264" fmla="*/ 5987905 h 6819900"/>
              <a:gd name="connsiteX1265" fmla="*/ 2603110 w 9915525"/>
              <a:gd name="connsiteY1265" fmla="*/ 5999827 h 6819900"/>
              <a:gd name="connsiteX1266" fmla="*/ 2635408 w 9915525"/>
              <a:gd name="connsiteY1266" fmla="*/ 6024439 h 6819900"/>
              <a:gd name="connsiteX1267" fmla="*/ 2661399 w 9915525"/>
              <a:gd name="connsiteY1267" fmla="*/ 6071981 h 6819900"/>
              <a:gd name="connsiteX1268" fmla="*/ 2672607 w 9915525"/>
              <a:gd name="connsiteY1268" fmla="*/ 6110132 h 6819900"/>
              <a:gd name="connsiteX1269" fmla="*/ 2696622 w 9915525"/>
              <a:gd name="connsiteY1269" fmla="*/ 6127548 h 6819900"/>
              <a:gd name="connsiteX1270" fmla="*/ 2714709 w 9915525"/>
              <a:gd name="connsiteY1270" fmla="*/ 6214112 h 6819900"/>
              <a:gd name="connsiteX1271" fmla="*/ 2697523 w 9915525"/>
              <a:gd name="connsiteY1271" fmla="*/ 6230780 h 6819900"/>
              <a:gd name="connsiteX1272" fmla="*/ 2671647 w 9915525"/>
              <a:gd name="connsiteY1272" fmla="*/ 6272965 h 6819900"/>
              <a:gd name="connsiteX1273" fmla="*/ 2652196 w 9915525"/>
              <a:gd name="connsiteY1273" fmla="*/ 6306550 h 6819900"/>
              <a:gd name="connsiteX1274" fmla="*/ 2637752 w 9915525"/>
              <a:gd name="connsiteY1274" fmla="*/ 6315913 h 6819900"/>
              <a:gd name="connsiteX1275" fmla="*/ 2634431 w 9915525"/>
              <a:gd name="connsiteY1275" fmla="*/ 6325975 h 6819900"/>
              <a:gd name="connsiteX1276" fmla="*/ 2625015 w 9915525"/>
              <a:gd name="connsiteY1276" fmla="*/ 6335947 h 6819900"/>
              <a:gd name="connsiteX1277" fmla="*/ 2697877 w 9915525"/>
              <a:gd name="connsiteY1277" fmla="*/ 6407005 h 6819900"/>
              <a:gd name="connsiteX1278" fmla="*/ 2710029 w 9915525"/>
              <a:gd name="connsiteY1278" fmla="*/ 6418911 h 6819900"/>
              <a:gd name="connsiteX1279" fmla="*/ 2734552 w 9915525"/>
              <a:gd name="connsiteY1279" fmla="*/ 6454630 h 6819900"/>
              <a:gd name="connsiteX1280" fmla="*/ 2758365 w 9915525"/>
              <a:gd name="connsiteY1280" fmla="*/ 6469304 h 6819900"/>
              <a:gd name="connsiteX1281" fmla="*/ 2717884 w 9915525"/>
              <a:gd name="connsiteY1281" fmla="*/ 6481838 h 6819900"/>
              <a:gd name="connsiteX1282" fmla="*/ 2644065 w 9915525"/>
              <a:gd name="connsiteY1282" fmla="*/ 6446896 h 6819900"/>
              <a:gd name="connsiteX1283" fmla="*/ 2629690 w 9915525"/>
              <a:gd name="connsiteY1283" fmla="*/ 6419844 h 6819900"/>
              <a:gd name="connsiteX1284" fmla="*/ 2619891 w 9915525"/>
              <a:gd name="connsiteY1284" fmla="*/ 6398064 h 6819900"/>
              <a:gd name="connsiteX1285" fmla="*/ 2582730 w 9915525"/>
              <a:gd name="connsiteY1285" fmla="*/ 6345198 h 6819900"/>
              <a:gd name="connsiteX1286" fmla="*/ 2514043 w 9915525"/>
              <a:gd name="connsiteY1286" fmla="*/ 6306501 h 6819900"/>
              <a:gd name="connsiteX1287" fmla="*/ 2480000 w 9915525"/>
              <a:gd name="connsiteY1287" fmla="*/ 6324417 h 6819900"/>
              <a:gd name="connsiteX1288" fmla="*/ 2491086 w 9915525"/>
              <a:gd name="connsiteY1288" fmla="*/ 6399813 h 6819900"/>
              <a:gd name="connsiteX1289" fmla="*/ 2513039 w 9915525"/>
              <a:gd name="connsiteY1289" fmla="*/ 6438754 h 6819900"/>
              <a:gd name="connsiteX1290" fmla="*/ 2532668 w 9915525"/>
              <a:gd name="connsiteY1290" fmla="*/ 6483615 h 6819900"/>
              <a:gd name="connsiteX1291" fmla="*/ 2548815 w 9915525"/>
              <a:gd name="connsiteY1291" fmla="*/ 6515805 h 6819900"/>
              <a:gd name="connsiteX1292" fmla="*/ 2577390 w 9915525"/>
              <a:gd name="connsiteY1292" fmla="*/ 6553181 h 6819900"/>
              <a:gd name="connsiteX1293" fmla="*/ 2605965 w 9915525"/>
              <a:gd name="connsiteY1293" fmla="*/ 6584463 h 6819900"/>
              <a:gd name="connsiteX1294" fmla="*/ 2630818 w 9915525"/>
              <a:gd name="connsiteY1294" fmla="*/ 6617641 h 6819900"/>
              <a:gd name="connsiteX1295" fmla="*/ 2628814 w 9915525"/>
              <a:gd name="connsiteY1295" fmla="*/ 6660366 h 6819900"/>
              <a:gd name="connsiteX1296" fmla="*/ 2615490 w 9915525"/>
              <a:gd name="connsiteY1296" fmla="*/ 6664479 h 6819900"/>
              <a:gd name="connsiteX1297" fmla="*/ 2574310 w 9915525"/>
              <a:gd name="connsiteY1297" fmla="*/ 6666561 h 6819900"/>
              <a:gd name="connsiteX1298" fmla="*/ 2579528 w 9915525"/>
              <a:gd name="connsiteY1298" fmla="*/ 6201204 h 6819900"/>
              <a:gd name="connsiteX1299" fmla="*/ 2587992 w 9915525"/>
              <a:gd name="connsiteY1299" fmla="*/ 6168013 h 6819900"/>
              <a:gd name="connsiteX1300" fmla="*/ 2585644 w 9915525"/>
              <a:gd name="connsiteY1300" fmla="*/ 6159501 h 6819900"/>
              <a:gd name="connsiteX1301" fmla="*/ 2571185 w 9915525"/>
              <a:gd name="connsiteY1301" fmla="*/ 6216015 h 6819900"/>
              <a:gd name="connsiteX1302" fmla="*/ 2579528 w 9915525"/>
              <a:gd name="connsiteY1302" fmla="*/ 6201204 h 6819900"/>
              <a:gd name="connsiteX1303" fmla="*/ 2441659 w 9915525"/>
              <a:gd name="connsiteY1303" fmla="*/ 6190889 h 6819900"/>
              <a:gd name="connsiteX1304" fmla="*/ 2436896 w 9915525"/>
              <a:gd name="connsiteY1304" fmla="*/ 6137705 h 6819900"/>
              <a:gd name="connsiteX1305" fmla="*/ 2434624 w 9915525"/>
              <a:gd name="connsiteY1305" fmla="*/ 6134735 h 6819900"/>
              <a:gd name="connsiteX1306" fmla="*/ 2419123 w 9915525"/>
              <a:gd name="connsiteY1306" fmla="*/ 6183724 h 6819900"/>
              <a:gd name="connsiteX1307" fmla="*/ 2441360 w 9915525"/>
              <a:gd name="connsiteY1307" fmla="*/ 6196351 h 6819900"/>
              <a:gd name="connsiteX1308" fmla="*/ 2441659 w 9915525"/>
              <a:gd name="connsiteY1308" fmla="*/ 6190889 h 6819900"/>
              <a:gd name="connsiteX1309" fmla="*/ 3133711 w 9915525"/>
              <a:gd name="connsiteY1309" fmla="*/ 6157912 h 6819900"/>
              <a:gd name="connsiteX1310" fmla="*/ 3183791 w 9915525"/>
              <a:gd name="connsiteY1310" fmla="*/ 6153953 h 6819900"/>
              <a:gd name="connsiteX1311" fmla="*/ 3178730 w 9915525"/>
              <a:gd name="connsiteY1311" fmla="*/ 6128235 h 6819900"/>
              <a:gd name="connsiteX1312" fmla="*/ 3167940 w 9915525"/>
              <a:gd name="connsiteY1312" fmla="*/ 6100207 h 6819900"/>
              <a:gd name="connsiteX1313" fmla="*/ 3148890 w 9915525"/>
              <a:gd name="connsiteY1313" fmla="*/ 6066658 h 6819900"/>
              <a:gd name="connsiteX1314" fmla="*/ 3129840 w 9915525"/>
              <a:gd name="connsiteY1314" fmla="*/ 6038083 h 6819900"/>
              <a:gd name="connsiteX1315" fmla="*/ 3111278 w 9915525"/>
              <a:gd name="connsiteY1315" fmla="*/ 6009925 h 6819900"/>
              <a:gd name="connsiteX1316" fmla="*/ 3096927 w 9915525"/>
              <a:gd name="connsiteY1316" fmla="*/ 5987218 h 6819900"/>
              <a:gd name="connsiteX1317" fmla="*/ 3051397 w 9915525"/>
              <a:gd name="connsiteY1317" fmla="*/ 5897761 h 6819900"/>
              <a:gd name="connsiteX1318" fmla="*/ 3014014 w 9915525"/>
              <a:gd name="connsiteY1318" fmla="*/ 5901887 h 6819900"/>
              <a:gd name="connsiteX1319" fmla="*/ 2977440 w 9915525"/>
              <a:gd name="connsiteY1319" fmla="*/ 5911102 h 6819900"/>
              <a:gd name="connsiteX1320" fmla="*/ 2946484 w 9915525"/>
              <a:gd name="connsiteY1320" fmla="*/ 5903958 h 6819900"/>
              <a:gd name="connsiteX1321" fmla="*/ 2915528 w 9915525"/>
              <a:gd name="connsiteY1321" fmla="*/ 5930326 h 6819900"/>
              <a:gd name="connsiteX1322" fmla="*/ 2939340 w 9915525"/>
              <a:gd name="connsiteY1322" fmla="*/ 5959284 h 6819900"/>
              <a:gd name="connsiteX1323" fmla="*/ 2971947 w 9915525"/>
              <a:gd name="connsiteY1323" fmla="*/ 6000076 h 6819900"/>
              <a:gd name="connsiteX1324" fmla="*/ 3035436 w 9915525"/>
              <a:gd name="connsiteY1324" fmla="*/ 6024884 h 6819900"/>
              <a:gd name="connsiteX1325" fmla="*/ 3058173 w 9915525"/>
              <a:gd name="connsiteY1325" fmla="*/ 6042230 h 6819900"/>
              <a:gd name="connsiteX1326" fmla="*/ 3078958 w 9915525"/>
              <a:gd name="connsiteY1326" fmla="*/ 6157397 h 6819900"/>
              <a:gd name="connsiteX1327" fmla="*/ 3115121 w 9915525"/>
              <a:gd name="connsiteY1327" fmla="*/ 6163097 h 6819900"/>
              <a:gd name="connsiteX1328" fmla="*/ 3133711 w 9915525"/>
              <a:gd name="connsiteY1328" fmla="*/ 6157912 h 6819900"/>
              <a:gd name="connsiteX1329" fmla="*/ 2985179 w 9915525"/>
              <a:gd name="connsiteY1329" fmla="*/ 5933774 h 6819900"/>
              <a:gd name="connsiteX1330" fmla="*/ 3003435 w 9915525"/>
              <a:gd name="connsiteY1330" fmla="*/ 5934525 h 6819900"/>
              <a:gd name="connsiteX1331" fmla="*/ 2990934 w 9915525"/>
              <a:gd name="connsiteY1331" fmla="*/ 5939528 h 6819900"/>
              <a:gd name="connsiteX1332" fmla="*/ 2985179 w 9915525"/>
              <a:gd name="connsiteY1332" fmla="*/ 5933773 h 6819900"/>
              <a:gd name="connsiteX1333" fmla="*/ 2862877 w 9915525"/>
              <a:gd name="connsiteY1333" fmla="*/ 5787388 h 6819900"/>
              <a:gd name="connsiteX1334" fmla="*/ 2876104 w 9915525"/>
              <a:gd name="connsiteY1334" fmla="*/ 5770908 h 6819900"/>
              <a:gd name="connsiteX1335" fmla="*/ 2895627 w 9915525"/>
              <a:gd name="connsiteY1335" fmla="*/ 5767454 h 6819900"/>
              <a:gd name="connsiteX1336" fmla="*/ 2847488 w 9915525"/>
              <a:gd name="connsiteY1336" fmla="*/ 5773714 h 6819900"/>
              <a:gd name="connsiteX1337" fmla="*/ 2853907 w 9915525"/>
              <a:gd name="connsiteY1337" fmla="*/ 5802519 h 6819900"/>
              <a:gd name="connsiteX1338" fmla="*/ 2862877 w 9915525"/>
              <a:gd name="connsiteY1338" fmla="*/ 5787388 h 6819900"/>
              <a:gd name="connsiteX1339" fmla="*/ 3907688 w 9915525"/>
              <a:gd name="connsiteY1339" fmla="*/ 5721108 h 6819900"/>
              <a:gd name="connsiteX1340" fmla="*/ 3904721 w 9915525"/>
              <a:gd name="connsiteY1340" fmla="*/ 5718238 h 6819900"/>
              <a:gd name="connsiteX1341" fmla="*/ 3884111 w 9915525"/>
              <a:gd name="connsiteY1341" fmla="*/ 5743885 h 6819900"/>
              <a:gd name="connsiteX1342" fmla="*/ 3887078 w 9915525"/>
              <a:gd name="connsiteY1342" fmla="*/ 5746755 h 6819900"/>
              <a:gd name="connsiteX1343" fmla="*/ 3907688 w 9915525"/>
              <a:gd name="connsiteY1343" fmla="*/ 5721108 h 6819900"/>
              <a:gd name="connsiteX1344" fmla="*/ 4491915 w 9915525"/>
              <a:gd name="connsiteY1344" fmla="*/ 5742546 h 6819900"/>
              <a:gd name="connsiteX1345" fmla="*/ 4472865 w 9915525"/>
              <a:gd name="connsiteY1345" fmla="*/ 5723415 h 6819900"/>
              <a:gd name="connsiteX1346" fmla="*/ 4453815 w 9915525"/>
              <a:gd name="connsiteY1346" fmla="*/ 5726449 h 6819900"/>
              <a:gd name="connsiteX1347" fmla="*/ 4463340 w 9915525"/>
              <a:gd name="connsiteY1347" fmla="*/ 5735493 h 6819900"/>
              <a:gd name="connsiteX1348" fmla="*/ 4472865 w 9915525"/>
              <a:gd name="connsiteY1348" fmla="*/ 5739693 h 6819900"/>
              <a:gd name="connsiteX1349" fmla="*/ 4482390 w 9915525"/>
              <a:gd name="connsiteY1349" fmla="*/ 5749780 h 6819900"/>
              <a:gd name="connsiteX1350" fmla="*/ 4491915 w 9915525"/>
              <a:gd name="connsiteY1350" fmla="*/ 5742546 h 6819900"/>
              <a:gd name="connsiteX1351" fmla="*/ 4414361 w 9915525"/>
              <a:gd name="connsiteY1351" fmla="*/ 5716327 h 6819900"/>
              <a:gd name="connsiteX1352" fmla="*/ 4402455 w 9915525"/>
              <a:gd name="connsiteY1352" fmla="*/ 5714055 h 6819900"/>
              <a:gd name="connsiteX1353" fmla="*/ 4399047 w 9915525"/>
              <a:gd name="connsiteY1353" fmla="*/ 5737879 h 6819900"/>
              <a:gd name="connsiteX1354" fmla="*/ 4414361 w 9915525"/>
              <a:gd name="connsiteY1354" fmla="*/ 5716327 h 6819900"/>
              <a:gd name="connsiteX1355" fmla="*/ 4394869 w 9915525"/>
              <a:gd name="connsiteY1355" fmla="*/ 5689000 h 6819900"/>
              <a:gd name="connsiteX1356" fmla="*/ 4392012 w 9915525"/>
              <a:gd name="connsiteY1356" fmla="*/ 5686143 h 6819900"/>
              <a:gd name="connsiteX1357" fmla="*/ 4372045 w 9915525"/>
              <a:gd name="connsiteY1357" fmla="*/ 5702264 h 6819900"/>
              <a:gd name="connsiteX1358" fmla="*/ 4374902 w 9915525"/>
              <a:gd name="connsiteY1358" fmla="*/ 5705122 h 6819900"/>
              <a:gd name="connsiteX1359" fmla="*/ 4394869 w 9915525"/>
              <a:gd name="connsiteY1359" fmla="*/ 5689000 h 6819900"/>
              <a:gd name="connsiteX1360" fmla="*/ 3901365 w 9915525"/>
              <a:gd name="connsiteY1360" fmla="*/ 5670388 h 6819900"/>
              <a:gd name="connsiteX1361" fmla="*/ 3861360 w 9915525"/>
              <a:gd name="connsiteY1361" fmla="*/ 5635480 h 6819900"/>
              <a:gd name="connsiteX1362" fmla="*/ 3854140 w 9915525"/>
              <a:gd name="connsiteY1362" fmla="*/ 5683853 h 6819900"/>
              <a:gd name="connsiteX1363" fmla="*/ 3882715 w 9915525"/>
              <a:gd name="connsiteY1363" fmla="*/ 5692416 h 6819900"/>
              <a:gd name="connsiteX1364" fmla="*/ 3901365 w 9915525"/>
              <a:gd name="connsiteY1364" fmla="*/ 5670388 h 6819900"/>
              <a:gd name="connsiteX1365" fmla="*/ 4563341 w 9915525"/>
              <a:gd name="connsiteY1365" fmla="*/ 5690902 h 6819900"/>
              <a:gd name="connsiteX1366" fmla="*/ 4558590 w 9915525"/>
              <a:gd name="connsiteY1366" fmla="*/ 5636949 h 6819900"/>
              <a:gd name="connsiteX1367" fmla="*/ 4522393 w 9915525"/>
              <a:gd name="connsiteY1367" fmla="*/ 5623480 h 6819900"/>
              <a:gd name="connsiteX1368" fmla="*/ 4495221 w 9915525"/>
              <a:gd name="connsiteY1368" fmla="*/ 5628093 h 6819900"/>
              <a:gd name="connsiteX1369" fmla="*/ 4511607 w 9915525"/>
              <a:gd name="connsiteY1369" fmla="*/ 5683105 h 6819900"/>
              <a:gd name="connsiteX1370" fmla="*/ 4530015 w 9915525"/>
              <a:gd name="connsiteY1370" fmla="*/ 5692630 h 6819900"/>
              <a:gd name="connsiteX1371" fmla="*/ 4563341 w 9915525"/>
              <a:gd name="connsiteY1371" fmla="*/ 5690902 h 6819900"/>
              <a:gd name="connsiteX1372" fmla="*/ 8290395 w 9915525"/>
              <a:gd name="connsiteY1372" fmla="*/ 5639509 h 6819900"/>
              <a:gd name="connsiteX1373" fmla="*/ 8261324 w 9915525"/>
              <a:gd name="connsiteY1373" fmla="*/ 5526960 h 6819900"/>
              <a:gd name="connsiteX1374" fmla="*/ 8223623 w 9915525"/>
              <a:gd name="connsiteY1374" fmla="*/ 5538088 h 6819900"/>
              <a:gd name="connsiteX1375" fmla="*/ 8214289 w 9915525"/>
              <a:gd name="connsiteY1375" fmla="*/ 5578825 h 6819900"/>
              <a:gd name="connsiteX1376" fmla="*/ 8220714 w 9915525"/>
              <a:gd name="connsiteY1376" fmla="*/ 5607293 h 6819900"/>
              <a:gd name="connsiteX1377" fmla="*/ 8225153 w 9915525"/>
              <a:gd name="connsiteY1377" fmla="*/ 5616430 h 6819900"/>
              <a:gd name="connsiteX1378" fmla="*/ 8235240 w 9915525"/>
              <a:gd name="connsiteY1378" fmla="*/ 5627538 h 6819900"/>
              <a:gd name="connsiteX1379" fmla="*/ 8278103 w 9915525"/>
              <a:gd name="connsiteY1379" fmla="*/ 5669859 h 6819900"/>
              <a:gd name="connsiteX1380" fmla="*/ 8290395 w 9915525"/>
              <a:gd name="connsiteY1380" fmla="*/ 5639509 h 6819900"/>
              <a:gd name="connsiteX1381" fmla="*/ 4962275 w 9915525"/>
              <a:gd name="connsiteY1381" fmla="*/ 5639748 h 6819900"/>
              <a:gd name="connsiteX1382" fmla="*/ 4958531 w 9915525"/>
              <a:gd name="connsiteY1382" fmla="*/ 5630786 h 6819900"/>
              <a:gd name="connsiteX1383" fmla="*/ 4949115 w 9915525"/>
              <a:gd name="connsiteY1383" fmla="*/ 5645568 h 6819900"/>
              <a:gd name="connsiteX1384" fmla="*/ 4962275 w 9915525"/>
              <a:gd name="connsiteY1384" fmla="*/ 5639748 h 6819900"/>
              <a:gd name="connsiteX1385" fmla="*/ 4047294 w 9915525"/>
              <a:gd name="connsiteY1385" fmla="*/ 5586487 h 6819900"/>
              <a:gd name="connsiteX1386" fmla="*/ 4041171 w 9915525"/>
              <a:gd name="connsiteY1386" fmla="*/ 5554851 h 6819900"/>
              <a:gd name="connsiteX1387" fmla="*/ 4025190 w 9915525"/>
              <a:gd name="connsiteY1387" fmla="*/ 5525262 h 6819900"/>
              <a:gd name="connsiteX1388" fmla="*/ 4014646 w 9915525"/>
              <a:gd name="connsiteY1388" fmla="*/ 5511655 h 6819900"/>
              <a:gd name="connsiteX1389" fmla="*/ 4009723 w 9915525"/>
              <a:gd name="connsiteY1389" fmla="*/ 5497007 h 6819900"/>
              <a:gd name="connsiteX1390" fmla="*/ 4002340 w 9915525"/>
              <a:gd name="connsiteY1390" fmla="*/ 5477369 h 6819900"/>
              <a:gd name="connsiteX1391" fmla="*/ 3983595 w 9915525"/>
              <a:gd name="connsiteY1391" fmla="*/ 5436474 h 6819900"/>
              <a:gd name="connsiteX1392" fmla="*/ 3923505 w 9915525"/>
              <a:gd name="connsiteY1392" fmla="*/ 5370419 h 6819900"/>
              <a:gd name="connsiteX1393" fmla="*/ 3937451 w 9915525"/>
              <a:gd name="connsiteY1393" fmla="*/ 5559328 h 6819900"/>
              <a:gd name="connsiteX1394" fmla="*/ 3982328 w 9915525"/>
              <a:gd name="connsiteY1394" fmla="*/ 5582936 h 6819900"/>
              <a:gd name="connsiteX1395" fmla="*/ 4047294 w 9915525"/>
              <a:gd name="connsiteY1395" fmla="*/ 5586487 h 6819900"/>
              <a:gd name="connsiteX1396" fmla="*/ 4964600 w 9915525"/>
              <a:gd name="connsiteY1396" fmla="*/ 5573254 h 6819900"/>
              <a:gd name="connsiteX1397" fmla="*/ 4942271 w 9915525"/>
              <a:gd name="connsiteY1397" fmla="*/ 5559584 h 6819900"/>
              <a:gd name="connsiteX1398" fmla="*/ 4941971 w 9915525"/>
              <a:gd name="connsiteY1398" fmla="*/ 5572540 h 6819900"/>
              <a:gd name="connsiteX1399" fmla="*/ 4959392 w 9915525"/>
              <a:gd name="connsiteY1399" fmla="*/ 5598431 h 6819900"/>
              <a:gd name="connsiteX1400" fmla="*/ 4965053 w 9915525"/>
              <a:gd name="connsiteY1400" fmla="*/ 5599447 h 6819900"/>
              <a:gd name="connsiteX1401" fmla="*/ 4964600 w 9915525"/>
              <a:gd name="connsiteY1401" fmla="*/ 5573254 h 6819900"/>
              <a:gd name="connsiteX1402" fmla="*/ 4520490 w 9915525"/>
              <a:gd name="connsiteY1402" fmla="*/ 5496805 h 6819900"/>
              <a:gd name="connsiteX1403" fmla="*/ 4531251 w 9915525"/>
              <a:gd name="connsiteY1403" fmla="*/ 5488607 h 6819900"/>
              <a:gd name="connsiteX1404" fmla="*/ 4537714 w 9915525"/>
              <a:gd name="connsiteY1404" fmla="*/ 5486787 h 6819900"/>
              <a:gd name="connsiteX1405" fmla="*/ 4515807 w 9915525"/>
              <a:gd name="connsiteY1405" fmla="*/ 5437386 h 6819900"/>
              <a:gd name="connsiteX1406" fmla="*/ 4478387 w 9915525"/>
              <a:gd name="connsiteY1406" fmla="*/ 5399286 h 6819900"/>
              <a:gd name="connsiteX1407" fmla="*/ 4473844 w 9915525"/>
              <a:gd name="connsiteY1407" fmla="*/ 5488885 h 6819900"/>
              <a:gd name="connsiteX1408" fmla="*/ 4520490 w 9915525"/>
              <a:gd name="connsiteY1408" fmla="*/ 5496805 h 6819900"/>
              <a:gd name="connsiteX1409" fmla="*/ 3822029 w 9915525"/>
              <a:gd name="connsiteY1409" fmla="*/ 5487577 h 6819900"/>
              <a:gd name="connsiteX1410" fmla="*/ 3790661 w 9915525"/>
              <a:gd name="connsiteY1410" fmla="*/ 5444980 h 6819900"/>
              <a:gd name="connsiteX1411" fmla="*/ 3768015 w 9915525"/>
              <a:gd name="connsiteY1411" fmla="*/ 5467205 h 6819900"/>
              <a:gd name="connsiteX1412" fmla="*/ 3822029 w 9915525"/>
              <a:gd name="connsiteY1412" fmla="*/ 5487577 h 6819900"/>
              <a:gd name="connsiteX1413" fmla="*/ 4715753 w 9915525"/>
              <a:gd name="connsiteY1413" fmla="*/ 5436493 h 6819900"/>
              <a:gd name="connsiteX1414" fmla="*/ 4698813 w 9915525"/>
              <a:gd name="connsiteY1414" fmla="*/ 5384106 h 6819900"/>
              <a:gd name="connsiteX1415" fmla="*/ 4663511 w 9915525"/>
              <a:gd name="connsiteY1415" fmla="*/ 5436249 h 6819900"/>
              <a:gd name="connsiteX1416" fmla="*/ 4696311 w 9915525"/>
              <a:gd name="connsiteY1416" fmla="*/ 5481101 h 6819900"/>
              <a:gd name="connsiteX1417" fmla="*/ 4715753 w 9915525"/>
              <a:gd name="connsiteY1417" fmla="*/ 5436493 h 6819900"/>
              <a:gd name="connsiteX1418" fmla="*/ 4611823 w 9915525"/>
              <a:gd name="connsiteY1418" fmla="*/ 5449764 h 6819900"/>
              <a:gd name="connsiteX1419" fmla="*/ 4587165 w 9915525"/>
              <a:gd name="connsiteY1419" fmla="*/ 5397355 h 6819900"/>
              <a:gd name="connsiteX1420" fmla="*/ 4562507 w 9915525"/>
              <a:gd name="connsiteY1420" fmla="*/ 5449764 h 6819900"/>
              <a:gd name="connsiteX1421" fmla="*/ 4587165 w 9915525"/>
              <a:gd name="connsiteY1421" fmla="*/ 5473555 h 6819900"/>
              <a:gd name="connsiteX1422" fmla="*/ 4611823 w 9915525"/>
              <a:gd name="connsiteY1422" fmla="*/ 5449764 h 6819900"/>
              <a:gd name="connsiteX1423" fmla="*/ 7515084 w 9915525"/>
              <a:gd name="connsiteY1423" fmla="*/ 5439439 h 6819900"/>
              <a:gd name="connsiteX1424" fmla="*/ 7512571 w 9915525"/>
              <a:gd name="connsiteY1424" fmla="*/ 5378305 h 6819900"/>
              <a:gd name="connsiteX1425" fmla="*/ 7497810 w 9915525"/>
              <a:gd name="connsiteY1425" fmla="*/ 5321155 h 6819900"/>
              <a:gd name="connsiteX1426" fmla="*/ 7483284 w 9915525"/>
              <a:gd name="connsiteY1426" fmla="*/ 5264005 h 6819900"/>
              <a:gd name="connsiteX1427" fmla="*/ 7468478 w 9915525"/>
              <a:gd name="connsiteY1427" fmla="*/ 5187805 h 6819900"/>
              <a:gd name="connsiteX1428" fmla="*/ 7453199 w 9915525"/>
              <a:gd name="connsiteY1428" fmla="*/ 5111605 h 6819900"/>
              <a:gd name="connsiteX1429" fmla="*/ 7444665 w 9915525"/>
              <a:gd name="connsiteY1429" fmla="*/ 5084196 h 6819900"/>
              <a:gd name="connsiteX1430" fmla="*/ 7430848 w 9915525"/>
              <a:gd name="connsiteY1430" fmla="*/ 5045321 h 6819900"/>
              <a:gd name="connsiteX1431" fmla="*/ 7414180 w 9915525"/>
              <a:gd name="connsiteY1431" fmla="*/ 4985605 h 6819900"/>
              <a:gd name="connsiteX1432" fmla="*/ 7394388 w 9915525"/>
              <a:gd name="connsiteY1432" fmla="*/ 4926849 h 6819900"/>
              <a:gd name="connsiteX1433" fmla="*/ 7368340 w 9915525"/>
              <a:gd name="connsiteY1433" fmla="*/ 4930630 h 6819900"/>
              <a:gd name="connsiteX1434" fmla="*/ 7369211 w 9915525"/>
              <a:gd name="connsiteY1434" fmla="*/ 5056291 h 6819900"/>
              <a:gd name="connsiteX1435" fmla="*/ 7381117 w 9915525"/>
              <a:gd name="connsiteY1435" fmla="*/ 5092803 h 6819900"/>
              <a:gd name="connsiteX1436" fmla="*/ 7355322 w 9915525"/>
              <a:gd name="connsiteY1436" fmla="*/ 5129026 h 6819900"/>
              <a:gd name="connsiteX1437" fmla="*/ 7333528 w 9915525"/>
              <a:gd name="connsiteY1437" fmla="*/ 5179757 h 6819900"/>
              <a:gd name="connsiteX1438" fmla="*/ 7363340 w 9915525"/>
              <a:gd name="connsiteY1438" fmla="*/ 5246371 h 6819900"/>
              <a:gd name="connsiteX1439" fmla="*/ 7387516 w 9915525"/>
              <a:gd name="connsiteY1439" fmla="*/ 5283184 h 6819900"/>
              <a:gd name="connsiteX1440" fmla="*/ 7397041 w 9915525"/>
              <a:gd name="connsiteY1440" fmla="*/ 5306868 h 6819900"/>
              <a:gd name="connsiteX1441" fmla="*/ 7406566 w 9915525"/>
              <a:gd name="connsiteY1441" fmla="*/ 5330600 h 6819900"/>
              <a:gd name="connsiteX1442" fmla="*/ 7425616 w 9915525"/>
              <a:gd name="connsiteY1442" fmla="*/ 5354493 h 6819900"/>
              <a:gd name="connsiteX1443" fmla="*/ 7444666 w 9915525"/>
              <a:gd name="connsiteY1443" fmla="*/ 5378947 h 6819900"/>
              <a:gd name="connsiteX1444" fmla="*/ 7454191 w 9915525"/>
              <a:gd name="connsiteY1444" fmla="*/ 5397355 h 6819900"/>
              <a:gd name="connsiteX1445" fmla="*/ 7463716 w 9915525"/>
              <a:gd name="connsiteY1445" fmla="*/ 5419580 h 6819900"/>
              <a:gd name="connsiteX1446" fmla="*/ 7470066 w 9915525"/>
              <a:gd name="connsiteY1446" fmla="*/ 5448155 h 6819900"/>
              <a:gd name="connsiteX1447" fmla="*/ 7515084 w 9915525"/>
              <a:gd name="connsiteY1447" fmla="*/ 5439439 h 6819900"/>
              <a:gd name="connsiteX1448" fmla="*/ 4825290 w 9915525"/>
              <a:gd name="connsiteY1448" fmla="*/ 5435455 h 6819900"/>
              <a:gd name="connsiteX1449" fmla="*/ 4811003 w 9915525"/>
              <a:gd name="connsiteY1449" fmla="*/ 5425930 h 6819900"/>
              <a:gd name="connsiteX1450" fmla="*/ 4796715 w 9915525"/>
              <a:gd name="connsiteY1450" fmla="*/ 5435455 h 6819900"/>
              <a:gd name="connsiteX1451" fmla="*/ 4811003 w 9915525"/>
              <a:gd name="connsiteY1451" fmla="*/ 5444980 h 6819900"/>
              <a:gd name="connsiteX1452" fmla="*/ 4825290 w 9915525"/>
              <a:gd name="connsiteY1452" fmla="*/ 5435455 h 6819900"/>
              <a:gd name="connsiteX1453" fmla="*/ 5533833 w 9915525"/>
              <a:gd name="connsiteY1453" fmla="*/ 5375924 h 6819900"/>
              <a:gd name="connsiteX1454" fmla="*/ 5501565 w 9915525"/>
              <a:gd name="connsiteY1454" fmla="*/ 5325918 h 6819900"/>
              <a:gd name="connsiteX1455" fmla="*/ 5478780 w 9915525"/>
              <a:gd name="connsiteY1455" fmla="*/ 5376924 h 6819900"/>
              <a:gd name="connsiteX1456" fmla="*/ 5533833 w 9915525"/>
              <a:gd name="connsiteY1456" fmla="*/ 5375924 h 6819900"/>
              <a:gd name="connsiteX1457" fmla="*/ 3298272 w 9915525"/>
              <a:gd name="connsiteY1457" fmla="*/ 5347944 h 6819900"/>
              <a:gd name="connsiteX1458" fmla="*/ 3292517 w 9915525"/>
              <a:gd name="connsiteY1458" fmla="*/ 5353699 h 6819900"/>
              <a:gd name="connsiteX1459" fmla="*/ 3297520 w 9915525"/>
              <a:gd name="connsiteY1459" fmla="*/ 5366201 h 6819900"/>
              <a:gd name="connsiteX1460" fmla="*/ 3298271 w 9915525"/>
              <a:gd name="connsiteY1460" fmla="*/ 5347944 h 6819900"/>
              <a:gd name="connsiteX1461" fmla="*/ 3910890 w 9915525"/>
              <a:gd name="connsiteY1461" fmla="*/ 5335443 h 6819900"/>
              <a:gd name="connsiteX1462" fmla="*/ 3910890 w 9915525"/>
              <a:gd name="connsiteY1462" fmla="*/ 5306868 h 6819900"/>
              <a:gd name="connsiteX1463" fmla="*/ 3887078 w 9915525"/>
              <a:gd name="connsiteY1463" fmla="*/ 5292580 h 6819900"/>
              <a:gd name="connsiteX1464" fmla="*/ 3863265 w 9915525"/>
              <a:gd name="connsiteY1464" fmla="*/ 5306868 h 6819900"/>
              <a:gd name="connsiteX1465" fmla="*/ 3863265 w 9915525"/>
              <a:gd name="connsiteY1465" fmla="*/ 5335443 h 6819900"/>
              <a:gd name="connsiteX1466" fmla="*/ 3887078 w 9915525"/>
              <a:gd name="connsiteY1466" fmla="*/ 5349730 h 6819900"/>
              <a:gd name="connsiteX1467" fmla="*/ 3910890 w 9915525"/>
              <a:gd name="connsiteY1467" fmla="*/ 5335443 h 6819900"/>
              <a:gd name="connsiteX1468" fmla="*/ 3892592 w 9915525"/>
              <a:gd name="connsiteY1468" fmla="*/ 5325124 h 6819900"/>
              <a:gd name="connsiteX1469" fmla="*/ 3898347 w 9915525"/>
              <a:gd name="connsiteY1469" fmla="*/ 5319369 h 6819900"/>
              <a:gd name="connsiteX1470" fmla="*/ 3897595 w 9915525"/>
              <a:gd name="connsiteY1470" fmla="*/ 5337626 h 6819900"/>
              <a:gd name="connsiteX1471" fmla="*/ 3892592 w 9915525"/>
              <a:gd name="connsiteY1471" fmla="*/ 5325124 h 6819900"/>
              <a:gd name="connsiteX1472" fmla="*/ 9575685 w 9915525"/>
              <a:gd name="connsiteY1472" fmla="*/ 5343975 h 6819900"/>
              <a:gd name="connsiteX1473" fmla="*/ 9557429 w 9915525"/>
              <a:gd name="connsiteY1473" fmla="*/ 5343224 h 6819900"/>
              <a:gd name="connsiteX1474" fmla="*/ 9563184 w 9915525"/>
              <a:gd name="connsiteY1474" fmla="*/ 5348978 h 6819900"/>
              <a:gd name="connsiteX1475" fmla="*/ 9575685 w 9915525"/>
              <a:gd name="connsiteY1475" fmla="*/ 5343976 h 6819900"/>
              <a:gd name="connsiteX1476" fmla="*/ 6995085 w 9915525"/>
              <a:gd name="connsiteY1476" fmla="*/ 5290675 h 6819900"/>
              <a:gd name="connsiteX1477" fmla="*/ 6996990 w 9915525"/>
              <a:gd name="connsiteY1477" fmla="*/ 5244955 h 6819900"/>
              <a:gd name="connsiteX1478" fmla="*/ 7006515 w 9915525"/>
              <a:gd name="connsiteY1478" fmla="*/ 5213620 h 6819900"/>
              <a:gd name="connsiteX1479" fmla="*/ 7016185 w 9915525"/>
              <a:gd name="connsiteY1479" fmla="*/ 5168755 h 6819900"/>
              <a:gd name="connsiteX1480" fmla="*/ 6986480 w 9915525"/>
              <a:gd name="connsiteY1480" fmla="*/ 5167252 h 6819900"/>
              <a:gd name="connsiteX1481" fmla="*/ 6958853 w 9915525"/>
              <a:gd name="connsiteY1481" fmla="*/ 5168696 h 6819900"/>
              <a:gd name="connsiteX1482" fmla="*/ 6917437 w 9915525"/>
              <a:gd name="connsiteY1482" fmla="*/ 5188067 h 6819900"/>
              <a:gd name="connsiteX1483" fmla="*/ 6943679 w 9915525"/>
              <a:gd name="connsiteY1483" fmla="*/ 5285436 h 6819900"/>
              <a:gd name="connsiteX1484" fmla="*/ 6995085 w 9915525"/>
              <a:gd name="connsiteY1484" fmla="*/ 5290675 h 6819900"/>
              <a:gd name="connsiteX1485" fmla="*/ 9377735 w 9915525"/>
              <a:gd name="connsiteY1485" fmla="*/ 5193176 h 6819900"/>
              <a:gd name="connsiteX1486" fmla="*/ 9358855 w 9915525"/>
              <a:gd name="connsiteY1486" fmla="*/ 5140180 h 6819900"/>
              <a:gd name="connsiteX1487" fmla="*/ 9349665 w 9915525"/>
              <a:gd name="connsiteY1487" fmla="*/ 5112384 h 6819900"/>
              <a:gd name="connsiteX1488" fmla="*/ 9321090 w 9915525"/>
              <a:gd name="connsiteY1488" fmla="*/ 5054455 h 6819900"/>
              <a:gd name="connsiteX1489" fmla="*/ 9298296 w 9915525"/>
              <a:gd name="connsiteY1489" fmla="*/ 5069522 h 6819900"/>
              <a:gd name="connsiteX1490" fmla="*/ 9301673 w 9915525"/>
              <a:gd name="connsiteY1490" fmla="*/ 5130655 h 6819900"/>
              <a:gd name="connsiteX1491" fmla="*/ 9321090 w 9915525"/>
              <a:gd name="connsiteY1491" fmla="*/ 5168755 h 6819900"/>
              <a:gd name="connsiteX1492" fmla="*/ 9377735 w 9915525"/>
              <a:gd name="connsiteY1492" fmla="*/ 5193176 h 6819900"/>
              <a:gd name="connsiteX1493" fmla="*/ 9135528 w 9915525"/>
              <a:gd name="connsiteY1493" fmla="*/ 5168202 h 6819900"/>
              <a:gd name="connsiteX1494" fmla="*/ 9121204 w 9915525"/>
              <a:gd name="connsiteY1494" fmla="*/ 5054455 h 6819900"/>
              <a:gd name="connsiteX1495" fmla="*/ 9107629 w 9915525"/>
              <a:gd name="connsiteY1495" fmla="*/ 5030643 h 6819900"/>
              <a:gd name="connsiteX1496" fmla="*/ 9087510 w 9915525"/>
              <a:gd name="connsiteY1496" fmla="*/ 5006830 h 6819900"/>
              <a:gd name="connsiteX1497" fmla="*/ 9075785 w 9915525"/>
              <a:gd name="connsiteY1497" fmla="*/ 4975880 h 6819900"/>
              <a:gd name="connsiteX1498" fmla="*/ 9056729 w 9915525"/>
              <a:gd name="connsiteY1498" fmla="*/ 4941874 h 6819900"/>
              <a:gd name="connsiteX1499" fmla="*/ 9042563 w 9915525"/>
              <a:gd name="connsiteY1499" fmla="*/ 4987831 h 6819900"/>
              <a:gd name="connsiteX1500" fmla="*/ 9057184 w 9915525"/>
              <a:gd name="connsiteY1500" fmla="*/ 5043498 h 6819900"/>
              <a:gd name="connsiteX1501" fmla="*/ 9062661 w 9915525"/>
              <a:gd name="connsiteY1501" fmla="*/ 5083030 h 6819900"/>
              <a:gd name="connsiteX1502" fmla="*/ 9073440 w 9915525"/>
              <a:gd name="connsiteY1502" fmla="*/ 5113372 h 6819900"/>
              <a:gd name="connsiteX1503" fmla="*/ 9094150 w 9915525"/>
              <a:gd name="connsiteY1503" fmla="*/ 5165760 h 6819900"/>
              <a:gd name="connsiteX1504" fmla="*/ 9135528 w 9915525"/>
              <a:gd name="connsiteY1504" fmla="*/ 5168202 h 6819900"/>
              <a:gd name="connsiteX1505" fmla="*/ 1221575 w 9915525"/>
              <a:gd name="connsiteY1505" fmla="*/ 5162019 h 6819900"/>
              <a:gd name="connsiteX1506" fmla="*/ 1208777 w 9915525"/>
              <a:gd name="connsiteY1506" fmla="*/ 5139312 h 6819900"/>
              <a:gd name="connsiteX1507" fmla="*/ 1204898 w 9915525"/>
              <a:gd name="connsiteY1507" fmla="*/ 5121130 h 6819900"/>
              <a:gd name="connsiteX1508" fmla="*/ 1202615 w 9915525"/>
              <a:gd name="connsiteY1508" fmla="*/ 5162405 h 6819900"/>
              <a:gd name="connsiteX1509" fmla="*/ 1224046 w 9915525"/>
              <a:gd name="connsiteY1509" fmla="*/ 5167651 h 6819900"/>
              <a:gd name="connsiteX1510" fmla="*/ 1221575 w 9915525"/>
              <a:gd name="connsiteY1510" fmla="*/ 5162019 h 6819900"/>
              <a:gd name="connsiteX1511" fmla="*/ 5784120 w 9915525"/>
              <a:gd name="connsiteY1511" fmla="*/ 5128274 h 6819900"/>
              <a:gd name="connsiteX1512" fmla="*/ 5791826 w 9915525"/>
              <a:gd name="connsiteY1512" fmla="*/ 5102080 h 6819900"/>
              <a:gd name="connsiteX1513" fmla="*/ 5812818 w 9915525"/>
              <a:gd name="connsiteY1513" fmla="*/ 5084840 h 6819900"/>
              <a:gd name="connsiteX1514" fmla="*/ 5844465 w 9915525"/>
              <a:gd name="connsiteY1514" fmla="*/ 5040168 h 6819900"/>
              <a:gd name="connsiteX1515" fmla="*/ 5803945 w 9915525"/>
              <a:gd name="connsiteY1515" fmla="*/ 5037786 h 6819900"/>
              <a:gd name="connsiteX1516" fmla="*/ 5784559 w 9915525"/>
              <a:gd name="connsiteY1516" fmla="*/ 5037000 h 6819900"/>
              <a:gd name="connsiteX1517" fmla="*/ 5749673 w 9915525"/>
              <a:gd name="connsiteY1517" fmla="*/ 5030498 h 6819900"/>
              <a:gd name="connsiteX1518" fmla="*/ 5730165 w 9915525"/>
              <a:gd name="connsiteY1518" fmla="*/ 5082085 h 6819900"/>
              <a:gd name="connsiteX1519" fmla="*/ 5736515 w 9915525"/>
              <a:gd name="connsiteY1519" fmla="*/ 5133830 h 6819900"/>
              <a:gd name="connsiteX1520" fmla="*/ 5784120 w 9915525"/>
              <a:gd name="connsiteY1520" fmla="*/ 5128274 h 6819900"/>
              <a:gd name="connsiteX1521" fmla="*/ 1327710 w 9915525"/>
              <a:gd name="connsiteY1521" fmla="*/ 5090650 h 6819900"/>
              <a:gd name="connsiteX1522" fmla="*/ 1316800 w 9915525"/>
              <a:gd name="connsiteY1522" fmla="*/ 5045490 h 6819900"/>
              <a:gd name="connsiteX1523" fmla="*/ 1293597 w 9915525"/>
              <a:gd name="connsiteY1523" fmla="*/ 5006648 h 6819900"/>
              <a:gd name="connsiteX1524" fmla="*/ 1258021 w 9915525"/>
              <a:gd name="connsiteY1524" fmla="*/ 4972681 h 6819900"/>
              <a:gd name="connsiteX1525" fmla="*/ 1236146 w 9915525"/>
              <a:gd name="connsiteY1525" fmla="*/ 5004781 h 6819900"/>
              <a:gd name="connsiteX1526" fmla="*/ 1260559 w 9915525"/>
              <a:gd name="connsiteY1526" fmla="*/ 5033687 h 6819900"/>
              <a:gd name="connsiteX1527" fmla="*/ 1281990 w 9915525"/>
              <a:gd name="connsiteY1527" fmla="*/ 5054339 h 6819900"/>
              <a:gd name="connsiteX1528" fmla="*/ 1327710 w 9915525"/>
              <a:gd name="connsiteY1528" fmla="*/ 5090650 h 6819900"/>
              <a:gd name="connsiteX1529" fmla="*/ 1441638 w 9915525"/>
              <a:gd name="connsiteY1529" fmla="*/ 5077000 h 6819900"/>
              <a:gd name="connsiteX1530" fmla="*/ 1468864 w 9915525"/>
              <a:gd name="connsiteY1530" fmla="*/ 5048554 h 6819900"/>
              <a:gd name="connsiteX1531" fmla="*/ 1511867 w 9915525"/>
              <a:gd name="connsiteY1531" fmla="*/ 5041323 h 6819900"/>
              <a:gd name="connsiteX1532" fmla="*/ 1542451 w 9915525"/>
              <a:gd name="connsiteY1532" fmla="*/ 4995674 h 6819900"/>
              <a:gd name="connsiteX1533" fmla="*/ 1494985 w 9915525"/>
              <a:gd name="connsiteY1533" fmla="*/ 4992543 h 6819900"/>
              <a:gd name="connsiteX1534" fmla="*/ 1419461 w 9915525"/>
              <a:gd name="connsiteY1534" fmla="*/ 4944353 h 6819900"/>
              <a:gd name="connsiteX1535" fmla="*/ 1398917 w 9915525"/>
              <a:gd name="connsiteY1535" fmla="*/ 4900359 h 6819900"/>
              <a:gd name="connsiteX1536" fmla="*/ 1394299 w 9915525"/>
              <a:gd name="connsiteY1536" fmla="*/ 4867851 h 6819900"/>
              <a:gd name="connsiteX1537" fmla="*/ 1410085 w 9915525"/>
              <a:gd name="connsiteY1537" fmla="*/ 4871929 h 6819900"/>
              <a:gd name="connsiteX1538" fmla="*/ 1430269 w 9915525"/>
              <a:gd name="connsiteY1538" fmla="*/ 4892530 h 6819900"/>
              <a:gd name="connsiteX1539" fmla="*/ 1443915 w 9915525"/>
              <a:gd name="connsiteY1539" fmla="*/ 4905342 h 6819900"/>
              <a:gd name="connsiteX1540" fmla="*/ 1463498 w 9915525"/>
              <a:gd name="connsiteY1540" fmla="*/ 4935875 h 6819900"/>
              <a:gd name="connsiteX1541" fmla="*/ 1502874 w 9915525"/>
              <a:gd name="connsiteY1541" fmla="*/ 4941236 h 6819900"/>
              <a:gd name="connsiteX1542" fmla="*/ 1529677 w 9915525"/>
              <a:gd name="connsiteY1542" fmla="*/ 4940214 h 6819900"/>
              <a:gd name="connsiteX1543" fmla="*/ 1572503 w 9915525"/>
              <a:gd name="connsiteY1543" fmla="*/ 4920975 h 6819900"/>
              <a:gd name="connsiteX1544" fmla="*/ 1536784 w 9915525"/>
              <a:gd name="connsiteY1544" fmla="*/ 4894336 h 6819900"/>
              <a:gd name="connsiteX1545" fmla="*/ 1501065 w 9915525"/>
              <a:gd name="connsiteY1545" fmla="*/ 4849771 h 6819900"/>
              <a:gd name="connsiteX1546" fmla="*/ 1468984 w 9915525"/>
              <a:gd name="connsiteY1546" fmla="*/ 4774146 h 6819900"/>
              <a:gd name="connsiteX1547" fmla="*/ 1422817 w 9915525"/>
              <a:gd name="connsiteY1547" fmla="*/ 4740130 h 6819900"/>
              <a:gd name="connsiteX1548" fmla="*/ 1366080 w 9915525"/>
              <a:gd name="connsiteY1548" fmla="*/ 4673063 h 6819900"/>
              <a:gd name="connsiteX1549" fmla="*/ 1318996 w 9915525"/>
              <a:gd name="connsiteY1549" fmla="*/ 4646324 h 6819900"/>
              <a:gd name="connsiteX1550" fmla="*/ 1320593 w 9915525"/>
              <a:gd name="connsiteY1550" fmla="*/ 4716628 h 6819900"/>
              <a:gd name="connsiteX1551" fmla="*/ 1326716 w 9915525"/>
              <a:gd name="connsiteY1551" fmla="*/ 4733859 h 6819900"/>
              <a:gd name="connsiteX1552" fmla="*/ 1361931 w 9915525"/>
              <a:gd name="connsiteY1552" fmla="*/ 4787755 h 6819900"/>
              <a:gd name="connsiteX1553" fmla="*/ 1401053 w 9915525"/>
              <a:gd name="connsiteY1553" fmla="*/ 4830618 h 6819900"/>
              <a:gd name="connsiteX1554" fmla="*/ 1372542 w 9915525"/>
              <a:gd name="connsiteY1554" fmla="*/ 4833855 h 6819900"/>
              <a:gd name="connsiteX1555" fmla="*/ 1317773 w 9915525"/>
              <a:gd name="connsiteY1555" fmla="*/ 4805640 h 6819900"/>
              <a:gd name="connsiteX1556" fmla="*/ 1290911 w 9915525"/>
              <a:gd name="connsiteY1556" fmla="*/ 4783352 h 6819900"/>
              <a:gd name="connsiteX1557" fmla="*/ 1281467 w 9915525"/>
              <a:gd name="connsiteY1557" fmla="*/ 4770474 h 6819900"/>
              <a:gd name="connsiteX1558" fmla="*/ 1264397 w 9915525"/>
              <a:gd name="connsiteY1558" fmla="*/ 4753517 h 6819900"/>
              <a:gd name="connsiteX1559" fmla="*/ 1260664 w 9915525"/>
              <a:gd name="connsiteY1559" fmla="*/ 4735080 h 6819900"/>
              <a:gd name="connsiteX1560" fmla="*/ 1273576 w 9915525"/>
              <a:gd name="connsiteY1560" fmla="*/ 4711555 h 6819900"/>
              <a:gd name="connsiteX1561" fmla="*/ 1258479 w 9915525"/>
              <a:gd name="connsiteY1561" fmla="*/ 4675325 h 6819900"/>
              <a:gd name="connsiteX1562" fmla="*/ 1220379 w 9915525"/>
              <a:gd name="connsiteY1562" fmla="*/ 4685441 h 6819900"/>
              <a:gd name="connsiteX1563" fmla="*/ 1218488 w 9915525"/>
              <a:gd name="connsiteY1563" fmla="*/ 4725135 h 6819900"/>
              <a:gd name="connsiteX1564" fmla="*/ 1226919 w 9915525"/>
              <a:gd name="connsiteY1564" fmla="*/ 4749333 h 6819900"/>
              <a:gd name="connsiteX1565" fmla="*/ 1235280 w 9915525"/>
              <a:gd name="connsiteY1565" fmla="*/ 4793621 h 6819900"/>
              <a:gd name="connsiteX1566" fmla="*/ 1257806 w 9915525"/>
              <a:gd name="connsiteY1566" fmla="*/ 4825256 h 6819900"/>
              <a:gd name="connsiteX1567" fmla="*/ 1314378 w 9915525"/>
              <a:gd name="connsiteY1567" fmla="*/ 4890934 h 6819900"/>
              <a:gd name="connsiteX1568" fmla="*/ 1316325 w 9915525"/>
              <a:gd name="connsiteY1568" fmla="*/ 4899674 h 6819900"/>
              <a:gd name="connsiteX1569" fmla="*/ 1320800 w 9915525"/>
              <a:gd name="connsiteY1569" fmla="*/ 4921105 h 6819900"/>
              <a:gd name="connsiteX1570" fmla="*/ 1335510 w 9915525"/>
              <a:gd name="connsiteY1570" fmla="*/ 4947299 h 6819900"/>
              <a:gd name="connsiteX1571" fmla="*/ 1351145 w 9915525"/>
              <a:gd name="connsiteY1571" fmla="*/ 4985399 h 6819900"/>
              <a:gd name="connsiteX1572" fmla="*/ 1353137 w 9915525"/>
              <a:gd name="connsiteY1572" fmla="*/ 4997305 h 6819900"/>
              <a:gd name="connsiteX1573" fmla="*/ 1366258 w 9915525"/>
              <a:gd name="connsiteY1573" fmla="*/ 5015091 h 6819900"/>
              <a:gd name="connsiteX1574" fmla="*/ 1386765 w 9915525"/>
              <a:gd name="connsiteY1574" fmla="*/ 5051604 h 6819900"/>
              <a:gd name="connsiteX1575" fmla="*/ 1441638 w 9915525"/>
              <a:gd name="connsiteY1575" fmla="*/ 5077000 h 6819900"/>
              <a:gd name="connsiteX1576" fmla="*/ 7319133 w 9915525"/>
              <a:gd name="connsiteY1576" fmla="*/ 4956499 h 6819900"/>
              <a:gd name="connsiteX1577" fmla="*/ 7280357 w 9915525"/>
              <a:gd name="connsiteY1577" fmla="*/ 4900080 h 6819900"/>
              <a:gd name="connsiteX1578" fmla="*/ 7296423 w 9915525"/>
              <a:gd name="connsiteY1578" fmla="*/ 4968730 h 6819900"/>
              <a:gd name="connsiteX1579" fmla="*/ 7319133 w 9915525"/>
              <a:gd name="connsiteY1579" fmla="*/ 4956499 h 6819900"/>
              <a:gd name="connsiteX1580" fmla="*/ 9582860 w 9915525"/>
              <a:gd name="connsiteY1580" fmla="*/ 4921629 h 6819900"/>
              <a:gd name="connsiteX1581" fmla="*/ 9581431 w 9915525"/>
              <a:gd name="connsiteY1581" fmla="*/ 4768062 h 6819900"/>
              <a:gd name="connsiteX1582" fmla="*/ 9548407 w 9915525"/>
              <a:gd name="connsiteY1582" fmla="*/ 4760755 h 6819900"/>
              <a:gd name="connsiteX1583" fmla="*/ 9529318 w 9915525"/>
              <a:gd name="connsiteY1583" fmla="*/ 4840143 h 6819900"/>
              <a:gd name="connsiteX1584" fmla="*/ 9541223 w 9915525"/>
              <a:gd name="connsiteY1584" fmla="*/ 4919517 h 6819900"/>
              <a:gd name="connsiteX1585" fmla="*/ 9549690 w 9915525"/>
              <a:gd name="connsiteY1585" fmla="*/ 4935887 h 6819900"/>
              <a:gd name="connsiteX1586" fmla="*/ 9582860 w 9915525"/>
              <a:gd name="connsiteY1586" fmla="*/ 4921629 h 6819900"/>
              <a:gd name="connsiteX1587" fmla="*/ 9536082 w 9915525"/>
              <a:gd name="connsiteY1587" fmla="*/ 4583648 h 6819900"/>
              <a:gd name="connsiteX1588" fmla="*/ 9540165 w 9915525"/>
              <a:gd name="connsiteY1588" fmla="*/ 4535343 h 6819900"/>
              <a:gd name="connsiteX1589" fmla="*/ 9530640 w 9915525"/>
              <a:gd name="connsiteY1589" fmla="*/ 4487155 h 6819900"/>
              <a:gd name="connsiteX1590" fmla="*/ 9540165 w 9915525"/>
              <a:gd name="connsiteY1590" fmla="*/ 4444855 h 6819900"/>
              <a:gd name="connsiteX1591" fmla="*/ 9538022 w 9915525"/>
              <a:gd name="connsiteY1591" fmla="*/ 4398897 h 6819900"/>
              <a:gd name="connsiteX1592" fmla="*/ 9536209 w 9915525"/>
              <a:gd name="connsiteY1592" fmla="*/ 4370799 h 6819900"/>
              <a:gd name="connsiteX1593" fmla="*/ 9540463 w 9915525"/>
              <a:gd name="connsiteY1593" fmla="*/ 4282930 h 6819900"/>
              <a:gd name="connsiteX1594" fmla="*/ 9530640 w 9915525"/>
              <a:gd name="connsiteY1594" fmla="*/ 4272725 h 6819900"/>
              <a:gd name="connsiteX1595" fmla="*/ 9475978 w 9915525"/>
              <a:gd name="connsiteY1595" fmla="*/ 4232351 h 6819900"/>
              <a:gd name="connsiteX1596" fmla="*/ 9451657 w 9915525"/>
              <a:gd name="connsiteY1596" fmla="*/ 4250343 h 6819900"/>
              <a:gd name="connsiteX1597" fmla="*/ 9402641 w 9915525"/>
              <a:gd name="connsiteY1597" fmla="*/ 4265915 h 6819900"/>
              <a:gd name="connsiteX1598" fmla="*/ 9345034 w 9915525"/>
              <a:gd name="connsiteY1598" fmla="*/ 4282515 h 6819900"/>
              <a:gd name="connsiteX1599" fmla="*/ 9353569 w 9915525"/>
              <a:gd name="connsiteY1599" fmla="*/ 4320082 h 6819900"/>
              <a:gd name="connsiteX1600" fmla="*/ 9359190 w 9915525"/>
              <a:gd name="connsiteY1600" fmla="*/ 4359130 h 6819900"/>
              <a:gd name="connsiteX1601" fmla="*/ 9369777 w 9915525"/>
              <a:gd name="connsiteY1601" fmla="*/ 4392805 h 6819900"/>
              <a:gd name="connsiteX1602" fmla="*/ 9409196 w 9915525"/>
              <a:gd name="connsiteY1602" fmla="*/ 4361957 h 6819900"/>
              <a:gd name="connsiteX1603" fmla="*/ 9421723 w 9915525"/>
              <a:gd name="connsiteY1603" fmla="*/ 4320794 h 6819900"/>
              <a:gd name="connsiteX1604" fmla="*/ 9469634 w 9915525"/>
              <a:gd name="connsiteY1604" fmla="*/ 4345542 h 6819900"/>
              <a:gd name="connsiteX1605" fmla="*/ 9463323 w 9915525"/>
              <a:gd name="connsiteY1605" fmla="*/ 4416280 h 6819900"/>
              <a:gd name="connsiteX1606" fmla="*/ 9463115 w 9915525"/>
              <a:gd name="connsiteY1606" fmla="*/ 4446443 h 6819900"/>
              <a:gd name="connsiteX1607" fmla="*/ 9474414 w 9915525"/>
              <a:gd name="connsiteY1607" fmla="*/ 4487718 h 6819900"/>
              <a:gd name="connsiteX1608" fmla="*/ 9485688 w 9915525"/>
              <a:gd name="connsiteY1608" fmla="*/ 4537404 h 6819900"/>
              <a:gd name="connsiteX1609" fmla="*/ 9490223 w 9915525"/>
              <a:gd name="connsiteY1609" fmla="*/ 4561216 h 6819900"/>
              <a:gd name="connsiteX1610" fmla="*/ 9501229 w 9915525"/>
              <a:gd name="connsiteY1610" fmla="*/ 4585046 h 6819900"/>
              <a:gd name="connsiteX1611" fmla="*/ 9536082 w 9915525"/>
              <a:gd name="connsiteY1611" fmla="*/ 4583648 h 6819900"/>
              <a:gd name="connsiteX1612" fmla="*/ 9249652 w 9915525"/>
              <a:gd name="connsiteY1612" fmla="*/ 2559819 h 6819900"/>
              <a:gd name="connsiteX1613" fmla="*/ 9281471 w 9915525"/>
              <a:gd name="connsiteY1613" fmla="*/ 2526328 h 6819900"/>
              <a:gd name="connsiteX1614" fmla="*/ 9232726 w 9915525"/>
              <a:gd name="connsiteY1614" fmla="*/ 2466458 h 6819900"/>
              <a:gd name="connsiteX1615" fmla="*/ 9214054 w 9915525"/>
              <a:gd name="connsiteY1615" fmla="*/ 2435095 h 6819900"/>
              <a:gd name="connsiteX1616" fmla="*/ 9164982 w 9915525"/>
              <a:gd name="connsiteY1616" fmla="*/ 2387601 h 6819900"/>
              <a:gd name="connsiteX1617" fmla="*/ 9152443 w 9915525"/>
              <a:gd name="connsiteY1617" fmla="*/ 2432699 h 6819900"/>
              <a:gd name="connsiteX1618" fmla="*/ 9203155 w 9915525"/>
              <a:gd name="connsiteY1618" fmla="*/ 2571145 h 6819900"/>
              <a:gd name="connsiteX1619" fmla="*/ 9249652 w 9915525"/>
              <a:gd name="connsiteY1619" fmla="*/ 2559819 h 6819900"/>
              <a:gd name="connsiteX1620" fmla="*/ 8701965 w 9915525"/>
              <a:gd name="connsiteY1620" fmla="*/ 1506955 h 6819900"/>
              <a:gd name="connsiteX1621" fmla="*/ 8692440 w 9915525"/>
              <a:gd name="connsiteY1621" fmla="*/ 1496868 h 6819900"/>
              <a:gd name="connsiteX1622" fmla="*/ 8682915 w 9915525"/>
              <a:gd name="connsiteY1622" fmla="*/ 1501068 h 6819900"/>
              <a:gd name="connsiteX1623" fmla="*/ 8692440 w 9915525"/>
              <a:gd name="connsiteY1623" fmla="*/ 1511155 h 6819900"/>
              <a:gd name="connsiteX1624" fmla="*/ 8701965 w 9915525"/>
              <a:gd name="connsiteY1624" fmla="*/ 1506955 h 6819900"/>
              <a:gd name="connsiteX1625" fmla="*/ 8191598 w 9915525"/>
              <a:gd name="connsiteY1625" fmla="*/ 1476798 h 6819900"/>
              <a:gd name="connsiteX1626" fmla="*/ 8197416 w 9915525"/>
              <a:gd name="connsiteY1626" fmla="*/ 1392263 h 6819900"/>
              <a:gd name="connsiteX1627" fmla="*/ 8181902 w 9915525"/>
              <a:gd name="connsiteY1627" fmla="*/ 1339314 h 6819900"/>
              <a:gd name="connsiteX1628" fmla="*/ 8167338 w 9915525"/>
              <a:gd name="connsiteY1628" fmla="*/ 1292080 h 6819900"/>
              <a:gd name="connsiteX1629" fmla="*/ 8159040 w 9915525"/>
              <a:gd name="connsiteY1629" fmla="*/ 1249855 h 6819900"/>
              <a:gd name="connsiteX1630" fmla="*/ 8131311 w 9915525"/>
              <a:gd name="connsiteY1630" fmla="*/ 1208418 h 6819900"/>
              <a:gd name="connsiteX1631" fmla="*/ 8109117 w 9915525"/>
              <a:gd name="connsiteY1631" fmla="*/ 1223631 h 6819900"/>
              <a:gd name="connsiteX1632" fmla="*/ 8103509 w 9915525"/>
              <a:gd name="connsiteY1632" fmla="*/ 1231168 h 6819900"/>
              <a:gd name="connsiteX1633" fmla="*/ 8106653 w 9915525"/>
              <a:gd name="connsiteY1633" fmla="*/ 1257382 h 6819900"/>
              <a:gd name="connsiteX1634" fmla="*/ 8112670 w 9915525"/>
              <a:gd name="connsiteY1634" fmla="*/ 1292080 h 6819900"/>
              <a:gd name="connsiteX1635" fmla="*/ 8107585 w 9915525"/>
              <a:gd name="connsiteY1635" fmla="*/ 1394743 h 6819900"/>
              <a:gd name="connsiteX1636" fmla="*/ 8116368 w 9915525"/>
              <a:gd name="connsiteY1636" fmla="*/ 1425123 h 6819900"/>
              <a:gd name="connsiteX1637" fmla="*/ 8170070 w 9915525"/>
              <a:gd name="connsiteY1637" fmla="*/ 1482580 h 6819900"/>
              <a:gd name="connsiteX1638" fmla="*/ 8191598 w 9915525"/>
              <a:gd name="connsiteY1638" fmla="*/ 1476798 h 6819900"/>
              <a:gd name="connsiteX1639" fmla="*/ 3340242 w 9915525"/>
              <a:gd name="connsiteY1639" fmla="*/ 1310259 h 6819900"/>
              <a:gd name="connsiteX1640" fmla="*/ 3344153 w 9915525"/>
              <a:gd name="connsiteY1640" fmla="*/ 1240713 h 6819900"/>
              <a:gd name="connsiteX1641" fmla="*/ 3319262 w 9915525"/>
              <a:gd name="connsiteY1641" fmla="*/ 1222189 h 6819900"/>
              <a:gd name="connsiteX1642" fmla="*/ 3281162 w 9915525"/>
              <a:gd name="connsiteY1642" fmla="*/ 1212664 h 6819900"/>
              <a:gd name="connsiteX1643" fmla="*/ 3251132 w 9915525"/>
              <a:gd name="connsiteY1643" fmla="*/ 1244455 h 6819900"/>
              <a:gd name="connsiteX1644" fmla="*/ 3254033 w 9915525"/>
              <a:gd name="connsiteY1644" fmla="*/ 1295420 h 6819900"/>
              <a:gd name="connsiteX1645" fmla="*/ 3340242 w 9915525"/>
              <a:gd name="connsiteY1645" fmla="*/ 1310259 h 6819900"/>
              <a:gd name="connsiteX1646" fmla="*/ 8737047 w 9915525"/>
              <a:gd name="connsiteY1646" fmla="*/ 1318869 h 6819900"/>
              <a:gd name="connsiteX1647" fmla="*/ 8731292 w 9915525"/>
              <a:gd name="connsiteY1647" fmla="*/ 1324624 h 6819900"/>
              <a:gd name="connsiteX1648" fmla="*/ 8736295 w 9915525"/>
              <a:gd name="connsiteY1648" fmla="*/ 1337125 h 6819900"/>
              <a:gd name="connsiteX1649" fmla="*/ 8737046 w 9915525"/>
              <a:gd name="connsiteY1649" fmla="*/ 1318869 h 6819900"/>
              <a:gd name="connsiteX1650" fmla="*/ 4813860 w 9915525"/>
              <a:gd name="connsiteY1650" fmla="*/ 1147300 h 6819900"/>
              <a:gd name="connsiteX1651" fmla="*/ 4815765 w 9915525"/>
              <a:gd name="connsiteY1651" fmla="*/ 1120630 h 6819900"/>
              <a:gd name="connsiteX1652" fmla="*/ 4806240 w 9915525"/>
              <a:gd name="connsiteY1652" fmla="*/ 1134219 h 6819900"/>
              <a:gd name="connsiteX1653" fmla="*/ 4789572 w 9915525"/>
              <a:gd name="connsiteY1653" fmla="*/ 1152164 h 6819900"/>
              <a:gd name="connsiteX1654" fmla="*/ 4787666 w 9915525"/>
              <a:gd name="connsiteY1654" fmla="*/ 1157625 h 6819900"/>
              <a:gd name="connsiteX1655" fmla="*/ 4813860 w 9915525"/>
              <a:gd name="connsiteY1655" fmla="*/ 1147300 h 6819900"/>
              <a:gd name="connsiteX1656" fmla="*/ 5461570 w 9915525"/>
              <a:gd name="connsiteY1656" fmla="*/ 1048381 h 6819900"/>
              <a:gd name="connsiteX1657" fmla="*/ 5450329 w 9915525"/>
              <a:gd name="connsiteY1657" fmla="*/ 1007285 h 6819900"/>
              <a:gd name="connsiteX1658" fmla="*/ 5424337 w 9915525"/>
              <a:gd name="connsiteY1658" fmla="*/ 1017621 h 6819900"/>
              <a:gd name="connsiteX1659" fmla="*/ 5411433 w 9915525"/>
              <a:gd name="connsiteY1659" fmla="*/ 1061534 h 6819900"/>
              <a:gd name="connsiteX1660" fmla="*/ 5434557 w 9915525"/>
              <a:gd name="connsiteY1660" fmla="*/ 1080584 h 6819900"/>
              <a:gd name="connsiteX1661" fmla="*/ 5461570 w 9915525"/>
              <a:gd name="connsiteY1661" fmla="*/ 1048381 h 6819900"/>
              <a:gd name="connsiteX1662" fmla="*/ 5364133 w 9915525"/>
              <a:gd name="connsiteY1662" fmla="*/ 1059398 h 6819900"/>
              <a:gd name="connsiteX1663" fmla="*/ 5363453 w 9915525"/>
              <a:gd name="connsiteY1663" fmla="*/ 996805 h 6819900"/>
              <a:gd name="connsiteX1664" fmla="*/ 5364299 w 9915525"/>
              <a:gd name="connsiteY1664" fmla="*/ 971999 h 6819900"/>
              <a:gd name="connsiteX1665" fmla="*/ 5403683 w 9915525"/>
              <a:gd name="connsiteY1665" fmla="*/ 958731 h 6819900"/>
              <a:gd name="connsiteX1666" fmla="*/ 5417125 w 9915525"/>
              <a:gd name="connsiteY1666" fmla="*/ 939655 h 6819900"/>
              <a:gd name="connsiteX1667" fmla="*/ 5406315 w 9915525"/>
              <a:gd name="connsiteY1667" fmla="*/ 892030 h 6819900"/>
              <a:gd name="connsiteX1668" fmla="*/ 5420603 w 9915525"/>
              <a:gd name="connsiteY1668" fmla="*/ 844405 h 6819900"/>
              <a:gd name="connsiteX1669" fmla="*/ 5434890 w 9915525"/>
              <a:gd name="connsiteY1669" fmla="*/ 856693 h 6819900"/>
              <a:gd name="connsiteX1670" fmla="*/ 5471288 w 9915525"/>
              <a:gd name="connsiteY1670" fmla="*/ 909199 h 6819900"/>
              <a:gd name="connsiteX1671" fmla="*/ 5507686 w 9915525"/>
              <a:gd name="connsiteY1671" fmla="*/ 949418 h 6819900"/>
              <a:gd name="connsiteX1672" fmla="*/ 5537963 w 9915525"/>
              <a:gd name="connsiteY1672" fmla="*/ 934314 h 6819900"/>
              <a:gd name="connsiteX1673" fmla="*/ 5558066 w 9915525"/>
              <a:gd name="connsiteY1673" fmla="*/ 867816 h 6819900"/>
              <a:gd name="connsiteX1674" fmla="*/ 5553411 w 9915525"/>
              <a:gd name="connsiteY1674" fmla="*/ 847144 h 6819900"/>
              <a:gd name="connsiteX1675" fmla="*/ 5545021 w 9915525"/>
              <a:gd name="connsiteY1675" fmla="*/ 838097 h 6819900"/>
              <a:gd name="connsiteX1676" fmla="*/ 5535019 w 9915525"/>
              <a:gd name="connsiteY1676" fmla="*/ 832014 h 6819900"/>
              <a:gd name="connsiteX1677" fmla="*/ 5504774 w 9915525"/>
              <a:gd name="connsiteY1677" fmla="*/ 798813 h 6819900"/>
              <a:gd name="connsiteX1678" fmla="*/ 5438100 w 9915525"/>
              <a:gd name="connsiteY1678" fmla="*/ 787767 h 6819900"/>
              <a:gd name="connsiteX1679" fmla="*/ 5393658 w 9915525"/>
              <a:gd name="connsiteY1679" fmla="*/ 788608 h 6819900"/>
              <a:gd name="connsiteX1680" fmla="*/ 5292822 w 9915525"/>
              <a:gd name="connsiteY1680" fmla="*/ 822738 h 6819900"/>
              <a:gd name="connsiteX1681" fmla="*/ 5282378 w 9915525"/>
              <a:gd name="connsiteY1681" fmla="*/ 952878 h 6819900"/>
              <a:gd name="connsiteX1682" fmla="*/ 5292015 w 9915525"/>
              <a:gd name="connsiteY1682" fmla="*/ 983334 h 6819900"/>
              <a:gd name="connsiteX1683" fmla="*/ 5323584 w 9915525"/>
              <a:gd name="connsiteY1683" fmla="*/ 1061099 h 6819900"/>
              <a:gd name="connsiteX1684" fmla="*/ 5364133 w 9915525"/>
              <a:gd name="connsiteY1684" fmla="*/ 1059398 h 6819900"/>
              <a:gd name="connsiteX1685" fmla="*/ 7440207 w 9915525"/>
              <a:gd name="connsiteY1685" fmla="*/ 900596 h 6819900"/>
              <a:gd name="connsiteX1686" fmla="*/ 7412083 w 9915525"/>
              <a:gd name="connsiteY1686" fmla="*/ 857823 h 6819900"/>
              <a:gd name="connsiteX1687" fmla="*/ 7392704 w 9915525"/>
              <a:gd name="connsiteY1687" fmla="*/ 902897 h 6819900"/>
              <a:gd name="connsiteX1688" fmla="*/ 7440207 w 9915525"/>
              <a:gd name="connsiteY1688" fmla="*/ 900596 h 6819900"/>
              <a:gd name="connsiteX1689" fmla="*/ 7421698 w 9915525"/>
              <a:gd name="connsiteY1689" fmla="*/ 811089 h 6819900"/>
              <a:gd name="connsiteX1690" fmla="*/ 7401866 w 9915525"/>
              <a:gd name="connsiteY1690" fmla="*/ 758680 h 6819900"/>
              <a:gd name="connsiteX1691" fmla="*/ 7380431 w 9915525"/>
              <a:gd name="connsiteY1691" fmla="*/ 820695 h 6819900"/>
              <a:gd name="connsiteX1692" fmla="*/ 7421698 w 9915525"/>
              <a:gd name="connsiteY1692" fmla="*/ 811089 h 6819900"/>
              <a:gd name="connsiteX1693" fmla="*/ 7576137 w 9915525"/>
              <a:gd name="connsiteY1693" fmla="*/ 730105 h 6819900"/>
              <a:gd name="connsiteX1694" fmla="*/ 7588043 w 9915525"/>
              <a:gd name="connsiteY1694" fmla="*/ 659144 h 6819900"/>
              <a:gd name="connsiteX1695" fmla="*/ 7597065 w 9915525"/>
              <a:gd name="connsiteY1695" fmla="*/ 628187 h 6819900"/>
              <a:gd name="connsiteX1696" fmla="*/ 7611018 w 9915525"/>
              <a:gd name="connsiteY1696" fmla="*/ 606280 h 6819900"/>
              <a:gd name="connsiteX1697" fmla="*/ 7641229 w 9915525"/>
              <a:gd name="connsiteY1697" fmla="*/ 556077 h 6819900"/>
              <a:gd name="connsiteX1698" fmla="*/ 7591008 w 9915525"/>
              <a:gd name="connsiteY1698" fmla="*/ 501505 h 6819900"/>
              <a:gd name="connsiteX1699" fmla="*/ 7572401 w 9915525"/>
              <a:gd name="connsiteY1699" fmla="*/ 525317 h 6819900"/>
              <a:gd name="connsiteX1700" fmla="*/ 7524193 w 9915525"/>
              <a:gd name="connsiteY1700" fmla="*/ 549130 h 6819900"/>
              <a:gd name="connsiteX1701" fmla="*/ 7469546 w 9915525"/>
              <a:gd name="connsiteY1701" fmla="*/ 560727 h 6819900"/>
              <a:gd name="connsiteX1702" fmla="*/ 7489697 w 9915525"/>
              <a:gd name="connsiteY1702" fmla="*/ 653905 h 6819900"/>
              <a:gd name="connsiteX1703" fmla="*/ 7501192 w 9915525"/>
              <a:gd name="connsiteY1703" fmla="*/ 703911 h 6819900"/>
              <a:gd name="connsiteX1704" fmla="*/ 7508077 w 9915525"/>
              <a:gd name="connsiteY1704" fmla="*/ 739630 h 6819900"/>
              <a:gd name="connsiteX1705" fmla="*/ 7520865 w 9915525"/>
              <a:gd name="connsiteY1705" fmla="*/ 761855 h 6819900"/>
              <a:gd name="connsiteX1706" fmla="*/ 7553811 w 9915525"/>
              <a:gd name="connsiteY1706" fmla="*/ 794801 h 6819900"/>
              <a:gd name="connsiteX1707" fmla="*/ 7576137 w 9915525"/>
              <a:gd name="connsiteY1707" fmla="*/ 730105 h 6819900"/>
              <a:gd name="connsiteX1708" fmla="*/ 5410304 w 9915525"/>
              <a:gd name="connsiteY1708" fmla="*/ 755335 h 6819900"/>
              <a:gd name="connsiteX1709" fmla="*/ 5395887 w 9915525"/>
              <a:gd name="connsiteY1709" fmla="*/ 744951 h 6819900"/>
              <a:gd name="connsiteX1710" fmla="*/ 5399267 w 9915525"/>
              <a:gd name="connsiteY1710" fmla="*/ 762985 h 6819900"/>
              <a:gd name="connsiteX1711" fmla="*/ 5410304 w 9915525"/>
              <a:gd name="connsiteY1711" fmla="*/ 755335 h 6819900"/>
              <a:gd name="connsiteX1712" fmla="*/ 5642059 w 9915525"/>
              <a:gd name="connsiteY1712" fmla="*/ 761639 h 6819900"/>
              <a:gd name="connsiteX1713" fmla="*/ 5625390 w 9915525"/>
              <a:gd name="connsiteY1713" fmla="*/ 742107 h 6819900"/>
              <a:gd name="connsiteX1714" fmla="*/ 5619451 w 9915525"/>
              <a:gd name="connsiteY1714" fmla="*/ 732869 h 6819900"/>
              <a:gd name="connsiteX1715" fmla="*/ 5641760 w 9915525"/>
              <a:gd name="connsiteY1715" fmla="*/ 767100 h 6819900"/>
              <a:gd name="connsiteX1716" fmla="*/ 5642059 w 9915525"/>
              <a:gd name="connsiteY1716" fmla="*/ 761639 h 6819900"/>
              <a:gd name="connsiteX1717" fmla="*/ 5660060 w 9915525"/>
              <a:gd name="connsiteY1717" fmla="*/ 722593 h 6819900"/>
              <a:gd name="connsiteX1718" fmla="*/ 5639111 w 9915525"/>
              <a:gd name="connsiteY1718" fmla="*/ 713209 h 6819900"/>
              <a:gd name="connsiteX1719" fmla="*/ 5650790 w 9915525"/>
              <a:gd name="connsiteY1719" fmla="*/ 736852 h 6819900"/>
              <a:gd name="connsiteX1720" fmla="*/ 5671740 w 9915525"/>
              <a:gd name="connsiteY1720" fmla="*/ 746235 h 6819900"/>
              <a:gd name="connsiteX1721" fmla="*/ 5660060 w 9915525"/>
              <a:gd name="connsiteY1721" fmla="*/ 722593 h 6819900"/>
              <a:gd name="connsiteX1722" fmla="*/ 7466479 w 9915525"/>
              <a:gd name="connsiteY1722" fmla="*/ 720567 h 6819900"/>
              <a:gd name="connsiteX1723" fmla="*/ 7462827 w 9915525"/>
              <a:gd name="connsiteY1723" fmla="*/ 706841 h 6819900"/>
              <a:gd name="connsiteX1724" fmla="*/ 7454190 w 9915525"/>
              <a:gd name="connsiteY1724" fmla="*/ 725905 h 6819900"/>
              <a:gd name="connsiteX1725" fmla="*/ 7466479 w 9915525"/>
              <a:gd name="connsiteY1725" fmla="*/ 720567 h 6819900"/>
              <a:gd name="connsiteX1726" fmla="*/ 6996990 w 9915525"/>
              <a:gd name="connsiteY1726" fmla="*/ 645013 h 6819900"/>
              <a:gd name="connsiteX1727" fmla="*/ 7023184 w 9915525"/>
              <a:gd name="connsiteY1727" fmla="*/ 633106 h 6819900"/>
              <a:gd name="connsiteX1728" fmla="*/ 7052392 w 9915525"/>
              <a:gd name="connsiteY1728" fmla="*/ 603899 h 6819900"/>
              <a:gd name="connsiteX1729" fmla="*/ 7092240 w 9915525"/>
              <a:gd name="connsiteY1729" fmla="*/ 598231 h 6819900"/>
              <a:gd name="connsiteX1730" fmla="*/ 7111290 w 9915525"/>
              <a:gd name="connsiteY1730" fmla="*/ 601517 h 6819900"/>
              <a:gd name="connsiteX1731" fmla="*/ 7086668 w 9915525"/>
              <a:gd name="connsiteY1731" fmla="*/ 491980 h 6819900"/>
              <a:gd name="connsiteX1732" fmla="*/ 7018110 w 9915525"/>
              <a:gd name="connsiteY1732" fmla="*/ 527699 h 6819900"/>
              <a:gd name="connsiteX1733" fmla="*/ 6993664 w 9915525"/>
              <a:gd name="connsiteY1733" fmla="*/ 539605 h 6819900"/>
              <a:gd name="connsiteX1734" fmla="*/ 6944689 w 9915525"/>
              <a:gd name="connsiteY1734" fmla="*/ 596484 h 6819900"/>
              <a:gd name="connsiteX1735" fmla="*/ 6955630 w 9915525"/>
              <a:gd name="connsiteY1735" fmla="*/ 635036 h 6819900"/>
              <a:gd name="connsiteX1736" fmla="*/ 6996990 w 9915525"/>
              <a:gd name="connsiteY1736" fmla="*/ 645013 h 6819900"/>
              <a:gd name="connsiteX1737" fmla="*/ 7370846 w 9915525"/>
              <a:gd name="connsiteY1737" fmla="*/ 571397 h 6819900"/>
              <a:gd name="connsiteX1738" fmla="*/ 7358940 w 9915525"/>
              <a:gd name="connsiteY1738" fmla="*/ 547774 h 6819900"/>
              <a:gd name="connsiteX1739" fmla="*/ 7366539 w 9915525"/>
              <a:gd name="connsiteY1739" fmla="*/ 533652 h 6819900"/>
              <a:gd name="connsiteX1740" fmla="*/ 7387970 w 9915525"/>
              <a:gd name="connsiteY1740" fmla="*/ 529597 h 6819900"/>
              <a:gd name="connsiteX1741" fmla="*/ 7380072 w 9915525"/>
              <a:gd name="connsiteY1741" fmla="*/ 520701 h 6819900"/>
              <a:gd name="connsiteX1742" fmla="*/ 7352860 w 9915525"/>
              <a:gd name="connsiteY1742" fmla="*/ 563417 h 6819900"/>
              <a:gd name="connsiteX1743" fmla="*/ 7370547 w 9915525"/>
              <a:gd name="connsiteY1743" fmla="*/ 576953 h 6819900"/>
              <a:gd name="connsiteX1744" fmla="*/ 7370847 w 9915525"/>
              <a:gd name="connsiteY1744" fmla="*/ 571397 h 6819900"/>
              <a:gd name="connsiteX1745" fmla="*/ 5849228 w 9915525"/>
              <a:gd name="connsiteY1745" fmla="*/ 483493 h 6819900"/>
              <a:gd name="connsiteX1746" fmla="*/ 5832288 w 9915525"/>
              <a:gd name="connsiteY1746" fmla="*/ 431106 h 6819900"/>
              <a:gd name="connsiteX1747" fmla="*/ 5796986 w 9915525"/>
              <a:gd name="connsiteY1747" fmla="*/ 483249 h 6819900"/>
              <a:gd name="connsiteX1748" fmla="*/ 5829786 w 9915525"/>
              <a:gd name="connsiteY1748" fmla="*/ 528101 h 6819900"/>
              <a:gd name="connsiteX1749" fmla="*/ 5849228 w 9915525"/>
              <a:gd name="connsiteY1749" fmla="*/ 483493 h 6819900"/>
              <a:gd name="connsiteX1750" fmla="*/ 6073065 w 9915525"/>
              <a:gd name="connsiteY1750" fmla="*/ 373144 h 6819900"/>
              <a:gd name="connsiteX1751" fmla="*/ 6082590 w 9915525"/>
              <a:gd name="connsiteY1751" fmla="*/ 325292 h 6819900"/>
              <a:gd name="connsiteX1752" fmla="*/ 6077828 w 9915525"/>
              <a:gd name="connsiteY1752" fmla="*/ 266824 h 6819900"/>
              <a:gd name="connsiteX1753" fmla="*/ 6063540 w 9915525"/>
              <a:gd name="connsiteY1753" fmla="*/ 247675 h 6819900"/>
              <a:gd name="connsiteX1754" fmla="*/ 6005860 w 9915525"/>
              <a:gd name="connsiteY1754" fmla="*/ 201296 h 6819900"/>
              <a:gd name="connsiteX1755" fmla="*/ 6001628 w 9915525"/>
              <a:gd name="connsiteY1755" fmla="*/ 190724 h 6819900"/>
              <a:gd name="connsiteX1756" fmla="*/ 6002230 w 9915525"/>
              <a:gd name="connsiteY1756" fmla="*/ 179195 h 6819900"/>
              <a:gd name="connsiteX1757" fmla="*/ 5975334 w 9915525"/>
              <a:gd name="connsiteY1757" fmla="*/ 252897 h 6819900"/>
              <a:gd name="connsiteX1758" fmla="*/ 6011931 w 9915525"/>
              <a:gd name="connsiteY1758" fmla="*/ 363392 h 6819900"/>
              <a:gd name="connsiteX1759" fmla="*/ 6055016 w 9915525"/>
              <a:gd name="connsiteY1759" fmla="*/ 424770 h 6819900"/>
              <a:gd name="connsiteX1760" fmla="*/ 6073065 w 9915525"/>
              <a:gd name="connsiteY1760" fmla="*/ 373144 h 6819900"/>
              <a:gd name="connsiteX1761" fmla="*/ 2386890 w 9915525"/>
              <a:gd name="connsiteY1761" fmla="*/ 6630843 h 6819900"/>
              <a:gd name="connsiteX1762" fmla="*/ 2396415 w 9915525"/>
              <a:gd name="connsiteY1762" fmla="*/ 6616555 h 6819900"/>
              <a:gd name="connsiteX1763" fmla="*/ 2405940 w 9915525"/>
              <a:gd name="connsiteY1763" fmla="*/ 6630843 h 6819900"/>
              <a:gd name="connsiteX1764" fmla="*/ 2396415 w 9915525"/>
              <a:gd name="connsiteY1764" fmla="*/ 6645130 h 6819900"/>
              <a:gd name="connsiteX1765" fmla="*/ 2386890 w 9915525"/>
              <a:gd name="connsiteY1765" fmla="*/ 6630843 h 6819900"/>
              <a:gd name="connsiteX1766" fmla="*/ 8301915 w 9915525"/>
              <a:gd name="connsiteY1766" fmla="*/ 6616555 h 6819900"/>
              <a:gd name="connsiteX1767" fmla="*/ 8311440 w 9915525"/>
              <a:gd name="connsiteY1767" fmla="*/ 6607030 h 6819900"/>
              <a:gd name="connsiteX1768" fmla="*/ 8320965 w 9915525"/>
              <a:gd name="connsiteY1768" fmla="*/ 6616555 h 6819900"/>
              <a:gd name="connsiteX1769" fmla="*/ 8311440 w 9915525"/>
              <a:gd name="connsiteY1769" fmla="*/ 6626080 h 6819900"/>
              <a:gd name="connsiteX1770" fmla="*/ 8301915 w 9915525"/>
              <a:gd name="connsiteY1770" fmla="*/ 6616555 h 6819900"/>
              <a:gd name="connsiteX1771" fmla="*/ 2110665 w 9915525"/>
              <a:gd name="connsiteY1771" fmla="*/ 6573693 h 6819900"/>
              <a:gd name="connsiteX1772" fmla="*/ 2124953 w 9915525"/>
              <a:gd name="connsiteY1772" fmla="*/ 6559405 h 6819900"/>
              <a:gd name="connsiteX1773" fmla="*/ 2139240 w 9915525"/>
              <a:gd name="connsiteY1773" fmla="*/ 6573693 h 6819900"/>
              <a:gd name="connsiteX1774" fmla="*/ 2124953 w 9915525"/>
              <a:gd name="connsiteY1774" fmla="*/ 6587980 h 6819900"/>
              <a:gd name="connsiteX1775" fmla="*/ 2110665 w 9915525"/>
              <a:gd name="connsiteY1775" fmla="*/ 6573693 h 6819900"/>
              <a:gd name="connsiteX1776" fmla="*/ 8060645 w 9915525"/>
              <a:gd name="connsiteY1776" fmla="*/ 6528449 h 6819900"/>
              <a:gd name="connsiteX1777" fmla="*/ 8048762 w 9915525"/>
              <a:gd name="connsiteY1777" fmla="*/ 6476061 h 6819900"/>
              <a:gd name="connsiteX1778" fmla="*/ 8056806 w 9915525"/>
              <a:gd name="connsiteY1778" fmla="*/ 6454630 h 6819900"/>
              <a:gd name="connsiteX1779" fmla="*/ 8076837 w 9915525"/>
              <a:gd name="connsiteY1779" fmla="*/ 6476061 h 6819900"/>
              <a:gd name="connsiteX1780" fmla="*/ 8074561 w 9915525"/>
              <a:gd name="connsiteY1780" fmla="*/ 6559405 h 6819900"/>
              <a:gd name="connsiteX1781" fmla="*/ 8060645 w 9915525"/>
              <a:gd name="connsiteY1781" fmla="*/ 6528449 h 6819900"/>
              <a:gd name="connsiteX1782" fmla="*/ 8270825 w 9915525"/>
              <a:gd name="connsiteY1782" fmla="*/ 6436416 h 6819900"/>
              <a:gd name="connsiteX1783" fmla="*/ 8279152 w 9915525"/>
              <a:gd name="connsiteY1783" fmla="*/ 6408735 h 6819900"/>
              <a:gd name="connsiteX1784" fmla="*/ 8290738 w 9915525"/>
              <a:gd name="connsiteY1784" fmla="*/ 6446268 h 6819900"/>
              <a:gd name="connsiteX1785" fmla="*/ 8270825 w 9915525"/>
              <a:gd name="connsiteY1785" fmla="*/ 6436416 h 6819900"/>
              <a:gd name="connsiteX1786" fmla="*/ 2024940 w 9915525"/>
              <a:gd name="connsiteY1786" fmla="*/ 6378430 h 6819900"/>
              <a:gd name="connsiteX1787" fmla="*/ 2039228 w 9915525"/>
              <a:gd name="connsiteY1787" fmla="*/ 6359380 h 6819900"/>
              <a:gd name="connsiteX1788" fmla="*/ 2053515 w 9915525"/>
              <a:gd name="connsiteY1788" fmla="*/ 6378430 h 6819900"/>
              <a:gd name="connsiteX1789" fmla="*/ 2039228 w 9915525"/>
              <a:gd name="connsiteY1789" fmla="*/ 6397480 h 6819900"/>
              <a:gd name="connsiteX1790" fmla="*/ 2024940 w 9915525"/>
              <a:gd name="connsiteY1790" fmla="*/ 6378430 h 6819900"/>
              <a:gd name="connsiteX1791" fmla="*/ 4589547 w 9915525"/>
              <a:gd name="connsiteY1791" fmla="*/ 6378133 h 6819900"/>
              <a:gd name="connsiteX1792" fmla="*/ 4566486 w 9915525"/>
              <a:gd name="connsiteY1792" fmla="*/ 6352543 h 6819900"/>
              <a:gd name="connsiteX1793" fmla="*/ 4563784 w 9915525"/>
              <a:gd name="connsiteY1793" fmla="*/ 6320353 h 6819900"/>
              <a:gd name="connsiteX1794" fmla="*/ 4500054 w 9915525"/>
              <a:gd name="connsiteY1794" fmla="*/ 6252555 h 6819900"/>
              <a:gd name="connsiteX1795" fmla="*/ 4502625 w 9915525"/>
              <a:gd name="connsiteY1795" fmla="*/ 6205310 h 6819900"/>
              <a:gd name="connsiteX1796" fmla="*/ 4502336 w 9915525"/>
              <a:gd name="connsiteY1796" fmla="*/ 6105482 h 6819900"/>
              <a:gd name="connsiteX1797" fmla="*/ 4482761 w 9915525"/>
              <a:gd name="connsiteY1797" fmla="*/ 6035217 h 6819900"/>
              <a:gd name="connsiteX1798" fmla="*/ 4468774 w 9915525"/>
              <a:gd name="connsiteY1798" fmla="*/ 5990961 h 6819900"/>
              <a:gd name="connsiteX1799" fmla="*/ 4443751 w 9915525"/>
              <a:gd name="connsiteY1799" fmla="*/ 5944554 h 6819900"/>
              <a:gd name="connsiteX1800" fmla="*/ 4425240 w 9915525"/>
              <a:gd name="connsiteY1800" fmla="*/ 5916468 h 6819900"/>
              <a:gd name="connsiteX1801" fmla="*/ 4405965 w 9915525"/>
              <a:gd name="connsiteY1801" fmla="*/ 5887689 h 6819900"/>
              <a:gd name="connsiteX1802" fmla="*/ 4396440 w 9915525"/>
              <a:gd name="connsiteY1802" fmla="*/ 5860495 h 6819900"/>
              <a:gd name="connsiteX1803" fmla="*/ 4417620 w 9915525"/>
              <a:gd name="connsiteY1803" fmla="*/ 5862175 h 6819900"/>
              <a:gd name="connsiteX1804" fmla="*/ 4455720 w 9915525"/>
              <a:gd name="connsiteY1804" fmla="*/ 5873605 h 6819900"/>
              <a:gd name="connsiteX1805" fmla="*/ 4482390 w 9915525"/>
              <a:gd name="connsiteY1805" fmla="*/ 5888834 h 6819900"/>
              <a:gd name="connsiteX1806" fmla="*/ 4519994 w 9915525"/>
              <a:gd name="connsiteY1806" fmla="*/ 5978380 h 6819900"/>
              <a:gd name="connsiteX1807" fmla="*/ 4563085 w 9915525"/>
              <a:gd name="connsiteY1807" fmla="*/ 6053060 h 6819900"/>
              <a:gd name="connsiteX1808" fmla="*/ 4567578 w 9915525"/>
              <a:gd name="connsiteY1808" fmla="*/ 6103208 h 6819900"/>
              <a:gd name="connsiteX1809" fmla="*/ 4573607 w 9915525"/>
              <a:gd name="connsiteY1809" fmla="*/ 6127616 h 6819900"/>
              <a:gd name="connsiteX1810" fmla="*/ 4583305 w 9915525"/>
              <a:gd name="connsiteY1810" fmla="*/ 6185942 h 6819900"/>
              <a:gd name="connsiteX1811" fmla="*/ 4596452 w 9915525"/>
              <a:gd name="connsiteY1811" fmla="*/ 6251701 h 6819900"/>
              <a:gd name="connsiteX1812" fmla="*/ 4615740 w 9915525"/>
              <a:gd name="connsiteY1812" fmla="*/ 6281815 h 6819900"/>
              <a:gd name="connsiteX1813" fmla="*/ 4626459 w 9915525"/>
              <a:gd name="connsiteY1813" fmla="*/ 6309139 h 6819900"/>
              <a:gd name="connsiteX1814" fmla="*/ 4617690 w 9915525"/>
              <a:gd name="connsiteY1814" fmla="*/ 6387352 h 6819900"/>
              <a:gd name="connsiteX1815" fmla="*/ 4589547 w 9915525"/>
              <a:gd name="connsiteY1815" fmla="*/ 6378134 h 6819900"/>
              <a:gd name="connsiteX1816" fmla="*/ 2750205 w 9915525"/>
              <a:gd name="connsiteY1816" fmla="*/ 6360425 h 6819900"/>
              <a:gd name="connsiteX1817" fmla="*/ 2747823 w 9915525"/>
              <a:gd name="connsiteY1817" fmla="*/ 6345721 h 6819900"/>
              <a:gd name="connsiteX1818" fmla="*/ 2777415 w 9915525"/>
              <a:gd name="connsiteY1818" fmla="*/ 6359942 h 6819900"/>
              <a:gd name="connsiteX1819" fmla="*/ 2750205 w 9915525"/>
              <a:gd name="connsiteY1819" fmla="*/ 6360425 h 6819900"/>
              <a:gd name="connsiteX1820" fmla="*/ 2716254 w 9915525"/>
              <a:gd name="connsiteY1820" fmla="*/ 6306594 h 6819900"/>
              <a:gd name="connsiteX1821" fmla="*/ 2724673 w 9915525"/>
              <a:gd name="connsiteY1821" fmla="*/ 6267886 h 6819900"/>
              <a:gd name="connsiteX1822" fmla="*/ 2758365 w 9915525"/>
              <a:gd name="connsiteY1822" fmla="*/ 6298030 h 6819900"/>
              <a:gd name="connsiteX1823" fmla="*/ 2740348 w 9915525"/>
              <a:gd name="connsiteY1823" fmla="*/ 6330805 h 6819900"/>
              <a:gd name="connsiteX1824" fmla="*/ 2716254 w 9915525"/>
              <a:gd name="connsiteY1824" fmla="*/ 6306594 h 6819900"/>
              <a:gd name="connsiteX1825" fmla="*/ 3407946 w 9915525"/>
              <a:gd name="connsiteY1825" fmla="*/ 6261710 h 6819900"/>
              <a:gd name="connsiteX1826" fmla="*/ 3320486 w 9915525"/>
              <a:gd name="connsiteY1826" fmla="*/ 6156974 h 6819900"/>
              <a:gd name="connsiteX1827" fmla="*/ 3351338 w 9915525"/>
              <a:gd name="connsiteY1827" fmla="*/ 6161736 h 6819900"/>
              <a:gd name="connsiteX1828" fmla="*/ 3362321 w 9915525"/>
              <a:gd name="connsiteY1828" fmla="*/ 6136683 h 6819900"/>
              <a:gd name="connsiteX1829" fmla="*/ 3359104 w 9915525"/>
              <a:gd name="connsiteY1829" fmla="*/ 6089534 h 6819900"/>
              <a:gd name="connsiteX1830" fmla="*/ 3377490 w 9915525"/>
              <a:gd name="connsiteY1830" fmla="*/ 6076546 h 6819900"/>
              <a:gd name="connsiteX1831" fmla="*/ 3397599 w 9915525"/>
              <a:gd name="connsiteY1831" fmla="*/ 6111730 h 6819900"/>
              <a:gd name="connsiteX1832" fmla="*/ 3396540 w 9915525"/>
              <a:gd name="connsiteY1832" fmla="*/ 6149830 h 6819900"/>
              <a:gd name="connsiteX1833" fmla="*/ 3425115 w 9915525"/>
              <a:gd name="connsiteY1833" fmla="*/ 6210155 h 6819900"/>
              <a:gd name="connsiteX1834" fmla="*/ 3444165 w 9915525"/>
              <a:gd name="connsiteY1834" fmla="*/ 6245080 h 6819900"/>
              <a:gd name="connsiteX1835" fmla="*/ 3463215 w 9915525"/>
              <a:gd name="connsiteY1835" fmla="*/ 6278856 h 6819900"/>
              <a:gd name="connsiteX1836" fmla="*/ 3477503 w 9915525"/>
              <a:gd name="connsiteY1836" fmla="*/ 6296149 h 6819900"/>
              <a:gd name="connsiteX1837" fmla="*/ 3484646 w 9915525"/>
              <a:gd name="connsiteY1837" fmla="*/ 6330767 h 6819900"/>
              <a:gd name="connsiteX1838" fmla="*/ 3407946 w 9915525"/>
              <a:gd name="connsiteY1838" fmla="*/ 6261710 h 6819900"/>
              <a:gd name="connsiteX1839" fmla="*/ 7854240 w 9915525"/>
              <a:gd name="connsiteY1839" fmla="*/ 6273655 h 6819900"/>
              <a:gd name="connsiteX1840" fmla="*/ 7863765 w 9915525"/>
              <a:gd name="connsiteY1840" fmla="*/ 6264130 h 6819900"/>
              <a:gd name="connsiteX1841" fmla="*/ 7873290 w 9915525"/>
              <a:gd name="connsiteY1841" fmla="*/ 6273655 h 6819900"/>
              <a:gd name="connsiteX1842" fmla="*/ 7863765 w 9915525"/>
              <a:gd name="connsiteY1842" fmla="*/ 6283180 h 6819900"/>
              <a:gd name="connsiteX1843" fmla="*/ 7854240 w 9915525"/>
              <a:gd name="connsiteY1843" fmla="*/ 6273655 h 6819900"/>
              <a:gd name="connsiteX1844" fmla="*/ 5336724 w 9915525"/>
              <a:gd name="connsiteY1844" fmla="*/ 6267564 h 6819900"/>
              <a:gd name="connsiteX1845" fmla="*/ 5349727 w 9915525"/>
              <a:gd name="connsiteY1845" fmla="*/ 6245080 h 6819900"/>
              <a:gd name="connsiteX1846" fmla="*/ 5358690 w 9915525"/>
              <a:gd name="connsiteY1846" fmla="*/ 6259368 h 6819900"/>
              <a:gd name="connsiteX1847" fmla="*/ 5336724 w 9915525"/>
              <a:gd name="connsiteY1847" fmla="*/ 6267564 h 6819900"/>
              <a:gd name="connsiteX1848" fmla="*/ 8060615 w 9915525"/>
              <a:gd name="connsiteY1848" fmla="*/ 6238730 h 6819900"/>
              <a:gd name="connsiteX1849" fmla="*/ 8068553 w 9915525"/>
              <a:gd name="connsiteY1849" fmla="*/ 6216505 h 6819900"/>
              <a:gd name="connsiteX1850" fmla="*/ 8082840 w 9915525"/>
              <a:gd name="connsiteY1850" fmla="*/ 6230793 h 6819900"/>
              <a:gd name="connsiteX1851" fmla="*/ 8060615 w 9915525"/>
              <a:gd name="connsiteY1851" fmla="*/ 6238730 h 6819900"/>
              <a:gd name="connsiteX1852" fmla="*/ 1917584 w 9915525"/>
              <a:gd name="connsiteY1852" fmla="*/ 6225155 h 6819900"/>
              <a:gd name="connsiteX1853" fmla="*/ 1906239 w 9915525"/>
              <a:gd name="connsiteY1853" fmla="*/ 6206395 h 6819900"/>
              <a:gd name="connsiteX1854" fmla="*/ 1939215 w 9915525"/>
              <a:gd name="connsiteY1854" fmla="*/ 6216505 h 6819900"/>
              <a:gd name="connsiteX1855" fmla="*/ 1917584 w 9915525"/>
              <a:gd name="connsiteY1855" fmla="*/ 6225155 h 6819900"/>
              <a:gd name="connsiteX1856" fmla="*/ 8566234 w 9915525"/>
              <a:gd name="connsiteY1856" fmla="*/ 6205914 h 6819900"/>
              <a:gd name="connsiteX1857" fmla="*/ 8549565 w 9915525"/>
              <a:gd name="connsiteY1857" fmla="*/ 6154682 h 6819900"/>
              <a:gd name="connsiteX1858" fmla="*/ 8539896 w 9915525"/>
              <a:gd name="connsiteY1858" fmla="*/ 6106879 h 6819900"/>
              <a:gd name="connsiteX1859" fmla="*/ 8516569 w 9915525"/>
              <a:gd name="connsiteY1859" fmla="*/ 6068216 h 6819900"/>
              <a:gd name="connsiteX1860" fmla="*/ 8484409 w 9915525"/>
              <a:gd name="connsiteY1860" fmla="*/ 6035530 h 6819900"/>
              <a:gd name="connsiteX1861" fmla="*/ 8470106 w 9915525"/>
              <a:gd name="connsiteY1861" fmla="*/ 5955437 h 6819900"/>
              <a:gd name="connsiteX1862" fmla="*/ 8501940 w 9915525"/>
              <a:gd name="connsiteY1862" fmla="*/ 5964859 h 6819900"/>
              <a:gd name="connsiteX1863" fmla="*/ 8526871 w 9915525"/>
              <a:gd name="connsiteY1863" fmla="*/ 6009198 h 6819900"/>
              <a:gd name="connsiteX1864" fmla="*/ 8568879 w 9915525"/>
              <a:gd name="connsiteY1864" fmla="*/ 5999469 h 6819900"/>
              <a:gd name="connsiteX1865" fmla="*/ 8610737 w 9915525"/>
              <a:gd name="connsiteY1865" fmla="*/ 6002631 h 6819900"/>
              <a:gd name="connsiteX1866" fmla="*/ 8587986 w 9915525"/>
              <a:gd name="connsiteY1866" fmla="*/ 6040395 h 6819900"/>
              <a:gd name="connsiteX1867" fmla="*/ 8566871 w 9915525"/>
              <a:gd name="connsiteY1867" fmla="*/ 6062145 h 6819900"/>
              <a:gd name="connsiteX1868" fmla="*/ 8574660 w 9915525"/>
              <a:gd name="connsiteY1868" fmla="*/ 6100333 h 6819900"/>
              <a:gd name="connsiteX1869" fmla="*/ 8591235 w 9915525"/>
              <a:gd name="connsiteY1869" fmla="*/ 6207103 h 6819900"/>
              <a:gd name="connsiteX1870" fmla="*/ 8566234 w 9915525"/>
              <a:gd name="connsiteY1870" fmla="*/ 6205914 h 6819900"/>
              <a:gd name="connsiteX1871" fmla="*/ 4053765 w 9915525"/>
              <a:gd name="connsiteY1871" fmla="*/ 6197455 h 6819900"/>
              <a:gd name="connsiteX1872" fmla="*/ 4063290 w 9915525"/>
              <a:gd name="connsiteY1872" fmla="*/ 6187930 h 6819900"/>
              <a:gd name="connsiteX1873" fmla="*/ 4072815 w 9915525"/>
              <a:gd name="connsiteY1873" fmla="*/ 6197455 h 6819900"/>
              <a:gd name="connsiteX1874" fmla="*/ 4063290 w 9915525"/>
              <a:gd name="connsiteY1874" fmla="*/ 6206980 h 6819900"/>
              <a:gd name="connsiteX1875" fmla="*/ 4053765 w 9915525"/>
              <a:gd name="connsiteY1875" fmla="*/ 6197455 h 6819900"/>
              <a:gd name="connsiteX1876" fmla="*/ 8165390 w 9915525"/>
              <a:gd name="connsiteY1876" fmla="*/ 6181580 h 6819900"/>
              <a:gd name="connsiteX1877" fmla="*/ 8159040 w 9915525"/>
              <a:gd name="connsiteY1877" fmla="*/ 6157767 h 6819900"/>
              <a:gd name="connsiteX1878" fmla="*/ 8195235 w 9915525"/>
              <a:gd name="connsiteY1878" fmla="*/ 6151735 h 6819900"/>
              <a:gd name="connsiteX1879" fmla="*/ 8189203 w 9915525"/>
              <a:gd name="connsiteY1879" fmla="*/ 6187930 h 6819900"/>
              <a:gd name="connsiteX1880" fmla="*/ 8165390 w 9915525"/>
              <a:gd name="connsiteY1880" fmla="*/ 6181580 h 6819900"/>
              <a:gd name="connsiteX1881" fmla="*/ 4039884 w 9915525"/>
              <a:gd name="connsiteY1881" fmla="*/ 6160013 h 6819900"/>
              <a:gd name="connsiteX1882" fmla="*/ 4057199 w 9915525"/>
              <a:gd name="connsiteY1882" fmla="*/ 6146914 h 6819900"/>
              <a:gd name="connsiteX1883" fmla="*/ 4054327 w 9915525"/>
              <a:gd name="connsiteY1883" fmla="*/ 6168880 h 6819900"/>
              <a:gd name="connsiteX1884" fmla="*/ 4039884 w 9915525"/>
              <a:gd name="connsiteY1884" fmla="*/ 6160013 h 6819900"/>
              <a:gd name="connsiteX1885" fmla="*/ 4368033 w 9915525"/>
              <a:gd name="connsiteY1885" fmla="*/ 6130673 h 6819900"/>
              <a:gd name="connsiteX1886" fmla="*/ 4360171 w 9915525"/>
              <a:gd name="connsiteY1886" fmla="*/ 6099716 h 6819900"/>
              <a:gd name="connsiteX1887" fmla="*/ 4320130 w 9915525"/>
              <a:gd name="connsiteY1887" fmla="*/ 6045055 h 6819900"/>
              <a:gd name="connsiteX1888" fmla="*/ 4301415 w 9915525"/>
              <a:gd name="connsiteY1888" fmla="*/ 6030768 h 6819900"/>
              <a:gd name="connsiteX1889" fmla="*/ 4310940 w 9915525"/>
              <a:gd name="connsiteY1889" fmla="*/ 6016480 h 6819900"/>
              <a:gd name="connsiteX1890" fmla="*/ 4311461 w 9915525"/>
              <a:gd name="connsiteY1890" fmla="*/ 5976792 h 6819900"/>
              <a:gd name="connsiteX1891" fmla="*/ 4301824 w 9915525"/>
              <a:gd name="connsiteY1891" fmla="*/ 5811440 h 6819900"/>
              <a:gd name="connsiteX1892" fmla="*/ 4333188 w 9915525"/>
              <a:gd name="connsiteY1892" fmla="*/ 5890983 h 6819900"/>
              <a:gd name="connsiteX1893" fmla="*/ 4338685 w 9915525"/>
              <a:gd name="connsiteY1893" fmla="*/ 5915955 h 6819900"/>
              <a:gd name="connsiteX1894" fmla="*/ 4349040 w 9915525"/>
              <a:gd name="connsiteY1894" fmla="*/ 5953964 h 6819900"/>
              <a:gd name="connsiteX1895" fmla="*/ 4362375 w 9915525"/>
              <a:gd name="connsiteY1895" fmla="*/ 5996639 h 6819900"/>
              <a:gd name="connsiteX1896" fmla="*/ 4375710 w 9915525"/>
              <a:gd name="connsiteY1896" fmla="*/ 6041899 h 6819900"/>
              <a:gd name="connsiteX1897" fmla="*/ 4384690 w 9915525"/>
              <a:gd name="connsiteY1897" fmla="*/ 6082005 h 6819900"/>
              <a:gd name="connsiteX1898" fmla="*/ 4399692 w 9915525"/>
              <a:gd name="connsiteY1898" fmla="*/ 6118874 h 6819900"/>
              <a:gd name="connsiteX1899" fmla="*/ 4368033 w 9915525"/>
              <a:gd name="connsiteY1899" fmla="*/ 6130673 h 6819900"/>
              <a:gd name="connsiteX1900" fmla="*/ 4137126 w 9915525"/>
              <a:gd name="connsiteY1900" fmla="*/ 6122765 h 6819900"/>
              <a:gd name="connsiteX1901" fmla="*/ 4124505 w 9915525"/>
              <a:gd name="connsiteY1901" fmla="*/ 6083155 h 6819900"/>
              <a:gd name="connsiteX1902" fmla="*/ 4152350 w 9915525"/>
              <a:gd name="connsiteY1902" fmla="*/ 6111730 h 6819900"/>
              <a:gd name="connsiteX1903" fmla="*/ 4164954 w 9915525"/>
              <a:gd name="connsiteY1903" fmla="*/ 6139434 h 6819900"/>
              <a:gd name="connsiteX1904" fmla="*/ 4137126 w 9915525"/>
              <a:gd name="connsiteY1904" fmla="*/ 6122765 h 6819900"/>
              <a:gd name="connsiteX1905" fmla="*/ 5130090 w 9915525"/>
              <a:gd name="connsiteY1905" fmla="*/ 6107530 h 6819900"/>
              <a:gd name="connsiteX1906" fmla="*/ 5139615 w 9915525"/>
              <a:gd name="connsiteY1906" fmla="*/ 6092680 h 6819900"/>
              <a:gd name="connsiteX1907" fmla="*/ 5149140 w 9915525"/>
              <a:gd name="connsiteY1907" fmla="*/ 6101643 h 6819900"/>
              <a:gd name="connsiteX1908" fmla="*/ 5139615 w 9915525"/>
              <a:gd name="connsiteY1908" fmla="*/ 6116493 h 6819900"/>
              <a:gd name="connsiteX1909" fmla="*/ 5130090 w 9915525"/>
              <a:gd name="connsiteY1909" fmla="*/ 6107530 h 6819900"/>
              <a:gd name="connsiteX1910" fmla="*/ 1834440 w 9915525"/>
              <a:gd name="connsiteY1910" fmla="*/ 6078393 h 6819900"/>
              <a:gd name="connsiteX1911" fmla="*/ 1844679 w 9915525"/>
              <a:gd name="connsiteY1911" fmla="*/ 6065931 h 6819900"/>
              <a:gd name="connsiteX1912" fmla="*/ 1854919 w 9915525"/>
              <a:gd name="connsiteY1912" fmla="*/ 6078393 h 6819900"/>
              <a:gd name="connsiteX1913" fmla="*/ 1844679 w 9915525"/>
              <a:gd name="connsiteY1913" fmla="*/ 6090855 h 6819900"/>
              <a:gd name="connsiteX1914" fmla="*/ 1834440 w 9915525"/>
              <a:gd name="connsiteY1914" fmla="*/ 6078393 h 6819900"/>
              <a:gd name="connsiteX1915" fmla="*/ 5094173 w 9915525"/>
              <a:gd name="connsiteY1915" fmla="*/ 6052794 h 6819900"/>
              <a:gd name="connsiteX1916" fmla="*/ 5120565 w 9915525"/>
              <a:gd name="connsiteY1916" fmla="*/ 6049024 h 6819900"/>
              <a:gd name="connsiteX1917" fmla="*/ 5105484 w 9915525"/>
              <a:gd name="connsiteY1917" fmla="*/ 6064105 h 6819900"/>
              <a:gd name="connsiteX1918" fmla="*/ 5094173 w 9915525"/>
              <a:gd name="connsiteY1918" fmla="*/ 6052794 h 6819900"/>
              <a:gd name="connsiteX1919" fmla="*/ 8120338 w 9915525"/>
              <a:gd name="connsiteY1919" fmla="*/ 6049091 h 6819900"/>
              <a:gd name="connsiteX1920" fmla="*/ 8120716 w 9915525"/>
              <a:gd name="connsiteY1920" fmla="*/ 6026143 h 6819900"/>
              <a:gd name="connsiteX1921" fmla="*/ 8159040 w 9915525"/>
              <a:gd name="connsiteY1921" fmla="*/ 6053900 h 6819900"/>
              <a:gd name="connsiteX1922" fmla="*/ 8120338 w 9915525"/>
              <a:gd name="connsiteY1922" fmla="*/ 6049091 h 6819900"/>
              <a:gd name="connsiteX1923" fmla="*/ 5441185 w 9915525"/>
              <a:gd name="connsiteY1923" fmla="*/ 6047436 h 6819900"/>
              <a:gd name="connsiteX1924" fmla="*/ 5442394 w 9915525"/>
              <a:gd name="connsiteY1924" fmla="*/ 5931058 h 6819900"/>
              <a:gd name="connsiteX1925" fmla="*/ 5465846 w 9915525"/>
              <a:gd name="connsiteY1925" fmla="*/ 5944015 h 6819900"/>
              <a:gd name="connsiteX1926" fmla="*/ 5471880 w 9915525"/>
              <a:gd name="connsiteY1926" fmla="*/ 6006955 h 6819900"/>
              <a:gd name="connsiteX1927" fmla="*/ 5465796 w 9915525"/>
              <a:gd name="connsiteY1927" fmla="*/ 6030768 h 6819900"/>
              <a:gd name="connsiteX1928" fmla="*/ 5441185 w 9915525"/>
              <a:gd name="connsiteY1928" fmla="*/ 6047436 h 6819900"/>
              <a:gd name="connsiteX1929" fmla="*/ 5077896 w 9915525"/>
              <a:gd name="connsiteY1929" fmla="*/ 5959940 h 6819900"/>
              <a:gd name="connsiteX1930" fmla="*/ 5097948 w 9915525"/>
              <a:gd name="connsiteY1930" fmla="*/ 5921230 h 6819900"/>
              <a:gd name="connsiteX1931" fmla="*/ 5109292 w 9915525"/>
              <a:gd name="connsiteY1931" fmla="*/ 5946690 h 6819900"/>
              <a:gd name="connsiteX1932" fmla="*/ 5077896 w 9915525"/>
              <a:gd name="connsiteY1932" fmla="*/ 5959940 h 6819900"/>
              <a:gd name="connsiteX1933" fmla="*/ 1153403 w 9915525"/>
              <a:gd name="connsiteY1933" fmla="*/ 5921230 h 6819900"/>
              <a:gd name="connsiteX1934" fmla="*/ 1138473 w 9915525"/>
              <a:gd name="connsiteY1934" fmla="*/ 5902180 h 6819900"/>
              <a:gd name="connsiteX1935" fmla="*/ 1129590 w 9915525"/>
              <a:gd name="connsiteY1935" fmla="*/ 5887893 h 6819900"/>
              <a:gd name="connsiteX1936" fmla="*/ 1147545 w 9915525"/>
              <a:gd name="connsiteY1936" fmla="*/ 5873605 h 6819900"/>
              <a:gd name="connsiteX1937" fmla="*/ 1191336 w 9915525"/>
              <a:gd name="connsiteY1937" fmla="*/ 5931024 h 6819900"/>
              <a:gd name="connsiteX1938" fmla="*/ 1153403 w 9915525"/>
              <a:gd name="connsiteY1938" fmla="*/ 5921230 h 6819900"/>
              <a:gd name="connsiteX1939" fmla="*/ 4840285 w 9915525"/>
              <a:gd name="connsiteY1939" fmla="*/ 5924400 h 6819900"/>
              <a:gd name="connsiteX1940" fmla="*/ 4864655 w 9915525"/>
              <a:gd name="connsiteY1940" fmla="*/ 5899635 h 6819900"/>
              <a:gd name="connsiteX1941" fmla="*/ 4855183 w 9915525"/>
              <a:gd name="connsiteY1941" fmla="*/ 5940280 h 6819900"/>
              <a:gd name="connsiteX1942" fmla="*/ 4840285 w 9915525"/>
              <a:gd name="connsiteY1942" fmla="*/ 5924400 h 6819900"/>
              <a:gd name="connsiteX1943" fmla="*/ 8823300 w 9915525"/>
              <a:gd name="connsiteY1943" fmla="*/ 5900543 h 6819900"/>
              <a:gd name="connsiteX1944" fmla="*/ 8806740 w 9915525"/>
              <a:gd name="connsiteY1944" fmla="*/ 5854555 h 6819900"/>
              <a:gd name="connsiteX1945" fmla="*/ 8816265 w 9915525"/>
              <a:gd name="connsiteY1945" fmla="*/ 5839605 h 6819900"/>
              <a:gd name="connsiteX1946" fmla="*/ 8837696 w 9915525"/>
              <a:gd name="connsiteY1946" fmla="*/ 5827699 h 6819900"/>
              <a:gd name="connsiteX1947" fmla="*/ 8860009 w 9915525"/>
              <a:gd name="connsiteY1947" fmla="*/ 5871589 h 6819900"/>
              <a:gd name="connsiteX1948" fmla="*/ 8855138 w 9915525"/>
              <a:gd name="connsiteY1948" fmla="*/ 5915990 h 6819900"/>
              <a:gd name="connsiteX1949" fmla="*/ 8823300 w 9915525"/>
              <a:gd name="connsiteY1949" fmla="*/ 5900543 h 6819900"/>
              <a:gd name="connsiteX1950" fmla="*/ 6330240 w 9915525"/>
              <a:gd name="connsiteY1950" fmla="*/ 5887893 h 6819900"/>
              <a:gd name="connsiteX1951" fmla="*/ 6344528 w 9915525"/>
              <a:gd name="connsiteY1951" fmla="*/ 5864080 h 6819900"/>
              <a:gd name="connsiteX1952" fmla="*/ 6358815 w 9915525"/>
              <a:gd name="connsiteY1952" fmla="*/ 5887893 h 6819900"/>
              <a:gd name="connsiteX1953" fmla="*/ 6344528 w 9915525"/>
              <a:gd name="connsiteY1953" fmla="*/ 5911705 h 6819900"/>
              <a:gd name="connsiteX1954" fmla="*/ 6330240 w 9915525"/>
              <a:gd name="connsiteY1954" fmla="*/ 5887893 h 6819900"/>
              <a:gd name="connsiteX1955" fmla="*/ 8189364 w 9915525"/>
              <a:gd name="connsiteY1955" fmla="*/ 5876721 h 6819900"/>
              <a:gd name="connsiteX1956" fmla="*/ 8222216 w 9915525"/>
              <a:gd name="connsiteY1956" fmla="*/ 5868454 h 6819900"/>
              <a:gd name="connsiteX1957" fmla="*/ 8204445 w 9915525"/>
              <a:gd name="connsiteY1957" fmla="*/ 5902180 h 6819900"/>
              <a:gd name="connsiteX1958" fmla="*/ 8189364 w 9915525"/>
              <a:gd name="connsiteY1958" fmla="*/ 5876721 h 6819900"/>
              <a:gd name="connsiteX1959" fmla="*/ 5783882 w 9915525"/>
              <a:gd name="connsiteY1959" fmla="*/ 5886046 h 6819900"/>
              <a:gd name="connsiteX1960" fmla="*/ 5792078 w 9915525"/>
              <a:gd name="connsiteY1960" fmla="*/ 5864080 h 6819900"/>
              <a:gd name="connsiteX1961" fmla="*/ 5806365 w 9915525"/>
              <a:gd name="connsiteY1961" fmla="*/ 5873043 h 6819900"/>
              <a:gd name="connsiteX1962" fmla="*/ 5783882 w 9915525"/>
              <a:gd name="connsiteY1962" fmla="*/ 5886046 h 6819900"/>
              <a:gd name="connsiteX1963" fmla="*/ 5992004 w 9915525"/>
              <a:gd name="connsiteY1963" fmla="*/ 5870047 h 6819900"/>
              <a:gd name="connsiteX1964" fmla="*/ 5984681 w 9915525"/>
              <a:gd name="connsiteY1964" fmla="*/ 5825980 h 6819900"/>
              <a:gd name="connsiteX1965" fmla="*/ 5973074 w 9915525"/>
              <a:gd name="connsiteY1965" fmla="*/ 5774903 h 6819900"/>
              <a:gd name="connsiteX1966" fmla="*/ 5997817 w 9915525"/>
              <a:gd name="connsiteY1966" fmla="*/ 5764109 h 6819900"/>
              <a:gd name="connsiteX1967" fmla="*/ 6031294 w 9915525"/>
              <a:gd name="connsiteY1967" fmla="*/ 5772324 h 6819900"/>
              <a:gd name="connsiteX1968" fmla="*/ 6038614 w 9915525"/>
              <a:gd name="connsiteY1968" fmla="*/ 5822455 h 6819900"/>
              <a:gd name="connsiteX1969" fmla="*/ 6020103 w 9915525"/>
              <a:gd name="connsiteY1969" fmla="*/ 5876046 h 6819900"/>
              <a:gd name="connsiteX1970" fmla="*/ 5992004 w 9915525"/>
              <a:gd name="connsiteY1970" fmla="*/ 5870047 h 6819900"/>
              <a:gd name="connsiteX1971" fmla="*/ 8940090 w 9915525"/>
              <a:gd name="connsiteY1971" fmla="*/ 5873605 h 6819900"/>
              <a:gd name="connsiteX1972" fmla="*/ 8949615 w 9915525"/>
              <a:gd name="connsiteY1972" fmla="*/ 5864080 h 6819900"/>
              <a:gd name="connsiteX1973" fmla="*/ 8959140 w 9915525"/>
              <a:gd name="connsiteY1973" fmla="*/ 5873605 h 6819900"/>
              <a:gd name="connsiteX1974" fmla="*/ 8949615 w 9915525"/>
              <a:gd name="connsiteY1974" fmla="*/ 5883130 h 6819900"/>
              <a:gd name="connsiteX1975" fmla="*/ 8940090 w 9915525"/>
              <a:gd name="connsiteY1975" fmla="*/ 5873605 h 6819900"/>
              <a:gd name="connsiteX1976" fmla="*/ 4898728 w 9915525"/>
              <a:gd name="connsiteY1976" fmla="*/ 5847187 h 6819900"/>
              <a:gd name="connsiteX1977" fmla="*/ 4896123 w 9915525"/>
              <a:gd name="connsiteY1977" fmla="*/ 5814074 h 6819900"/>
              <a:gd name="connsiteX1978" fmla="*/ 4930065 w 9915525"/>
              <a:gd name="connsiteY1978" fmla="*/ 5825418 h 6819900"/>
              <a:gd name="connsiteX1979" fmla="*/ 4898728 w 9915525"/>
              <a:gd name="connsiteY1979" fmla="*/ 5847187 h 6819900"/>
              <a:gd name="connsiteX1980" fmla="*/ 4825290 w 9915525"/>
              <a:gd name="connsiteY1980" fmla="*/ 5840268 h 6819900"/>
              <a:gd name="connsiteX1981" fmla="*/ 4838559 w 9915525"/>
              <a:gd name="connsiteY1981" fmla="*/ 5825980 h 6819900"/>
              <a:gd name="connsiteX1982" fmla="*/ 4857310 w 9915525"/>
              <a:gd name="connsiteY1982" fmla="*/ 5840268 h 6819900"/>
              <a:gd name="connsiteX1983" fmla="*/ 4844041 w 9915525"/>
              <a:gd name="connsiteY1983" fmla="*/ 5854555 h 6819900"/>
              <a:gd name="connsiteX1984" fmla="*/ 4825290 w 9915525"/>
              <a:gd name="connsiteY1984" fmla="*/ 5840268 h 6819900"/>
              <a:gd name="connsiteX1985" fmla="*/ 3646571 w 9915525"/>
              <a:gd name="connsiteY1985" fmla="*/ 5827786 h 6819900"/>
              <a:gd name="connsiteX1986" fmla="*/ 3615615 w 9915525"/>
              <a:gd name="connsiteY1986" fmla="*/ 5800922 h 6819900"/>
              <a:gd name="connsiteX1987" fmla="*/ 3598946 w 9915525"/>
              <a:gd name="connsiteY1987" fmla="*/ 5778275 h 6819900"/>
              <a:gd name="connsiteX1988" fmla="*/ 3594184 w 9915525"/>
              <a:gd name="connsiteY1988" fmla="*/ 5762721 h 6819900"/>
              <a:gd name="connsiteX1989" fmla="*/ 3606090 w 9915525"/>
              <a:gd name="connsiteY1989" fmla="*/ 5740628 h 6819900"/>
              <a:gd name="connsiteX1990" fmla="*/ 3563228 w 9915525"/>
              <a:gd name="connsiteY1990" fmla="*/ 5712188 h 6819900"/>
              <a:gd name="connsiteX1991" fmla="*/ 3529890 w 9915525"/>
              <a:gd name="connsiteY1991" fmla="*/ 5707458 h 6819900"/>
              <a:gd name="connsiteX1992" fmla="*/ 3549913 w 9915525"/>
              <a:gd name="connsiteY1992" fmla="*/ 5679686 h 6819900"/>
              <a:gd name="connsiteX1993" fmla="*/ 3563576 w 9915525"/>
              <a:gd name="connsiteY1993" fmla="*/ 5628017 h 6819900"/>
              <a:gd name="connsiteX1994" fmla="*/ 3572623 w 9915525"/>
              <a:gd name="connsiteY1994" fmla="*/ 5584461 h 6819900"/>
              <a:gd name="connsiteX1995" fmla="*/ 3582199 w 9915525"/>
              <a:gd name="connsiteY1995" fmla="*/ 5587982 h 6819900"/>
              <a:gd name="connsiteX1996" fmla="*/ 3600298 w 9915525"/>
              <a:gd name="connsiteY1996" fmla="*/ 5606514 h 6819900"/>
              <a:gd name="connsiteX1997" fmla="*/ 3637996 w 9915525"/>
              <a:gd name="connsiteY1997" fmla="*/ 5642237 h 6819900"/>
              <a:gd name="connsiteX1998" fmla="*/ 3671790 w 9915525"/>
              <a:gd name="connsiteY1998" fmla="*/ 5686985 h 6819900"/>
              <a:gd name="connsiteX1999" fmla="*/ 3691815 w 9915525"/>
              <a:gd name="connsiteY1999" fmla="*/ 5721903 h 6819900"/>
              <a:gd name="connsiteX2000" fmla="*/ 3726172 w 9915525"/>
              <a:gd name="connsiteY2000" fmla="*/ 5768830 h 6819900"/>
              <a:gd name="connsiteX2001" fmla="*/ 3722771 w 9915525"/>
              <a:gd name="connsiteY2001" fmla="*/ 5799154 h 6819900"/>
              <a:gd name="connsiteX2002" fmla="*/ 3693534 w 9915525"/>
              <a:gd name="connsiteY2002" fmla="*/ 5823599 h 6819900"/>
              <a:gd name="connsiteX2003" fmla="*/ 3646571 w 9915525"/>
              <a:gd name="connsiteY2003" fmla="*/ 5827786 h 6819900"/>
              <a:gd name="connsiteX2004" fmla="*/ 8520990 w 9915525"/>
              <a:gd name="connsiteY2004" fmla="*/ 5822012 h 6819900"/>
              <a:gd name="connsiteX2005" fmla="*/ 8494796 w 9915525"/>
              <a:gd name="connsiteY2005" fmla="*/ 5779828 h 6819900"/>
              <a:gd name="connsiteX2006" fmla="*/ 8484957 w 9915525"/>
              <a:gd name="connsiteY2006" fmla="*/ 5754323 h 6819900"/>
              <a:gd name="connsiteX2007" fmla="*/ 8526570 w 9915525"/>
              <a:gd name="connsiteY2007" fmla="*/ 5756403 h 6819900"/>
              <a:gd name="connsiteX2008" fmla="*/ 8555441 w 9915525"/>
              <a:gd name="connsiteY2008" fmla="*/ 5804926 h 6819900"/>
              <a:gd name="connsiteX2009" fmla="*/ 8540022 w 9915525"/>
              <a:gd name="connsiteY2009" fmla="*/ 5845030 h 6819900"/>
              <a:gd name="connsiteX2010" fmla="*/ 8520990 w 9915525"/>
              <a:gd name="connsiteY2010" fmla="*/ 5822012 h 6819900"/>
              <a:gd name="connsiteX2011" fmla="*/ 1091490 w 9915525"/>
              <a:gd name="connsiteY2011" fmla="*/ 5817017 h 6819900"/>
              <a:gd name="connsiteX2012" fmla="*/ 1101015 w 9915525"/>
              <a:gd name="connsiteY2012" fmla="*/ 5802168 h 6819900"/>
              <a:gd name="connsiteX2013" fmla="*/ 1110540 w 9915525"/>
              <a:gd name="connsiteY2013" fmla="*/ 5811130 h 6819900"/>
              <a:gd name="connsiteX2014" fmla="*/ 1101015 w 9915525"/>
              <a:gd name="connsiteY2014" fmla="*/ 5825980 h 6819900"/>
              <a:gd name="connsiteX2015" fmla="*/ 1091490 w 9915525"/>
              <a:gd name="connsiteY2015" fmla="*/ 5817017 h 6819900"/>
              <a:gd name="connsiteX2016" fmla="*/ 4281237 w 9915525"/>
              <a:gd name="connsiteY2016" fmla="*/ 5792166 h 6819900"/>
              <a:gd name="connsiteX2017" fmla="*/ 4281237 w 9915525"/>
              <a:gd name="connsiteY2017" fmla="*/ 5775974 h 6819900"/>
              <a:gd name="connsiteX2018" fmla="*/ 4272840 w 9915525"/>
              <a:gd name="connsiteY2018" fmla="*/ 5768830 h 6819900"/>
              <a:gd name="connsiteX2019" fmla="*/ 4263315 w 9915525"/>
              <a:gd name="connsiteY2019" fmla="*/ 5753749 h 6819900"/>
              <a:gd name="connsiteX2020" fmla="*/ 4295758 w 9915525"/>
              <a:gd name="connsiteY2020" fmla="*/ 5761991 h 6819900"/>
              <a:gd name="connsiteX2021" fmla="*/ 4294057 w 9915525"/>
              <a:gd name="connsiteY2021" fmla="*/ 5789523 h 6819900"/>
              <a:gd name="connsiteX2022" fmla="*/ 4281237 w 9915525"/>
              <a:gd name="connsiteY2022" fmla="*/ 5792166 h 6819900"/>
              <a:gd name="connsiteX2023" fmla="*/ 7432224 w 9915525"/>
              <a:gd name="connsiteY2023" fmla="*/ 5791314 h 6819900"/>
              <a:gd name="connsiteX2024" fmla="*/ 7449990 w 9915525"/>
              <a:gd name="connsiteY2024" fmla="*/ 5768830 h 6819900"/>
              <a:gd name="connsiteX2025" fmla="*/ 7463715 w 9915525"/>
              <a:gd name="connsiteY2025" fmla="*/ 5783118 h 6819900"/>
              <a:gd name="connsiteX2026" fmla="*/ 7432224 w 9915525"/>
              <a:gd name="connsiteY2026" fmla="*/ 5791314 h 6819900"/>
              <a:gd name="connsiteX2027" fmla="*/ 8911515 w 9915525"/>
              <a:gd name="connsiteY2027" fmla="*/ 5769941 h 6819900"/>
              <a:gd name="connsiteX2028" fmla="*/ 8933306 w 9915525"/>
              <a:gd name="connsiteY2028" fmla="*/ 5738310 h 6819900"/>
              <a:gd name="connsiteX2029" fmla="*/ 8966643 w 9915525"/>
              <a:gd name="connsiteY2029" fmla="*/ 5737994 h 6819900"/>
              <a:gd name="connsiteX2030" fmla="*/ 8959782 w 9915525"/>
              <a:gd name="connsiteY2030" fmla="*/ 5759306 h 6819900"/>
              <a:gd name="connsiteX2031" fmla="*/ 8935327 w 9915525"/>
              <a:gd name="connsiteY2031" fmla="*/ 5778356 h 6819900"/>
              <a:gd name="connsiteX2032" fmla="*/ 8911515 w 9915525"/>
              <a:gd name="connsiteY2032" fmla="*/ 5769941 h 6819900"/>
              <a:gd name="connsiteX2033" fmla="*/ 1053390 w 9915525"/>
              <a:gd name="connsiteY2033" fmla="*/ 5754543 h 6819900"/>
              <a:gd name="connsiteX2034" fmla="*/ 1067678 w 9915525"/>
              <a:gd name="connsiteY2034" fmla="*/ 5740255 h 6819900"/>
              <a:gd name="connsiteX2035" fmla="*/ 1081965 w 9915525"/>
              <a:gd name="connsiteY2035" fmla="*/ 5754543 h 6819900"/>
              <a:gd name="connsiteX2036" fmla="*/ 1067678 w 9915525"/>
              <a:gd name="connsiteY2036" fmla="*/ 5768830 h 6819900"/>
              <a:gd name="connsiteX2037" fmla="*/ 1053390 w 9915525"/>
              <a:gd name="connsiteY2037" fmla="*/ 5754543 h 6819900"/>
              <a:gd name="connsiteX2038" fmla="*/ 9594338 w 9915525"/>
              <a:gd name="connsiteY2038" fmla="*/ 5734104 h 6819900"/>
              <a:gd name="connsiteX2039" fmla="*/ 9587790 w 9915525"/>
              <a:gd name="connsiteY2039" fmla="*/ 5701248 h 6819900"/>
              <a:gd name="connsiteX2040" fmla="*/ 9573502 w 9915525"/>
              <a:gd name="connsiteY2040" fmla="*/ 5660654 h 6819900"/>
              <a:gd name="connsiteX2041" fmla="*/ 9559215 w 9915525"/>
              <a:gd name="connsiteY2041" fmla="*/ 5617111 h 6819900"/>
              <a:gd name="connsiteX2042" fmla="*/ 9544927 w 9915525"/>
              <a:gd name="connsiteY2042" fmla="*/ 5587855 h 6819900"/>
              <a:gd name="connsiteX2043" fmla="*/ 9530786 w 9915525"/>
              <a:gd name="connsiteY2043" fmla="*/ 5580711 h 6819900"/>
              <a:gd name="connsiteX2044" fmla="*/ 9577046 w 9915525"/>
              <a:gd name="connsiteY2044" fmla="*/ 5551943 h 6819900"/>
              <a:gd name="connsiteX2045" fmla="*/ 9602868 w 9915525"/>
              <a:gd name="connsiteY2045" fmla="*/ 5570993 h 6819900"/>
              <a:gd name="connsiteX2046" fmla="*/ 9606300 w 9915525"/>
              <a:gd name="connsiteY2046" fmla="*/ 5663766 h 6819900"/>
              <a:gd name="connsiteX2047" fmla="*/ 9624065 w 9915525"/>
              <a:gd name="connsiteY2047" fmla="*/ 5704436 h 6819900"/>
              <a:gd name="connsiteX2048" fmla="*/ 9594338 w 9915525"/>
              <a:gd name="connsiteY2048" fmla="*/ 5734104 h 6819900"/>
              <a:gd name="connsiteX2049" fmla="*/ 5730165 w 9915525"/>
              <a:gd name="connsiteY2049" fmla="*/ 5678343 h 6819900"/>
              <a:gd name="connsiteX2050" fmla="*/ 5744453 w 9915525"/>
              <a:gd name="connsiteY2050" fmla="*/ 5664055 h 6819900"/>
              <a:gd name="connsiteX2051" fmla="*/ 5758740 w 9915525"/>
              <a:gd name="connsiteY2051" fmla="*/ 5678343 h 6819900"/>
              <a:gd name="connsiteX2052" fmla="*/ 5744453 w 9915525"/>
              <a:gd name="connsiteY2052" fmla="*/ 5692630 h 6819900"/>
              <a:gd name="connsiteX2053" fmla="*/ 5730165 w 9915525"/>
              <a:gd name="connsiteY2053" fmla="*/ 5678343 h 6819900"/>
              <a:gd name="connsiteX2054" fmla="*/ 8940090 w 9915525"/>
              <a:gd name="connsiteY2054" fmla="*/ 5669116 h 6819900"/>
              <a:gd name="connsiteX2055" fmla="*/ 8954377 w 9915525"/>
              <a:gd name="connsiteY2055" fmla="*/ 5651086 h 6819900"/>
              <a:gd name="connsiteX2056" fmla="*/ 8962884 w 9915525"/>
              <a:gd name="connsiteY2056" fmla="*/ 5677564 h 6819900"/>
              <a:gd name="connsiteX2057" fmla="*/ 8940090 w 9915525"/>
              <a:gd name="connsiteY2057" fmla="*/ 5669116 h 6819900"/>
              <a:gd name="connsiteX2058" fmla="*/ 6917218 w 9915525"/>
              <a:gd name="connsiteY2058" fmla="*/ 5634289 h 6819900"/>
              <a:gd name="connsiteX2059" fmla="*/ 6911265 w 9915525"/>
              <a:gd name="connsiteY2059" fmla="*/ 5577139 h 6819900"/>
              <a:gd name="connsiteX2060" fmla="*/ 6901740 w 9915525"/>
              <a:gd name="connsiteY2060" fmla="*/ 5549755 h 6819900"/>
              <a:gd name="connsiteX2061" fmla="*/ 6902570 w 9915525"/>
              <a:gd name="connsiteY2061" fmla="*/ 5487330 h 6819900"/>
              <a:gd name="connsiteX2062" fmla="*/ 6935935 w 9915525"/>
              <a:gd name="connsiteY2062" fmla="*/ 5555376 h 6819900"/>
              <a:gd name="connsiteX2063" fmla="*/ 6949332 w 9915525"/>
              <a:gd name="connsiteY2063" fmla="*/ 5620207 h 6819900"/>
              <a:gd name="connsiteX2064" fmla="*/ 6941031 w 9915525"/>
              <a:gd name="connsiteY2064" fmla="*/ 5664055 h 6819900"/>
              <a:gd name="connsiteX2065" fmla="*/ 6917218 w 9915525"/>
              <a:gd name="connsiteY2065" fmla="*/ 5634289 h 6819900"/>
              <a:gd name="connsiteX2066" fmla="*/ 9130590 w 9915525"/>
              <a:gd name="connsiteY2066" fmla="*/ 5649768 h 6819900"/>
              <a:gd name="connsiteX2067" fmla="*/ 9120032 w 9915525"/>
              <a:gd name="connsiteY2067" fmla="*/ 5635480 h 6819900"/>
              <a:gd name="connsiteX2068" fmla="*/ 9115650 w 9915525"/>
              <a:gd name="connsiteY2068" fmla="*/ 5610875 h 6819900"/>
              <a:gd name="connsiteX2069" fmla="*/ 9103350 w 9915525"/>
              <a:gd name="connsiteY2069" fmla="*/ 5581439 h 6819900"/>
              <a:gd name="connsiteX2070" fmla="*/ 9081009 w 9915525"/>
              <a:gd name="connsiteY2070" fmla="*/ 5550270 h 6819900"/>
              <a:gd name="connsiteX2071" fmla="*/ 9093898 w 9915525"/>
              <a:gd name="connsiteY2071" fmla="*/ 5528313 h 6819900"/>
              <a:gd name="connsiteX2072" fmla="*/ 9142902 w 9915525"/>
              <a:gd name="connsiteY2072" fmla="*/ 5607170 h 6819900"/>
              <a:gd name="connsiteX2073" fmla="*/ 9152021 w 9915525"/>
              <a:gd name="connsiteY2073" fmla="*/ 5635462 h 6819900"/>
              <a:gd name="connsiteX2074" fmla="*/ 9159165 w 9915525"/>
              <a:gd name="connsiteY2074" fmla="*/ 5649768 h 6819900"/>
              <a:gd name="connsiteX2075" fmla="*/ 9144877 w 9915525"/>
              <a:gd name="connsiteY2075" fmla="*/ 5664055 h 6819900"/>
              <a:gd name="connsiteX2076" fmla="*/ 9130590 w 9915525"/>
              <a:gd name="connsiteY2076" fmla="*/ 5649768 h 6819900"/>
              <a:gd name="connsiteX2077" fmla="*/ 3215565 w 9915525"/>
              <a:gd name="connsiteY2077" fmla="*/ 5630718 h 6819900"/>
              <a:gd name="connsiteX2078" fmla="*/ 3229853 w 9915525"/>
              <a:gd name="connsiteY2078" fmla="*/ 5616430 h 6819900"/>
              <a:gd name="connsiteX2079" fmla="*/ 3244140 w 9915525"/>
              <a:gd name="connsiteY2079" fmla="*/ 5630718 h 6819900"/>
              <a:gd name="connsiteX2080" fmla="*/ 3229853 w 9915525"/>
              <a:gd name="connsiteY2080" fmla="*/ 5645005 h 6819900"/>
              <a:gd name="connsiteX2081" fmla="*/ 3215565 w 9915525"/>
              <a:gd name="connsiteY2081" fmla="*/ 5630718 h 6819900"/>
              <a:gd name="connsiteX2082" fmla="*/ 5664993 w 9915525"/>
              <a:gd name="connsiteY2082" fmla="*/ 5626884 h 6819900"/>
              <a:gd name="connsiteX2083" fmla="*/ 5668818 w 9915525"/>
              <a:gd name="connsiteY2083" fmla="*/ 5612769 h 6819900"/>
              <a:gd name="connsiteX2084" fmla="*/ 5686588 w 9915525"/>
              <a:gd name="connsiteY2084" fmla="*/ 5625717 h 6819900"/>
              <a:gd name="connsiteX2085" fmla="*/ 5664993 w 9915525"/>
              <a:gd name="connsiteY2085" fmla="*/ 5626884 h 6819900"/>
              <a:gd name="connsiteX2086" fmla="*/ 1693470 w 9915525"/>
              <a:gd name="connsiteY2086" fmla="*/ 5605000 h 6819900"/>
              <a:gd name="connsiteX2087" fmla="*/ 1701090 w 9915525"/>
              <a:gd name="connsiteY2087" fmla="*/ 5578330 h 6819900"/>
              <a:gd name="connsiteX2088" fmla="*/ 1720140 w 9915525"/>
              <a:gd name="connsiteY2088" fmla="*/ 5597380 h 6819900"/>
              <a:gd name="connsiteX2089" fmla="*/ 1693470 w 9915525"/>
              <a:gd name="connsiteY2089" fmla="*/ 5605000 h 6819900"/>
              <a:gd name="connsiteX2090" fmla="*/ 5617691 w 9915525"/>
              <a:gd name="connsiteY2090" fmla="*/ 5606191 h 6819900"/>
              <a:gd name="connsiteX2091" fmla="*/ 5630153 w 9915525"/>
              <a:gd name="connsiteY2091" fmla="*/ 5595952 h 6819900"/>
              <a:gd name="connsiteX2092" fmla="*/ 5642615 w 9915525"/>
              <a:gd name="connsiteY2092" fmla="*/ 5606191 h 6819900"/>
              <a:gd name="connsiteX2093" fmla="*/ 5630153 w 9915525"/>
              <a:gd name="connsiteY2093" fmla="*/ 5616430 h 6819900"/>
              <a:gd name="connsiteX2094" fmla="*/ 5617691 w 9915525"/>
              <a:gd name="connsiteY2094" fmla="*/ 5606191 h 6819900"/>
              <a:gd name="connsiteX2095" fmla="*/ 967665 w 9915525"/>
              <a:gd name="connsiteY2095" fmla="*/ 5564043 h 6819900"/>
              <a:gd name="connsiteX2096" fmla="*/ 994335 w 9915525"/>
              <a:gd name="connsiteY2096" fmla="*/ 5551660 h 6819900"/>
              <a:gd name="connsiteX2097" fmla="*/ 986715 w 9915525"/>
              <a:gd name="connsiteY2097" fmla="*/ 5587855 h 6819900"/>
              <a:gd name="connsiteX2098" fmla="*/ 967665 w 9915525"/>
              <a:gd name="connsiteY2098" fmla="*/ 5564043 h 6819900"/>
              <a:gd name="connsiteX2099" fmla="*/ 9735427 w 9915525"/>
              <a:gd name="connsiteY2099" fmla="*/ 5540230 h 6819900"/>
              <a:gd name="connsiteX2100" fmla="*/ 9745514 w 9915525"/>
              <a:gd name="connsiteY2100" fmla="*/ 5530705 h 6819900"/>
              <a:gd name="connsiteX2101" fmla="*/ 9749715 w 9915525"/>
              <a:gd name="connsiteY2101" fmla="*/ 5540230 h 6819900"/>
              <a:gd name="connsiteX2102" fmla="*/ 9739628 w 9915525"/>
              <a:gd name="connsiteY2102" fmla="*/ 5549755 h 6819900"/>
              <a:gd name="connsiteX2103" fmla="*/ 9735427 w 9915525"/>
              <a:gd name="connsiteY2103" fmla="*/ 5540230 h 6819900"/>
              <a:gd name="connsiteX2104" fmla="*/ 9526356 w 9915525"/>
              <a:gd name="connsiteY2104" fmla="*/ 5533700 h 6819900"/>
              <a:gd name="connsiteX2105" fmla="*/ 9505817 w 9915525"/>
              <a:gd name="connsiteY2105" fmla="*/ 5506748 h 6819900"/>
              <a:gd name="connsiteX2106" fmla="*/ 9484120 w 9915525"/>
              <a:gd name="connsiteY2106" fmla="*/ 5466844 h 6819900"/>
              <a:gd name="connsiteX2107" fmla="*/ 9489581 w 9915525"/>
              <a:gd name="connsiteY2107" fmla="*/ 5466412 h 6819900"/>
              <a:gd name="connsiteX2108" fmla="*/ 9511178 w 9915525"/>
              <a:gd name="connsiteY2108" fmla="*/ 5483081 h 6819900"/>
              <a:gd name="connsiteX2109" fmla="*/ 9531816 w 9915525"/>
              <a:gd name="connsiteY2109" fmla="*/ 5531732 h 6819900"/>
              <a:gd name="connsiteX2110" fmla="*/ 9526356 w 9915525"/>
              <a:gd name="connsiteY2110" fmla="*/ 5533700 h 6819900"/>
              <a:gd name="connsiteX2111" fmla="*/ 958140 w 9915525"/>
              <a:gd name="connsiteY2111" fmla="*/ 5516980 h 6819900"/>
              <a:gd name="connsiteX2112" fmla="*/ 967665 w 9915525"/>
              <a:gd name="connsiteY2112" fmla="*/ 5502130 h 6819900"/>
              <a:gd name="connsiteX2113" fmla="*/ 977190 w 9915525"/>
              <a:gd name="connsiteY2113" fmla="*/ 5511093 h 6819900"/>
              <a:gd name="connsiteX2114" fmla="*/ 967665 w 9915525"/>
              <a:gd name="connsiteY2114" fmla="*/ 5525943 h 6819900"/>
              <a:gd name="connsiteX2115" fmla="*/ 958140 w 9915525"/>
              <a:gd name="connsiteY2115" fmla="*/ 5516980 h 6819900"/>
              <a:gd name="connsiteX2116" fmla="*/ 1507273 w 9915525"/>
              <a:gd name="connsiteY2116" fmla="*/ 5506194 h 6819900"/>
              <a:gd name="connsiteX2117" fmla="*/ 1492985 w 9915525"/>
              <a:gd name="connsiteY2117" fmla="*/ 5479018 h 6819900"/>
              <a:gd name="connsiteX2118" fmla="*/ 1532539 w 9915525"/>
              <a:gd name="connsiteY2118" fmla="*/ 5480772 h 6819900"/>
              <a:gd name="connsiteX2119" fmla="*/ 1565877 w 9915525"/>
              <a:gd name="connsiteY2119" fmla="*/ 5505614 h 6819900"/>
              <a:gd name="connsiteX2120" fmla="*/ 1507273 w 9915525"/>
              <a:gd name="connsiteY2120" fmla="*/ 5506194 h 6819900"/>
              <a:gd name="connsiteX2121" fmla="*/ 9431159 w 9915525"/>
              <a:gd name="connsiteY2121" fmla="*/ 5522040 h 6819900"/>
              <a:gd name="connsiteX2122" fmla="*/ 9445934 w 9915525"/>
              <a:gd name="connsiteY2122" fmla="*/ 5483080 h 6819900"/>
              <a:gd name="connsiteX2123" fmla="*/ 9454440 w 9915525"/>
              <a:gd name="connsiteY2123" fmla="*/ 5506893 h 6819900"/>
              <a:gd name="connsiteX2124" fmla="*/ 9431159 w 9915525"/>
              <a:gd name="connsiteY2124" fmla="*/ 5522040 h 6819900"/>
              <a:gd name="connsiteX2125" fmla="*/ 3477880 w 9915525"/>
              <a:gd name="connsiteY2125" fmla="*/ 5498822 h 6819900"/>
              <a:gd name="connsiteX2126" fmla="*/ 3472362 w 9915525"/>
              <a:gd name="connsiteY2126" fmla="*/ 5478551 h 6819900"/>
              <a:gd name="connsiteX2127" fmla="*/ 3501169 w 9915525"/>
              <a:gd name="connsiteY2127" fmla="*/ 5504511 h 6819900"/>
              <a:gd name="connsiteX2128" fmla="*/ 3477880 w 9915525"/>
              <a:gd name="connsiteY2128" fmla="*/ 5498822 h 6819900"/>
              <a:gd name="connsiteX2129" fmla="*/ 6944603 w 9915525"/>
              <a:gd name="connsiteY2129" fmla="*/ 5492605 h 6819900"/>
              <a:gd name="connsiteX2130" fmla="*/ 6954690 w 9915525"/>
              <a:gd name="connsiteY2130" fmla="*/ 5483080 h 6819900"/>
              <a:gd name="connsiteX2131" fmla="*/ 6958890 w 9915525"/>
              <a:gd name="connsiteY2131" fmla="*/ 5492605 h 6819900"/>
              <a:gd name="connsiteX2132" fmla="*/ 6948803 w 9915525"/>
              <a:gd name="connsiteY2132" fmla="*/ 5502130 h 6819900"/>
              <a:gd name="connsiteX2133" fmla="*/ 6944603 w 9915525"/>
              <a:gd name="connsiteY2133" fmla="*/ 5492605 h 6819900"/>
              <a:gd name="connsiteX2134" fmla="*/ 6034457 w 9915525"/>
              <a:gd name="connsiteY2134" fmla="*/ 5472606 h 6819900"/>
              <a:gd name="connsiteX2135" fmla="*/ 5998770 w 9915525"/>
              <a:gd name="connsiteY2135" fmla="*/ 5457383 h 6819900"/>
              <a:gd name="connsiteX2136" fmla="*/ 5961815 w 9915525"/>
              <a:gd name="connsiteY2136" fmla="*/ 5446426 h 6819900"/>
              <a:gd name="connsiteX2137" fmla="*/ 5964208 w 9915525"/>
              <a:gd name="connsiteY2137" fmla="*/ 5416405 h 6819900"/>
              <a:gd name="connsiteX2138" fmla="*/ 6014013 w 9915525"/>
              <a:gd name="connsiteY2138" fmla="*/ 5334443 h 6819900"/>
              <a:gd name="connsiteX2139" fmla="*/ 6031382 w 9915525"/>
              <a:gd name="connsiteY2139" fmla="*/ 5283055 h 6819900"/>
              <a:gd name="connsiteX2140" fmla="*/ 6044859 w 9915525"/>
              <a:gd name="connsiteY2140" fmla="*/ 5347974 h 6819900"/>
              <a:gd name="connsiteX2141" fmla="*/ 6057061 w 9915525"/>
              <a:gd name="connsiteY2141" fmla="*/ 5405124 h 6819900"/>
              <a:gd name="connsiteX2142" fmla="*/ 6057225 w 9915525"/>
              <a:gd name="connsiteY2142" fmla="*/ 5492605 h 6819900"/>
              <a:gd name="connsiteX2143" fmla="*/ 6034457 w 9915525"/>
              <a:gd name="connsiteY2143" fmla="*/ 5472606 h 6819900"/>
              <a:gd name="connsiteX2144" fmla="*/ 1744872 w 9915525"/>
              <a:gd name="connsiteY2144" fmla="*/ 5455993 h 6819900"/>
              <a:gd name="connsiteX2145" fmla="*/ 1749193 w 9915525"/>
              <a:gd name="connsiteY2145" fmla="*/ 5439922 h 6819900"/>
              <a:gd name="connsiteX2146" fmla="*/ 1761061 w 9915525"/>
              <a:gd name="connsiteY2146" fmla="*/ 5455494 h 6819900"/>
              <a:gd name="connsiteX2147" fmla="*/ 1744872 w 9915525"/>
              <a:gd name="connsiteY2147" fmla="*/ 5455993 h 6819900"/>
              <a:gd name="connsiteX2148" fmla="*/ 6250215 w 9915525"/>
              <a:gd name="connsiteY2148" fmla="*/ 5424378 h 6819900"/>
              <a:gd name="connsiteX2149" fmla="*/ 6240970 w 9915525"/>
              <a:gd name="connsiteY2149" fmla="*/ 5395385 h 6819900"/>
              <a:gd name="connsiteX2150" fmla="*/ 6234753 w 9915525"/>
              <a:gd name="connsiteY2150" fmla="*/ 5373257 h 6819900"/>
              <a:gd name="connsiteX2151" fmla="*/ 6227157 w 9915525"/>
              <a:gd name="connsiteY2151" fmla="*/ 5326913 h 6819900"/>
              <a:gd name="connsiteX2152" fmla="*/ 6204588 w 9915525"/>
              <a:gd name="connsiteY2152" fmla="*/ 5278729 h 6819900"/>
              <a:gd name="connsiteX2153" fmla="*/ 6189933 w 9915525"/>
              <a:gd name="connsiteY2153" fmla="*/ 5242146 h 6819900"/>
              <a:gd name="connsiteX2154" fmla="*/ 6203107 w 9915525"/>
              <a:gd name="connsiteY2154" fmla="*/ 5218102 h 6819900"/>
              <a:gd name="connsiteX2155" fmla="*/ 6224300 w 9915525"/>
              <a:gd name="connsiteY2155" fmla="*/ 5227388 h 6819900"/>
              <a:gd name="connsiteX2156" fmla="*/ 6255707 w 9915525"/>
              <a:gd name="connsiteY2156" fmla="*/ 5228048 h 6819900"/>
              <a:gd name="connsiteX2157" fmla="*/ 6284520 w 9915525"/>
              <a:gd name="connsiteY2157" fmla="*/ 5216380 h 6819900"/>
              <a:gd name="connsiteX2158" fmla="*/ 6277315 w 9915525"/>
              <a:gd name="connsiteY2158" fmla="*/ 5265983 h 6819900"/>
              <a:gd name="connsiteX2159" fmla="*/ 6257083 w 9915525"/>
              <a:gd name="connsiteY2159" fmla="*/ 5307638 h 6819900"/>
              <a:gd name="connsiteX2160" fmla="*/ 6293264 w 9915525"/>
              <a:gd name="connsiteY2160" fmla="*/ 5359255 h 6819900"/>
              <a:gd name="connsiteX2161" fmla="*/ 6306428 w 9915525"/>
              <a:gd name="connsiteY2161" fmla="*/ 5349730 h 6819900"/>
              <a:gd name="connsiteX2162" fmla="*/ 6320637 w 9915525"/>
              <a:gd name="connsiteY2162" fmla="*/ 5340205 h 6819900"/>
              <a:gd name="connsiteX2163" fmla="*/ 6336968 w 9915525"/>
              <a:gd name="connsiteY2163" fmla="*/ 5380686 h 6819900"/>
              <a:gd name="connsiteX2164" fmla="*/ 6315053 w 9915525"/>
              <a:gd name="connsiteY2164" fmla="*/ 5424473 h 6819900"/>
              <a:gd name="connsiteX2165" fmla="*/ 6287854 w 9915525"/>
              <a:gd name="connsiteY2165" fmla="*/ 5436379 h 6819900"/>
              <a:gd name="connsiteX2166" fmla="*/ 6250215 w 9915525"/>
              <a:gd name="connsiteY2166" fmla="*/ 5424378 h 6819900"/>
              <a:gd name="connsiteX2167" fmla="*/ 879041 w 9915525"/>
              <a:gd name="connsiteY2167" fmla="*/ 5396329 h 6819900"/>
              <a:gd name="connsiteX2168" fmla="*/ 822341 w 9915525"/>
              <a:gd name="connsiteY2168" fmla="*/ 5318073 h 6819900"/>
              <a:gd name="connsiteX2169" fmla="*/ 784759 w 9915525"/>
              <a:gd name="connsiteY2169" fmla="*/ 5265846 h 6819900"/>
              <a:gd name="connsiteX2170" fmla="*/ 767640 w 9915525"/>
              <a:gd name="connsiteY2170" fmla="*/ 5231258 h 6819900"/>
              <a:gd name="connsiteX2171" fmla="*/ 734303 w 9915525"/>
              <a:gd name="connsiteY2171" fmla="*/ 5183688 h 6819900"/>
              <a:gd name="connsiteX2172" fmla="*/ 700965 w 9915525"/>
              <a:gd name="connsiteY2172" fmla="*/ 5139241 h 6819900"/>
              <a:gd name="connsiteX2173" fmla="*/ 677153 w 9915525"/>
              <a:gd name="connsiteY2173" fmla="*/ 5098152 h 6819900"/>
              <a:gd name="connsiteX2174" fmla="*/ 653340 w 9915525"/>
              <a:gd name="connsiteY2174" fmla="*/ 5065140 h 6819900"/>
              <a:gd name="connsiteX2175" fmla="*/ 641434 w 9915525"/>
              <a:gd name="connsiteY2175" fmla="*/ 5034031 h 6819900"/>
              <a:gd name="connsiteX2176" fmla="*/ 641434 w 9915525"/>
              <a:gd name="connsiteY2176" fmla="*/ 5009554 h 6819900"/>
              <a:gd name="connsiteX2177" fmla="*/ 643815 w 9915525"/>
              <a:gd name="connsiteY2177" fmla="*/ 4954443 h 6819900"/>
              <a:gd name="connsiteX2178" fmla="*/ 634290 w 9915525"/>
              <a:gd name="connsiteY2178" fmla="*/ 4924414 h 6819900"/>
              <a:gd name="connsiteX2179" fmla="*/ 615540 w 9915525"/>
              <a:gd name="connsiteY2179" fmla="*/ 4895368 h 6819900"/>
              <a:gd name="connsiteX2180" fmla="*/ 598872 w 9915525"/>
              <a:gd name="connsiteY2180" fmla="*/ 4836073 h 6819900"/>
              <a:gd name="connsiteX2181" fmla="*/ 564372 w 9915525"/>
              <a:gd name="connsiteY2181" fmla="*/ 4748138 h 6819900"/>
              <a:gd name="connsiteX2182" fmla="*/ 531034 w 9915525"/>
              <a:gd name="connsiteY2182" fmla="*/ 4692365 h 6819900"/>
              <a:gd name="connsiteX2183" fmla="*/ 606930 w 9915525"/>
              <a:gd name="connsiteY2183" fmla="*/ 4636051 h 6819900"/>
              <a:gd name="connsiteX2184" fmla="*/ 632313 w 9915525"/>
              <a:gd name="connsiteY2184" fmla="*/ 4623449 h 6819900"/>
              <a:gd name="connsiteX2185" fmla="*/ 599031 w 9915525"/>
              <a:gd name="connsiteY2185" fmla="*/ 4549537 h 6819900"/>
              <a:gd name="connsiteX2186" fmla="*/ 548565 w 9915525"/>
              <a:gd name="connsiteY2186" fmla="*/ 4511530 h 6819900"/>
              <a:gd name="connsiteX2187" fmla="*/ 485367 w 9915525"/>
              <a:gd name="connsiteY2187" fmla="*/ 4473524 h 6819900"/>
              <a:gd name="connsiteX2188" fmla="*/ 439619 w 9915525"/>
              <a:gd name="connsiteY2188" fmla="*/ 4449184 h 6819900"/>
              <a:gd name="connsiteX2189" fmla="*/ 463300 w 9915525"/>
              <a:gd name="connsiteY2189" fmla="*/ 4387705 h 6819900"/>
              <a:gd name="connsiteX2190" fmla="*/ 497574 w 9915525"/>
              <a:gd name="connsiteY2190" fmla="*/ 4361511 h 6819900"/>
              <a:gd name="connsiteX2191" fmla="*/ 542454 w 9915525"/>
              <a:gd name="connsiteY2191" fmla="*/ 4311808 h 6819900"/>
              <a:gd name="connsiteX2192" fmla="*/ 545179 w 9915525"/>
              <a:gd name="connsiteY2192" fmla="*/ 4333224 h 6819900"/>
              <a:gd name="connsiteX2193" fmla="*/ 606398 w 9915525"/>
              <a:gd name="connsiteY2193" fmla="*/ 4391850 h 6819900"/>
              <a:gd name="connsiteX2194" fmla="*/ 609477 w 9915525"/>
              <a:gd name="connsiteY2194" fmla="*/ 4325602 h 6819900"/>
              <a:gd name="connsiteX2195" fmla="*/ 620644 w 9915525"/>
              <a:gd name="connsiteY2195" fmla="*/ 4292211 h 6819900"/>
              <a:gd name="connsiteX2196" fmla="*/ 672390 w 9915525"/>
              <a:gd name="connsiteY2196" fmla="*/ 4309087 h 6819900"/>
              <a:gd name="connsiteX2197" fmla="*/ 687504 w 9915525"/>
              <a:gd name="connsiteY2197" fmla="*/ 4347895 h 6819900"/>
              <a:gd name="connsiteX2198" fmla="*/ 691101 w 9915525"/>
              <a:gd name="connsiteY2198" fmla="*/ 4383352 h 6819900"/>
              <a:gd name="connsiteX2199" fmla="*/ 667480 w 9915525"/>
              <a:gd name="connsiteY2199" fmla="*/ 4397230 h 6819900"/>
              <a:gd name="connsiteX2200" fmla="*/ 650202 w 9915525"/>
              <a:gd name="connsiteY2200" fmla="*/ 4410718 h 6819900"/>
              <a:gd name="connsiteX2201" fmla="*/ 662842 w 9915525"/>
              <a:gd name="connsiteY2201" fmla="*/ 4544868 h 6819900"/>
              <a:gd name="connsiteX2202" fmla="*/ 676021 w 9915525"/>
              <a:gd name="connsiteY2202" fmla="*/ 4580586 h 6819900"/>
              <a:gd name="connsiteX2203" fmla="*/ 691621 w 9915525"/>
              <a:gd name="connsiteY2203" fmla="*/ 4606780 h 6819900"/>
              <a:gd name="connsiteX2204" fmla="*/ 686678 w 9915525"/>
              <a:gd name="connsiteY2204" fmla="*/ 4702030 h 6819900"/>
              <a:gd name="connsiteX2205" fmla="*/ 692027 w 9915525"/>
              <a:gd name="connsiteY2205" fmla="*/ 4762094 h 6819900"/>
              <a:gd name="connsiteX2206" fmla="*/ 709949 w 9915525"/>
              <a:gd name="connsiteY2206" fmla="*/ 4779873 h 6819900"/>
              <a:gd name="connsiteX2207" fmla="*/ 732693 w 9915525"/>
              <a:gd name="connsiteY2207" fmla="*/ 4816330 h 6819900"/>
              <a:gd name="connsiteX2208" fmla="*/ 773148 w 9915525"/>
              <a:gd name="connsiteY2208" fmla="*/ 4888189 h 6819900"/>
              <a:gd name="connsiteX2209" fmla="*/ 786219 w 9915525"/>
              <a:gd name="connsiteY2209" fmla="*/ 4927562 h 6819900"/>
              <a:gd name="connsiteX2210" fmla="*/ 791453 w 9915525"/>
              <a:gd name="connsiteY2210" fmla="*/ 4972175 h 6819900"/>
              <a:gd name="connsiteX2211" fmla="*/ 796215 w 9915525"/>
              <a:gd name="connsiteY2211" fmla="*/ 5040168 h 6819900"/>
              <a:gd name="connsiteX2212" fmla="*/ 815265 w 9915525"/>
              <a:gd name="connsiteY2212" fmla="*/ 5079744 h 6819900"/>
              <a:gd name="connsiteX2213" fmla="*/ 791154 w 9915525"/>
              <a:gd name="connsiteY2213" fmla="*/ 5102080 h 6819900"/>
              <a:gd name="connsiteX2214" fmla="*/ 765926 w 9915525"/>
              <a:gd name="connsiteY2214" fmla="*/ 5138022 h 6819900"/>
              <a:gd name="connsiteX2215" fmla="*/ 777165 w 9915525"/>
              <a:gd name="connsiteY2215" fmla="*/ 5170377 h 6819900"/>
              <a:gd name="connsiteX2216" fmla="*/ 805043 w 9915525"/>
              <a:gd name="connsiteY2216" fmla="*/ 5209508 h 6819900"/>
              <a:gd name="connsiteX2217" fmla="*/ 853365 w 9915525"/>
              <a:gd name="connsiteY2217" fmla="*/ 5278406 h 6819900"/>
              <a:gd name="connsiteX2218" fmla="*/ 872415 w 9915525"/>
              <a:gd name="connsiteY2218" fmla="*/ 5302105 h 6819900"/>
              <a:gd name="connsiteX2219" fmla="*/ 891465 w 9915525"/>
              <a:gd name="connsiteY2219" fmla="*/ 5331651 h 6819900"/>
              <a:gd name="connsiteX2220" fmla="*/ 915278 w 9915525"/>
              <a:gd name="connsiteY2220" fmla="*/ 5382221 h 6819900"/>
              <a:gd name="connsiteX2221" fmla="*/ 879041 w 9915525"/>
              <a:gd name="connsiteY2221" fmla="*/ 5396329 h 6819900"/>
              <a:gd name="connsiteX2222" fmla="*/ 723758 w 9915525"/>
              <a:gd name="connsiteY2222" fmla="*/ 4953664 h 6819900"/>
              <a:gd name="connsiteX2223" fmla="*/ 689535 w 9915525"/>
              <a:gd name="connsiteY2223" fmla="*/ 4873480 h 6819900"/>
              <a:gd name="connsiteX2224" fmla="*/ 672390 w 9915525"/>
              <a:gd name="connsiteY2224" fmla="*/ 4906039 h 6819900"/>
              <a:gd name="connsiteX2225" fmla="*/ 700965 w 9915525"/>
              <a:gd name="connsiteY2225" fmla="*/ 4968730 h 6819900"/>
              <a:gd name="connsiteX2226" fmla="*/ 723758 w 9915525"/>
              <a:gd name="connsiteY2226" fmla="*/ 4953664 h 6819900"/>
              <a:gd name="connsiteX2227" fmla="*/ 9042484 w 9915525"/>
              <a:gd name="connsiteY2227" fmla="*/ 5399666 h 6819900"/>
              <a:gd name="connsiteX2228" fmla="*/ 9038992 w 9915525"/>
              <a:gd name="connsiteY2228" fmla="*/ 5359255 h 6819900"/>
              <a:gd name="connsiteX2229" fmla="*/ 9057664 w 9915525"/>
              <a:gd name="connsiteY2229" fmla="*/ 5380271 h 6819900"/>
              <a:gd name="connsiteX2230" fmla="*/ 9042484 w 9915525"/>
              <a:gd name="connsiteY2230" fmla="*/ 5399666 h 6819900"/>
              <a:gd name="connsiteX2231" fmla="*/ 5892090 w 9915525"/>
              <a:gd name="connsiteY2231" fmla="*/ 5335144 h 6819900"/>
              <a:gd name="connsiteX2232" fmla="*/ 5931006 w 9915525"/>
              <a:gd name="connsiteY2232" fmla="*/ 5322149 h 6819900"/>
              <a:gd name="connsiteX2233" fmla="*/ 5915903 w 9915525"/>
              <a:gd name="connsiteY2233" fmla="*/ 5349730 h 6819900"/>
              <a:gd name="connsiteX2234" fmla="*/ 5892090 w 9915525"/>
              <a:gd name="connsiteY2234" fmla="*/ 5335144 h 6819900"/>
              <a:gd name="connsiteX2235" fmla="*/ 9694748 w 9915525"/>
              <a:gd name="connsiteY2235" fmla="*/ 5328894 h 6819900"/>
              <a:gd name="connsiteX2236" fmla="*/ 9721140 w 9915525"/>
              <a:gd name="connsiteY2236" fmla="*/ 5325124 h 6819900"/>
              <a:gd name="connsiteX2237" fmla="*/ 9706059 w 9915525"/>
              <a:gd name="connsiteY2237" fmla="*/ 5340205 h 6819900"/>
              <a:gd name="connsiteX2238" fmla="*/ 9694748 w 9915525"/>
              <a:gd name="connsiteY2238" fmla="*/ 5328894 h 6819900"/>
              <a:gd name="connsiteX2239" fmla="*/ 9442534 w 9915525"/>
              <a:gd name="connsiteY2239" fmla="*/ 5324114 h 6819900"/>
              <a:gd name="connsiteX2240" fmla="*/ 9440152 w 9915525"/>
              <a:gd name="connsiteY2240" fmla="*/ 5292580 h 6819900"/>
              <a:gd name="connsiteX2241" fmla="*/ 9454440 w 9915525"/>
              <a:gd name="connsiteY2241" fmla="*/ 5307430 h 6819900"/>
              <a:gd name="connsiteX2242" fmla="*/ 9463965 w 9915525"/>
              <a:gd name="connsiteY2242" fmla="*/ 5316393 h 6819900"/>
              <a:gd name="connsiteX2243" fmla="*/ 9473490 w 9915525"/>
              <a:gd name="connsiteY2243" fmla="*/ 5320593 h 6819900"/>
              <a:gd name="connsiteX2244" fmla="*/ 9442534 w 9915525"/>
              <a:gd name="connsiteY2244" fmla="*/ 5324114 h 6819900"/>
              <a:gd name="connsiteX2245" fmla="*/ 9821248 w 9915525"/>
              <a:gd name="connsiteY2245" fmla="*/ 5321000 h 6819900"/>
              <a:gd name="connsiteX2246" fmla="*/ 9836098 w 9915525"/>
              <a:gd name="connsiteY2246" fmla="*/ 5316800 h 6819900"/>
              <a:gd name="connsiteX2247" fmla="*/ 9830115 w 9915525"/>
              <a:gd name="connsiteY2247" fmla="*/ 5330680 h 6819900"/>
              <a:gd name="connsiteX2248" fmla="*/ 9821248 w 9915525"/>
              <a:gd name="connsiteY2248" fmla="*/ 5321000 h 6819900"/>
              <a:gd name="connsiteX2249" fmla="*/ 1605840 w 9915525"/>
              <a:gd name="connsiteY2249" fmla="*/ 5249718 h 6819900"/>
              <a:gd name="connsiteX2250" fmla="*/ 1620128 w 9915525"/>
              <a:gd name="connsiteY2250" fmla="*/ 5235430 h 6819900"/>
              <a:gd name="connsiteX2251" fmla="*/ 1634415 w 9915525"/>
              <a:gd name="connsiteY2251" fmla="*/ 5249718 h 6819900"/>
              <a:gd name="connsiteX2252" fmla="*/ 1620128 w 9915525"/>
              <a:gd name="connsiteY2252" fmla="*/ 5264005 h 6819900"/>
              <a:gd name="connsiteX2253" fmla="*/ 1605840 w 9915525"/>
              <a:gd name="connsiteY2253" fmla="*/ 5249718 h 6819900"/>
              <a:gd name="connsiteX2254" fmla="*/ 9816389 w 9915525"/>
              <a:gd name="connsiteY2254" fmla="*/ 5212411 h 6819900"/>
              <a:gd name="connsiteX2255" fmla="*/ 9808227 w 9915525"/>
              <a:gd name="connsiteY2255" fmla="*/ 5186217 h 6819900"/>
              <a:gd name="connsiteX2256" fmla="*/ 9795390 w 9915525"/>
              <a:gd name="connsiteY2256" fmla="*/ 5063980 h 6819900"/>
              <a:gd name="connsiteX2257" fmla="*/ 9842043 w 9915525"/>
              <a:gd name="connsiteY2257" fmla="*/ 5167632 h 6819900"/>
              <a:gd name="connsiteX2258" fmla="*/ 9832058 w 9915525"/>
              <a:gd name="connsiteY2258" fmla="*/ 5235430 h 6819900"/>
              <a:gd name="connsiteX2259" fmla="*/ 9816389 w 9915525"/>
              <a:gd name="connsiteY2259" fmla="*/ 5212411 h 6819900"/>
              <a:gd name="connsiteX2260" fmla="*/ 9656584 w 9915525"/>
              <a:gd name="connsiteY2260" fmla="*/ 5182503 h 6819900"/>
              <a:gd name="connsiteX2261" fmla="*/ 9659227 w 9915525"/>
              <a:gd name="connsiteY2261" fmla="*/ 5130655 h 6819900"/>
              <a:gd name="connsiteX2262" fmla="*/ 9683040 w 9915525"/>
              <a:gd name="connsiteY2262" fmla="*/ 5148926 h 6819900"/>
              <a:gd name="connsiteX2263" fmla="*/ 9688821 w 9915525"/>
              <a:gd name="connsiteY2263" fmla="*/ 5182264 h 6819900"/>
              <a:gd name="connsiteX2264" fmla="*/ 9656584 w 9915525"/>
              <a:gd name="connsiteY2264" fmla="*/ 5182503 h 6819900"/>
              <a:gd name="connsiteX2265" fmla="*/ 6342146 w 9915525"/>
              <a:gd name="connsiteY2265" fmla="*/ 5105297 h 6819900"/>
              <a:gd name="connsiteX2266" fmla="*/ 6344528 w 9915525"/>
              <a:gd name="connsiteY2266" fmla="*/ 5063980 h 6819900"/>
              <a:gd name="connsiteX2267" fmla="*/ 6358815 w 9915525"/>
              <a:gd name="connsiteY2267" fmla="*/ 5087793 h 6819900"/>
              <a:gd name="connsiteX2268" fmla="*/ 6356434 w 9915525"/>
              <a:gd name="connsiteY2268" fmla="*/ 5110853 h 6819900"/>
              <a:gd name="connsiteX2269" fmla="*/ 6342146 w 9915525"/>
              <a:gd name="connsiteY2269" fmla="*/ 5105297 h 6819900"/>
              <a:gd name="connsiteX2270" fmla="*/ 519990 w 9915525"/>
              <a:gd name="connsiteY2270" fmla="*/ 4249593 h 6819900"/>
              <a:gd name="connsiteX2271" fmla="*/ 495011 w 9915525"/>
              <a:gd name="connsiteY2271" fmla="*/ 4235305 h 6819900"/>
              <a:gd name="connsiteX2272" fmla="*/ 491253 w 9915525"/>
              <a:gd name="connsiteY2272" fmla="*/ 4202068 h 6819900"/>
              <a:gd name="connsiteX2273" fmla="*/ 534116 w 9915525"/>
              <a:gd name="connsiteY2273" fmla="*/ 4202566 h 6819900"/>
              <a:gd name="connsiteX2274" fmla="*/ 567615 w 9915525"/>
              <a:gd name="connsiteY2274" fmla="*/ 4236365 h 6819900"/>
              <a:gd name="connsiteX2275" fmla="*/ 549731 w 9915525"/>
              <a:gd name="connsiteY2275" fmla="*/ 4263880 h 6819900"/>
              <a:gd name="connsiteX2276" fmla="*/ 519990 w 9915525"/>
              <a:gd name="connsiteY2276" fmla="*/ 4249593 h 6819900"/>
              <a:gd name="connsiteX2277" fmla="*/ 396165 w 9915525"/>
              <a:gd name="connsiteY2277" fmla="*/ 4239769 h 6819900"/>
              <a:gd name="connsiteX2278" fmla="*/ 448969 w 9915525"/>
              <a:gd name="connsiteY2278" fmla="*/ 4225938 h 6819900"/>
              <a:gd name="connsiteX2279" fmla="*/ 462517 w 9915525"/>
              <a:gd name="connsiteY2279" fmla="*/ 4245231 h 6819900"/>
              <a:gd name="connsiteX2280" fmla="*/ 396165 w 9915525"/>
              <a:gd name="connsiteY2280" fmla="*/ 4239769 h 6819900"/>
              <a:gd name="connsiteX2281" fmla="*/ 9626489 w 9915525"/>
              <a:gd name="connsiteY2281" fmla="*/ 4236425 h 6819900"/>
              <a:gd name="connsiteX2282" fmla="*/ 9610318 w 9915525"/>
              <a:gd name="connsiteY2282" fmla="*/ 4136145 h 6819900"/>
              <a:gd name="connsiteX2283" fmla="*/ 9617430 w 9915525"/>
              <a:gd name="connsiteY2283" fmla="*/ 4054330 h 6819900"/>
              <a:gd name="connsiteX2284" fmla="*/ 9653597 w 9915525"/>
              <a:gd name="connsiteY2284" fmla="*/ 4169540 h 6819900"/>
              <a:gd name="connsiteX2285" fmla="*/ 9626489 w 9915525"/>
              <a:gd name="connsiteY2285" fmla="*/ 4236425 h 6819900"/>
              <a:gd name="connsiteX2286" fmla="*/ 9810688 w 9915525"/>
              <a:gd name="connsiteY2286" fmla="*/ 4227832 h 6819900"/>
              <a:gd name="connsiteX2287" fmla="*/ 9780670 w 9915525"/>
              <a:gd name="connsiteY2287" fmla="*/ 4210540 h 6819900"/>
              <a:gd name="connsiteX2288" fmla="*/ 9754477 w 9915525"/>
              <a:gd name="connsiteY2288" fmla="*/ 4208159 h 6819900"/>
              <a:gd name="connsiteX2289" fmla="*/ 9740190 w 9915525"/>
              <a:gd name="connsiteY2289" fmla="*/ 4182917 h 6819900"/>
              <a:gd name="connsiteX2290" fmla="*/ 9730665 w 9915525"/>
              <a:gd name="connsiteY2290" fmla="*/ 4159105 h 6819900"/>
              <a:gd name="connsiteX2291" fmla="*/ 9721140 w 9915525"/>
              <a:gd name="connsiteY2291" fmla="*/ 4140617 h 6819900"/>
              <a:gd name="connsiteX2292" fmla="*/ 9730665 w 9915525"/>
              <a:gd name="connsiteY2292" fmla="*/ 4116242 h 6819900"/>
              <a:gd name="connsiteX2293" fmla="*/ 9729554 w 9915525"/>
              <a:gd name="connsiteY2293" fmla="*/ 4054330 h 6819900"/>
              <a:gd name="connsiteX2294" fmla="*/ 9723899 w 9915525"/>
              <a:gd name="connsiteY2294" fmla="*/ 4035280 h 6819900"/>
              <a:gd name="connsiteX2295" fmla="*/ 9720248 w 9915525"/>
              <a:gd name="connsiteY2295" fmla="*/ 4016230 h 6819900"/>
              <a:gd name="connsiteX2296" fmla="*/ 9711615 w 9915525"/>
              <a:gd name="connsiteY2296" fmla="*/ 3962732 h 6819900"/>
              <a:gd name="connsiteX2297" fmla="*/ 9732205 w 9915525"/>
              <a:gd name="connsiteY2297" fmla="*/ 3914618 h 6819900"/>
              <a:gd name="connsiteX2298" fmla="*/ 9774207 w 9915525"/>
              <a:gd name="connsiteY2298" fmla="*/ 3848862 h 6819900"/>
              <a:gd name="connsiteX2299" fmla="*/ 9730366 w 9915525"/>
              <a:gd name="connsiteY2299" fmla="*/ 3849814 h 6819900"/>
              <a:gd name="connsiteX2300" fmla="*/ 9628271 w 9915525"/>
              <a:gd name="connsiteY2300" fmla="*/ 3806981 h 6819900"/>
              <a:gd name="connsiteX2301" fmla="*/ 9587790 w 9915525"/>
              <a:gd name="connsiteY2301" fmla="*/ 3743603 h 6819900"/>
              <a:gd name="connsiteX2302" fmla="*/ 9621127 w 9915525"/>
              <a:gd name="connsiteY2302" fmla="*/ 3726347 h 6819900"/>
              <a:gd name="connsiteX2303" fmla="*/ 9654465 w 9915525"/>
              <a:gd name="connsiteY2303" fmla="*/ 3722016 h 6819900"/>
              <a:gd name="connsiteX2304" fmla="*/ 9702579 w 9915525"/>
              <a:gd name="connsiteY2304" fmla="*/ 3731045 h 6819900"/>
              <a:gd name="connsiteX2305" fmla="*/ 9739415 w 9915525"/>
              <a:gd name="connsiteY2305" fmla="*/ 3738279 h 6819900"/>
              <a:gd name="connsiteX2306" fmla="*/ 9759240 w 9915525"/>
              <a:gd name="connsiteY2306" fmla="*/ 3713720 h 6819900"/>
              <a:gd name="connsiteX2307" fmla="*/ 9785433 w 9915525"/>
              <a:gd name="connsiteY2307" fmla="*/ 3707803 h 6819900"/>
              <a:gd name="connsiteX2308" fmla="*/ 9825914 w 9915525"/>
              <a:gd name="connsiteY2308" fmla="*/ 3754061 h 6819900"/>
              <a:gd name="connsiteX2309" fmla="*/ 9837153 w 9915525"/>
              <a:gd name="connsiteY2309" fmla="*/ 3789789 h 6819900"/>
              <a:gd name="connsiteX2310" fmla="*/ 9840404 w 9915525"/>
              <a:gd name="connsiteY2310" fmla="*/ 3812014 h 6819900"/>
              <a:gd name="connsiteX2311" fmla="*/ 9834131 w 9915525"/>
              <a:gd name="connsiteY2311" fmla="*/ 3838246 h 6819900"/>
              <a:gd name="connsiteX2312" fmla="*/ 9825368 w 9915525"/>
              <a:gd name="connsiteY2312" fmla="*/ 3884912 h 6819900"/>
              <a:gd name="connsiteX2313" fmla="*/ 9837576 w 9915525"/>
              <a:gd name="connsiteY2313" fmla="*/ 3943834 h 6819900"/>
              <a:gd name="connsiteX2314" fmla="*/ 9878240 w 9915525"/>
              <a:gd name="connsiteY2314" fmla="*/ 3974049 h 6819900"/>
              <a:gd name="connsiteX2315" fmla="*/ 9905054 w 9915525"/>
              <a:gd name="connsiteY2315" fmla="*/ 4010759 h 6819900"/>
              <a:gd name="connsiteX2316" fmla="*/ 9894675 w 9915525"/>
              <a:gd name="connsiteY2316" fmla="*/ 4056479 h 6819900"/>
              <a:gd name="connsiteX2317" fmla="*/ 9854489 w 9915525"/>
              <a:gd name="connsiteY2317" fmla="*/ 4043945 h 6819900"/>
              <a:gd name="connsiteX2318" fmla="*/ 9840202 w 9915525"/>
              <a:gd name="connsiteY2318" fmla="*/ 4019675 h 6819900"/>
              <a:gd name="connsiteX2319" fmla="*/ 9825914 w 9915525"/>
              <a:gd name="connsiteY2319" fmla="*/ 3992178 h 6819900"/>
              <a:gd name="connsiteX2320" fmla="*/ 9757976 w 9915525"/>
              <a:gd name="connsiteY2320" fmla="*/ 3960538 h 6819900"/>
              <a:gd name="connsiteX2321" fmla="*/ 9748484 w 9915525"/>
              <a:gd name="connsiteY2321" fmla="*/ 4001183 h 6819900"/>
              <a:gd name="connsiteX2322" fmla="*/ 9762260 w 9915525"/>
              <a:gd name="connsiteY2322" fmla="*/ 4033715 h 6819900"/>
              <a:gd name="connsiteX2323" fmla="*/ 9845480 w 9915525"/>
              <a:gd name="connsiteY2323" fmla="*/ 4080011 h 6819900"/>
              <a:gd name="connsiteX2324" fmla="*/ 9860407 w 9915525"/>
              <a:gd name="connsiteY2324" fmla="*/ 4119729 h 6819900"/>
              <a:gd name="connsiteX2325" fmla="*/ 9844964 w 9915525"/>
              <a:gd name="connsiteY2325" fmla="*/ 4185487 h 6819900"/>
              <a:gd name="connsiteX2326" fmla="*/ 9810688 w 9915525"/>
              <a:gd name="connsiteY2326" fmla="*/ 4227833 h 6819900"/>
              <a:gd name="connsiteX2327" fmla="*/ 415215 w 9915525"/>
              <a:gd name="connsiteY2327" fmla="*/ 4117036 h 6819900"/>
              <a:gd name="connsiteX2328" fmla="*/ 404250 w 9915525"/>
              <a:gd name="connsiteY2328" fmla="*/ 4071313 h 6819900"/>
              <a:gd name="connsiteX2329" fmla="*/ 388769 w 9915525"/>
              <a:gd name="connsiteY2329" fmla="*/ 4013193 h 6819900"/>
              <a:gd name="connsiteX2330" fmla="*/ 375921 w 9915525"/>
              <a:gd name="connsiteY2330" fmla="*/ 3953580 h 6819900"/>
              <a:gd name="connsiteX2331" fmla="*/ 367590 w 9915525"/>
              <a:gd name="connsiteY2331" fmla="*/ 3920418 h 6819900"/>
              <a:gd name="connsiteX2332" fmla="*/ 390840 w 9915525"/>
              <a:gd name="connsiteY2332" fmla="*/ 3892405 h 6819900"/>
              <a:gd name="connsiteX2333" fmla="*/ 429306 w 9915525"/>
              <a:gd name="connsiteY2333" fmla="*/ 3816550 h 6819900"/>
              <a:gd name="connsiteX2334" fmla="*/ 447267 w 9915525"/>
              <a:gd name="connsiteY2334" fmla="*/ 3760657 h 6819900"/>
              <a:gd name="connsiteX2335" fmla="*/ 461223 w 9915525"/>
              <a:gd name="connsiteY2335" fmla="*/ 3779639 h 6819900"/>
              <a:gd name="connsiteX2336" fmla="*/ 479499 w 9915525"/>
              <a:gd name="connsiteY2336" fmla="*/ 3819278 h 6819900"/>
              <a:gd name="connsiteX2337" fmla="*/ 500940 w 9915525"/>
              <a:gd name="connsiteY2337" fmla="*/ 3853091 h 6819900"/>
              <a:gd name="connsiteX2338" fmla="*/ 511595 w 9915525"/>
              <a:gd name="connsiteY2338" fmla="*/ 3880200 h 6819900"/>
              <a:gd name="connsiteX2339" fmla="*/ 502070 w 9915525"/>
              <a:gd name="connsiteY2339" fmla="*/ 3955147 h 6819900"/>
              <a:gd name="connsiteX2340" fmla="*/ 496941 w 9915525"/>
              <a:gd name="connsiteY2340" fmla="*/ 4064489 h 6819900"/>
              <a:gd name="connsiteX2341" fmla="*/ 539804 w 9915525"/>
              <a:gd name="connsiteY2341" fmla="*/ 4066482 h 6819900"/>
              <a:gd name="connsiteX2342" fmla="*/ 567615 w 9915525"/>
              <a:gd name="connsiteY2342" fmla="*/ 4078970 h 6819900"/>
              <a:gd name="connsiteX2343" fmla="*/ 536400 w 9915525"/>
              <a:gd name="connsiteY2343" fmla="*/ 4101955 h 6819900"/>
              <a:gd name="connsiteX2344" fmla="*/ 473900 w 9915525"/>
              <a:gd name="connsiteY2344" fmla="*/ 4130530 h 6819900"/>
              <a:gd name="connsiteX2345" fmla="*/ 415215 w 9915525"/>
              <a:gd name="connsiteY2345" fmla="*/ 4117036 h 6819900"/>
              <a:gd name="connsiteX2346" fmla="*/ 262815 w 9915525"/>
              <a:gd name="connsiteY2346" fmla="*/ 3986993 h 6819900"/>
              <a:gd name="connsiteX2347" fmla="*/ 284246 w 9915525"/>
              <a:gd name="connsiteY2347" fmla="*/ 3951274 h 6819900"/>
              <a:gd name="connsiteX2348" fmla="*/ 274721 w 9915525"/>
              <a:gd name="connsiteY2348" fmla="*/ 4025609 h 6819900"/>
              <a:gd name="connsiteX2349" fmla="*/ 262815 w 9915525"/>
              <a:gd name="connsiteY2349" fmla="*/ 3986993 h 6819900"/>
              <a:gd name="connsiteX2350" fmla="*/ 312821 w 9915525"/>
              <a:gd name="connsiteY2350" fmla="*/ 3854008 h 6819900"/>
              <a:gd name="connsiteX2351" fmla="*/ 310841 w 9915525"/>
              <a:gd name="connsiteY2351" fmla="*/ 3813186 h 6819900"/>
              <a:gd name="connsiteX2352" fmla="*/ 328763 w 9915525"/>
              <a:gd name="connsiteY2352" fmla="*/ 3791215 h 6819900"/>
              <a:gd name="connsiteX2353" fmla="*/ 342587 w 9915525"/>
              <a:gd name="connsiteY2353" fmla="*/ 3749530 h 6819900"/>
              <a:gd name="connsiteX2354" fmla="*/ 367590 w 9915525"/>
              <a:gd name="connsiteY2354" fmla="*/ 3836446 h 6819900"/>
              <a:gd name="connsiteX2355" fmla="*/ 312821 w 9915525"/>
              <a:gd name="connsiteY2355" fmla="*/ 3854008 h 6819900"/>
              <a:gd name="connsiteX2356" fmla="*/ 15035 w 9915525"/>
              <a:gd name="connsiteY2356" fmla="*/ 3762230 h 6819900"/>
              <a:gd name="connsiteX2357" fmla="*/ 9162 w 9915525"/>
              <a:gd name="connsiteY2357" fmla="*/ 3694761 h 6819900"/>
              <a:gd name="connsiteX2358" fmla="*/ 24014 w 9915525"/>
              <a:gd name="connsiteY2358" fmla="*/ 3673330 h 6819900"/>
              <a:gd name="connsiteX2359" fmla="*/ 41794 w 9915525"/>
              <a:gd name="connsiteY2359" fmla="*/ 3736865 h 6819900"/>
              <a:gd name="connsiteX2360" fmla="*/ 27071 w 9915525"/>
              <a:gd name="connsiteY2360" fmla="*/ 3804334 h 6819900"/>
              <a:gd name="connsiteX2361" fmla="*/ 15035 w 9915525"/>
              <a:gd name="connsiteY2361" fmla="*/ 3762230 h 6819900"/>
              <a:gd name="connsiteX2362" fmla="*/ 236621 w 9915525"/>
              <a:gd name="connsiteY2362" fmla="*/ 3714065 h 6819900"/>
              <a:gd name="connsiteX2363" fmla="*/ 205665 w 9915525"/>
              <a:gd name="connsiteY2363" fmla="*/ 3682252 h 6819900"/>
              <a:gd name="connsiteX2364" fmla="*/ 195388 w 9915525"/>
              <a:gd name="connsiteY2364" fmla="*/ 3654280 h 6819900"/>
              <a:gd name="connsiteX2365" fmla="*/ 188244 w 9915525"/>
              <a:gd name="connsiteY2365" fmla="*/ 3582820 h 6819900"/>
              <a:gd name="connsiteX2366" fmla="*/ 184234 w 9915525"/>
              <a:gd name="connsiteY2366" fmla="*/ 3511383 h 6819900"/>
              <a:gd name="connsiteX2367" fmla="*/ 177090 w 9915525"/>
              <a:gd name="connsiteY2367" fmla="*/ 3441788 h 6819900"/>
              <a:gd name="connsiteX2368" fmla="*/ 129303 w 9915525"/>
              <a:gd name="connsiteY2368" fmla="*/ 3327420 h 6819900"/>
              <a:gd name="connsiteX2369" fmla="*/ 100890 w 9915525"/>
              <a:gd name="connsiteY2369" fmla="*/ 3244473 h 6819900"/>
              <a:gd name="connsiteX2370" fmla="*/ 74696 w 9915525"/>
              <a:gd name="connsiteY2370" fmla="*/ 3170224 h 6819900"/>
              <a:gd name="connsiteX2371" fmla="*/ 53265 w 9915525"/>
              <a:gd name="connsiteY2371" fmla="*/ 3144030 h 6819900"/>
              <a:gd name="connsiteX2372" fmla="*/ 82520 w 9915525"/>
              <a:gd name="connsiteY2372" fmla="*/ 3120880 h 6819900"/>
              <a:gd name="connsiteX2373" fmla="*/ 124216 w 9915525"/>
              <a:gd name="connsiteY2373" fmla="*/ 3132786 h 6819900"/>
              <a:gd name="connsiteX2374" fmla="*/ 156873 w 9915525"/>
              <a:gd name="connsiteY2374" fmla="*/ 3158702 h 6819900"/>
              <a:gd name="connsiteX2375" fmla="*/ 177393 w 9915525"/>
              <a:gd name="connsiteY2375" fmla="*/ 3187277 h 6819900"/>
              <a:gd name="connsiteX2376" fmla="*/ 191680 w 9915525"/>
              <a:gd name="connsiteY2376" fmla="*/ 3220332 h 6819900"/>
              <a:gd name="connsiteX2377" fmla="*/ 205665 w 9915525"/>
              <a:gd name="connsiteY2377" fmla="*/ 3255577 h 6819900"/>
              <a:gd name="connsiteX2378" fmla="*/ 222016 w 9915525"/>
              <a:gd name="connsiteY2378" fmla="*/ 3281484 h 6819900"/>
              <a:gd name="connsiteX2379" fmla="*/ 226435 w 9915525"/>
              <a:gd name="connsiteY2379" fmla="*/ 3312928 h 6819900"/>
              <a:gd name="connsiteX2380" fmla="*/ 212466 w 9915525"/>
              <a:gd name="connsiteY2380" fmla="*/ 3377987 h 6819900"/>
              <a:gd name="connsiteX2381" fmla="*/ 231990 w 9915525"/>
              <a:gd name="connsiteY2381" fmla="*/ 3430294 h 6819900"/>
              <a:gd name="connsiteX2382" fmla="*/ 249260 w 9915525"/>
              <a:gd name="connsiteY2382" fmla="*/ 3451019 h 6819900"/>
              <a:gd name="connsiteX2383" fmla="*/ 257967 w 9915525"/>
              <a:gd name="connsiteY2383" fmla="*/ 3467192 h 6819900"/>
              <a:gd name="connsiteX2384" fmla="*/ 268171 w 9915525"/>
              <a:gd name="connsiteY2384" fmla="*/ 3520368 h 6819900"/>
              <a:gd name="connsiteX2385" fmla="*/ 271239 w 9915525"/>
              <a:gd name="connsiteY2385" fmla="*/ 3568629 h 6819900"/>
              <a:gd name="connsiteX2386" fmla="*/ 300915 w 9915525"/>
              <a:gd name="connsiteY2386" fmla="*/ 3670466 h 6819900"/>
              <a:gd name="connsiteX2387" fmla="*/ 236621 w 9915525"/>
              <a:gd name="connsiteY2387" fmla="*/ 3714065 h 6819900"/>
              <a:gd name="connsiteX2388" fmla="*/ 9675896 w 9915525"/>
              <a:gd name="connsiteY2388" fmla="*/ 3466997 h 6819900"/>
              <a:gd name="connsiteX2389" fmla="*/ 9675420 w 9915525"/>
              <a:gd name="connsiteY2389" fmla="*/ 3389485 h 6819900"/>
              <a:gd name="connsiteX2390" fmla="*/ 9675420 w 9915525"/>
              <a:gd name="connsiteY2390" fmla="*/ 3378055 h 6819900"/>
              <a:gd name="connsiteX2391" fmla="*/ 9663990 w 9915525"/>
              <a:gd name="connsiteY2391" fmla="*/ 3359005 h 6819900"/>
              <a:gd name="connsiteX2392" fmla="*/ 9673515 w 9915525"/>
              <a:gd name="connsiteY2392" fmla="*/ 3339955 h 6819900"/>
              <a:gd name="connsiteX2393" fmla="*/ 9683040 w 9915525"/>
              <a:gd name="connsiteY2393" fmla="*/ 3325667 h 6819900"/>
              <a:gd name="connsiteX2394" fmla="*/ 9693127 w 9915525"/>
              <a:gd name="connsiteY2394" fmla="*/ 3311380 h 6819900"/>
              <a:gd name="connsiteX2395" fmla="*/ 9697734 w 9915525"/>
              <a:gd name="connsiteY2395" fmla="*/ 3302513 h 6819900"/>
              <a:gd name="connsiteX2396" fmla="*/ 9724351 w 9915525"/>
              <a:gd name="connsiteY2396" fmla="*/ 3292446 h 6819900"/>
              <a:gd name="connsiteX2397" fmla="*/ 9723522 w 9915525"/>
              <a:gd name="connsiteY2397" fmla="*/ 3308602 h 6819900"/>
              <a:gd name="connsiteX2398" fmla="*/ 9711616 w 9915525"/>
              <a:gd name="connsiteY2398" fmla="*/ 3345511 h 6819900"/>
              <a:gd name="connsiteX2399" fmla="*/ 9702091 w 9915525"/>
              <a:gd name="connsiteY2399" fmla="*/ 3378055 h 6819900"/>
              <a:gd name="connsiteX2400" fmla="*/ 9706853 w 9915525"/>
              <a:gd name="connsiteY2400" fmla="*/ 3425680 h 6819900"/>
              <a:gd name="connsiteX2401" fmla="*/ 9706072 w 9915525"/>
              <a:gd name="connsiteY2401" fmla="*/ 3467524 h 6819900"/>
              <a:gd name="connsiteX2402" fmla="*/ 9689403 w 9915525"/>
              <a:gd name="connsiteY2402" fmla="*/ 3472553 h 6819900"/>
              <a:gd name="connsiteX2403" fmla="*/ 9675895 w 9915525"/>
              <a:gd name="connsiteY2403" fmla="*/ 3466997 h 6819900"/>
              <a:gd name="connsiteX2404" fmla="*/ 9654465 w 9915525"/>
              <a:gd name="connsiteY2404" fmla="*/ 3182792 h 6819900"/>
              <a:gd name="connsiteX2405" fmla="*/ 9644940 w 9915525"/>
              <a:gd name="connsiteY2405" fmla="*/ 3168505 h 6819900"/>
              <a:gd name="connsiteX2406" fmla="*/ 9635415 w 9915525"/>
              <a:gd name="connsiteY2406" fmla="*/ 3155011 h 6819900"/>
              <a:gd name="connsiteX2407" fmla="*/ 9624176 w 9915525"/>
              <a:gd name="connsiteY2407" fmla="*/ 3137771 h 6819900"/>
              <a:gd name="connsiteX2408" fmla="*/ 9653000 w 9915525"/>
              <a:gd name="connsiteY2408" fmla="*/ 3101830 h 6819900"/>
              <a:gd name="connsiteX2409" fmla="*/ 9692565 w 9915525"/>
              <a:gd name="connsiteY2409" fmla="*/ 3087542 h 6819900"/>
              <a:gd name="connsiteX2410" fmla="*/ 9723143 w 9915525"/>
              <a:gd name="connsiteY2410" fmla="*/ 3073255 h 6819900"/>
              <a:gd name="connsiteX2411" fmla="*/ 9735165 w 9915525"/>
              <a:gd name="connsiteY2411" fmla="*/ 3113736 h 6819900"/>
              <a:gd name="connsiteX2412" fmla="*/ 9707456 w 9915525"/>
              <a:gd name="connsiteY2412" fmla="*/ 3168505 h 6819900"/>
              <a:gd name="connsiteX2413" fmla="*/ 9683040 w 9915525"/>
              <a:gd name="connsiteY2413" fmla="*/ 3182792 h 6819900"/>
              <a:gd name="connsiteX2414" fmla="*/ 9662824 w 9915525"/>
              <a:gd name="connsiteY2414" fmla="*/ 3197080 h 6819900"/>
              <a:gd name="connsiteX2415" fmla="*/ 9654465 w 9915525"/>
              <a:gd name="connsiteY2415" fmla="*/ 3182792 h 6819900"/>
              <a:gd name="connsiteX2416" fmla="*/ 224715 w 9915525"/>
              <a:gd name="connsiteY2416" fmla="*/ 3030955 h 6819900"/>
              <a:gd name="connsiteX2417" fmla="*/ 233242 w 9915525"/>
              <a:gd name="connsiteY2417" fmla="*/ 3011959 h 6819900"/>
              <a:gd name="connsiteX2418" fmla="*/ 246284 w 9915525"/>
              <a:gd name="connsiteY2418" fmla="*/ 3038986 h 6819900"/>
              <a:gd name="connsiteX2419" fmla="*/ 224715 w 9915525"/>
              <a:gd name="connsiteY2419" fmla="*/ 3030955 h 6819900"/>
              <a:gd name="connsiteX2420" fmla="*/ 9613190 w 9915525"/>
              <a:gd name="connsiteY2420" fmla="*/ 2971655 h 6819900"/>
              <a:gd name="connsiteX2421" fmla="*/ 9606840 w 9915525"/>
              <a:gd name="connsiteY2421" fmla="*/ 2938998 h 6819900"/>
              <a:gd name="connsiteX2422" fmla="*/ 9592552 w 9915525"/>
              <a:gd name="connsiteY2422" fmla="*/ 2898403 h 6819900"/>
              <a:gd name="connsiteX2423" fmla="*/ 9587790 w 9915525"/>
              <a:gd name="connsiteY2423" fmla="*/ 2806555 h 6819900"/>
              <a:gd name="connsiteX2424" fmla="*/ 9594934 w 9915525"/>
              <a:gd name="connsiteY2424" fmla="*/ 2794649 h 6819900"/>
              <a:gd name="connsiteX2425" fmla="*/ 9678942 w 9915525"/>
              <a:gd name="connsiteY2425" fmla="*/ 2788057 h 6819900"/>
              <a:gd name="connsiteX2426" fmla="*/ 9692565 w 9915525"/>
              <a:gd name="connsiteY2426" fmla="*/ 2859781 h 6819900"/>
              <a:gd name="connsiteX2427" fmla="*/ 9664311 w 9915525"/>
              <a:gd name="connsiteY2427" fmla="*/ 2949102 h 6819900"/>
              <a:gd name="connsiteX2428" fmla="*/ 9613190 w 9915525"/>
              <a:gd name="connsiteY2428" fmla="*/ 2971655 h 6819900"/>
              <a:gd name="connsiteX2429" fmla="*/ 9454440 w 9915525"/>
              <a:gd name="connsiteY2429" fmla="*/ 2454130 h 6819900"/>
              <a:gd name="connsiteX2430" fmla="*/ 9471109 w 9915525"/>
              <a:gd name="connsiteY2430" fmla="*/ 2436893 h 6819900"/>
              <a:gd name="connsiteX2431" fmla="*/ 9487777 w 9915525"/>
              <a:gd name="connsiteY2431" fmla="*/ 2454130 h 6819900"/>
              <a:gd name="connsiteX2432" fmla="*/ 9471109 w 9915525"/>
              <a:gd name="connsiteY2432" fmla="*/ 2471367 h 6819900"/>
              <a:gd name="connsiteX2433" fmla="*/ 9454440 w 9915525"/>
              <a:gd name="connsiteY2433" fmla="*/ 2454130 h 6819900"/>
              <a:gd name="connsiteX2434" fmla="*/ 9433552 w 9915525"/>
              <a:gd name="connsiteY2434" fmla="*/ 2289824 h 6819900"/>
              <a:gd name="connsiteX2435" fmla="*/ 9411891 w 9915525"/>
              <a:gd name="connsiteY2435" fmla="*/ 2225530 h 6819900"/>
              <a:gd name="connsiteX2436" fmla="*/ 9473490 w 9915525"/>
              <a:gd name="connsiteY2436" fmla="*/ 2291264 h 6819900"/>
              <a:gd name="connsiteX2437" fmla="*/ 9433552 w 9915525"/>
              <a:gd name="connsiteY2437" fmla="*/ 2289824 h 6819900"/>
              <a:gd name="connsiteX2438" fmla="*/ 9597315 w 9915525"/>
              <a:gd name="connsiteY2438" fmla="*/ 2258868 h 6819900"/>
              <a:gd name="connsiteX2439" fmla="*/ 9606840 w 9915525"/>
              <a:gd name="connsiteY2439" fmla="*/ 2244580 h 6819900"/>
              <a:gd name="connsiteX2440" fmla="*/ 9616365 w 9915525"/>
              <a:gd name="connsiteY2440" fmla="*/ 2258868 h 6819900"/>
              <a:gd name="connsiteX2441" fmla="*/ 9606840 w 9915525"/>
              <a:gd name="connsiteY2441" fmla="*/ 2273155 h 6819900"/>
              <a:gd name="connsiteX2442" fmla="*/ 9597315 w 9915525"/>
              <a:gd name="connsiteY2442" fmla="*/ 2258868 h 6819900"/>
              <a:gd name="connsiteX2443" fmla="*/ 9374367 w 9915525"/>
              <a:gd name="connsiteY2443" fmla="*/ 2088077 h 6819900"/>
              <a:gd name="connsiteX2444" fmla="*/ 9340626 w 9915525"/>
              <a:gd name="connsiteY2444" fmla="*/ 2054080 h 6819900"/>
              <a:gd name="connsiteX2445" fmla="*/ 9335377 w 9915525"/>
              <a:gd name="connsiteY2445" fmla="*/ 2015980 h 6819900"/>
              <a:gd name="connsiteX2446" fmla="*/ 9349665 w 9915525"/>
              <a:gd name="connsiteY2446" fmla="*/ 1991563 h 6819900"/>
              <a:gd name="connsiteX2447" fmla="*/ 9380694 w 9915525"/>
              <a:gd name="connsiteY2447" fmla="*/ 1979654 h 6819900"/>
              <a:gd name="connsiteX2448" fmla="*/ 9414638 w 9915525"/>
              <a:gd name="connsiteY2448" fmla="*/ 2077798 h 6819900"/>
              <a:gd name="connsiteX2449" fmla="*/ 9374367 w 9915525"/>
              <a:gd name="connsiteY2449" fmla="*/ 2088077 h 6819900"/>
              <a:gd name="connsiteX2450" fmla="*/ 9473490 w 9915525"/>
              <a:gd name="connsiteY2450" fmla="*/ 1839768 h 6819900"/>
              <a:gd name="connsiteX2451" fmla="*/ 9463965 w 9915525"/>
              <a:gd name="connsiteY2451" fmla="*/ 1825480 h 6819900"/>
              <a:gd name="connsiteX2452" fmla="*/ 9454440 w 9915525"/>
              <a:gd name="connsiteY2452" fmla="*/ 1801668 h 6819900"/>
              <a:gd name="connsiteX2453" fmla="*/ 9471830 w 9915525"/>
              <a:gd name="connsiteY2453" fmla="*/ 1777855 h 6819900"/>
              <a:gd name="connsiteX2454" fmla="*/ 9527381 w 9915525"/>
              <a:gd name="connsiteY2454" fmla="*/ 1839283 h 6819900"/>
              <a:gd name="connsiteX2455" fmla="*/ 9473490 w 9915525"/>
              <a:gd name="connsiteY2455" fmla="*/ 1839768 h 6819900"/>
              <a:gd name="connsiteX2456" fmla="*/ 9340140 w 9915525"/>
              <a:gd name="connsiteY2456" fmla="*/ 1797467 h 6819900"/>
              <a:gd name="connsiteX2457" fmla="*/ 9349665 w 9915525"/>
              <a:gd name="connsiteY2457" fmla="*/ 1782618 h 6819900"/>
              <a:gd name="connsiteX2458" fmla="*/ 9359190 w 9915525"/>
              <a:gd name="connsiteY2458" fmla="*/ 1791580 h 6819900"/>
              <a:gd name="connsiteX2459" fmla="*/ 9349665 w 9915525"/>
              <a:gd name="connsiteY2459" fmla="*/ 1806430 h 6819900"/>
              <a:gd name="connsiteX2460" fmla="*/ 9340140 w 9915525"/>
              <a:gd name="connsiteY2460" fmla="*/ 1797467 h 6819900"/>
              <a:gd name="connsiteX2461" fmla="*/ 8762973 w 9915525"/>
              <a:gd name="connsiteY2461" fmla="*/ 1747888 h 6819900"/>
              <a:gd name="connsiteX2462" fmla="*/ 8756734 w 9915525"/>
              <a:gd name="connsiteY2462" fmla="*/ 1723282 h 6819900"/>
              <a:gd name="connsiteX2463" fmla="*/ 8768640 w 9915525"/>
              <a:gd name="connsiteY2463" fmla="*/ 1705624 h 6819900"/>
              <a:gd name="connsiteX2464" fmla="*/ 8782927 w 9915525"/>
              <a:gd name="connsiteY2464" fmla="*/ 1692130 h 6819900"/>
              <a:gd name="connsiteX2465" fmla="*/ 8797215 w 9915525"/>
              <a:gd name="connsiteY2465" fmla="*/ 1682605 h 6819900"/>
              <a:gd name="connsiteX2466" fmla="*/ 8806740 w 9915525"/>
              <a:gd name="connsiteY2466" fmla="*/ 1673080 h 6819900"/>
              <a:gd name="connsiteX2467" fmla="*/ 8804835 w 9915525"/>
              <a:gd name="connsiteY2467" fmla="*/ 1756900 h 6819900"/>
              <a:gd name="connsiteX2468" fmla="*/ 8762973 w 9915525"/>
              <a:gd name="connsiteY2468" fmla="*/ 1747888 h 6819900"/>
              <a:gd name="connsiteX2469" fmla="*/ 9241743 w 9915525"/>
              <a:gd name="connsiteY2469" fmla="*/ 1675461 h 6819900"/>
              <a:gd name="connsiteX2470" fmla="*/ 9239181 w 9915525"/>
              <a:gd name="connsiteY2470" fmla="*/ 1596880 h 6819900"/>
              <a:gd name="connsiteX2471" fmla="*/ 9235321 w 9915525"/>
              <a:gd name="connsiteY2471" fmla="*/ 1492105 h 6819900"/>
              <a:gd name="connsiteX2472" fmla="*/ 9236657 w 9915525"/>
              <a:gd name="connsiteY2472" fmla="*/ 1411619 h 6819900"/>
              <a:gd name="connsiteX2473" fmla="*/ 9244890 w 9915525"/>
              <a:gd name="connsiteY2473" fmla="*/ 1385425 h 6819900"/>
              <a:gd name="connsiteX2474" fmla="*/ 9254415 w 9915525"/>
              <a:gd name="connsiteY2474" fmla="*/ 1368280 h 6819900"/>
              <a:gd name="connsiteX2475" fmla="*/ 9263940 w 9915525"/>
              <a:gd name="connsiteY2475" fmla="*/ 1321674 h 6819900"/>
              <a:gd name="connsiteX2476" fmla="*/ 9279007 w 9915525"/>
              <a:gd name="connsiteY2476" fmla="*/ 1269287 h 6819900"/>
              <a:gd name="connsiteX2477" fmla="*/ 9313314 w 9915525"/>
              <a:gd name="connsiteY2477" fmla="*/ 1289617 h 6819900"/>
              <a:gd name="connsiteX2478" fmla="*/ 9369080 w 9915525"/>
              <a:gd name="connsiteY2478" fmla="*/ 1301122 h 6819900"/>
              <a:gd name="connsiteX2479" fmla="*/ 9416340 w 9915525"/>
              <a:gd name="connsiteY2479" fmla="*/ 1348369 h 6819900"/>
              <a:gd name="connsiteX2480" fmla="*/ 9406041 w 9915525"/>
              <a:gd name="connsiteY2480" fmla="*/ 1411621 h 6819900"/>
              <a:gd name="connsiteX2481" fmla="*/ 9366472 w 9915525"/>
              <a:gd name="connsiteY2481" fmla="*/ 1390752 h 6819900"/>
              <a:gd name="connsiteX2482" fmla="*/ 9343107 w 9915525"/>
              <a:gd name="connsiteY2482" fmla="*/ 1380115 h 6819900"/>
              <a:gd name="connsiteX2483" fmla="*/ 9336742 w 9915525"/>
              <a:gd name="connsiteY2483" fmla="*/ 1408175 h 6819900"/>
              <a:gd name="connsiteX2484" fmla="*/ 9339186 w 9915525"/>
              <a:gd name="connsiteY2484" fmla="*/ 1436821 h 6819900"/>
              <a:gd name="connsiteX2485" fmla="*/ 9393846 w 9915525"/>
              <a:gd name="connsiteY2485" fmla="*/ 1439718 h 6819900"/>
              <a:gd name="connsiteX2486" fmla="*/ 9425865 w 9915525"/>
              <a:gd name="connsiteY2486" fmla="*/ 1433577 h 6819900"/>
              <a:gd name="connsiteX2487" fmla="*/ 9456821 w 9915525"/>
              <a:gd name="connsiteY2487" fmla="*/ 1450564 h 6819900"/>
              <a:gd name="connsiteX2488" fmla="*/ 9490731 w 9915525"/>
              <a:gd name="connsiteY2488" fmla="*/ 1479825 h 6819900"/>
              <a:gd name="connsiteX2489" fmla="*/ 9507399 w 9915525"/>
              <a:gd name="connsiteY2489" fmla="*/ 1511630 h 6819900"/>
              <a:gd name="connsiteX2490" fmla="*/ 9521115 w 9915525"/>
              <a:gd name="connsiteY2490" fmla="*/ 1540216 h 6819900"/>
              <a:gd name="connsiteX2491" fmla="*/ 9534713 w 9915525"/>
              <a:gd name="connsiteY2491" fmla="*/ 1571018 h 6819900"/>
              <a:gd name="connsiteX2492" fmla="*/ 9551312 w 9915525"/>
              <a:gd name="connsiteY2492" fmla="*/ 1654030 h 6819900"/>
              <a:gd name="connsiteX2493" fmla="*/ 9535192 w 9915525"/>
              <a:gd name="connsiteY2493" fmla="*/ 1644165 h 6819900"/>
              <a:gd name="connsiteX2494" fmla="*/ 9494149 w 9915525"/>
              <a:gd name="connsiteY2494" fmla="*/ 1635808 h 6819900"/>
              <a:gd name="connsiteX2495" fmla="*/ 9383191 w 9915525"/>
              <a:gd name="connsiteY2495" fmla="*/ 1629874 h 6819900"/>
              <a:gd name="connsiteX2496" fmla="*/ 9323660 w 9915525"/>
              <a:gd name="connsiteY2496" fmla="*/ 1638910 h 6819900"/>
              <a:gd name="connsiteX2497" fmla="*/ 9340140 w 9915525"/>
              <a:gd name="connsiteY2497" fmla="*/ 1665867 h 6819900"/>
              <a:gd name="connsiteX2498" fmla="*/ 9355957 w 9915525"/>
              <a:gd name="connsiteY2498" fmla="*/ 1693820 h 6819900"/>
              <a:gd name="connsiteX2499" fmla="*/ 9331149 w 9915525"/>
              <a:gd name="connsiteY2499" fmla="*/ 1711333 h 6819900"/>
              <a:gd name="connsiteX2500" fmla="*/ 9282400 w 9915525"/>
              <a:gd name="connsiteY2500" fmla="*/ 1711496 h 6819900"/>
              <a:gd name="connsiteX2501" fmla="*/ 9241743 w 9915525"/>
              <a:gd name="connsiteY2501" fmla="*/ 1675461 h 6819900"/>
              <a:gd name="connsiteX2502" fmla="*/ 9011934 w 9915525"/>
              <a:gd name="connsiteY2502" fmla="*/ 1607063 h 6819900"/>
              <a:gd name="connsiteX2503" fmla="*/ 9035496 w 9915525"/>
              <a:gd name="connsiteY2503" fmla="*/ 1592213 h 6819900"/>
              <a:gd name="connsiteX2504" fmla="*/ 9025815 w 9915525"/>
              <a:gd name="connsiteY2504" fmla="*/ 1615930 h 6819900"/>
              <a:gd name="connsiteX2505" fmla="*/ 9011934 w 9915525"/>
              <a:gd name="connsiteY2505" fmla="*/ 1607063 h 6819900"/>
              <a:gd name="connsiteX2506" fmla="*/ 9076962 w 9915525"/>
              <a:gd name="connsiteY2506" fmla="*/ 1403999 h 6819900"/>
              <a:gd name="connsiteX2507" fmla="*/ 9082835 w 9915525"/>
              <a:gd name="connsiteY2507" fmla="*/ 1365899 h 6819900"/>
              <a:gd name="connsiteX2508" fmla="*/ 9117083 w 9915525"/>
              <a:gd name="connsiteY2508" fmla="*/ 1372761 h 6819900"/>
              <a:gd name="connsiteX2509" fmla="*/ 9108420 w 9915525"/>
              <a:gd name="connsiteY2509" fmla="*/ 1410861 h 6819900"/>
              <a:gd name="connsiteX2510" fmla="*/ 9076962 w 9915525"/>
              <a:gd name="connsiteY2510" fmla="*/ 1403999 h 6819900"/>
              <a:gd name="connsiteX2511" fmla="*/ 9161456 w 9915525"/>
              <a:gd name="connsiteY2511" fmla="*/ 1211327 h 6819900"/>
              <a:gd name="connsiteX2512" fmla="*/ 9148279 w 9915525"/>
              <a:gd name="connsiteY2512" fmla="*/ 1182111 h 6819900"/>
              <a:gd name="connsiteX2513" fmla="*/ 9130590 w 9915525"/>
              <a:gd name="connsiteY2513" fmla="*/ 1158088 h 6819900"/>
              <a:gd name="connsiteX2514" fmla="*/ 9184658 w 9915525"/>
              <a:gd name="connsiteY2514" fmla="*/ 1200579 h 6819900"/>
              <a:gd name="connsiteX2515" fmla="*/ 9173588 w 9915525"/>
              <a:gd name="connsiteY2515" fmla="*/ 1234930 h 6819900"/>
              <a:gd name="connsiteX2516" fmla="*/ 9161456 w 9915525"/>
              <a:gd name="connsiteY2516" fmla="*/ 1211327 h 6819900"/>
              <a:gd name="connsiteX2517" fmla="*/ 8798934 w 9915525"/>
              <a:gd name="connsiteY2517" fmla="*/ 1165874 h 6819900"/>
              <a:gd name="connsiteX2518" fmla="*/ 8816265 w 9915525"/>
              <a:gd name="connsiteY2518" fmla="*/ 1144443 h 6819900"/>
              <a:gd name="connsiteX2519" fmla="*/ 8833596 w 9915525"/>
              <a:gd name="connsiteY2519" fmla="*/ 1165874 h 6819900"/>
              <a:gd name="connsiteX2520" fmla="*/ 8816265 w 9915525"/>
              <a:gd name="connsiteY2520" fmla="*/ 1187305 h 6819900"/>
              <a:gd name="connsiteX2521" fmla="*/ 8798934 w 9915525"/>
              <a:gd name="connsiteY2521" fmla="*/ 1165874 h 6819900"/>
              <a:gd name="connsiteX2522" fmla="*/ 9299266 w 9915525"/>
              <a:gd name="connsiteY2522" fmla="*/ 1169973 h 6819900"/>
              <a:gd name="connsiteX2523" fmla="*/ 9277789 w 9915525"/>
              <a:gd name="connsiteY2523" fmla="*/ 1142151 h 6819900"/>
              <a:gd name="connsiteX2524" fmla="*/ 9273166 w 9915525"/>
              <a:gd name="connsiteY2524" fmla="*/ 1130155 h 6819900"/>
              <a:gd name="connsiteX2525" fmla="*/ 9263940 w 9915525"/>
              <a:gd name="connsiteY2525" fmla="*/ 1106044 h 6819900"/>
              <a:gd name="connsiteX2526" fmla="*/ 9247271 w 9915525"/>
              <a:gd name="connsiteY2526" fmla="*/ 1076049 h 6819900"/>
              <a:gd name="connsiteX2527" fmla="*/ 9187740 w 9915525"/>
              <a:gd name="connsiteY2527" fmla="*/ 1014195 h 6819900"/>
              <a:gd name="connsiteX2528" fmla="*/ 9196232 w 9915525"/>
              <a:gd name="connsiteY2528" fmla="*/ 996805 h 6819900"/>
              <a:gd name="connsiteX2529" fmla="*/ 9210701 w 9915525"/>
              <a:gd name="connsiteY2529" fmla="*/ 972993 h 6819900"/>
              <a:gd name="connsiteX2530" fmla="*/ 9228658 w 9915525"/>
              <a:gd name="connsiteY2530" fmla="*/ 949180 h 6819900"/>
              <a:gd name="connsiteX2531" fmla="*/ 9368715 w 9915525"/>
              <a:gd name="connsiteY2531" fmla="*/ 1088894 h 6819900"/>
              <a:gd name="connsiteX2532" fmla="*/ 9354427 w 9915525"/>
              <a:gd name="connsiteY2532" fmla="*/ 1105025 h 6819900"/>
              <a:gd name="connsiteX2533" fmla="*/ 9340140 w 9915525"/>
              <a:gd name="connsiteY2533" fmla="*/ 1143581 h 6819900"/>
              <a:gd name="connsiteX2534" fmla="*/ 9299266 w 9915525"/>
              <a:gd name="connsiteY2534" fmla="*/ 1169973 h 6819900"/>
              <a:gd name="connsiteX2535" fmla="*/ 8797215 w 9915525"/>
              <a:gd name="connsiteY2535" fmla="*/ 1096818 h 6819900"/>
              <a:gd name="connsiteX2536" fmla="*/ 8806740 w 9915525"/>
              <a:gd name="connsiteY2536" fmla="*/ 1082530 h 6819900"/>
              <a:gd name="connsiteX2537" fmla="*/ 8805347 w 9915525"/>
              <a:gd name="connsiteY2537" fmla="*/ 1017163 h 6819900"/>
              <a:gd name="connsiteX2538" fmla="*/ 8815816 w 9915525"/>
              <a:gd name="connsiteY2538" fmla="*/ 953665 h 6819900"/>
              <a:gd name="connsiteX2539" fmla="*/ 8844272 w 9915525"/>
              <a:gd name="connsiteY2539" fmla="*/ 930928 h 6819900"/>
              <a:gd name="connsiteX2540" fmla="*/ 8898114 w 9915525"/>
              <a:gd name="connsiteY2540" fmla="*/ 891737 h 6819900"/>
              <a:gd name="connsiteX2541" fmla="*/ 8953336 w 9915525"/>
              <a:gd name="connsiteY2541" fmla="*/ 900577 h 6819900"/>
              <a:gd name="connsiteX2542" fmla="*/ 8999456 w 9915525"/>
              <a:gd name="connsiteY2542" fmla="*/ 920605 h 6819900"/>
              <a:gd name="connsiteX2543" fmla="*/ 9054390 w 9915525"/>
              <a:gd name="connsiteY2543" fmla="*/ 955524 h 6819900"/>
              <a:gd name="connsiteX2544" fmla="*/ 9044699 w 9915525"/>
              <a:gd name="connsiteY2544" fmla="*/ 972890 h 6819900"/>
              <a:gd name="connsiteX2545" fmla="*/ 8982370 w 9915525"/>
              <a:gd name="connsiteY2545" fmla="*/ 973478 h 6819900"/>
              <a:gd name="connsiteX2546" fmla="*/ 8866832 w 9915525"/>
              <a:gd name="connsiteY2546" fmla="*/ 1065439 h 6819900"/>
              <a:gd name="connsiteX2547" fmla="*/ 8797215 w 9915525"/>
              <a:gd name="connsiteY2547" fmla="*/ 1096818 h 6819900"/>
              <a:gd name="connsiteX2548" fmla="*/ 8282865 w 9915525"/>
              <a:gd name="connsiteY2548" fmla="*/ 1039538 h 6819900"/>
              <a:gd name="connsiteX2549" fmla="*/ 8274035 w 9915525"/>
              <a:gd name="connsiteY2549" fmla="*/ 1008582 h 6819900"/>
              <a:gd name="connsiteX2550" fmla="*/ 8259992 w 9915525"/>
              <a:gd name="connsiteY2550" fmla="*/ 975231 h 6819900"/>
              <a:gd name="connsiteX2551" fmla="*/ 8232183 w 9915525"/>
              <a:gd name="connsiteY2551" fmla="*/ 949828 h 6819900"/>
              <a:gd name="connsiteX2552" fmla="*/ 8192430 w 9915525"/>
              <a:gd name="connsiteY2552" fmla="*/ 904727 h 6819900"/>
              <a:gd name="connsiteX2553" fmla="*/ 8165769 w 9915525"/>
              <a:gd name="connsiteY2553" fmla="*/ 862035 h 6819900"/>
              <a:gd name="connsiteX2554" fmla="*/ 8182426 w 9915525"/>
              <a:gd name="connsiteY2554" fmla="*/ 825355 h 6819900"/>
              <a:gd name="connsiteX2555" fmla="*/ 8263557 w 9915525"/>
              <a:gd name="connsiteY2555" fmla="*/ 908699 h 6819900"/>
              <a:gd name="connsiteX2556" fmla="*/ 8272909 w 9915525"/>
              <a:gd name="connsiteY2556" fmla="*/ 920605 h 6819900"/>
              <a:gd name="connsiteX2557" fmla="*/ 8294319 w 9915525"/>
              <a:gd name="connsiteY2557" fmla="*/ 999186 h 6819900"/>
              <a:gd name="connsiteX2558" fmla="*/ 8301915 w 9915525"/>
              <a:gd name="connsiteY2558" fmla="*/ 1006330 h 6819900"/>
              <a:gd name="connsiteX2559" fmla="*/ 8311440 w 9915525"/>
              <a:gd name="connsiteY2559" fmla="*/ 1030143 h 6819900"/>
              <a:gd name="connsiteX2560" fmla="*/ 8297153 w 9915525"/>
              <a:gd name="connsiteY2560" fmla="*/ 1053955 h 6819900"/>
              <a:gd name="connsiteX2561" fmla="*/ 8282865 w 9915525"/>
              <a:gd name="connsiteY2561" fmla="*/ 1039538 h 6819900"/>
              <a:gd name="connsiteX2562" fmla="*/ 3351098 w 9915525"/>
              <a:gd name="connsiteY2562" fmla="*/ 995019 h 6819900"/>
              <a:gd name="connsiteX2563" fmla="*/ 3377490 w 9915525"/>
              <a:gd name="connsiteY2563" fmla="*/ 991249 h 6819900"/>
              <a:gd name="connsiteX2564" fmla="*/ 3362409 w 9915525"/>
              <a:gd name="connsiteY2564" fmla="*/ 1006330 h 6819900"/>
              <a:gd name="connsiteX2565" fmla="*/ 3351098 w 9915525"/>
              <a:gd name="connsiteY2565" fmla="*/ 995019 h 6819900"/>
              <a:gd name="connsiteX2566" fmla="*/ 4583990 w 9915525"/>
              <a:gd name="connsiteY2566" fmla="*/ 961880 h 6819900"/>
              <a:gd name="connsiteX2567" fmla="*/ 4577640 w 9915525"/>
              <a:gd name="connsiteY2567" fmla="*/ 937426 h 6819900"/>
              <a:gd name="connsiteX2568" fmla="*/ 4599072 w 9915525"/>
              <a:gd name="connsiteY2568" fmla="*/ 925796 h 6819900"/>
              <a:gd name="connsiteX2569" fmla="*/ 4630541 w 9915525"/>
              <a:gd name="connsiteY2569" fmla="*/ 957875 h 6819900"/>
              <a:gd name="connsiteX2570" fmla="*/ 4583990 w 9915525"/>
              <a:gd name="connsiteY2570" fmla="*/ 961880 h 6819900"/>
              <a:gd name="connsiteX2571" fmla="*/ 8730540 w 9915525"/>
              <a:gd name="connsiteY2571" fmla="*/ 934893 h 6819900"/>
              <a:gd name="connsiteX2572" fmla="*/ 8740779 w 9915525"/>
              <a:gd name="connsiteY2572" fmla="*/ 922431 h 6819900"/>
              <a:gd name="connsiteX2573" fmla="*/ 8751019 w 9915525"/>
              <a:gd name="connsiteY2573" fmla="*/ 934893 h 6819900"/>
              <a:gd name="connsiteX2574" fmla="*/ 8740779 w 9915525"/>
              <a:gd name="connsiteY2574" fmla="*/ 947354 h 6819900"/>
              <a:gd name="connsiteX2575" fmla="*/ 8730540 w 9915525"/>
              <a:gd name="connsiteY2575" fmla="*/ 934893 h 6819900"/>
              <a:gd name="connsiteX2576" fmla="*/ 8275721 w 9915525"/>
              <a:gd name="connsiteY2576" fmla="*/ 744432 h 6819900"/>
              <a:gd name="connsiteX2577" fmla="*/ 8263815 w 9915525"/>
              <a:gd name="connsiteY2577" fmla="*/ 722148 h 6819900"/>
              <a:gd name="connsiteX2578" fmla="*/ 8250094 w 9915525"/>
              <a:gd name="connsiteY2578" fmla="*/ 702000 h 6819900"/>
              <a:gd name="connsiteX2579" fmla="*/ 8259737 w 9915525"/>
              <a:gd name="connsiteY2579" fmla="*/ 663430 h 6819900"/>
              <a:gd name="connsiteX2580" fmla="*/ 8284025 w 9915525"/>
              <a:gd name="connsiteY2580" fmla="*/ 684861 h 6819900"/>
              <a:gd name="connsiteX2581" fmla="*/ 8313810 w 9915525"/>
              <a:gd name="connsiteY2581" fmla="*/ 722456 h 6819900"/>
              <a:gd name="connsiteX2582" fmla="*/ 8326040 w 9915525"/>
              <a:gd name="connsiteY2582" fmla="*/ 748649 h 6819900"/>
              <a:gd name="connsiteX2583" fmla="*/ 8275721 w 9915525"/>
              <a:gd name="connsiteY2583" fmla="*/ 744432 h 6819900"/>
              <a:gd name="connsiteX2584" fmla="*/ 5255598 w 9915525"/>
              <a:gd name="connsiteY2584" fmla="*/ 618976 h 6819900"/>
              <a:gd name="connsiteX2585" fmla="*/ 5282490 w 9915525"/>
              <a:gd name="connsiteY2585" fmla="*/ 615011 h 6819900"/>
              <a:gd name="connsiteX2586" fmla="*/ 5267504 w 9915525"/>
              <a:gd name="connsiteY2586" fmla="*/ 634855 h 6819900"/>
              <a:gd name="connsiteX2587" fmla="*/ 5255598 w 9915525"/>
              <a:gd name="connsiteY2587" fmla="*/ 618976 h 6819900"/>
              <a:gd name="connsiteX2588" fmla="*/ 8145858 w 9915525"/>
              <a:gd name="connsiteY2588" fmla="*/ 503886 h 6819900"/>
              <a:gd name="connsiteX2589" fmla="*/ 8134428 w 9915525"/>
              <a:gd name="connsiteY2589" fmla="*/ 475311 h 6819900"/>
              <a:gd name="connsiteX2590" fmla="*/ 8143959 w 9915525"/>
              <a:gd name="connsiteY2590" fmla="*/ 463405 h 6819900"/>
              <a:gd name="connsiteX2591" fmla="*/ 8159040 w 9915525"/>
              <a:gd name="connsiteY2591" fmla="*/ 476899 h 6819900"/>
              <a:gd name="connsiteX2592" fmla="*/ 8170252 w 9915525"/>
              <a:gd name="connsiteY2592" fmla="*/ 494130 h 6819900"/>
              <a:gd name="connsiteX2593" fmla="*/ 8174452 w 9915525"/>
              <a:gd name="connsiteY2593" fmla="*/ 509211 h 6819900"/>
              <a:gd name="connsiteX2594" fmla="*/ 8145858 w 9915525"/>
              <a:gd name="connsiteY2594" fmla="*/ 503886 h 6819900"/>
              <a:gd name="connsiteX2595" fmla="*/ 5387265 w 9915525"/>
              <a:gd name="connsiteY2595" fmla="*/ 377587 h 6819900"/>
              <a:gd name="connsiteX2596" fmla="*/ 5368215 w 9915525"/>
              <a:gd name="connsiteY2596" fmla="*/ 342132 h 6819900"/>
              <a:gd name="connsiteX2597" fmla="*/ 5349165 w 9915525"/>
              <a:gd name="connsiteY2597" fmla="*/ 308888 h 6819900"/>
              <a:gd name="connsiteX2598" fmla="*/ 5383182 w 9915525"/>
              <a:gd name="connsiteY2598" fmla="*/ 302579 h 6819900"/>
              <a:gd name="connsiteX2599" fmla="*/ 5430514 w 9915525"/>
              <a:gd name="connsiteY2599" fmla="*/ 308608 h 6819900"/>
              <a:gd name="connsiteX2600" fmla="*/ 5491953 w 9915525"/>
              <a:gd name="connsiteY2600" fmla="*/ 331975 h 6819900"/>
              <a:gd name="connsiteX2601" fmla="*/ 5507395 w 9915525"/>
              <a:gd name="connsiteY2601" fmla="*/ 373571 h 6819900"/>
              <a:gd name="connsiteX2602" fmla="*/ 5477630 w 9915525"/>
              <a:gd name="connsiteY2602" fmla="*/ 365829 h 6819900"/>
              <a:gd name="connsiteX2603" fmla="*/ 5428842 w 9915525"/>
              <a:gd name="connsiteY2603" fmla="*/ 367438 h 6819900"/>
              <a:gd name="connsiteX2604" fmla="*/ 5387265 w 9915525"/>
              <a:gd name="connsiteY2604" fmla="*/ 377587 h 6819900"/>
              <a:gd name="connsiteX2605" fmla="*/ 5227523 w 9915525"/>
              <a:gd name="connsiteY2605" fmla="*/ 356844 h 6819900"/>
              <a:gd name="connsiteX2606" fmla="*/ 5253915 w 9915525"/>
              <a:gd name="connsiteY2606" fmla="*/ 353074 h 6819900"/>
              <a:gd name="connsiteX2607" fmla="*/ 5238834 w 9915525"/>
              <a:gd name="connsiteY2607" fmla="*/ 368155 h 6819900"/>
              <a:gd name="connsiteX2608" fmla="*/ 5227523 w 9915525"/>
              <a:gd name="connsiteY2608" fmla="*/ 356844 h 6819900"/>
              <a:gd name="connsiteX2609" fmla="*/ 7968540 w 9915525"/>
              <a:gd name="connsiteY2609" fmla="*/ 349105 h 6819900"/>
              <a:gd name="connsiteX2610" fmla="*/ 7982828 w 9915525"/>
              <a:gd name="connsiteY2610" fmla="*/ 330055 h 6819900"/>
              <a:gd name="connsiteX2611" fmla="*/ 7997115 w 9915525"/>
              <a:gd name="connsiteY2611" fmla="*/ 349105 h 6819900"/>
              <a:gd name="connsiteX2612" fmla="*/ 7982828 w 9915525"/>
              <a:gd name="connsiteY2612" fmla="*/ 368155 h 6819900"/>
              <a:gd name="connsiteX2613" fmla="*/ 7968540 w 9915525"/>
              <a:gd name="connsiteY2613" fmla="*/ 349105 h 6819900"/>
              <a:gd name="connsiteX2614" fmla="*/ 5738562 w 9915525"/>
              <a:gd name="connsiteY2614" fmla="*/ 351486 h 6819900"/>
              <a:gd name="connsiteX2615" fmla="*/ 5738562 w 9915525"/>
              <a:gd name="connsiteY2615" fmla="*/ 337199 h 6819900"/>
              <a:gd name="connsiteX2616" fmla="*/ 5730165 w 9915525"/>
              <a:gd name="connsiteY2616" fmla="*/ 330055 h 6819900"/>
              <a:gd name="connsiteX2617" fmla="*/ 5739419 w 9915525"/>
              <a:gd name="connsiteY2617" fmla="*/ 274957 h 6819900"/>
              <a:gd name="connsiteX2618" fmla="*/ 5806365 w 9915525"/>
              <a:gd name="connsiteY2618" fmla="*/ 288225 h 6819900"/>
              <a:gd name="connsiteX2619" fmla="*/ 5797022 w 9915525"/>
              <a:gd name="connsiteY2619" fmla="*/ 311005 h 6819900"/>
              <a:gd name="connsiteX2620" fmla="*/ 5781701 w 9915525"/>
              <a:gd name="connsiteY2620" fmla="*/ 334817 h 6819900"/>
              <a:gd name="connsiteX2621" fmla="*/ 5738562 w 9915525"/>
              <a:gd name="connsiteY2621" fmla="*/ 351486 h 6819900"/>
              <a:gd name="connsiteX2622" fmla="*/ 7028698 w 9915525"/>
              <a:gd name="connsiteY2622" fmla="*/ 332746 h 6819900"/>
              <a:gd name="connsiteX2623" fmla="*/ 6953351 w 9915525"/>
              <a:gd name="connsiteY2623" fmla="*/ 251780 h 6819900"/>
              <a:gd name="connsiteX2624" fmla="*/ 6965037 w 9915525"/>
              <a:gd name="connsiteY2624" fmla="*/ 194641 h 6819900"/>
              <a:gd name="connsiteX2625" fmla="*/ 7016040 w 9915525"/>
              <a:gd name="connsiteY2625" fmla="*/ 182045 h 6819900"/>
              <a:gd name="connsiteX2626" fmla="*/ 7030328 w 9915525"/>
              <a:gd name="connsiteY2626" fmla="*/ 225280 h 6819900"/>
              <a:gd name="connsiteX2627" fmla="*/ 7044615 w 9915525"/>
              <a:gd name="connsiteY2627" fmla="*/ 260464 h 6819900"/>
              <a:gd name="connsiteX2628" fmla="*/ 7058903 w 9915525"/>
              <a:gd name="connsiteY2628" fmla="*/ 298078 h 6819900"/>
              <a:gd name="connsiteX2629" fmla="*/ 7066046 w 9915525"/>
              <a:gd name="connsiteY2629" fmla="*/ 338056 h 6819900"/>
              <a:gd name="connsiteX2630" fmla="*/ 7028698 w 9915525"/>
              <a:gd name="connsiteY2630" fmla="*/ 332746 h 6819900"/>
              <a:gd name="connsiteX2631" fmla="*/ 5573003 w 9915525"/>
              <a:gd name="connsiteY2631" fmla="*/ 301480 h 6819900"/>
              <a:gd name="connsiteX2632" fmla="*/ 5548628 w 9915525"/>
              <a:gd name="connsiteY2632" fmla="*/ 291955 h 6819900"/>
              <a:gd name="connsiteX2633" fmla="*/ 5530140 w 9915525"/>
              <a:gd name="connsiteY2633" fmla="*/ 279739 h 6819900"/>
              <a:gd name="connsiteX2634" fmla="*/ 5632241 w 9915525"/>
              <a:gd name="connsiteY2634" fmla="*/ 274638 h 6819900"/>
              <a:gd name="connsiteX2635" fmla="*/ 5615289 w 9915525"/>
              <a:gd name="connsiteY2635" fmla="*/ 298313 h 6819900"/>
              <a:gd name="connsiteX2636" fmla="*/ 5573003 w 9915525"/>
              <a:gd name="connsiteY2636" fmla="*/ 301480 h 6819900"/>
              <a:gd name="connsiteX2637" fmla="*/ 5468228 w 9915525"/>
              <a:gd name="connsiteY2637" fmla="*/ 282430 h 6819900"/>
              <a:gd name="connsiteX2638" fmla="*/ 5477190 w 9915525"/>
              <a:gd name="connsiteY2638" fmla="*/ 272905 h 6819900"/>
              <a:gd name="connsiteX2639" fmla="*/ 5492040 w 9915525"/>
              <a:gd name="connsiteY2639" fmla="*/ 282430 h 6819900"/>
              <a:gd name="connsiteX2640" fmla="*/ 5483077 w 9915525"/>
              <a:gd name="connsiteY2640" fmla="*/ 291955 h 6819900"/>
              <a:gd name="connsiteX2641" fmla="*/ 5468228 w 9915525"/>
              <a:gd name="connsiteY2641" fmla="*/ 282430 h 6819900"/>
              <a:gd name="connsiteX2642" fmla="*/ 7168440 w 9915525"/>
              <a:gd name="connsiteY2642" fmla="*/ 268936 h 6819900"/>
              <a:gd name="connsiteX2643" fmla="*/ 7183522 w 9915525"/>
              <a:gd name="connsiteY2643" fmla="*/ 253855 h 6819900"/>
              <a:gd name="connsiteX2644" fmla="*/ 7179751 w 9915525"/>
              <a:gd name="connsiteY2644" fmla="*/ 280247 h 6819900"/>
              <a:gd name="connsiteX2645" fmla="*/ 7168440 w 9915525"/>
              <a:gd name="connsiteY2645" fmla="*/ 268936 h 6819900"/>
              <a:gd name="connsiteX2646" fmla="*/ 7818323 w 9915525"/>
              <a:gd name="connsiteY2646" fmla="*/ 252069 h 6819900"/>
              <a:gd name="connsiteX2647" fmla="*/ 7844715 w 9915525"/>
              <a:gd name="connsiteY2647" fmla="*/ 248299 h 6819900"/>
              <a:gd name="connsiteX2648" fmla="*/ 7829634 w 9915525"/>
              <a:gd name="connsiteY2648" fmla="*/ 263380 h 6819900"/>
              <a:gd name="connsiteX2649" fmla="*/ 7818323 w 9915525"/>
              <a:gd name="connsiteY2649" fmla="*/ 252069 h 6819900"/>
              <a:gd name="connsiteX2650" fmla="*/ 5314264 w 9915525"/>
              <a:gd name="connsiteY2650" fmla="*/ 219877 h 6819900"/>
              <a:gd name="connsiteX2651" fmla="*/ 5338810 w 9915525"/>
              <a:gd name="connsiteY2651" fmla="*/ 191430 h 6819900"/>
              <a:gd name="connsiteX2652" fmla="*/ 5334579 w 9915525"/>
              <a:gd name="connsiteY2652" fmla="*/ 234805 h 6819900"/>
              <a:gd name="connsiteX2653" fmla="*/ 5314264 w 9915525"/>
              <a:gd name="connsiteY2653" fmla="*/ 219877 h 6819900"/>
              <a:gd name="connsiteX2654" fmla="*/ 7485087 w 9915525"/>
              <a:gd name="connsiteY2654" fmla="*/ 189844 h 6819900"/>
              <a:gd name="connsiteX2655" fmla="*/ 7478505 w 9915525"/>
              <a:gd name="connsiteY2655" fmla="*/ 176841 h 6819900"/>
              <a:gd name="connsiteX2656" fmla="*/ 7473802 w 9915525"/>
              <a:gd name="connsiteY2656" fmla="*/ 168130 h 6819900"/>
              <a:gd name="connsiteX2657" fmla="*/ 7463715 w 9915525"/>
              <a:gd name="connsiteY2657" fmla="*/ 149080 h 6819900"/>
              <a:gd name="connsiteX2658" fmla="*/ 7454190 w 9915525"/>
              <a:gd name="connsiteY2658" fmla="*/ 130030 h 6819900"/>
              <a:gd name="connsiteX2659" fmla="*/ 7444665 w 9915525"/>
              <a:gd name="connsiteY2659" fmla="*/ 115742 h 6819900"/>
              <a:gd name="connsiteX2660" fmla="*/ 7458953 w 9915525"/>
              <a:gd name="connsiteY2660" fmla="*/ 101455 h 6819900"/>
              <a:gd name="connsiteX2661" fmla="*/ 7473240 w 9915525"/>
              <a:gd name="connsiteY2661" fmla="*/ 115742 h 6819900"/>
              <a:gd name="connsiteX2662" fmla="*/ 7480677 w 9915525"/>
              <a:gd name="connsiteY2662" fmla="*/ 130030 h 6819900"/>
              <a:gd name="connsiteX2663" fmla="*/ 7503353 w 9915525"/>
              <a:gd name="connsiteY2663" fmla="*/ 190616 h 6819900"/>
              <a:gd name="connsiteX2664" fmla="*/ 7485087 w 9915525"/>
              <a:gd name="connsiteY2664" fmla="*/ 189844 h 6819900"/>
              <a:gd name="connsiteX2665" fmla="*/ 6841745 w 9915525"/>
              <a:gd name="connsiteY2665" fmla="*/ 171634 h 6819900"/>
              <a:gd name="connsiteX2666" fmla="*/ 6844772 w 9915525"/>
              <a:gd name="connsiteY2666" fmla="*/ 130030 h 6819900"/>
              <a:gd name="connsiteX2667" fmla="*/ 6848524 w 9915525"/>
              <a:gd name="connsiteY2667" fmla="*/ 106306 h 6819900"/>
              <a:gd name="connsiteX2668" fmla="*/ 6860249 w 9915525"/>
              <a:gd name="connsiteY2668" fmla="*/ 77036 h 6819900"/>
              <a:gd name="connsiteX2669" fmla="*/ 6894467 w 9915525"/>
              <a:gd name="connsiteY2669" fmla="*/ 62660 h 6819900"/>
              <a:gd name="connsiteX2670" fmla="*/ 6925423 w 9915525"/>
              <a:gd name="connsiteY2670" fmla="*/ 53830 h 6819900"/>
              <a:gd name="connsiteX2671" fmla="*/ 6939840 w 9915525"/>
              <a:gd name="connsiteY2671" fmla="*/ 34780 h 6819900"/>
              <a:gd name="connsiteX2672" fmla="*/ 6970796 w 9915525"/>
              <a:gd name="connsiteY2672" fmla="*/ 15625 h 6819900"/>
              <a:gd name="connsiteX2673" fmla="*/ 7035910 w 9915525"/>
              <a:gd name="connsiteY2673" fmla="*/ 9870 h 6819900"/>
              <a:gd name="connsiteX2674" fmla="*/ 7095441 w 9915525"/>
              <a:gd name="connsiteY2674" fmla="*/ 27736 h 6819900"/>
              <a:gd name="connsiteX2675" fmla="*/ 7120815 w 9915525"/>
              <a:gd name="connsiteY2675" fmla="*/ 57624 h 6819900"/>
              <a:gd name="connsiteX2676" fmla="*/ 7093359 w 9915525"/>
              <a:gd name="connsiteY2676" fmla="*/ 90837 h 6819900"/>
              <a:gd name="connsiteX2677" fmla="*/ 6993296 w 9915525"/>
              <a:gd name="connsiteY2677" fmla="*/ 115846 h 6819900"/>
              <a:gd name="connsiteX2678" fmla="*/ 6886345 w 9915525"/>
              <a:gd name="connsiteY2678" fmla="*/ 104151 h 6819900"/>
              <a:gd name="connsiteX2679" fmla="*/ 6878098 w 9915525"/>
              <a:gd name="connsiteY2679" fmla="*/ 141415 h 6819900"/>
              <a:gd name="connsiteX2680" fmla="*/ 6841745 w 9915525"/>
              <a:gd name="connsiteY2680" fmla="*/ 171634 h 6819900"/>
              <a:gd name="connsiteX2681" fmla="*/ 7287503 w 9915525"/>
              <a:gd name="connsiteY2681" fmla="*/ 158605 h 6819900"/>
              <a:gd name="connsiteX2682" fmla="*/ 7259532 w 9915525"/>
              <a:gd name="connsiteY2682" fmla="*/ 149080 h 6819900"/>
              <a:gd name="connsiteX2683" fmla="*/ 7225590 w 9915525"/>
              <a:gd name="connsiteY2683" fmla="*/ 134792 h 6819900"/>
              <a:gd name="connsiteX2684" fmla="*/ 7195849 w 9915525"/>
              <a:gd name="connsiteY2684" fmla="*/ 120505 h 6819900"/>
              <a:gd name="connsiteX2685" fmla="*/ 7177965 w 9915525"/>
              <a:gd name="connsiteY2685" fmla="*/ 113239 h 6819900"/>
              <a:gd name="connsiteX2686" fmla="*/ 7156534 w 9915525"/>
              <a:gd name="connsiteY2686" fmla="*/ 96570 h 6819900"/>
              <a:gd name="connsiteX2687" fmla="*/ 7187490 w 9915525"/>
              <a:gd name="connsiteY2687" fmla="*/ 48764 h 6819900"/>
              <a:gd name="connsiteX2688" fmla="*/ 7276760 w 9915525"/>
              <a:gd name="connsiteY2688" fmla="*/ 22571 h 6819900"/>
              <a:gd name="connsiteX2689" fmla="*/ 7336117 w 9915525"/>
              <a:gd name="connsiteY2689" fmla="*/ 75768 h 6819900"/>
              <a:gd name="connsiteX2690" fmla="*/ 7326761 w 9915525"/>
              <a:gd name="connsiteY2690" fmla="*/ 156731 h 6819900"/>
              <a:gd name="connsiteX2691" fmla="*/ 7287503 w 9915525"/>
              <a:gd name="connsiteY2691" fmla="*/ 158605 h 6819900"/>
              <a:gd name="connsiteX2692" fmla="*/ 6812027 w 9915525"/>
              <a:gd name="connsiteY2692" fmla="*/ 85749 h 6819900"/>
              <a:gd name="connsiteX2693" fmla="*/ 6824645 w 9915525"/>
              <a:gd name="connsiteY2693" fmla="*/ 76564 h 6819900"/>
              <a:gd name="connsiteX2694" fmla="*/ 6827001 w 9915525"/>
              <a:gd name="connsiteY2694" fmla="*/ 95790 h 6819900"/>
              <a:gd name="connsiteX2695" fmla="*/ 6812027 w 9915525"/>
              <a:gd name="connsiteY2695" fmla="*/ 85749 h 681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</a:cxnLst>
            <a:rect l="l" t="t" r="r" b="b"/>
            <a:pathLst>
              <a:path w="9915525" h="6819900">
                <a:moveTo>
                  <a:pt x="2739315" y="6807055"/>
                </a:moveTo>
                <a:cubicBezTo>
                  <a:pt x="2739315" y="6801816"/>
                  <a:pt x="2745744" y="6797530"/>
                  <a:pt x="2753603" y="6797530"/>
                </a:cubicBezTo>
                <a:cubicBezTo>
                  <a:pt x="2761461" y="6797530"/>
                  <a:pt x="2767890" y="6801816"/>
                  <a:pt x="2767890" y="6807055"/>
                </a:cubicBezTo>
                <a:cubicBezTo>
                  <a:pt x="2767890" y="6812294"/>
                  <a:pt x="2761461" y="6816580"/>
                  <a:pt x="2753603" y="6816580"/>
                </a:cubicBezTo>
                <a:cubicBezTo>
                  <a:pt x="2745744" y="6816580"/>
                  <a:pt x="2739315" y="6812294"/>
                  <a:pt x="2739315" y="6807055"/>
                </a:cubicBezTo>
                <a:close/>
                <a:moveTo>
                  <a:pt x="2574310" y="6666561"/>
                </a:moveTo>
                <a:cubicBezTo>
                  <a:pt x="2571997" y="6662633"/>
                  <a:pt x="2567118" y="6645488"/>
                  <a:pt x="2563466" y="6628461"/>
                </a:cubicBezTo>
                <a:cubicBezTo>
                  <a:pt x="2559814" y="6611436"/>
                  <a:pt x="2553856" y="6597505"/>
                  <a:pt x="2550224" y="6597505"/>
                </a:cubicBezTo>
                <a:cubicBezTo>
                  <a:pt x="2546593" y="6597505"/>
                  <a:pt x="2535610" y="6582626"/>
                  <a:pt x="2525816" y="6564441"/>
                </a:cubicBezTo>
                <a:cubicBezTo>
                  <a:pt x="2516023" y="6546256"/>
                  <a:pt x="2504332" y="6533650"/>
                  <a:pt x="2499838" y="6536429"/>
                </a:cubicBezTo>
                <a:cubicBezTo>
                  <a:pt x="2495343" y="6539206"/>
                  <a:pt x="2491665" y="6537200"/>
                  <a:pt x="2491665" y="6531970"/>
                </a:cubicBezTo>
                <a:cubicBezTo>
                  <a:pt x="2491665" y="6526740"/>
                  <a:pt x="2473449" y="6523272"/>
                  <a:pt x="2451184" y="6524264"/>
                </a:cubicBezTo>
                <a:cubicBezTo>
                  <a:pt x="2420749" y="6525620"/>
                  <a:pt x="2410703" y="6522522"/>
                  <a:pt x="2410703" y="6511780"/>
                </a:cubicBezTo>
                <a:cubicBezTo>
                  <a:pt x="2410703" y="6503412"/>
                  <a:pt x="2421153" y="6496283"/>
                  <a:pt x="2435926" y="6494572"/>
                </a:cubicBezTo>
                <a:cubicBezTo>
                  <a:pt x="2464931" y="6491214"/>
                  <a:pt x="2477717" y="6461197"/>
                  <a:pt x="2457344" y="6444289"/>
                </a:cubicBezTo>
                <a:cubicBezTo>
                  <a:pt x="2450027" y="6438217"/>
                  <a:pt x="2444040" y="6427343"/>
                  <a:pt x="2444040" y="6420126"/>
                </a:cubicBezTo>
                <a:cubicBezTo>
                  <a:pt x="2444040" y="6412910"/>
                  <a:pt x="2439754" y="6407005"/>
                  <a:pt x="2434515" y="6407005"/>
                </a:cubicBezTo>
                <a:cubicBezTo>
                  <a:pt x="2429276" y="6407005"/>
                  <a:pt x="2424990" y="6401035"/>
                  <a:pt x="2424990" y="6393737"/>
                </a:cubicBezTo>
                <a:cubicBezTo>
                  <a:pt x="2424990" y="6386439"/>
                  <a:pt x="2418338" y="6377916"/>
                  <a:pt x="2410208" y="6374796"/>
                </a:cubicBezTo>
                <a:cubicBezTo>
                  <a:pt x="2400625" y="6371118"/>
                  <a:pt x="2397799" y="6372962"/>
                  <a:pt x="2402172" y="6380040"/>
                </a:cubicBezTo>
                <a:cubicBezTo>
                  <a:pt x="2406802" y="6387531"/>
                  <a:pt x="2402180" y="6389193"/>
                  <a:pt x="2387438" y="6385338"/>
                </a:cubicBezTo>
                <a:cubicBezTo>
                  <a:pt x="2368847" y="6380477"/>
                  <a:pt x="2366816" y="6382518"/>
                  <a:pt x="2372350" y="6400507"/>
                </a:cubicBezTo>
                <a:cubicBezTo>
                  <a:pt x="2379777" y="6424648"/>
                  <a:pt x="2379728" y="6429796"/>
                  <a:pt x="2371681" y="6471299"/>
                </a:cubicBezTo>
                <a:cubicBezTo>
                  <a:pt x="2368379" y="6488325"/>
                  <a:pt x="2362368" y="6502255"/>
                  <a:pt x="2358323" y="6502255"/>
                </a:cubicBezTo>
                <a:cubicBezTo>
                  <a:pt x="2330123" y="6502255"/>
                  <a:pt x="2244015" y="6434323"/>
                  <a:pt x="2244015" y="6412076"/>
                </a:cubicBezTo>
                <a:cubicBezTo>
                  <a:pt x="2244015" y="6403711"/>
                  <a:pt x="2236514" y="6393790"/>
                  <a:pt x="2227346" y="6390029"/>
                </a:cubicBezTo>
                <a:cubicBezTo>
                  <a:pt x="2218179" y="6386269"/>
                  <a:pt x="2210076" y="6378906"/>
                  <a:pt x="2209340" y="6373668"/>
                </a:cubicBezTo>
                <a:cubicBezTo>
                  <a:pt x="2208605" y="6368429"/>
                  <a:pt x="2205049" y="6350213"/>
                  <a:pt x="2201440" y="6333186"/>
                </a:cubicBezTo>
                <a:cubicBezTo>
                  <a:pt x="2197581" y="6314984"/>
                  <a:pt x="2198693" y="6302230"/>
                  <a:pt x="2204139" y="6302230"/>
                </a:cubicBezTo>
                <a:cubicBezTo>
                  <a:pt x="2224505" y="6302230"/>
                  <a:pt x="2224197" y="6270741"/>
                  <a:pt x="2203594" y="6246527"/>
                </a:cubicBezTo>
                <a:cubicBezTo>
                  <a:pt x="2188487" y="6228772"/>
                  <a:pt x="2174679" y="6222129"/>
                  <a:pt x="2157116" y="6224165"/>
                </a:cubicBezTo>
                <a:cubicBezTo>
                  <a:pt x="2133606" y="6226891"/>
                  <a:pt x="2132190" y="6224756"/>
                  <a:pt x="2133154" y="6188006"/>
                </a:cubicBezTo>
                <a:cubicBezTo>
                  <a:pt x="2133717" y="6166526"/>
                  <a:pt x="2129227" y="6145891"/>
                  <a:pt x="2123176" y="6142151"/>
                </a:cubicBezTo>
                <a:cubicBezTo>
                  <a:pt x="2117126" y="6138412"/>
                  <a:pt x="2109228" y="6123608"/>
                  <a:pt x="2105625" y="6109254"/>
                </a:cubicBezTo>
                <a:cubicBezTo>
                  <a:pt x="2102023" y="6094900"/>
                  <a:pt x="2096300" y="6083155"/>
                  <a:pt x="2092908" y="6083155"/>
                </a:cubicBezTo>
                <a:cubicBezTo>
                  <a:pt x="2089516" y="6083155"/>
                  <a:pt x="2080918" y="6070001"/>
                  <a:pt x="2073802" y="6053924"/>
                </a:cubicBezTo>
                <a:cubicBezTo>
                  <a:pt x="2066685" y="6037848"/>
                  <a:pt x="2050637" y="6014468"/>
                  <a:pt x="2038139" y="6001970"/>
                </a:cubicBezTo>
                <a:cubicBezTo>
                  <a:pt x="2025641" y="5989472"/>
                  <a:pt x="2015481" y="5973693"/>
                  <a:pt x="2015561" y="5966907"/>
                </a:cubicBezTo>
                <a:cubicBezTo>
                  <a:pt x="2015665" y="5958105"/>
                  <a:pt x="2018354" y="5958663"/>
                  <a:pt x="2024940" y="5968855"/>
                </a:cubicBezTo>
                <a:cubicBezTo>
                  <a:pt x="2030018" y="5976713"/>
                  <a:pt x="2034239" y="5978310"/>
                  <a:pt x="2034319" y="5972403"/>
                </a:cubicBezTo>
                <a:cubicBezTo>
                  <a:pt x="2034396" y="5966496"/>
                  <a:pt x="2028036" y="5956327"/>
                  <a:pt x="2020178" y="5949805"/>
                </a:cubicBezTo>
                <a:cubicBezTo>
                  <a:pt x="2012320" y="5943283"/>
                  <a:pt x="2005890" y="5930564"/>
                  <a:pt x="2005890" y="5921540"/>
                </a:cubicBezTo>
                <a:cubicBezTo>
                  <a:pt x="2005890" y="5912516"/>
                  <a:pt x="1997318" y="5897375"/>
                  <a:pt x="1986840" y="5887893"/>
                </a:cubicBezTo>
                <a:cubicBezTo>
                  <a:pt x="1974868" y="5877058"/>
                  <a:pt x="1967790" y="5858556"/>
                  <a:pt x="1967790" y="5838094"/>
                </a:cubicBezTo>
                <a:cubicBezTo>
                  <a:pt x="1967790" y="5812161"/>
                  <a:pt x="1960038" y="5798578"/>
                  <a:pt x="1929690" y="5771333"/>
                </a:cubicBezTo>
                <a:cubicBezTo>
                  <a:pt x="1898166" y="5743034"/>
                  <a:pt x="1891590" y="5730999"/>
                  <a:pt x="1891590" y="5701612"/>
                </a:cubicBezTo>
                <a:cubicBezTo>
                  <a:pt x="1891590" y="5678827"/>
                  <a:pt x="1886468" y="5664128"/>
                  <a:pt x="1877303" y="5660611"/>
                </a:cubicBezTo>
                <a:cubicBezTo>
                  <a:pt x="1866871" y="5656608"/>
                  <a:pt x="1863015" y="5640193"/>
                  <a:pt x="1863015" y="5599796"/>
                </a:cubicBezTo>
                <a:cubicBezTo>
                  <a:pt x="1863015" y="5556251"/>
                  <a:pt x="1858957" y="5540989"/>
                  <a:pt x="1843965" y="5528153"/>
                </a:cubicBezTo>
                <a:cubicBezTo>
                  <a:pt x="1833488" y="5519182"/>
                  <a:pt x="1824915" y="5505117"/>
                  <a:pt x="1824915" y="5496899"/>
                </a:cubicBezTo>
                <a:cubicBezTo>
                  <a:pt x="1824915" y="5488680"/>
                  <a:pt x="1821248" y="5484222"/>
                  <a:pt x="1816766" y="5486992"/>
                </a:cubicBezTo>
                <a:cubicBezTo>
                  <a:pt x="1812284" y="5489762"/>
                  <a:pt x="1810625" y="5481522"/>
                  <a:pt x="1813080" y="5468680"/>
                </a:cubicBezTo>
                <a:cubicBezTo>
                  <a:pt x="1824495" y="5408968"/>
                  <a:pt x="1782812" y="5370493"/>
                  <a:pt x="1757647" y="5417514"/>
                </a:cubicBezTo>
                <a:cubicBezTo>
                  <a:pt x="1747233" y="5436973"/>
                  <a:pt x="1745237" y="5436076"/>
                  <a:pt x="1700162" y="5391678"/>
                </a:cubicBezTo>
                <a:cubicBezTo>
                  <a:pt x="1674479" y="5366381"/>
                  <a:pt x="1653465" y="5340165"/>
                  <a:pt x="1653465" y="5333419"/>
                </a:cubicBezTo>
                <a:cubicBezTo>
                  <a:pt x="1653465" y="5326674"/>
                  <a:pt x="1649179" y="5321155"/>
                  <a:pt x="1643940" y="5321155"/>
                </a:cubicBezTo>
                <a:cubicBezTo>
                  <a:pt x="1638701" y="5321155"/>
                  <a:pt x="1634415" y="5310439"/>
                  <a:pt x="1634415" y="5297343"/>
                </a:cubicBezTo>
                <a:cubicBezTo>
                  <a:pt x="1634415" y="5269368"/>
                  <a:pt x="1637158" y="5268647"/>
                  <a:pt x="1667621" y="5288608"/>
                </a:cubicBezTo>
                <a:cubicBezTo>
                  <a:pt x="1702840" y="5311684"/>
                  <a:pt x="1731479" y="5298461"/>
                  <a:pt x="1727827" y="5260810"/>
                </a:cubicBezTo>
                <a:cubicBezTo>
                  <a:pt x="1725426" y="5236064"/>
                  <a:pt x="1719361" y="5229036"/>
                  <a:pt x="1693946" y="5221554"/>
                </a:cubicBezTo>
                <a:cubicBezTo>
                  <a:pt x="1670670" y="5214702"/>
                  <a:pt x="1662990" y="5207021"/>
                  <a:pt x="1662990" y="5190598"/>
                </a:cubicBezTo>
                <a:cubicBezTo>
                  <a:pt x="1662990" y="5178584"/>
                  <a:pt x="1668695" y="5168755"/>
                  <a:pt x="1675668" y="5168755"/>
                </a:cubicBezTo>
                <a:cubicBezTo>
                  <a:pt x="1682641" y="5168755"/>
                  <a:pt x="1694195" y="5157826"/>
                  <a:pt x="1701345" y="5144466"/>
                </a:cubicBezTo>
                <a:cubicBezTo>
                  <a:pt x="1713374" y="5121990"/>
                  <a:pt x="1712332" y="5118449"/>
                  <a:pt x="1687369" y="5097000"/>
                </a:cubicBezTo>
                <a:cubicBezTo>
                  <a:pt x="1665388" y="5078111"/>
                  <a:pt x="1662533" y="5071245"/>
                  <a:pt x="1671949" y="5059900"/>
                </a:cubicBezTo>
                <a:cubicBezTo>
                  <a:pt x="1678303" y="5052244"/>
                  <a:pt x="1682102" y="5036099"/>
                  <a:pt x="1680390" y="5024023"/>
                </a:cubicBezTo>
                <a:cubicBezTo>
                  <a:pt x="1675768" y="4991415"/>
                  <a:pt x="1630931" y="4992955"/>
                  <a:pt x="1626311" y="5025880"/>
                </a:cubicBezTo>
                <a:cubicBezTo>
                  <a:pt x="1622303" y="5054440"/>
                  <a:pt x="1609838" y="5063639"/>
                  <a:pt x="1574884" y="5063834"/>
                </a:cubicBezTo>
                <a:cubicBezTo>
                  <a:pt x="1553539" y="5063953"/>
                  <a:pt x="1548690" y="5068262"/>
                  <a:pt x="1548690" y="5087112"/>
                </a:cubicBezTo>
                <a:cubicBezTo>
                  <a:pt x="1548690" y="5113322"/>
                  <a:pt x="1571330" y="5140180"/>
                  <a:pt x="1593424" y="5140180"/>
                </a:cubicBezTo>
                <a:cubicBezTo>
                  <a:pt x="1604917" y="5140180"/>
                  <a:pt x="1606892" y="5146827"/>
                  <a:pt x="1602268" y="5169946"/>
                </a:cubicBezTo>
                <a:cubicBezTo>
                  <a:pt x="1598994" y="5186317"/>
                  <a:pt x="1596315" y="5203462"/>
                  <a:pt x="1596315" y="5208046"/>
                </a:cubicBezTo>
                <a:cubicBezTo>
                  <a:pt x="1596315" y="5212630"/>
                  <a:pt x="1588083" y="5216380"/>
                  <a:pt x="1578022" y="5216380"/>
                </a:cubicBezTo>
                <a:cubicBezTo>
                  <a:pt x="1565441" y="5216380"/>
                  <a:pt x="1557769" y="5207457"/>
                  <a:pt x="1553453" y="5187805"/>
                </a:cubicBezTo>
                <a:cubicBezTo>
                  <a:pt x="1550001" y="5172089"/>
                  <a:pt x="1543696" y="5159230"/>
                  <a:pt x="1539441" y="5159230"/>
                </a:cubicBezTo>
                <a:cubicBezTo>
                  <a:pt x="1535186" y="5159230"/>
                  <a:pt x="1529200" y="5149249"/>
                  <a:pt x="1526138" y="5137051"/>
                </a:cubicBezTo>
                <a:cubicBezTo>
                  <a:pt x="1520678" y="5115296"/>
                  <a:pt x="1476830" y="5086715"/>
                  <a:pt x="1469385" y="5100058"/>
                </a:cubicBezTo>
                <a:cubicBezTo>
                  <a:pt x="1459887" y="5117079"/>
                  <a:pt x="1453879" y="5159230"/>
                  <a:pt x="1460951" y="5159230"/>
                </a:cubicBezTo>
                <a:cubicBezTo>
                  <a:pt x="1465281" y="5159230"/>
                  <a:pt x="1476388" y="5176375"/>
                  <a:pt x="1485634" y="5197330"/>
                </a:cubicBezTo>
                <a:cubicBezTo>
                  <a:pt x="1494879" y="5218285"/>
                  <a:pt x="1505926" y="5235430"/>
                  <a:pt x="1510182" y="5235430"/>
                </a:cubicBezTo>
                <a:cubicBezTo>
                  <a:pt x="1514438" y="5235430"/>
                  <a:pt x="1520828" y="5258705"/>
                  <a:pt x="1524382" y="5287151"/>
                </a:cubicBezTo>
                <a:cubicBezTo>
                  <a:pt x="1527936" y="5315598"/>
                  <a:pt x="1537003" y="5343983"/>
                  <a:pt x="1544530" y="5350230"/>
                </a:cubicBezTo>
                <a:cubicBezTo>
                  <a:pt x="1567138" y="5368993"/>
                  <a:pt x="1560317" y="5381107"/>
                  <a:pt x="1530502" y="5375144"/>
                </a:cubicBezTo>
                <a:cubicBezTo>
                  <a:pt x="1511133" y="5371270"/>
                  <a:pt x="1501185" y="5373779"/>
                  <a:pt x="1497463" y="5383478"/>
                </a:cubicBezTo>
                <a:cubicBezTo>
                  <a:pt x="1494534" y="5391111"/>
                  <a:pt x="1481577" y="5397355"/>
                  <a:pt x="1468668" y="5397355"/>
                </a:cubicBezTo>
                <a:cubicBezTo>
                  <a:pt x="1434628" y="5397355"/>
                  <a:pt x="1426627" y="5363984"/>
                  <a:pt x="1453746" y="5335117"/>
                </a:cubicBezTo>
                <a:cubicBezTo>
                  <a:pt x="1465381" y="5322732"/>
                  <a:pt x="1472577" y="5306547"/>
                  <a:pt x="1469739" y="5299149"/>
                </a:cubicBezTo>
                <a:cubicBezTo>
                  <a:pt x="1463847" y="5283795"/>
                  <a:pt x="1424865" y="5270739"/>
                  <a:pt x="1424865" y="5284120"/>
                </a:cubicBezTo>
                <a:cubicBezTo>
                  <a:pt x="1424865" y="5288963"/>
                  <a:pt x="1406649" y="5291777"/>
                  <a:pt x="1384384" y="5290372"/>
                </a:cubicBezTo>
                <a:cubicBezTo>
                  <a:pt x="1348338" y="5288098"/>
                  <a:pt x="1343558" y="5290252"/>
                  <a:pt x="1340756" y="5310034"/>
                </a:cubicBezTo>
                <a:cubicBezTo>
                  <a:pt x="1339025" y="5322254"/>
                  <a:pt x="1343554" y="5339399"/>
                  <a:pt x="1350820" y="5348134"/>
                </a:cubicBezTo>
                <a:cubicBezTo>
                  <a:pt x="1403723" y="5411737"/>
                  <a:pt x="1380341" y="5454974"/>
                  <a:pt x="1324059" y="5397620"/>
                </a:cubicBezTo>
                <a:cubicBezTo>
                  <a:pt x="1305974" y="5379190"/>
                  <a:pt x="1286305" y="5369111"/>
                  <a:pt x="1267703" y="5368742"/>
                </a:cubicBezTo>
                <a:cubicBezTo>
                  <a:pt x="1221248" y="5367819"/>
                  <a:pt x="1205790" y="5349391"/>
                  <a:pt x="1205790" y="5294931"/>
                </a:cubicBezTo>
                <a:cubicBezTo>
                  <a:pt x="1205790" y="5261106"/>
                  <a:pt x="1201584" y="5245379"/>
                  <a:pt x="1191503" y="5241511"/>
                </a:cubicBezTo>
                <a:cubicBezTo>
                  <a:pt x="1183644" y="5238495"/>
                  <a:pt x="1177215" y="5225178"/>
                  <a:pt x="1177215" y="5211916"/>
                </a:cubicBezTo>
                <a:cubicBezTo>
                  <a:pt x="1177215" y="5198656"/>
                  <a:pt x="1172929" y="5187805"/>
                  <a:pt x="1167690" y="5187805"/>
                </a:cubicBezTo>
                <a:cubicBezTo>
                  <a:pt x="1162451" y="5187805"/>
                  <a:pt x="1158165" y="5180207"/>
                  <a:pt x="1158165" y="5170921"/>
                </a:cubicBezTo>
                <a:cubicBezTo>
                  <a:pt x="1158165" y="5161635"/>
                  <a:pt x="1141020" y="5139229"/>
                  <a:pt x="1120065" y="5121130"/>
                </a:cubicBezTo>
                <a:cubicBezTo>
                  <a:pt x="1099110" y="5103031"/>
                  <a:pt x="1081965" y="5081151"/>
                  <a:pt x="1081965" y="5072506"/>
                </a:cubicBezTo>
                <a:cubicBezTo>
                  <a:pt x="1081965" y="5063861"/>
                  <a:pt x="1075625" y="5051526"/>
                  <a:pt x="1067875" y="5045094"/>
                </a:cubicBezTo>
                <a:cubicBezTo>
                  <a:pt x="1049554" y="5029889"/>
                  <a:pt x="1024815" y="4980027"/>
                  <a:pt x="1024815" y="4958304"/>
                </a:cubicBezTo>
                <a:cubicBezTo>
                  <a:pt x="1024815" y="4948941"/>
                  <a:pt x="1020459" y="4938587"/>
                  <a:pt x="1015135" y="4935297"/>
                </a:cubicBezTo>
                <a:cubicBezTo>
                  <a:pt x="1009811" y="4932006"/>
                  <a:pt x="1007566" y="4925897"/>
                  <a:pt x="1010148" y="4921720"/>
                </a:cubicBezTo>
                <a:cubicBezTo>
                  <a:pt x="1012729" y="4917544"/>
                  <a:pt x="1006304" y="4906401"/>
                  <a:pt x="995871" y="4896959"/>
                </a:cubicBezTo>
                <a:cubicBezTo>
                  <a:pt x="985438" y="4887516"/>
                  <a:pt x="974229" y="4863079"/>
                  <a:pt x="970962" y="4842653"/>
                </a:cubicBezTo>
                <a:cubicBezTo>
                  <a:pt x="967094" y="4818460"/>
                  <a:pt x="957183" y="4800376"/>
                  <a:pt x="942532" y="4790776"/>
                </a:cubicBezTo>
                <a:cubicBezTo>
                  <a:pt x="922816" y="4777858"/>
                  <a:pt x="920040" y="4768602"/>
                  <a:pt x="920040" y="4715784"/>
                </a:cubicBezTo>
                <a:cubicBezTo>
                  <a:pt x="920040" y="4682644"/>
                  <a:pt x="915754" y="4652880"/>
                  <a:pt x="910515" y="4649643"/>
                </a:cubicBezTo>
                <a:cubicBezTo>
                  <a:pt x="897416" y="4641547"/>
                  <a:pt x="898498" y="4609198"/>
                  <a:pt x="912019" y="4604691"/>
                </a:cubicBezTo>
                <a:cubicBezTo>
                  <a:pt x="935496" y="4596866"/>
                  <a:pt x="909980" y="4553635"/>
                  <a:pt x="863182" y="4521946"/>
                </a:cubicBezTo>
                <a:cubicBezTo>
                  <a:pt x="815904" y="4489932"/>
                  <a:pt x="815265" y="4488835"/>
                  <a:pt x="815265" y="4439768"/>
                </a:cubicBezTo>
                <a:cubicBezTo>
                  <a:pt x="815265" y="4407184"/>
                  <a:pt x="810339" y="4385950"/>
                  <a:pt x="800978" y="4378180"/>
                </a:cubicBezTo>
                <a:cubicBezTo>
                  <a:pt x="793119" y="4371658"/>
                  <a:pt x="786690" y="4353989"/>
                  <a:pt x="786690" y="4338914"/>
                </a:cubicBezTo>
                <a:cubicBezTo>
                  <a:pt x="786690" y="4323839"/>
                  <a:pt x="782119" y="4311505"/>
                  <a:pt x="776532" y="4311505"/>
                </a:cubicBezTo>
                <a:cubicBezTo>
                  <a:pt x="770946" y="4311505"/>
                  <a:pt x="767731" y="4299718"/>
                  <a:pt x="769389" y="4285311"/>
                </a:cubicBezTo>
                <a:cubicBezTo>
                  <a:pt x="771501" y="4266953"/>
                  <a:pt x="765326" y="4252757"/>
                  <a:pt x="748747" y="4237853"/>
                </a:cubicBezTo>
                <a:cubicBezTo>
                  <a:pt x="730080" y="4221073"/>
                  <a:pt x="725327" y="4208017"/>
                  <a:pt x="726211" y="4175941"/>
                </a:cubicBezTo>
                <a:cubicBezTo>
                  <a:pt x="726827" y="4153584"/>
                  <a:pt x="724613" y="4133150"/>
                  <a:pt x="721292" y="4130530"/>
                </a:cubicBezTo>
                <a:cubicBezTo>
                  <a:pt x="707940" y="4120001"/>
                  <a:pt x="672390" y="4033262"/>
                  <a:pt x="672390" y="4011213"/>
                </a:cubicBezTo>
                <a:cubicBezTo>
                  <a:pt x="672390" y="3998256"/>
                  <a:pt x="668104" y="3987655"/>
                  <a:pt x="662865" y="3987655"/>
                </a:cubicBezTo>
                <a:cubicBezTo>
                  <a:pt x="657626" y="3987655"/>
                  <a:pt x="653340" y="3964889"/>
                  <a:pt x="653340" y="3937064"/>
                </a:cubicBezTo>
                <a:cubicBezTo>
                  <a:pt x="653340" y="3897756"/>
                  <a:pt x="648560" y="3881348"/>
                  <a:pt x="631909" y="3863496"/>
                </a:cubicBezTo>
                <a:cubicBezTo>
                  <a:pt x="620122" y="3850859"/>
                  <a:pt x="609689" y="3833978"/>
                  <a:pt x="608725" y="3825981"/>
                </a:cubicBezTo>
                <a:cubicBezTo>
                  <a:pt x="598060" y="3737513"/>
                  <a:pt x="591030" y="3704909"/>
                  <a:pt x="580306" y="3694185"/>
                </a:cubicBezTo>
                <a:cubicBezTo>
                  <a:pt x="573326" y="3687205"/>
                  <a:pt x="567615" y="3675371"/>
                  <a:pt x="567615" y="3667887"/>
                </a:cubicBezTo>
                <a:cubicBezTo>
                  <a:pt x="567615" y="3660403"/>
                  <a:pt x="563329" y="3654280"/>
                  <a:pt x="558090" y="3654280"/>
                </a:cubicBezTo>
                <a:cubicBezTo>
                  <a:pt x="552851" y="3654280"/>
                  <a:pt x="548565" y="3634992"/>
                  <a:pt x="548565" y="3611417"/>
                </a:cubicBezTo>
                <a:cubicBezTo>
                  <a:pt x="548565" y="3586431"/>
                  <a:pt x="544168" y="3568555"/>
                  <a:pt x="538021" y="3568555"/>
                </a:cubicBezTo>
                <a:cubicBezTo>
                  <a:pt x="532222" y="3568555"/>
                  <a:pt x="529790" y="3562528"/>
                  <a:pt x="532616" y="3555162"/>
                </a:cubicBezTo>
                <a:cubicBezTo>
                  <a:pt x="535443" y="3547797"/>
                  <a:pt x="529472" y="3534274"/>
                  <a:pt x="519348" y="3525111"/>
                </a:cubicBezTo>
                <a:cubicBezTo>
                  <a:pt x="508641" y="3515422"/>
                  <a:pt x="500940" y="3496010"/>
                  <a:pt x="500940" y="3478711"/>
                </a:cubicBezTo>
                <a:cubicBezTo>
                  <a:pt x="500940" y="3462353"/>
                  <a:pt x="494865" y="3440295"/>
                  <a:pt x="487440" y="3429694"/>
                </a:cubicBezTo>
                <a:cubicBezTo>
                  <a:pt x="480014" y="3419093"/>
                  <a:pt x="471025" y="3393494"/>
                  <a:pt x="467463" y="3372806"/>
                </a:cubicBezTo>
                <a:cubicBezTo>
                  <a:pt x="459425" y="3326118"/>
                  <a:pt x="441828" y="3282805"/>
                  <a:pt x="430898" y="3282805"/>
                </a:cubicBezTo>
                <a:cubicBezTo>
                  <a:pt x="426365" y="3282805"/>
                  <a:pt x="424407" y="3267803"/>
                  <a:pt x="426548" y="3249467"/>
                </a:cubicBezTo>
                <a:cubicBezTo>
                  <a:pt x="428688" y="3231132"/>
                  <a:pt x="427015" y="3216130"/>
                  <a:pt x="422827" y="3216130"/>
                </a:cubicBezTo>
                <a:cubicBezTo>
                  <a:pt x="418641" y="3216130"/>
                  <a:pt x="415215" y="3207558"/>
                  <a:pt x="415215" y="3197080"/>
                </a:cubicBezTo>
                <a:cubicBezTo>
                  <a:pt x="415215" y="3186603"/>
                  <a:pt x="411123" y="3178030"/>
                  <a:pt x="406122" y="3178030"/>
                </a:cubicBezTo>
                <a:cubicBezTo>
                  <a:pt x="401120" y="3178030"/>
                  <a:pt x="394214" y="3163028"/>
                  <a:pt x="390774" y="3144692"/>
                </a:cubicBezTo>
                <a:cubicBezTo>
                  <a:pt x="387334" y="3126357"/>
                  <a:pt x="380711" y="3111355"/>
                  <a:pt x="376055" y="3111355"/>
                </a:cubicBezTo>
                <a:cubicBezTo>
                  <a:pt x="371399" y="3111355"/>
                  <a:pt x="367590" y="3102648"/>
                  <a:pt x="367590" y="3092006"/>
                </a:cubicBezTo>
                <a:cubicBezTo>
                  <a:pt x="367590" y="3081364"/>
                  <a:pt x="361161" y="3070190"/>
                  <a:pt x="353303" y="3067175"/>
                </a:cubicBezTo>
                <a:cubicBezTo>
                  <a:pt x="345401" y="3064142"/>
                  <a:pt x="339015" y="3049998"/>
                  <a:pt x="339015" y="3035527"/>
                </a:cubicBezTo>
                <a:cubicBezTo>
                  <a:pt x="339015" y="3004046"/>
                  <a:pt x="300020" y="2958955"/>
                  <a:pt x="272795" y="2958955"/>
                </a:cubicBezTo>
                <a:cubicBezTo>
                  <a:pt x="262067" y="2958955"/>
                  <a:pt x="253290" y="2952883"/>
                  <a:pt x="253290" y="2945461"/>
                </a:cubicBezTo>
                <a:cubicBezTo>
                  <a:pt x="253290" y="2938040"/>
                  <a:pt x="248233" y="2930282"/>
                  <a:pt x="242051" y="2928221"/>
                </a:cubicBezTo>
                <a:cubicBezTo>
                  <a:pt x="235870" y="2926161"/>
                  <a:pt x="233533" y="2917387"/>
                  <a:pt x="236857" y="2908723"/>
                </a:cubicBezTo>
                <a:cubicBezTo>
                  <a:pt x="241947" y="2895461"/>
                  <a:pt x="247618" y="2894614"/>
                  <a:pt x="272731" y="2903369"/>
                </a:cubicBezTo>
                <a:cubicBezTo>
                  <a:pt x="297244" y="2911914"/>
                  <a:pt x="305351" y="2910976"/>
                  <a:pt x="318220" y="2898107"/>
                </a:cubicBezTo>
                <a:cubicBezTo>
                  <a:pt x="331109" y="2885218"/>
                  <a:pt x="331806" y="2879126"/>
                  <a:pt x="322160" y="2863680"/>
                </a:cubicBezTo>
                <a:cubicBezTo>
                  <a:pt x="315714" y="2853359"/>
                  <a:pt x="310440" y="2834997"/>
                  <a:pt x="310440" y="2822877"/>
                </a:cubicBezTo>
                <a:cubicBezTo>
                  <a:pt x="310440" y="2810757"/>
                  <a:pt x="306484" y="2796768"/>
                  <a:pt x="301649" y="2791791"/>
                </a:cubicBezTo>
                <a:cubicBezTo>
                  <a:pt x="296814" y="2786815"/>
                  <a:pt x="288440" y="2742023"/>
                  <a:pt x="283040" y="2692255"/>
                </a:cubicBezTo>
                <a:cubicBezTo>
                  <a:pt x="273548" y="2604766"/>
                  <a:pt x="255045" y="2521092"/>
                  <a:pt x="243022" y="2511280"/>
                </a:cubicBezTo>
                <a:cubicBezTo>
                  <a:pt x="239812" y="2508661"/>
                  <a:pt x="234587" y="2490062"/>
                  <a:pt x="231411" y="2469949"/>
                </a:cubicBezTo>
                <a:cubicBezTo>
                  <a:pt x="228235" y="2449836"/>
                  <a:pt x="220139" y="2426756"/>
                  <a:pt x="213419" y="2418659"/>
                </a:cubicBezTo>
                <a:cubicBezTo>
                  <a:pt x="195829" y="2397464"/>
                  <a:pt x="202233" y="2204733"/>
                  <a:pt x="220881" y="2194101"/>
                </a:cubicBezTo>
                <a:cubicBezTo>
                  <a:pt x="228228" y="2189911"/>
                  <a:pt x="234240" y="2172153"/>
                  <a:pt x="234240" y="2154638"/>
                </a:cubicBezTo>
                <a:cubicBezTo>
                  <a:pt x="234240" y="2135118"/>
                  <a:pt x="239770" y="2120671"/>
                  <a:pt x="248528" y="2117311"/>
                </a:cubicBezTo>
                <a:cubicBezTo>
                  <a:pt x="256386" y="2114295"/>
                  <a:pt x="262815" y="2103646"/>
                  <a:pt x="262815" y="2093645"/>
                </a:cubicBezTo>
                <a:cubicBezTo>
                  <a:pt x="262815" y="2083645"/>
                  <a:pt x="269244" y="2070127"/>
                  <a:pt x="277103" y="2063605"/>
                </a:cubicBezTo>
                <a:cubicBezTo>
                  <a:pt x="284961" y="2057083"/>
                  <a:pt x="291390" y="2039938"/>
                  <a:pt x="291390" y="2025505"/>
                </a:cubicBezTo>
                <a:cubicBezTo>
                  <a:pt x="291390" y="1990231"/>
                  <a:pt x="307019" y="1979459"/>
                  <a:pt x="363180" y="1976025"/>
                </a:cubicBezTo>
                <a:cubicBezTo>
                  <a:pt x="431082" y="1971872"/>
                  <a:pt x="448061" y="1953479"/>
                  <a:pt x="440011" y="1892795"/>
                </a:cubicBezTo>
                <a:cubicBezTo>
                  <a:pt x="434563" y="1851723"/>
                  <a:pt x="436422" y="1842496"/>
                  <a:pt x="453009" y="1828294"/>
                </a:cubicBezTo>
                <a:cubicBezTo>
                  <a:pt x="463655" y="1819179"/>
                  <a:pt x="472365" y="1806992"/>
                  <a:pt x="472365" y="1801211"/>
                </a:cubicBezTo>
                <a:cubicBezTo>
                  <a:pt x="472365" y="1795430"/>
                  <a:pt x="483081" y="1780634"/>
                  <a:pt x="496178" y="1768330"/>
                </a:cubicBezTo>
                <a:cubicBezTo>
                  <a:pt x="509274" y="1756026"/>
                  <a:pt x="519990" y="1738659"/>
                  <a:pt x="519990" y="1729736"/>
                </a:cubicBezTo>
                <a:cubicBezTo>
                  <a:pt x="519990" y="1720813"/>
                  <a:pt x="526419" y="1708177"/>
                  <a:pt x="534278" y="1701655"/>
                </a:cubicBezTo>
                <a:cubicBezTo>
                  <a:pt x="542136" y="1695133"/>
                  <a:pt x="548565" y="1683893"/>
                  <a:pt x="548565" y="1676676"/>
                </a:cubicBezTo>
                <a:cubicBezTo>
                  <a:pt x="548565" y="1669460"/>
                  <a:pt x="552466" y="1663555"/>
                  <a:pt x="557235" y="1663555"/>
                </a:cubicBezTo>
                <a:cubicBezTo>
                  <a:pt x="562003" y="1663555"/>
                  <a:pt x="568940" y="1627122"/>
                  <a:pt x="572649" y="1582593"/>
                </a:cubicBezTo>
                <a:cubicBezTo>
                  <a:pt x="576358" y="1538063"/>
                  <a:pt x="583173" y="1501630"/>
                  <a:pt x="587792" y="1501630"/>
                </a:cubicBezTo>
                <a:cubicBezTo>
                  <a:pt x="592411" y="1501630"/>
                  <a:pt x="596190" y="1496155"/>
                  <a:pt x="596190" y="1489464"/>
                </a:cubicBezTo>
                <a:cubicBezTo>
                  <a:pt x="596190" y="1476269"/>
                  <a:pt x="649904" y="1425430"/>
                  <a:pt x="663845" y="1425430"/>
                </a:cubicBezTo>
                <a:cubicBezTo>
                  <a:pt x="668545" y="1425430"/>
                  <a:pt x="672390" y="1420960"/>
                  <a:pt x="672390" y="1415497"/>
                </a:cubicBezTo>
                <a:cubicBezTo>
                  <a:pt x="672390" y="1410034"/>
                  <a:pt x="691678" y="1384943"/>
                  <a:pt x="715253" y="1359740"/>
                </a:cubicBezTo>
                <a:cubicBezTo>
                  <a:pt x="738827" y="1334537"/>
                  <a:pt x="758115" y="1310934"/>
                  <a:pt x="758115" y="1307289"/>
                </a:cubicBezTo>
                <a:cubicBezTo>
                  <a:pt x="758115" y="1299413"/>
                  <a:pt x="819639" y="1234930"/>
                  <a:pt x="827154" y="1234930"/>
                </a:cubicBezTo>
                <a:cubicBezTo>
                  <a:pt x="834787" y="1234930"/>
                  <a:pt x="891465" y="1184073"/>
                  <a:pt x="891465" y="1177225"/>
                </a:cubicBezTo>
                <a:cubicBezTo>
                  <a:pt x="891465" y="1160952"/>
                  <a:pt x="1006555" y="1053955"/>
                  <a:pt x="1024058" y="1053955"/>
                </a:cubicBezTo>
                <a:cubicBezTo>
                  <a:pt x="1034952" y="1053955"/>
                  <a:pt x="1043865" y="1049958"/>
                  <a:pt x="1043865" y="1045072"/>
                </a:cubicBezTo>
                <a:cubicBezTo>
                  <a:pt x="1043865" y="1040186"/>
                  <a:pt x="1053309" y="1033191"/>
                  <a:pt x="1064852" y="1029528"/>
                </a:cubicBezTo>
                <a:cubicBezTo>
                  <a:pt x="1076395" y="1025864"/>
                  <a:pt x="1091703" y="1017003"/>
                  <a:pt x="1098870" y="1009836"/>
                </a:cubicBezTo>
                <a:cubicBezTo>
                  <a:pt x="1106037" y="1002669"/>
                  <a:pt x="1126596" y="996805"/>
                  <a:pt x="1144558" y="996805"/>
                </a:cubicBezTo>
                <a:cubicBezTo>
                  <a:pt x="1162519" y="996805"/>
                  <a:pt x="1177215" y="992519"/>
                  <a:pt x="1177215" y="987280"/>
                </a:cubicBezTo>
                <a:cubicBezTo>
                  <a:pt x="1177215" y="982041"/>
                  <a:pt x="1187330" y="977755"/>
                  <a:pt x="1199693" y="977755"/>
                </a:cubicBezTo>
                <a:cubicBezTo>
                  <a:pt x="1212552" y="977755"/>
                  <a:pt x="1229825" y="967564"/>
                  <a:pt x="1240054" y="953943"/>
                </a:cubicBezTo>
                <a:cubicBezTo>
                  <a:pt x="1249889" y="940846"/>
                  <a:pt x="1265186" y="930130"/>
                  <a:pt x="1274046" y="930130"/>
                </a:cubicBezTo>
                <a:cubicBezTo>
                  <a:pt x="1282905" y="930130"/>
                  <a:pt x="1296584" y="923701"/>
                  <a:pt x="1304442" y="915843"/>
                </a:cubicBezTo>
                <a:cubicBezTo>
                  <a:pt x="1312300" y="907984"/>
                  <a:pt x="1321603" y="901555"/>
                  <a:pt x="1325114" y="901555"/>
                </a:cubicBezTo>
                <a:cubicBezTo>
                  <a:pt x="1328626" y="901555"/>
                  <a:pt x="1345005" y="895215"/>
                  <a:pt x="1361513" y="887465"/>
                </a:cubicBezTo>
                <a:cubicBezTo>
                  <a:pt x="1397895" y="870386"/>
                  <a:pt x="1516550" y="853712"/>
                  <a:pt x="1659197" y="845632"/>
                </a:cubicBezTo>
                <a:cubicBezTo>
                  <a:pt x="1762570" y="839777"/>
                  <a:pt x="1787740" y="831954"/>
                  <a:pt x="1808720" y="799161"/>
                </a:cubicBezTo>
                <a:cubicBezTo>
                  <a:pt x="1812909" y="792613"/>
                  <a:pt x="1821751" y="787255"/>
                  <a:pt x="1828369" y="787255"/>
                </a:cubicBezTo>
                <a:cubicBezTo>
                  <a:pt x="1834987" y="787255"/>
                  <a:pt x="1852721" y="774396"/>
                  <a:pt x="1867778" y="758680"/>
                </a:cubicBezTo>
                <a:cubicBezTo>
                  <a:pt x="1882835" y="742964"/>
                  <a:pt x="1902672" y="730105"/>
                  <a:pt x="1911860" y="730105"/>
                </a:cubicBezTo>
                <a:cubicBezTo>
                  <a:pt x="1921048" y="730105"/>
                  <a:pt x="1931215" y="725819"/>
                  <a:pt x="1934453" y="720580"/>
                </a:cubicBezTo>
                <a:cubicBezTo>
                  <a:pt x="1937690" y="715341"/>
                  <a:pt x="1948301" y="711055"/>
                  <a:pt x="1958033" y="711055"/>
                </a:cubicBezTo>
                <a:cubicBezTo>
                  <a:pt x="1967764" y="711055"/>
                  <a:pt x="1984369" y="699268"/>
                  <a:pt x="1994932" y="684861"/>
                </a:cubicBezTo>
                <a:cubicBezTo>
                  <a:pt x="2010340" y="663847"/>
                  <a:pt x="2016523" y="661022"/>
                  <a:pt x="2026206" y="670574"/>
                </a:cubicBezTo>
                <a:cubicBezTo>
                  <a:pt x="2032844" y="677122"/>
                  <a:pt x="2045465" y="682480"/>
                  <a:pt x="2054254" y="682480"/>
                </a:cubicBezTo>
                <a:cubicBezTo>
                  <a:pt x="2063042" y="682480"/>
                  <a:pt x="2075465" y="688784"/>
                  <a:pt x="2081859" y="696489"/>
                </a:cubicBezTo>
                <a:cubicBezTo>
                  <a:pt x="2090821" y="707288"/>
                  <a:pt x="2113805" y="710016"/>
                  <a:pt x="2182143" y="708395"/>
                </a:cubicBezTo>
                <a:cubicBezTo>
                  <a:pt x="2230904" y="707239"/>
                  <a:pt x="2268807" y="709507"/>
                  <a:pt x="2266370" y="713436"/>
                </a:cubicBezTo>
                <a:cubicBezTo>
                  <a:pt x="2263934" y="717365"/>
                  <a:pt x="2268876" y="720580"/>
                  <a:pt x="2277353" y="720580"/>
                </a:cubicBezTo>
                <a:cubicBezTo>
                  <a:pt x="2285829" y="720580"/>
                  <a:pt x="2290115" y="716294"/>
                  <a:pt x="2286878" y="711055"/>
                </a:cubicBezTo>
                <a:cubicBezTo>
                  <a:pt x="2274900" y="691675"/>
                  <a:pt x="2298420" y="702324"/>
                  <a:pt x="2318434" y="725343"/>
                </a:cubicBezTo>
                <a:cubicBezTo>
                  <a:pt x="2343382" y="754034"/>
                  <a:pt x="2367806" y="756105"/>
                  <a:pt x="2374605" y="730105"/>
                </a:cubicBezTo>
                <a:cubicBezTo>
                  <a:pt x="2382242" y="700901"/>
                  <a:pt x="2412086" y="706707"/>
                  <a:pt x="2423563" y="739630"/>
                </a:cubicBezTo>
                <a:cubicBezTo>
                  <a:pt x="2429042" y="755346"/>
                  <a:pt x="2438033" y="768205"/>
                  <a:pt x="2443545" y="768205"/>
                </a:cubicBezTo>
                <a:cubicBezTo>
                  <a:pt x="2449056" y="768205"/>
                  <a:pt x="2453565" y="774829"/>
                  <a:pt x="2453565" y="782925"/>
                </a:cubicBezTo>
                <a:cubicBezTo>
                  <a:pt x="2453565" y="791022"/>
                  <a:pt x="2464281" y="808362"/>
                  <a:pt x="2477378" y="821458"/>
                </a:cubicBezTo>
                <a:cubicBezTo>
                  <a:pt x="2490475" y="834555"/>
                  <a:pt x="2501190" y="851505"/>
                  <a:pt x="2501190" y="859125"/>
                </a:cubicBezTo>
                <a:cubicBezTo>
                  <a:pt x="2501190" y="866745"/>
                  <a:pt x="2505477" y="872980"/>
                  <a:pt x="2510715" y="872980"/>
                </a:cubicBezTo>
                <a:cubicBezTo>
                  <a:pt x="2515954" y="872980"/>
                  <a:pt x="2520240" y="879004"/>
                  <a:pt x="2520240" y="886366"/>
                </a:cubicBezTo>
                <a:cubicBezTo>
                  <a:pt x="2520240" y="897632"/>
                  <a:pt x="2570480" y="967490"/>
                  <a:pt x="2594072" y="989028"/>
                </a:cubicBezTo>
                <a:cubicBezTo>
                  <a:pt x="2661599" y="1050676"/>
                  <a:pt x="2739315" y="1128686"/>
                  <a:pt x="2739315" y="1134819"/>
                </a:cubicBezTo>
                <a:cubicBezTo>
                  <a:pt x="2739315" y="1146334"/>
                  <a:pt x="2796445" y="1195540"/>
                  <a:pt x="2817616" y="1202259"/>
                </a:cubicBezTo>
                <a:cubicBezTo>
                  <a:pt x="2829249" y="1205951"/>
                  <a:pt x="2841693" y="1201051"/>
                  <a:pt x="2852589" y="1188488"/>
                </a:cubicBezTo>
                <a:cubicBezTo>
                  <a:pt x="2861892" y="1177762"/>
                  <a:pt x="2886456" y="1166275"/>
                  <a:pt x="2907177" y="1162961"/>
                </a:cubicBezTo>
                <a:cubicBezTo>
                  <a:pt x="2940220" y="1157678"/>
                  <a:pt x="2947131" y="1159974"/>
                  <a:pt x="2963406" y="1181646"/>
                </a:cubicBezTo>
                <a:cubicBezTo>
                  <a:pt x="2973612" y="1195236"/>
                  <a:pt x="2987374" y="1206355"/>
                  <a:pt x="2993988" y="1206355"/>
                </a:cubicBezTo>
                <a:cubicBezTo>
                  <a:pt x="3000603" y="1206355"/>
                  <a:pt x="3006015" y="1214263"/>
                  <a:pt x="3006015" y="1223929"/>
                </a:cubicBezTo>
                <a:cubicBezTo>
                  <a:pt x="3006015" y="1243045"/>
                  <a:pt x="3034102" y="1273030"/>
                  <a:pt x="3052009" y="1273030"/>
                </a:cubicBezTo>
                <a:cubicBezTo>
                  <a:pt x="3058145" y="1273030"/>
                  <a:pt x="3063701" y="1281603"/>
                  <a:pt x="3064356" y="1292080"/>
                </a:cubicBezTo>
                <a:cubicBezTo>
                  <a:pt x="3066701" y="1329609"/>
                  <a:pt x="3068170" y="1333004"/>
                  <a:pt x="3086575" y="1343429"/>
                </a:cubicBezTo>
                <a:cubicBezTo>
                  <a:pt x="3117533" y="1360965"/>
                  <a:pt x="3127951" y="1373589"/>
                  <a:pt x="3131356" y="1397691"/>
                </a:cubicBezTo>
                <a:cubicBezTo>
                  <a:pt x="3135044" y="1423793"/>
                  <a:pt x="3166382" y="1429716"/>
                  <a:pt x="3177328" y="1406380"/>
                </a:cubicBezTo>
                <a:cubicBezTo>
                  <a:pt x="3181014" y="1398522"/>
                  <a:pt x="3189320" y="1381965"/>
                  <a:pt x="3195787" y="1369586"/>
                </a:cubicBezTo>
                <a:cubicBezTo>
                  <a:pt x="3206137" y="1349774"/>
                  <a:pt x="3204603" y="1344010"/>
                  <a:pt x="3182980" y="1321440"/>
                </a:cubicBezTo>
                <a:cubicBezTo>
                  <a:pt x="3169469" y="1307338"/>
                  <a:pt x="3158415" y="1288534"/>
                  <a:pt x="3158415" y="1279653"/>
                </a:cubicBezTo>
                <a:cubicBezTo>
                  <a:pt x="3158415" y="1270771"/>
                  <a:pt x="3154414" y="1263505"/>
                  <a:pt x="3149523" y="1263505"/>
                </a:cubicBezTo>
                <a:cubicBezTo>
                  <a:pt x="3144632" y="1263505"/>
                  <a:pt x="3139274" y="1251718"/>
                  <a:pt x="3137616" y="1237311"/>
                </a:cubicBezTo>
                <a:cubicBezTo>
                  <a:pt x="3135433" y="1218331"/>
                  <a:pt x="3128547" y="1210259"/>
                  <a:pt x="3112615" y="1208001"/>
                </a:cubicBezTo>
                <a:cubicBezTo>
                  <a:pt x="3082733" y="1203765"/>
                  <a:pt x="3088999" y="1178717"/>
                  <a:pt x="3124918" y="1158814"/>
                </a:cubicBezTo>
                <a:cubicBezTo>
                  <a:pt x="3142076" y="1149307"/>
                  <a:pt x="3156773" y="1131077"/>
                  <a:pt x="3162015" y="1112800"/>
                </a:cubicBezTo>
                <a:cubicBezTo>
                  <a:pt x="3168313" y="1090838"/>
                  <a:pt x="3176331" y="1082530"/>
                  <a:pt x="3191226" y="1082530"/>
                </a:cubicBezTo>
                <a:cubicBezTo>
                  <a:pt x="3202517" y="1082530"/>
                  <a:pt x="3215827" y="1078577"/>
                  <a:pt x="3220804" y="1073746"/>
                </a:cubicBezTo>
                <a:cubicBezTo>
                  <a:pt x="3225781" y="1068915"/>
                  <a:pt x="3244910" y="1062199"/>
                  <a:pt x="3263313" y="1058822"/>
                </a:cubicBezTo>
                <a:cubicBezTo>
                  <a:pt x="3291370" y="1053674"/>
                  <a:pt x="3300483" y="1056630"/>
                  <a:pt x="3319742" y="1077131"/>
                </a:cubicBezTo>
                <a:cubicBezTo>
                  <a:pt x="3342952" y="1101836"/>
                  <a:pt x="3367965" y="1109578"/>
                  <a:pt x="3367965" y="1092055"/>
                </a:cubicBezTo>
                <a:cubicBezTo>
                  <a:pt x="3367965" y="1086816"/>
                  <a:pt x="3373088" y="1082530"/>
                  <a:pt x="3379350" y="1082530"/>
                </a:cubicBezTo>
                <a:cubicBezTo>
                  <a:pt x="3385612" y="1082530"/>
                  <a:pt x="3402630" y="1071134"/>
                  <a:pt x="3417169" y="1057205"/>
                </a:cubicBezTo>
                <a:cubicBezTo>
                  <a:pt x="3440628" y="1034730"/>
                  <a:pt x="3444311" y="1033726"/>
                  <a:pt x="3449898" y="1048287"/>
                </a:cubicBezTo>
                <a:cubicBezTo>
                  <a:pt x="3453361" y="1057312"/>
                  <a:pt x="3451905" y="1074110"/>
                  <a:pt x="3446662" y="1085617"/>
                </a:cubicBezTo>
                <a:cubicBezTo>
                  <a:pt x="3435527" y="1110056"/>
                  <a:pt x="3455053" y="1135325"/>
                  <a:pt x="3478207" y="1126440"/>
                </a:cubicBezTo>
                <a:cubicBezTo>
                  <a:pt x="3496865" y="1119281"/>
                  <a:pt x="3507793" y="1089452"/>
                  <a:pt x="3493504" y="1084689"/>
                </a:cubicBezTo>
                <a:cubicBezTo>
                  <a:pt x="3476070" y="1078877"/>
                  <a:pt x="3480236" y="1046459"/>
                  <a:pt x="3501099" y="1025596"/>
                </a:cubicBezTo>
                <a:cubicBezTo>
                  <a:pt x="3511458" y="1015237"/>
                  <a:pt x="3517595" y="1000669"/>
                  <a:pt x="3514737" y="993222"/>
                </a:cubicBezTo>
                <a:cubicBezTo>
                  <a:pt x="3505818" y="969978"/>
                  <a:pt x="3528623" y="966307"/>
                  <a:pt x="3551198" y="987353"/>
                </a:cubicBezTo>
                <a:cubicBezTo>
                  <a:pt x="3569347" y="1004272"/>
                  <a:pt x="3579896" y="1006467"/>
                  <a:pt x="3617955" y="1001238"/>
                </a:cubicBezTo>
                <a:cubicBezTo>
                  <a:pt x="3652974" y="996428"/>
                  <a:pt x="3664359" y="998163"/>
                  <a:pt x="3668496" y="1008944"/>
                </a:cubicBezTo>
                <a:cubicBezTo>
                  <a:pt x="3672033" y="1018161"/>
                  <a:pt x="3694804" y="1025007"/>
                  <a:pt x="3735941" y="1029222"/>
                </a:cubicBezTo>
                <a:cubicBezTo>
                  <a:pt x="3777048" y="1033433"/>
                  <a:pt x="3810617" y="1043521"/>
                  <a:pt x="3835229" y="1059057"/>
                </a:cubicBezTo>
                <a:cubicBezTo>
                  <a:pt x="3855679" y="1071967"/>
                  <a:pt x="3878926" y="1082530"/>
                  <a:pt x="3886888" y="1082530"/>
                </a:cubicBezTo>
                <a:cubicBezTo>
                  <a:pt x="3894851" y="1082530"/>
                  <a:pt x="3901365" y="1086396"/>
                  <a:pt x="3901365" y="1091121"/>
                </a:cubicBezTo>
                <a:cubicBezTo>
                  <a:pt x="3901365" y="1095846"/>
                  <a:pt x="3917338" y="1108002"/>
                  <a:pt x="3936861" y="1118133"/>
                </a:cubicBezTo>
                <a:cubicBezTo>
                  <a:pt x="3962862" y="1131626"/>
                  <a:pt x="3973997" y="1144577"/>
                  <a:pt x="3978491" y="1166548"/>
                </a:cubicBezTo>
                <a:cubicBezTo>
                  <a:pt x="3986601" y="1206201"/>
                  <a:pt x="4023338" y="1236592"/>
                  <a:pt x="4047518" y="1223651"/>
                </a:cubicBezTo>
                <a:cubicBezTo>
                  <a:pt x="4061445" y="1216197"/>
                  <a:pt x="4070727" y="1219441"/>
                  <a:pt x="4090974" y="1238839"/>
                </a:cubicBezTo>
                <a:cubicBezTo>
                  <a:pt x="4105134" y="1252405"/>
                  <a:pt x="4119966" y="1263505"/>
                  <a:pt x="4123933" y="1263505"/>
                </a:cubicBezTo>
                <a:cubicBezTo>
                  <a:pt x="4127900" y="1263505"/>
                  <a:pt x="4161237" y="1293835"/>
                  <a:pt x="4198015" y="1330906"/>
                </a:cubicBezTo>
                <a:cubicBezTo>
                  <a:pt x="4250044" y="1383350"/>
                  <a:pt x="4272636" y="1399496"/>
                  <a:pt x="4299818" y="1403665"/>
                </a:cubicBezTo>
                <a:cubicBezTo>
                  <a:pt x="4319032" y="1406612"/>
                  <a:pt x="4340056" y="1413194"/>
                  <a:pt x="4346538" y="1418292"/>
                </a:cubicBezTo>
                <a:cubicBezTo>
                  <a:pt x="4353019" y="1423390"/>
                  <a:pt x="4365107" y="1424958"/>
                  <a:pt x="4373400" y="1421776"/>
                </a:cubicBezTo>
                <a:cubicBezTo>
                  <a:pt x="4394289" y="1413760"/>
                  <a:pt x="4387136" y="1374145"/>
                  <a:pt x="4364001" y="1369731"/>
                </a:cubicBezTo>
                <a:cubicBezTo>
                  <a:pt x="4342814" y="1365689"/>
                  <a:pt x="4320465" y="1345735"/>
                  <a:pt x="4320465" y="1330860"/>
                </a:cubicBezTo>
                <a:cubicBezTo>
                  <a:pt x="4320465" y="1317897"/>
                  <a:pt x="4326201" y="1318052"/>
                  <a:pt x="4364933" y="1332058"/>
                </a:cubicBezTo>
                <a:cubicBezTo>
                  <a:pt x="4394177" y="1342632"/>
                  <a:pt x="4398547" y="1341466"/>
                  <a:pt x="4425141" y="1315988"/>
                </a:cubicBezTo>
                <a:cubicBezTo>
                  <a:pt x="4440912" y="1300878"/>
                  <a:pt x="4453815" y="1278602"/>
                  <a:pt x="4453815" y="1266486"/>
                </a:cubicBezTo>
                <a:cubicBezTo>
                  <a:pt x="4453815" y="1253253"/>
                  <a:pt x="4459521" y="1244455"/>
                  <a:pt x="4468103" y="1244455"/>
                </a:cubicBezTo>
                <a:cubicBezTo>
                  <a:pt x="4475961" y="1244455"/>
                  <a:pt x="4482390" y="1248770"/>
                  <a:pt x="4482390" y="1254043"/>
                </a:cubicBezTo>
                <a:cubicBezTo>
                  <a:pt x="4482390" y="1259316"/>
                  <a:pt x="4492846" y="1272722"/>
                  <a:pt x="4505626" y="1283834"/>
                </a:cubicBezTo>
                <a:cubicBezTo>
                  <a:pt x="4526990" y="1302410"/>
                  <a:pt x="4527733" y="1305758"/>
                  <a:pt x="4514858" y="1325409"/>
                </a:cubicBezTo>
                <a:cubicBezTo>
                  <a:pt x="4501561" y="1345701"/>
                  <a:pt x="4502553" y="1347587"/>
                  <a:pt x="4534485" y="1362740"/>
                </a:cubicBezTo>
                <a:cubicBezTo>
                  <a:pt x="4552981" y="1371517"/>
                  <a:pt x="4568115" y="1382784"/>
                  <a:pt x="4568115" y="1387777"/>
                </a:cubicBezTo>
                <a:cubicBezTo>
                  <a:pt x="4568115" y="1392770"/>
                  <a:pt x="4574545" y="1396855"/>
                  <a:pt x="4582403" y="1396855"/>
                </a:cubicBezTo>
                <a:cubicBezTo>
                  <a:pt x="4597566" y="1396855"/>
                  <a:pt x="4601028" y="1413782"/>
                  <a:pt x="4589401" y="1431076"/>
                </a:cubicBezTo>
                <a:cubicBezTo>
                  <a:pt x="4585552" y="1436801"/>
                  <a:pt x="4568224" y="1444244"/>
                  <a:pt x="4550894" y="1447617"/>
                </a:cubicBezTo>
                <a:cubicBezTo>
                  <a:pt x="4511419" y="1455300"/>
                  <a:pt x="4490592" y="1474669"/>
                  <a:pt x="4502159" y="1492941"/>
                </a:cubicBezTo>
                <a:cubicBezTo>
                  <a:pt x="4506842" y="1500340"/>
                  <a:pt x="4510739" y="1527943"/>
                  <a:pt x="4510819" y="1554282"/>
                </a:cubicBezTo>
                <a:cubicBezTo>
                  <a:pt x="4510977" y="1606047"/>
                  <a:pt x="4531559" y="1634980"/>
                  <a:pt x="4568224" y="1634980"/>
                </a:cubicBezTo>
                <a:cubicBezTo>
                  <a:pt x="4582741" y="1634980"/>
                  <a:pt x="4587165" y="1641383"/>
                  <a:pt x="4587165" y="1662389"/>
                </a:cubicBezTo>
                <a:cubicBezTo>
                  <a:pt x="4587165" y="1700859"/>
                  <a:pt x="4611309" y="1719705"/>
                  <a:pt x="4632887" y="1698078"/>
                </a:cubicBezTo>
                <a:cubicBezTo>
                  <a:pt x="4645473" y="1685463"/>
                  <a:pt x="4648535" y="1667713"/>
                  <a:pt x="4646639" y="1618353"/>
                </a:cubicBezTo>
                <a:cubicBezTo>
                  <a:pt x="4645298" y="1583429"/>
                  <a:pt x="4639940" y="1550595"/>
                  <a:pt x="4634733" y="1545388"/>
                </a:cubicBezTo>
                <a:cubicBezTo>
                  <a:pt x="4620602" y="1531257"/>
                  <a:pt x="4623302" y="1496067"/>
                  <a:pt x="4639553" y="1482580"/>
                </a:cubicBezTo>
                <a:cubicBezTo>
                  <a:pt x="4655952" y="1468970"/>
                  <a:pt x="4658503" y="1438961"/>
                  <a:pt x="4644023" y="1430012"/>
                </a:cubicBezTo>
                <a:cubicBezTo>
                  <a:pt x="4638401" y="1426538"/>
                  <a:pt x="4636753" y="1410368"/>
                  <a:pt x="4640165" y="1392178"/>
                </a:cubicBezTo>
                <a:cubicBezTo>
                  <a:pt x="4643443" y="1374706"/>
                  <a:pt x="4643143" y="1351017"/>
                  <a:pt x="4639498" y="1339534"/>
                </a:cubicBezTo>
                <a:cubicBezTo>
                  <a:pt x="4634093" y="1322502"/>
                  <a:pt x="4627854" y="1319661"/>
                  <a:pt x="4605626" y="1324107"/>
                </a:cubicBezTo>
                <a:cubicBezTo>
                  <a:pt x="4578302" y="1329572"/>
                  <a:pt x="4559335" y="1317681"/>
                  <a:pt x="4577485" y="1306463"/>
                </a:cubicBezTo>
                <a:cubicBezTo>
                  <a:pt x="4590006" y="1298725"/>
                  <a:pt x="4590142" y="1244455"/>
                  <a:pt x="4577640" y="1244455"/>
                </a:cubicBezTo>
                <a:cubicBezTo>
                  <a:pt x="4572401" y="1244455"/>
                  <a:pt x="4568115" y="1231596"/>
                  <a:pt x="4568115" y="1215880"/>
                </a:cubicBezTo>
                <a:cubicBezTo>
                  <a:pt x="4568115" y="1200164"/>
                  <a:pt x="4572742" y="1187305"/>
                  <a:pt x="4578397" y="1187305"/>
                </a:cubicBezTo>
                <a:cubicBezTo>
                  <a:pt x="4584712" y="1187305"/>
                  <a:pt x="4586410" y="1176976"/>
                  <a:pt x="4582798" y="1160533"/>
                </a:cubicBezTo>
                <a:cubicBezTo>
                  <a:pt x="4578049" y="1138909"/>
                  <a:pt x="4581109" y="1131658"/>
                  <a:pt x="4598711" y="1122829"/>
                </a:cubicBezTo>
                <a:cubicBezTo>
                  <a:pt x="4610696" y="1116817"/>
                  <a:pt x="4631218" y="1110648"/>
                  <a:pt x="4644315" y="1109120"/>
                </a:cubicBezTo>
                <a:cubicBezTo>
                  <a:pt x="4662354" y="1107016"/>
                  <a:pt x="4668858" y="1099992"/>
                  <a:pt x="4671142" y="1080149"/>
                </a:cubicBezTo>
                <a:cubicBezTo>
                  <a:pt x="4673533" y="1059365"/>
                  <a:pt x="4679072" y="1053955"/>
                  <a:pt x="4697961" y="1053955"/>
                </a:cubicBezTo>
                <a:cubicBezTo>
                  <a:pt x="4711055" y="1053955"/>
                  <a:pt x="4729218" y="1049968"/>
                  <a:pt x="4738323" y="1045095"/>
                </a:cubicBezTo>
                <a:cubicBezTo>
                  <a:pt x="4748100" y="1039862"/>
                  <a:pt x="4760500" y="1039708"/>
                  <a:pt x="4768607" y="1044718"/>
                </a:cubicBezTo>
                <a:cubicBezTo>
                  <a:pt x="4780070" y="1051803"/>
                  <a:pt x="4779200" y="1055571"/>
                  <a:pt x="4763331" y="1067563"/>
                </a:cubicBezTo>
                <a:cubicBezTo>
                  <a:pt x="4748961" y="1078423"/>
                  <a:pt x="4747833" y="1081998"/>
                  <a:pt x="4758705" y="1082227"/>
                </a:cubicBezTo>
                <a:cubicBezTo>
                  <a:pt x="4766613" y="1082394"/>
                  <a:pt x="4778208" y="1074323"/>
                  <a:pt x="4784472" y="1064292"/>
                </a:cubicBezTo>
                <a:cubicBezTo>
                  <a:pt x="4797384" y="1043617"/>
                  <a:pt x="4787045" y="1030000"/>
                  <a:pt x="4753853" y="1023968"/>
                </a:cubicBezTo>
                <a:cubicBezTo>
                  <a:pt x="4743375" y="1022064"/>
                  <a:pt x="4730571" y="1010887"/>
                  <a:pt x="4725400" y="999131"/>
                </a:cubicBezTo>
                <a:cubicBezTo>
                  <a:pt x="4720229" y="987374"/>
                  <a:pt x="4712728" y="977755"/>
                  <a:pt x="4708731" y="977755"/>
                </a:cubicBezTo>
                <a:cubicBezTo>
                  <a:pt x="4704735" y="977755"/>
                  <a:pt x="4701465" y="971326"/>
                  <a:pt x="4701465" y="963468"/>
                </a:cubicBezTo>
                <a:cubicBezTo>
                  <a:pt x="4701465" y="940263"/>
                  <a:pt x="4738487" y="947035"/>
                  <a:pt x="4764383" y="974978"/>
                </a:cubicBezTo>
                <a:cubicBezTo>
                  <a:pt x="4783391" y="995488"/>
                  <a:pt x="4791595" y="998705"/>
                  <a:pt x="4804410" y="990674"/>
                </a:cubicBezTo>
                <a:cubicBezTo>
                  <a:pt x="4827948" y="975921"/>
                  <a:pt x="4828888" y="946719"/>
                  <a:pt x="4806650" y="921077"/>
                </a:cubicBezTo>
                <a:cubicBezTo>
                  <a:pt x="4783908" y="894856"/>
                  <a:pt x="4781926" y="882505"/>
                  <a:pt x="4800458" y="882505"/>
                </a:cubicBezTo>
                <a:cubicBezTo>
                  <a:pt x="4807756" y="882505"/>
                  <a:pt x="4816329" y="875725"/>
                  <a:pt x="4819508" y="867439"/>
                </a:cubicBezTo>
                <a:cubicBezTo>
                  <a:pt x="4828420" y="844216"/>
                  <a:pt x="4826361" y="815830"/>
                  <a:pt x="4815765" y="815830"/>
                </a:cubicBezTo>
                <a:cubicBezTo>
                  <a:pt x="4799594" y="815830"/>
                  <a:pt x="4805245" y="792178"/>
                  <a:pt x="4824780" y="778098"/>
                </a:cubicBezTo>
                <a:cubicBezTo>
                  <a:pt x="4834977" y="770748"/>
                  <a:pt x="4841507" y="761802"/>
                  <a:pt x="4839292" y="758218"/>
                </a:cubicBezTo>
                <a:cubicBezTo>
                  <a:pt x="4832519" y="747259"/>
                  <a:pt x="4866436" y="723065"/>
                  <a:pt x="4897950" y="716375"/>
                </a:cubicBezTo>
                <a:cubicBezTo>
                  <a:pt x="4924283" y="710786"/>
                  <a:pt x="4928453" y="712860"/>
                  <a:pt x="4933814" y="734220"/>
                </a:cubicBezTo>
                <a:cubicBezTo>
                  <a:pt x="4941561" y="765086"/>
                  <a:pt x="4984701" y="778505"/>
                  <a:pt x="5001653" y="755322"/>
                </a:cubicBezTo>
                <a:cubicBezTo>
                  <a:pt x="5020210" y="729944"/>
                  <a:pt x="5084751" y="741388"/>
                  <a:pt x="5068783" y="767225"/>
                </a:cubicBezTo>
                <a:cubicBezTo>
                  <a:pt x="5058293" y="784198"/>
                  <a:pt x="5072629" y="815830"/>
                  <a:pt x="5090812" y="815830"/>
                </a:cubicBezTo>
                <a:cubicBezTo>
                  <a:pt x="5099935" y="815830"/>
                  <a:pt x="5115719" y="809537"/>
                  <a:pt x="5125889" y="801845"/>
                </a:cubicBezTo>
                <a:cubicBezTo>
                  <a:pt x="5136058" y="794154"/>
                  <a:pt x="5154022" y="787725"/>
                  <a:pt x="5165809" y="787558"/>
                </a:cubicBezTo>
                <a:cubicBezTo>
                  <a:pt x="5177596" y="787391"/>
                  <a:pt x="5187240" y="782969"/>
                  <a:pt x="5187240" y="777730"/>
                </a:cubicBezTo>
                <a:cubicBezTo>
                  <a:pt x="5187240" y="772491"/>
                  <a:pt x="5193669" y="768205"/>
                  <a:pt x="5201528" y="768205"/>
                </a:cubicBezTo>
                <a:cubicBezTo>
                  <a:pt x="5209386" y="768205"/>
                  <a:pt x="5215815" y="763919"/>
                  <a:pt x="5215815" y="758680"/>
                </a:cubicBezTo>
                <a:cubicBezTo>
                  <a:pt x="5215815" y="753441"/>
                  <a:pt x="5222244" y="749155"/>
                  <a:pt x="5230103" y="749155"/>
                </a:cubicBezTo>
                <a:cubicBezTo>
                  <a:pt x="5237961" y="749155"/>
                  <a:pt x="5244390" y="757475"/>
                  <a:pt x="5244390" y="767643"/>
                </a:cubicBezTo>
                <a:cubicBezTo>
                  <a:pt x="5244390" y="790938"/>
                  <a:pt x="5258183" y="799732"/>
                  <a:pt x="5282575" y="791990"/>
                </a:cubicBezTo>
                <a:cubicBezTo>
                  <a:pt x="5294665" y="788153"/>
                  <a:pt x="5301540" y="777571"/>
                  <a:pt x="5301540" y="762801"/>
                </a:cubicBezTo>
                <a:cubicBezTo>
                  <a:pt x="5301540" y="739056"/>
                  <a:pt x="5325266" y="729844"/>
                  <a:pt x="5332274" y="750869"/>
                </a:cubicBezTo>
                <a:cubicBezTo>
                  <a:pt x="5337411" y="766280"/>
                  <a:pt x="5367196" y="753561"/>
                  <a:pt x="5374815" y="732702"/>
                </a:cubicBezTo>
                <a:cubicBezTo>
                  <a:pt x="5378207" y="723416"/>
                  <a:pt x="5388825" y="705595"/>
                  <a:pt x="5398411" y="693102"/>
                </a:cubicBezTo>
                <a:cubicBezTo>
                  <a:pt x="5419534" y="665571"/>
                  <a:pt x="5420967" y="636224"/>
                  <a:pt x="5401553" y="628775"/>
                </a:cubicBezTo>
                <a:cubicBezTo>
                  <a:pt x="5392701" y="625378"/>
                  <a:pt x="5387265" y="610881"/>
                  <a:pt x="5387265" y="590674"/>
                </a:cubicBezTo>
                <a:cubicBezTo>
                  <a:pt x="5387265" y="570468"/>
                  <a:pt x="5381829" y="555971"/>
                  <a:pt x="5372978" y="552574"/>
                </a:cubicBezTo>
                <a:cubicBezTo>
                  <a:pt x="5365119" y="549559"/>
                  <a:pt x="5358724" y="535763"/>
                  <a:pt x="5358764" y="521917"/>
                </a:cubicBezTo>
                <a:cubicBezTo>
                  <a:pt x="5358850" y="493532"/>
                  <a:pt x="5391662" y="472930"/>
                  <a:pt x="5436789" y="472930"/>
                </a:cubicBezTo>
                <a:cubicBezTo>
                  <a:pt x="5451461" y="472930"/>
                  <a:pt x="5463465" y="468644"/>
                  <a:pt x="5463465" y="463405"/>
                </a:cubicBezTo>
                <a:cubicBezTo>
                  <a:pt x="5463465" y="447098"/>
                  <a:pt x="5486885" y="452963"/>
                  <a:pt x="5498956" y="472293"/>
                </a:cubicBezTo>
                <a:cubicBezTo>
                  <a:pt x="5508564" y="487676"/>
                  <a:pt x="5507766" y="491271"/>
                  <a:pt x="5494104" y="494145"/>
                </a:cubicBezTo>
                <a:cubicBezTo>
                  <a:pt x="5485111" y="496037"/>
                  <a:pt x="5500560" y="498231"/>
                  <a:pt x="5528437" y="499021"/>
                </a:cubicBezTo>
                <a:cubicBezTo>
                  <a:pt x="5576496" y="500382"/>
                  <a:pt x="5579628" y="499004"/>
                  <a:pt x="5588900" y="472405"/>
                </a:cubicBezTo>
                <a:cubicBezTo>
                  <a:pt x="5600249" y="439852"/>
                  <a:pt x="5620082" y="436791"/>
                  <a:pt x="5662658" y="461024"/>
                </a:cubicBezTo>
                <a:cubicBezTo>
                  <a:pt x="5681322" y="471646"/>
                  <a:pt x="5691967" y="485262"/>
                  <a:pt x="5692005" y="498562"/>
                </a:cubicBezTo>
                <a:cubicBezTo>
                  <a:pt x="5692081" y="525036"/>
                  <a:pt x="5703878" y="532259"/>
                  <a:pt x="5734490" y="524576"/>
                </a:cubicBezTo>
                <a:cubicBezTo>
                  <a:pt x="5755831" y="519220"/>
                  <a:pt x="5758740" y="513512"/>
                  <a:pt x="5758740" y="476995"/>
                </a:cubicBezTo>
                <a:cubicBezTo>
                  <a:pt x="5758740" y="445249"/>
                  <a:pt x="5763215" y="433105"/>
                  <a:pt x="5777790" y="425305"/>
                </a:cubicBezTo>
                <a:cubicBezTo>
                  <a:pt x="5789259" y="419167"/>
                  <a:pt x="5796840" y="405361"/>
                  <a:pt x="5796840" y="390613"/>
                </a:cubicBezTo>
                <a:cubicBezTo>
                  <a:pt x="5796840" y="371904"/>
                  <a:pt x="5800500" y="367521"/>
                  <a:pt x="5812335" y="372063"/>
                </a:cubicBezTo>
                <a:cubicBezTo>
                  <a:pt x="5820857" y="375333"/>
                  <a:pt x="5833716" y="373124"/>
                  <a:pt x="5840910" y="367153"/>
                </a:cubicBezTo>
                <a:cubicBezTo>
                  <a:pt x="5855950" y="354671"/>
                  <a:pt x="5858715" y="311005"/>
                  <a:pt x="5844465" y="311005"/>
                </a:cubicBezTo>
                <a:cubicBezTo>
                  <a:pt x="5829744" y="311005"/>
                  <a:pt x="5833206" y="281083"/>
                  <a:pt x="5850086" y="262431"/>
                </a:cubicBezTo>
                <a:cubicBezTo>
                  <a:pt x="5873121" y="236977"/>
                  <a:pt x="5859273" y="206230"/>
                  <a:pt x="5824773" y="206230"/>
                </a:cubicBezTo>
                <a:cubicBezTo>
                  <a:pt x="5787847" y="206230"/>
                  <a:pt x="5788230" y="183533"/>
                  <a:pt x="5825415" y="168130"/>
                </a:cubicBezTo>
                <a:cubicBezTo>
                  <a:pt x="5841947" y="161282"/>
                  <a:pt x="5853990" y="149187"/>
                  <a:pt x="5853990" y="139432"/>
                </a:cubicBezTo>
                <a:cubicBezTo>
                  <a:pt x="5853990" y="129390"/>
                  <a:pt x="5863621" y="120153"/>
                  <a:pt x="5877803" y="116594"/>
                </a:cubicBezTo>
                <a:cubicBezTo>
                  <a:pt x="5890899" y="113306"/>
                  <a:pt x="5901615" y="107007"/>
                  <a:pt x="5901615" y="102594"/>
                </a:cubicBezTo>
                <a:cubicBezTo>
                  <a:pt x="5901615" y="90520"/>
                  <a:pt x="5947065" y="101645"/>
                  <a:pt x="5959641" y="116797"/>
                </a:cubicBezTo>
                <a:cubicBezTo>
                  <a:pt x="5965681" y="124075"/>
                  <a:pt x="5980355" y="130030"/>
                  <a:pt x="5992250" y="130030"/>
                </a:cubicBezTo>
                <a:cubicBezTo>
                  <a:pt x="6004145" y="130030"/>
                  <a:pt x="6016344" y="136459"/>
                  <a:pt x="6019360" y="144317"/>
                </a:cubicBezTo>
                <a:cubicBezTo>
                  <a:pt x="6022375" y="152176"/>
                  <a:pt x="6035692" y="158605"/>
                  <a:pt x="6048954" y="158605"/>
                </a:cubicBezTo>
                <a:cubicBezTo>
                  <a:pt x="6066839" y="158605"/>
                  <a:pt x="6073065" y="163601"/>
                  <a:pt x="6073065" y="177954"/>
                </a:cubicBezTo>
                <a:cubicBezTo>
                  <a:pt x="6073065" y="201189"/>
                  <a:pt x="6098323" y="212987"/>
                  <a:pt x="6119487" y="199638"/>
                </a:cubicBezTo>
                <a:cubicBezTo>
                  <a:pt x="6130014" y="192997"/>
                  <a:pt x="6133816" y="179240"/>
                  <a:pt x="6131750" y="155259"/>
                </a:cubicBezTo>
                <a:cubicBezTo>
                  <a:pt x="6129899" y="133778"/>
                  <a:pt x="6132917" y="120505"/>
                  <a:pt x="6139652" y="120505"/>
                </a:cubicBezTo>
                <a:cubicBezTo>
                  <a:pt x="6145769" y="120505"/>
                  <a:pt x="6148186" y="113061"/>
                  <a:pt x="6145163" y="103536"/>
                </a:cubicBezTo>
                <a:cubicBezTo>
                  <a:pt x="6141234" y="91156"/>
                  <a:pt x="6147076" y="83813"/>
                  <a:pt x="6166765" y="76381"/>
                </a:cubicBezTo>
                <a:cubicBezTo>
                  <a:pt x="6200937" y="63482"/>
                  <a:pt x="6254040" y="70703"/>
                  <a:pt x="6254040" y="88249"/>
                </a:cubicBezTo>
                <a:cubicBezTo>
                  <a:pt x="6254040" y="95512"/>
                  <a:pt x="6258326" y="101455"/>
                  <a:pt x="6263565" y="101455"/>
                </a:cubicBezTo>
                <a:cubicBezTo>
                  <a:pt x="6268804" y="101455"/>
                  <a:pt x="6273090" y="107750"/>
                  <a:pt x="6273090" y="115444"/>
                </a:cubicBezTo>
                <a:cubicBezTo>
                  <a:pt x="6273090" y="123857"/>
                  <a:pt x="6278687" y="127284"/>
                  <a:pt x="6287135" y="124043"/>
                </a:cubicBezTo>
                <a:cubicBezTo>
                  <a:pt x="6304563" y="117355"/>
                  <a:pt x="6357572" y="157930"/>
                  <a:pt x="6358288" y="178507"/>
                </a:cubicBezTo>
                <a:cubicBezTo>
                  <a:pt x="6358578" y="186834"/>
                  <a:pt x="6347898" y="198621"/>
                  <a:pt x="6334554" y="204701"/>
                </a:cubicBezTo>
                <a:cubicBezTo>
                  <a:pt x="6303895" y="218671"/>
                  <a:pt x="6301665" y="218550"/>
                  <a:pt x="6301665" y="202925"/>
                </a:cubicBezTo>
                <a:cubicBezTo>
                  <a:pt x="6301665" y="184832"/>
                  <a:pt x="6266367" y="146224"/>
                  <a:pt x="6255797" y="152757"/>
                </a:cubicBezTo>
                <a:cubicBezTo>
                  <a:pt x="6250968" y="155741"/>
                  <a:pt x="6244335" y="174955"/>
                  <a:pt x="6241058" y="195454"/>
                </a:cubicBezTo>
                <a:cubicBezTo>
                  <a:pt x="6237779" y="215953"/>
                  <a:pt x="6228644" y="235202"/>
                  <a:pt x="6220757" y="238229"/>
                </a:cubicBezTo>
                <a:cubicBezTo>
                  <a:pt x="6194773" y="248200"/>
                  <a:pt x="6208789" y="311652"/>
                  <a:pt x="6246467" y="354624"/>
                </a:cubicBezTo>
                <a:cubicBezTo>
                  <a:pt x="6256019" y="365518"/>
                  <a:pt x="6269236" y="393088"/>
                  <a:pt x="6275838" y="415890"/>
                </a:cubicBezTo>
                <a:cubicBezTo>
                  <a:pt x="6284152" y="444609"/>
                  <a:pt x="6296551" y="462456"/>
                  <a:pt x="6316184" y="473968"/>
                </a:cubicBezTo>
                <a:cubicBezTo>
                  <a:pt x="6355026" y="496743"/>
                  <a:pt x="6370170" y="495409"/>
                  <a:pt x="6390560" y="467413"/>
                </a:cubicBezTo>
                <a:cubicBezTo>
                  <a:pt x="6411181" y="439099"/>
                  <a:pt x="6398970" y="415780"/>
                  <a:pt x="6363522" y="415780"/>
                </a:cubicBezTo>
                <a:cubicBezTo>
                  <a:pt x="6349241" y="415780"/>
                  <a:pt x="6340052" y="408561"/>
                  <a:pt x="6336244" y="394349"/>
                </a:cubicBezTo>
                <a:cubicBezTo>
                  <a:pt x="6327358" y="361194"/>
                  <a:pt x="6328613" y="358630"/>
                  <a:pt x="6353718" y="358630"/>
                </a:cubicBezTo>
                <a:cubicBezTo>
                  <a:pt x="6382771" y="358630"/>
                  <a:pt x="6396103" y="334961"/>
                  <a:pt x="6389931" y="294336"/>
                </a:cubicBezTo>
                <a:cubicBezTo>
                  <a:pt x="6386390" y="271029"/>
                  <a:pt x="6388774" y="263380"/>
                  <a:pt x="6399578" y="263380"/>
                </a:cubicBezTo>
                <a:cubicBezTo>
                  <a:pt x="6417888" y="263380"/>
                  <a:pt x="6427086" y="286549"/>
                  <a:pt x="6413980" y="299655"/>
                </a:cubicBezTo>
                <a:cubicBezTo>
                  <a:pt x="6406968" y="306667"/>
                  <a:pt x="6414458" y="311646"/>
                  <a:pt x="6438918" y="316235"/>
                </a:cubicBezTo>
                <a:cubicBezTo>
                  <a:pt x="6465617" y="321243"/>
                  <a:pt x="6478288" y="318801"/>
                  <a:pt x="6492546" y="305898"/>
                </a:cubicBezTo>
                <a:cubicBezTo>
                  <a:pt x="6522354" y="278922"/>
                  <a:pt x="6515768" y="247770"/>
                  <a:pt x="6471644" y="207027"/>
                </a:cubicBezTo>
                <a:cubicBezTo>
                  <a:pt x="6431623" y="170073"/>
                  <a:pt x="6426077" y="139555"/>
                  <a:pt x="6459383" y="139555"/>
                </a:cubicBezTo>
                <a:cubicBezTo>
                  <a:pt x="6476458" y="139555"/>
                  <a:pt x="6510401" y="103468"/>
                  <a:pt x="6510898" y="84786"/>
                </a:cubicBezTo>
                <a:cubicBezTo>
                  <a:pt x="6511087" y="77704"/>
                  <a:pt x="6524089" y="72880"/>
                  <a:pt x="6542990" y="72880"/>
                </a:cubicBezTo>
                <a:cubicBezTo>
                  <a:pt x="6568109" y="72880"/>
                  <a:pt x="6582066" y="81013"/>
                  <a:pt x="6609619" y="111706"/>
                </a:cubicBezTo>
                <a:cubicBezTo>
                  <a:pt x="6640651" y="146272"/>
                  <a:pt x="6646046" y="148959"/>
                  <a:pt x="6658807" y="136199"/>
                </a:cubicBezTo>
                <a:cubicBezTo>
                  <a:pt x="6676092" y="118914"/>
                  <a:pt x="6677163" y="99763"/>
                  <a:pt x="6661710" y="84310"/>
                </a:cubicBezTo>
                <a:cubicBezTo>
                  <a:pt x="6652820" y="75420"/>
                  <a:pt x="6652952" y="70234"/>
                  <a:pt x="6662303" y="60974"/>
                </a:cubicBezTo>
                <a:cubicBezTo>
                  <a:pt x="6671931" y="51440"/>
                  <a:pt x="6676031" y="52086"/>
                  <a:pt x="6682879" y="64212"/>
                </a:cubicBezTo>
                <a:cubicBezTo>
                  <a:pt x="6702093" y="98239"/>
                  <a:pt x="6726829" y="120536"/>
                  <a:pt x="6748854" y="123683"/>
                </a:cubicBezTo>
                <a:cubicBezTo>
                  <a:pt x="6782878" y="128546"/>
                  <a:pt x="6795352" y="153126"/>
                  <a:pt x="6775134" y="175466"/>
                </a:cubicBezTo>
                <a:cubicBezTo>
                  <a:pt x="6757333" y="195135"/>
                  <a:pt x="6753253" y="225280"/>
                  <a:pt x="6768390" y="225280"/>
                </a:cubicBezTo>
                <a:cubicBezTo>
                  <a:pt x="6773629" y="225280"/>
                  <a:pt x="6777915" y="235743"/>
                  <a:pt x="6777915" y="248530"/>
                </a:cubicBezTo>
                <a:cubicBezTo>
                  <a:pt x="6777915" y="261318"/>
                  <a:pt x="6782201" y="274430"/>
                  <a:pt x="6787440" y="277667"/>
                </a:cubicBezTo>
                <a:cubicBezTo>
                  <a:pt x="6792679" y="280905"/>
                  <a:pt x="6796965" y="298516"/>
                  <a:pt x="6796965" y="316802"/>
                </a:cubicBezTo>
                <a:cubicBezTo>
                  <a:pt x="6796965" y="341629"/>
                  <a:pt x="6805049" y="358373"/>
                  <a:pt x="6828883" y="382915"/>
                </a:cubicBezTo>
                <a:cubicBezTo>
                  <a:pt x="6846439" y="400991"/>
                  <a:pt x="6866232" y="415780"/>
                  <a:pt x="6872870" y="415780"/>
                </a:cubicBezTo>
                <a:cubicBezTo>
                  <a:pt x="6879507" y="415780"/>
                  <a:pt x="6899583" y="428639"/>
                  <a:pt x="6917483" y="444355"/>
                </a:cubicBezTo>
                <a:cubicBezTo>
                  <a:pt x="6952432" y="475041"/>
                  <a:pt x="6994131" y="481939"/>
                  <a:pt x="7003117" y="458521"/>
                </a:cubicBezTo>
                <a:cubicBezTo>
                  <a:pt x="7006158" y="450596"/>
                  <a:pt x="7003203" y="437556"/>
                  <a:pt x="6996555" y="429542"/>
                </a:cubicBezTo>
                <a:cubicBezTo>
                  <a:pt x="6980294" y="409950"/>
                  <a:pt x="7000155" y="386560"/>
                  <a:pt x="7017945" y="404350"/>
                </a:cubicBezTo>
                <a:cubicBezTo>
                  <a:pt x="7031458" y="417863"/>
                  <a:pt x="7084535" y="419588"/>
                  <a:pt x="7097479" y="406934"/>
                </a:cubicBezTo>
                <a:cubicBezTo>
                  <a:pt x="7102456" y="402069"/>
                  <a:pt x="7121530" y="396711"/>
                  <a:pt x="7139865" y="395028"/>
                </a:cubicBezTo>
                <a:cubicBezTo>
                  <a:pt x="7168241" y="392423"/>
                  <a:pt x="7173651" y="388069"/>
                  <a:pt x="7176216" y="365774"/>
                </a:cubicBezTo>
                <a:cubicBezTo>
                  <a:pt x="7178364" y="347108"/>
                  <a:pt x="7184609" y="339580"/>
                  <a:pt x="7197947" y="339580"/>
                </a:cubicBezTo>
                <a:cubicBezTo>
                  <a:pt x="7221233" y="339580"/>
                  <a:pt x="7232045" y="314003"/>
                  <a:pt x="7218157" y="291766"/>
                </a:cubicBezTo>
                <a:cubicBezTo>
                  <a:pt x="7209228" y="277467"/>
                  <a:pt x="7211936" y="274207"/>
                  <a:pt x="7236895" y="269215"/>
                </a:cubicBezTo>
                <a:cubicBezTo>
                  <a:pt x="7305897" y="255415"/>
                  <a:pt x="7358940" y="275402"/>
                  <a:pt x="7358940" y="315203"/>
                </a:cubicBezTo>
                <a:cubicBezTo>
                  <a:pt x="7358940" y="326784"/>
                  <a:pt x="7369656" y="346326"/>
                  <a:pt x="7382753" y="358630"/>
                </a:cubicBezTo>
                <a:cubicBezTo>
                  <a:pt x="7395849" y="370934"/>
                  <a:pt x="7406565" y="388112"/>
                  <a:pt x="7406565" y="396803"/>
                </a:cubicBezTo>
                <a:cubicBezTo>
                  <a:pt x="7406565" y="420729"/>
                  <a:pt x="7416752" y="426004"/>
                  <a:pt x="7432515" y="410241"/>
                </a:cubicBezTo>
                <a:cubicBezTo>
                  <a:pt x="7446779" y="395976"/>
                  <a:pt x="7484296" y="400359"/>
                  <a:pt x="7490702" y="417039"/>
                </a:cubicBezTo>
                <a:cubicBezTo>
                  <a:pt x="7492449" y="421585"/>
                  <a:pt x="7503983" y="425305"/>
                  <a:pt x="7516334" y="425305"/>
                </a:cubicBezTo>
                <a:cubicBezTo>
                  <a:pt x="7528685" y="425305"/>
                  <a:pt x="7541440" y="429591"/>
                  <a:pt x="7544678" y="434830"/>
                </a:cubicBezTo>
                <a:cubicBezTo>
                  <a:pt x="7547915" y="440069"/>
                  <a:pt x="7561040" y="444355"/>
                  <a:pt x="7573843" y="444355"/>
                </a:cubicBezTo>
                <a:cubicBezTo>
                  <a:pt x="7591900" y="444355"/>
                  <a:pt x="7600824" y="435809"/>
                  <a:pt x="7613628" y="406255"/>
                </a:cubicBezTo>
                <a:cubicBezTo>
                  <a:pt x="7622706" y="385300"/>
                  <a:pt x="7633317" y="368155"/>
                  <a:pt x="7637208" y="368155"/>
                </a:cubicBezTo>
                <a:cubicBezTo>
                  <a:pt x="7641098" y="368155"/>
                  <a:pt x="7639260" y="357132"/>
                  <a:pt x="7633121" y="343660"/>
                </a:cubicBezTo>
                <a:cubicBezTo>
                  <a:pt x="7625357" y="326619"/>
                  <a:pt x="7625028" y="317200"/>
                  <a:pt x="7632041" y="312704"/>
                </a:cubicBezTo>
                <a:cubicBezTo>
                  <a:pt x="7651008" y="300547"/>
                  <a:pt x="7656709" y="263739"/>
                  <a:pt x="7640584" y="257551"/>
                </a:cubicBezTo>
                <a:cubicBezTo>
                  <a:pt x="7632365" y="254397"/>
                  <a:pt x="7625640" y="242085"/>
                  <a:pt x="7625640" y="230190"/>
                </a:cubicBezTo>
                <a:cubicBezTo>
                  <a:pt x="7625640" y="218295"/>
                  <a:pt x="7619211" y="203227"/>
                  <a:pt x="7611353" y="196705"/>
                </a:cubicBezTo>
                <a:cubicBezTo>
                  <a:pt x="7603494" y="190183"/>
                  <a:pt x="7597065" y="174910"/>
                  <a:pt x="7597065" y="162763"/>
                </a:cubicBezTo>
                <a:cubicBezTo>
                  <a:pt x="7597065" y="150617"/>
                  <a:pt x="7592779" y="138030"/>
                  <a:pt x="7587540" y="134792"/>
                </a:cubicBezTo>
                <a:cubicBezTo>
                  <a:pt x="7582301" y="131555"/>
                  <a:pt x="7578015" y="106043"/>
                  <a:pt x="7578015" y="78099"/>
                </a:cubicBezTo>
                <a:cubicBezTo>
                  <a:pt x="7578015" y="40557"/>
                  <a:pt x="7581949" y="25784"/>
                  <a:pt x="7593082" y="21512"/>
                </a:cubicBezTo>
                <a:cubicBezTo>
                  <a:pt x="7612870" y="13918"/>
                  <a:pt x="7610107" y="13047"/>
                  <a:pt x="7635165" y="34780"/>
                </a:cubicBezTo>
                <a:cubicBezTo>
                  <a:pt x="7647246" y="45257"/>
                  <a:pt x="7662903" y="53830"/>
                  <a:pt x="7669960" y="53830"/>
                </a:cubicBezTo>
                <a:cubicBezTo>
                  <a:pt x="7677017" y="53830"/>
                  <a:pt x="7682790" y="58116"/>
                  <a:pt x="7682790" y="63355"/>
                </a:cubicBezTo>
                <a:cubicBezTo>
                  <a:pt x="7682790" y="68594"/>
                  <a:pt x="7689219" y="72880"/>
                  <a:pt x="7697078" y="72880"/>
                </a:cubicBezTo>
                <a:cubicBezTo>
                  <a:pt x="7705133" y="72880"/>
                  <a:pt x="7711365" y="81401"/>
                  <a:pt x="7711365" y="92416"/>
                </a:cubicBezTo>
                <a:cubicBezTo>
                  <a:pt x="7711365" y="110328"/>
                  <a:pt x="7773327" y="177504"/>
                  <a:pt x="7789946" y="177609"/>
                </a:cubicBezTo>
                <a:cubicBezTo>
                  <a:pt x="7793876" y="177634"/>
                  <a:pt x="7797090" y="184549"/>
                  <a:pt x="7797090" y="192975"/>
                </a:cubicBezTo>
                <a:cubicBezTo>
                  <a:pt x="7797090" y="204375"/>
                  <a:pt x="7791261" y="206832"/>
                  <a:pt x="7774311" y="202578"/>
                </a:cubicBezTo>
                <a:cubicBezTo>
                  <a:pt x="7753896" y="197454"/>
                  <a:pt x="7751116" y="200422"/>
                  <a:pt x="7747527" y="231158"/>
                </a:cubicBezTo>
                <a:cubicBezTo>
                  <a:pt x="7744523" y="256885"/>
                  <a:pt x="7747835" y="268149"/>
                  <a:pt x="7760782" y="276234"/>
                </a:cubicBezTo>
                <a:cubicBezTo>
                  <a:pt x="7780344" y="288451"/>
                  <a:pt x="7783253" y="311507"/>
                  <a:pt x="7767251" y="327510"/>
                </a:cubicBezTo>
                <a:cubicBezTo>
                  <a:pt x="7752875" y="341885"/>
                  <a:pt x="7763789" y="368155"/>
                  <a:pt x="7784135" y="368155"/>
                </a:cubicBezTo>
                <a:cubicBezTo>
                  <a:pt x="7793055" y="368155"/>
                  <a:pt x="7808453" y="360824"/>
                  <a:pt x="7818353" y="351865"/>
                </a:cubicBezTo>
                <a:cubicBezTo>
                  <a:pt x="7833530" y="338130"/>
                  <a:pt x="7837657" y="337685"/>
                  <a:pt x="7844668" y="349029"/>
                </a:cubicBezTo>
                <a:cubicBezTo>
                  <a:pt x="7849241" y="356429"/>
                  <a:pt x="7850573" y="366381"/>
                  <a:pt x="7847629" y="371146"/>
                </a:cubicBezTo>
                <a:cubicBezTo>
                  <a:pt x="7840583" y="382546"/>
                  <a:pt x="7863203" y="396401"/>
                  <a:pt x="7889160" y="396584"/>
                </a:cubicBezTo>
                <a:cubicBezTo>
                  <a:pt x="7912857" y="396752"/>
                  <a:pt x="7982608" y="458868"/>
                  <a:pt x="7990933" y="487217"/>
                </a:cubicBezTo>
                <a:cubicBezTo>
                  <a:pt x="7994010" y="497695"/>
                  <a:pt x="7992825" y="522341"/>
                  <a:pt x="7988299" y="541986"/>
                </a:cubicBezTo>
                <a:cubicBezTo>
                  <a:pt x="7983510" y="562777"/>
                  <a:pt x="7983633" y="577705"/>
                  <a:pt x="7988593" y="577705"/>
                </a:cubicBezTo>
                <a:cubicBezTo>
                  <a:pt x="7993280" y="577705"/>
                  <a:pt x="7997116" y="584134"/>
                  <a:pt x="7997116" y="591992"/>
                </a:cubicBezTo>
                <a:cubicBezTo>
                  <a:pt x="7997116" y="599851"/>
                  <a:pt x="8001401" y="606280"/>
                  <a:pt x="8006641" y="606280"/>
                </a:cubicBezTo>
                <a:cubicBezTo>
                  <a:pt x="8011879" y="606280"/>
                  <a:pt x="8016166" y="622016"/>
                  <a:pt x="8016166" y="641249"/>
                </a:cubicBezTo>
                <a:cubicBezTo>
                  <a:pt x="8016166" y="660482"/>
                  <a:pt x="8022118" y="682984"/>
                  <a:pt x="8029393" y="691255"/>
                </a:cubicBezTo>
                <a:cubicBezTo>
                  <a:pt x="8036668" y="699526"/>
                  <a:pt x="8045581" y="720223"/>
                  <a:pt x="8049200" y="737249"/>
                </a:cubicBezTo>
                <a:cubicBezTo>
                  <a:pt x="8054436" y="761885"/>
                  <a:pt x="8052708" y="768205"/>
                  <a:pt x="8040734" y="768205"/>
                </a:cubicBezTo>
                <a:cubicBezTo>
                  <a:pt x="8032461" y="768205"/>
                  <a:pt x="8026762" y="763520"/>
                  <a:pt x="8028072" y="757794"/>
                </a:cubicBezTo>
                <a:cubicBezTo>
                  <a:pt x="8032294" y="739334"/>
                  <a:pt x="7999183" y="724138"/>
                  <a:pt x="7980447" y="735937"/>
                </a:cubicBezTo>
                <a:cubicBezTo>
                  <a:pt x="7957391" y="750456"/>
                  <a:pt x="7954990" y="772457"/>
                  <a:pt x="7972605" y="807767"/>
                </a:cubicBezTo>
                <a:cubicBezTo>
                  <a:pt x="7980847" y="824289"/>
                  <a:pt x="7987591" y="848259"/>
                  <a:pt x="7987591" y="861035"/>
                </a:cubicBezTo>
                <a:cubicBezTo>
                  <a:pt x="7987591" y="873810"/>
                  <a:pt x="7996163" y="895161"/>
                  <a:pt x="8006641" y="908481"/>
                </a:cubicBezTo>
                <a:cubicBezTo>
                  <a:pt x="8017118" y="921801"/>
                  <a:pt x="8025691" y="940441"/>
                  <a:pt x="8025691" y="949902"/>
                </a:cubicBezTo>
                <a:cubicBezTo>
                  <a:pt x="8025691" y="959364"/>
                  <a:pt x="8029976" y="969755"/>
                  <a:pt x="8035216" y="972993"/>
                </a:cubicBezTo>
                <a:cubicBezTo>
                  <a:pt x="8040454" y="976230"/>
                  <a:pt x="8044741" y="988678"/>
                  <a:pt x="8044741" y="1000653"/>
                </a:cubicBezTo>
                <a:cubicBezTo>
                  <a:pt x="8044741" y="1027484"/>
                  <a:pt x="8075360" y="1056766"/>
                  <a:pt x="8098801" y="1052353"/>
                </a:cubicBezTo>
                <a:cubicBezTo>
                  <a:pt x="8108358" y="1050554"/>
                  <a:pt x="8120409" y="1039462"/>
                  <a:pt x="8125580" y="1027706"/>
                </a:cubicBezTo>
                <a:cubicBezTo>
                  <a:pt x="8131335" y="1014622"/>
                  <a:pt x="8143344" y="1006330"/>
                  <a:pt x="8156537" y="1006330"/>
                </a:cubicBezTo>
                <a:cubicBezTo>
                  <a:pt x="8190257" y="1006330"/>
                  <a:pt x="8183839" y="1040487"/>
                  <a:pt x="8145380" y="1065697"/>
                </a:cubicBezTo>
                <a:cubicBezTo>
                  <a:pt x="8108885" y="1089620"/>
                  <a:pt x="8089847" y="1145229"/>
                  <a:pt x="8113104" y="1159975"/>
                </a:cubicBezTo>
                <a:cubicBezTo>
                  <a:pt x="8132091" y="1172013"/>
                  <a:pt x="8161590" y="1169322"/>
                  <a:pt x="8182292" y="1153665"/>
                </a:cubicBezTo>
                <a:cubicBezTo>
                  <a:pt x="8217763" y="1126836"/>
                  <a:pt x="8253668" y="1140328"/>
                  <a:pt x="8268139" y="1185923"/>
                </a:cubicBezTo>
                <a:cubicBezTo>
                  <a:pt x="8277273" y="1214701"/>
                  <a:pt x="8314947" y="1210436"/>
                  <a:pt x="8319249" y="1180138"/>
                </a:cubicBezTo>
                <a:cubicBezTo>
                  <a:pt x="8320925" y="1168339"/>
                  <a:pt x="8336999" y="1147470"/>
                  <a:pt x="8354968" y="1133764"/>
                </a:cubicBezTo>
                <a:cubicBezTo>
                  <a:pt x="8381680" y="1113390"/>
                  <a:pt x="8387617" y="1102534"/>
                  <a:pt x="8387510" y="1074256"/>
                </a:cubicBezTo>
                <a:cubicBezTo>
                  <a:pt x="8387352" y="1032279"/>
                  <a:pt x="8378306" y="995563"/>
                  <a:pt x="8369468" y="1001025"/>
                </a:cubicBezTo>
                <a:cubicBezTo>
                  <a:pt x="8358983" y="1007505"/>
                  <a:pt x="8367111" y="870650"/>
                  <a:pt x="8377848" y="859912"/>
                </a:cubicBezTo>
                <a:cubicBezTo>
                  <a:pt x="8383234" y="854526"/>
                  <a:pt x="8387640" y="842930"/>
                  <a:pt x="8387640" y="834141"/>
                </a:cubicBezTo>
                <a:cubicBezTo>
                  <a:pt x="8387640" y="825353"/>
                  <a:pt x="8393553" y="813255"/>
                  <a:pt x="8400780" y="807258"/>
                </a:cubicBezTo>
                <a:cubicBezTo>
                  <a:pt x="8417894" y="793054"/>
                  <a:pt x="8426523" y="748549"/>
                  <a:pt x="8418107" y="717887"/>
                </a:cubicBezTo>
                <a:cubicBezTo>
                  <a:pt x="8414447" y="704551"/>
                  <a:pt x="8395654" y="676083"/>
                  <a:pt x="8376345" y="654627"/>
                </a:cubicBezTo>
                <a:cubicBezTo>
                  <a:pt x="8357037" y="633170"/>
                  <a:pt x="8338207" y="606014"/>
                  <a:pt x="8334502" y="594279"/>
                </a:cubicBezTo>
                <a:cubicBezTo>
                  <a:pt x="8330796" y="582544"/>
                  <a:pt x="8319806" y="566010"/>
                  <a:pt x="8310077" y="557538"/>
                </a:cubicBezTo>
                <a:cubicBezTo>
                  <a:pt x="8300349" y="549065"/>
                  <a:pt x="8292390" y="535441"/>
                  <a:pt x="8292390" y="527262"/>
                </a:cubicBezTo>
                <a:cubicBezTo>
                  <a:pt x="8292390" y="519083"/>
                  <a:pt x="8287032" y="506561"/>
                  <a:pt x="8280484" y="499436"/>
                </a:cubicBezTo>
                <a:cubicBezTo>
                  <a:pt x="8255954" y="472745"/>
                  <a:pt x="8245606" y="444859"/>
                  <a:pt x="8249326" y="415467"/>
                </a:cubicBezTo>
                <a:cubicBezTo>
                  <a:pt x="8254019" y="378387"/>
                  <a:pt x="8260674" y="370729"/>
                  <a:pt x="8275404" y="385459"/>
                </a:cubicBezTo>
                <a:cubicBezTo>
                  <a:pt x="8281603" y="391658"/>
                  <a:pt x="8296918" y="396730"/>
                  <a:pt x="8309437" y="396730"/>
                </a:cubicBezTo>
                <a:cubicBezTo>
                  <a:pt x="8334605" y="396730"/>
                  <a:pt x="8367780" y="430296"/>
                  <a:pt x="8368273" y="456261"/>
                </a:cubicBezTo>
                <a:cubicBezTo>
                  <a:pt x="8368448" y="465429"/>
                  <a:pt x="8372876" y="472930"/>
                  <a:pt x="8378115" y="472930"/>
                </a:cubicBezTo>
                <a:cubicBezTo>
                  <a:pt x="8383354" y="472930"/>
                  <a:pt x="8387640" y="479515"/>
                  <a:pt x="8387640" y="487564"/>
                </a:cubicBezTo>
                <a:cubicBezTo>
                  <a:pt x="8387640" y="495613"/>
                  <a:pt x="8419988" y="533819"/>
                  <a:pt x="8459524" y="572468"/>
                </a:cubicBezTo>
                <a:lnTo>
                  <a:pt x="8531408" y="642738"/>
                </a:lnTo>
                <a:lnTo>
                  <a:pt x="8528581" y="703090"/>
                </a:lnTo>
                <a:lnTo>
                  <a:pt x="8525752" y="763443"/>
                </a:lnTo>
                <a:lnTo>
                  <a:pt x="8554327" y="766667"/>
                </a:lnTo>
                <a:cubicBezTo>
                  <a:pt x="8595686" y="771333"/>
                  <a:pt x="8606715" y="784558"/>
                  <a:pt x="8606715" y="829488"/>
                </a:cubicBezTo>
                <a:cubicBezTo>
                  <a:pt x="8606715" y="856865"/>
                  <a:pt x="8612998" y="876132"/>
                  <a:pt x="8626732" y="890874"/>
                </a:cubicBezTo>
                <a:cubicBezTo>
                  <a:pt x="8641275" y="906484"/>
                  <a:pt x="8645705" y="921302"/>
                  <a:pt x="8642932" y="945058"/>
                </a:cubicBezTo>
                <a:cubicBezTo>
                  <a:pt x="8640833" y="963041"/>
                  <a:pt x="8642541" y="977755"/>
                  <a:pt x="8646727" y="977755"/>
                </a:cubicBezTo>
                <a:cubicBezTo>
                  <a:pt x="8650914" y="977755"/>
                  <a:pt x="8654340" y="990614"/>
                  <a:pt x="8654340" y="1006330"/>
                </a:cubicBezTo>
                <a:cubicBezTo>
                  <a:pt x="8654340" y="1028706"/>
                  <a:pt x="8650141" y="1034905"/>
                  <a:pt x="8634983" y="1034905"/>
                </a:cubicBezTo>
                <a:cubicBezTo>
                  <a:pt x="8606698" y="1034905"/>
                  <a:pt x="8596016" y="1071150"/>
                  <a:pt x="8613928" y="1106343"/>
                </a:cubicBezTo>
                <a:cubicBezTo>
                  <a:pt x="8621927" y="1122059"/>
                  <a:pt x="8631509" y="1141347"/>
                  <a:pt x="8635222" y="1149205"/>
                </a:cubicBezTo>
                <a:cubicBezTo>
                  <a:pt x="8638935" y="1157063"/>
                  <a:pt x="8653282" y="1164844"/>
                  <a:pt x="8667103" y="1166496"/>
                </a:cubicBezTo>
                <a:cubicBezTo>
                  <a:pt x="8680924" y="1168149"/>
                  <a:pt x="8698366" y="1178257"/>
                  <a:pt x="8705862" y="1188960"/>
                </a:cubicBezTo>
                <a:cubicBezTo>
                  <a:pt x="8713359" y="1199663"/>
                  <a:pt x="8724121" y="1205559"/>
                  <a:pt x="8729779" y="1202063"/>
                </a:cubicBezTo>
                <a:cubicBezTo>
                  <a:pt x="8750922" y="1188996"/>
                  <a:pt x="8759537" y="1207463"/>
                  <a:pt x="8744318" y="1233228"/>
                </a:cubicBezTo>
                <a:cubicBezTo>
                  <a:pt x="8732582" y="1253094"/>
                  <a:pt x="8731435" y="1264619"/>
                  <a:pt x="8739168" y="1284960"/>
                </a:cubicBezTo>
                <a:cubicBezTo>
                  <a:pt x="8752332" y="1319583"/>
                  <a:pt x="8772882" y="1317984"/>
                  <a:pt x="8809761" y="1279466"/>
                </a:cubicBezTo>
                <a:cubicBezTo>
                  <a:pt x="8826435" y="1262050"/>
                  <a:pt x="8847579" y="1245040"/>
                  <a:pt x="8856746" y="1241665"/>
                </a:cubicBezTo>
                <a:cubicBezTo>
                  <a:pt x="8865914" y="1238289"/>
                  <a:pt x="8873415" y="1227074"/>
                  <a:pt x="8873415" y="1216741"/>
                </a:cubicBezTo>
                <a:cubicBezTo>
                  <a:pt x="8873415" y="1206408"/>
                  <a:pt x="8877889" y="1195189"/>
                  <a:pt x="8883357" y="1191810"/>
                </a:cubicBezTo>
                <a:cubicBezTo>
                  <a:pt x="8899713" y="1181701"/>
                  <a:pt x="8921040" y="1206765"/>
                  <a:pt x="8921040" y="1236096"/>
                </a:cubicBezTo>
                <a:cubicBezTo>
                  <a:pt x="8921040" y="1251171"/>
                  <a:pt x="8925326" y="1263505"/>
                  <a:pt x="8930565" y="1263505"/>
                </a:cubicBezTo>
                <a:cubicBezTo>
                  <a:pt x="8935803" y="1263505"/>
                  <a:pt x="8940090" y="1269410"/>
                  <a:pt x="8940090" y="1276626"/>
                </a:cubicBezTo>
                <a:cubicBezTo>
                  <a:pt x="8940090" y="1283843"/>
                  <a:pt x="8946243" y="1294855"/>
                  <a:pt x="8953765" y="1301097"/>
                </a:cubicBezTo>
                <a:cubicBezTo>
                  <a:pt x="8961287" y="1307339"/>
                  <a:pt x="8970200" y="1325009"/>
                  <a:pt x="8973572" y="1340363"/>
                </a:cubicBezTo>
                <a:cubicBezTo>
                  <a:pt x="8976944" y="1355717"/>
                  <a:pt x="8983191" y="1368280"/>
                  <a:pt x="8987453" y="1368280"/>
                </a:cubicBezTo>
                <a:cubicBezTo>
                  <a:pt x="9001874" y="1368280"/>
                  <a:pt x="9007957" y="1400992"/>
                  <a:pt x="8995377" y="1410891"/>
                </a:cubicBezTo>
                <a:cubicBezTo>
                  <a:pt x="8988543" y="1416268"/>
                  <a:pt x="8981583" y="1437813"/>
                  <a:pt x="8979908" y="1458768"/>
                </a:cubicBezTo>
                <a:cubicBezTo>
                  <a:pt x="8978234" y="1479723"/>
                  <a:pt x="8968590" y="1505716"/>
                  <a:pt x="8958477" y="1516531"/>
                </a:cubicBezTo>
                <a:cubicBezTo>
                  <a:pt x="8943940" y="1532078"/>
                  <a:pt x="8940326" y="1549030"/>
                  <a:pt x="8941217" y="1597494"/>
                </a:cubicBezTo>
                <a:cubicBezTo>
                  <a:pt x="8942930" y="1690693"/>
                  <a:pt x="8950141" y="1713449"/>
                  <a:pt x="8980536" y="1721572"/>
                </a:cubicBezTo>
                <a:cubicBezTo>
                  <a:pt x="9001662" y="1727219"/>
                  <a:pt x="9010170" y="1724144"/>
                  <a:pt x="9024769" y="1705584"/>
                </a:cubicBezTo>
                <a:cubicBezTo>
                  <a:pt x="9045990" y="1678605"/>
                  <a:pt x="9071490" y="1675702"/>
                  <a:pt x="9080188" y="1699274"/>
                </a:cubicBezTo>
                <a:cubicBezTo>
                  <a:pt x="9083570" y="1708442"/>
                  <a:pt x="9089247" y="1718086"/>
                  <a:pt x="9092803" y="1720705"/>
                </a:cubicBezTo>
                <a:cubicBezTo>
                  <a:pt x="9096358" y="1723324"/>
                  <a:pt x="9102166" y="1741240"/>
                  <a:pt x="9105709" y="1760517"/>
                </a:cubicBezTo>
                <a:cubicBezTo>
                  <a:pt x="9111298" y="1790921"/>
                  <a:pt x="9108649" y="1798814"/>
                  <a:pt x="9085724" y="1820072"/>
                </a:cubicBezTo>
                <a:cubicBezTo>
                  <a:pt x="9046006" y="1856901"/>
                  <a:pt x="9033090" y="1846022"/>
                  <a:pt x="9050058" y="1790031"/>
                </a:cubicBezTo>
                <a:cubicBezTo>
                  <a:pt x="9062375" y="1749384"/>
                  <a:pt x="8986553" y="1735150"/>
                  <a:pt x="8971363" y="1775258"/>
                </a:cubicBezTo>
                <a:cubicBezTo>
                  <a:pt x="8963428" y="1796208"/>
                  <a:pt x="8944458" y="1815955"/>
                  <a:pt x="8932264" y="1815955"/>
                </a:cubicBezTo>
                <a:cubicBezTo>
                  <a:pt x="8917836" y="1815955"/>
                  <a:pt x="8912049" y="1791468"/>
                  <a:pt x="8917923" y="1755275"/>
                </a:cubicBezTo>
                <a:cubicBezTo>
                  <a:pt x="8921932" y="1730565"/>
                  <a:pt x="8918147" y="1714822"/>
                  <a:pt x="8903125" y="1693724"/>
                </a:cubicBezTo>
                <a:cubicBezTo>
                  <a:pt x="8892024" y="1678133"/>
                  <a:pt x="8882940" y="1660575"/>
                  <a:pt x="8882940" y="1654705"/>
                </a:cubicBezTo>
                <a:cubicBezTo>
                  <a:pt x="8882940" y="1648836"/>
                  <a:pt x="8871758" y="1639782"/>
                  <a:pt x="8858092" y="1634586"/>
                </a:cubicBezTo>
                <a:cubicBezTo>
                  <a:pt x="8838852" y="1627271"/>
                  <a:pt x="8835616" y="1622281"/>
                  <a:pt x="8843756" y="1612473"/>
                </a:cubicBezTo>
                <a:cubicBezTo>
                  <a:pt x="8851185" y="1603522"/>
                  <a:pt x="8851596" y="1578733"/>
                  <a:pt x="8845158" y="1527948"/>
                </a:cubicBezTo>
                <a:cubicBezTo>
                  <a:pt x="8839772" y="1485472"/>
                  <a:pt x="8839487" y="1444097"/>
                  <a:pt x="8844458" y="1426759"/>
                </a:cubicBezTo>
                <a:cubicBezTo>
                  <a:pt x="8849085" y="1410627"/>
                  <a:pt x="8849705" y="1385591"/>
                  <a:pt x="8845835" y="1371123"/>
                </a:cubicBezTo>
                <a:cubicBezTo>
                  <a:pt x="8840055" y="1349511"/>
                  <a:pt x="8831457" y="1343365"/>
                  <a:pt x="8797645" y="1336679"/>
                </a:cubicBezTo>
                <a:cubicBezTo>
                  <a:pt x="8753939" y="1328035"/>
                  <a:pt x="8740508" y="1336089"/>
                  <a:pt x="8740210" y="1371118"/>
                </a:cubicBezTo>
                <a:cubicBezTo>
                  <a:pt x="8740134" y="1380537"/>
                  <a:pt x="8728729" y="1397994"/>
                  <a:pt x="8714875" y="1409911"/>
                </a:cubicBezTo>
                <a:cubicBezTo>
                  <a:pt x="8692320" y="1429312"/>
                  <a:pt x="8690495" y="1435490"/>
                  <a:pt x="8697417" y="1468985"/>
                </a:cubicBezTo>
                <a:cubicBezTo>
                  <a:pt x="8701668" y="1489559"/>
                  <a:pt x="8704151" y="1512153"/>
                  <a:pt x="8702933" y="1519192"/>
                </a:cubicBezTo>
                <a:cubicBezTo>
                  <a:pt x="8701286" y="1528715"/>
                  <a:pt x="8708195" y="1530350"/>
                  <a:pt x="8729917" y="1525579"/>
                </a:cubicBezTo>
                <a:cubicBezTo>
                  <a:pt x="8752072" y="1520713"/>
                  <a:pt x="8759114" y="1522514"/>
                  <a:pt x="8759114" y="1533044"/>
                </a:cubicBezTo>
                <a:cubicBezTo>
                  <a:pt x="8759114" y="1540677"/>
                  <a:pt x="8765544" y="1552258"/>
                  <a:pt x="8773402" y="1558780"/>
                </a:cubicBezTo>
                <a:cubicBezTo>
                  <a:pt x="8781260" y="1565302"/>
                  <a:pt x="8787689" y="1580828"/>
                  <a:pt x="8787689" y="1593284"/>
                </a:cubicBezTo>
                <a:cubicBezTo>
                  <a:pt x="8787689" y="1605739"/>
                  <a:pt x="8791976" y="1615930"/>
                  <a:pt x="8797214" y="1615930"/>
                </a:cubicBezTo>
                <a:cubicBezTo>
                  <a:pt x="8802453" y="1615930"/>
                  <a:pt x="8806805" y="1623431"/>
                  <a:pt x="8806885" y="1632599"/>
                </a:cubicBezTo>
                <a:cubicBezTo>
                  <a:pt x="8807010" y="1646844"/>
                  <a:pt x="8808373" y="1647190"/>
                  <a:pt x="8816264" y="1634980"/>
                </a:cubicBezTo>
                <a:cubicBezTo>
                  <a:pt x="8821343" y="1627122"/>
                  <a:pt x="8825498" y="1624979"/>
                  <a:pt x="8825498" y="1630218"/>
                </a:cubicBezTo>
                <a:cubicBezTo>
                  <a:pt x="8825498" y="1635456"/>
                  <a:pt x="8821643" y="1645833"/>
                  <a:pt x="8816932" y="1653277"/>
                </a:cubicBezTo>
                <a:cubicBezTo>
                  <a:pt x="8809631" y="1664811"/>
                  <a:pt x="8804776" y="1664459"/>
                  <a:pt x="8784075" y="1650896"/>
                </a:cubicBezTo>
                <a:cubicBezTo>
                  <a:pt x="8754025" y="1631206"/>
                  <a:pt x="8736382" y="1630751"/>
                  <a:pt x="8721014" y="1649268"/>
                </a:cubicBezTo>
                <a:cubicBezTo>
                  <a:pt x="8711505" y="1660726"/>
                  <a:pt x="8711742" y="1666670"/>
                  <a:pt x="8722211" y="1679285"/>
                </a:cubicBezTo>
                <a:cubicBezTo>
                  <a:pt x="8731716" y="1690737"/>
                  <a:pt x="8734439" y="1718585"/>
                  <a:pt x="8732224" y="1781679"/>
                </a:cubicBezTo>
                <a:cubicBezTo>
                  <a:pt x="8729874" y="1848633"/>
                  <a:pt x="8732516" y="1872675"/>
                  <a:pt x="8743845" y="1887393"/>
                </a:cubicBezTo>
                <a:cubicBezTo>
                  <a:pt x="8751910" y="1897870"/>
                  <a:pt x="8758645" y="1917941"/>
                  <a:pt x="8758811" y="1931994"/>
                </a:cubicBezTo>
                <a:cubicBezTo>
                  <a:pt x="8759194" y="1964298"/>
                  <a:pt x="8792630" y="1978266"/>
                  <a:pt x="8810634" y="1953643"/>
                </a:cubicBezTo>
                <a:cubicBezTo>
                  <a:pt x="8823172" y="1936496"/>
                  <a:pt x="8820102" y="1895651"/>
                  <a:pt x="8805602" y="1886690"/>
                </a:cubicBezTo>
                <a:cubicBezTo>
                  <a:pt x="8800990" y="1883838"/>
                  <a:pt x="8797215" y="1866757"/>
                  <a:pt x="8797215" y="1848730"/>
                </a:cubicBezTo>
                <a:cubicBezTo>
                  <a:pt x="8797215" y="1821051"/>
                  <a:pt x="8800560" y="1815955"/>
                  <a:pt x="8818736" y="1815955"/>
                </a:cubicBezTo>
                <a:cubicBezTo>
                  <a:pt x="8844317" y="1815955"/>
                  <a:pt x="8860095" y="1838426"/>
                  <a:pt x="8869421" y="1888143"/>
                </a:cubicBezTo>
                <a:cubicBezTo>
                  <a:pt x="8873180" y="1908181"/>
                  <a:pt x="8880748" y="1929384"/>
                  <a:pt x="8886238" y="1935261"/>
                </a:cubicBezTo>
                <a:cubicBezTo>
                  <a:pt x="8897697" y="1947528"/>
                  <a:pt x="8942532" y="1941913"/>
                  <a:pt x="8934672" y="1929195"/>
                </a:cubicBezTo>
                <a:cubicBezTo>
                  <a:pt x="8931814" y="1924571"/>
                  <a:pt x="8941508" y="1925188"/>
                  <a:pt x="8956214" y="1930566"/>
                </a:cubicBezTo>
                <a:cubicBezTo>
                  <a:pt x="8970920" y="1935945"/>
                  <a:pt x="8988793" y="1942412"/>
                  <a:pt x="8995931" y="1944938"/>
                </a:cubicBezTo>
                <a:cubicBezTo>
                  <a:pt x="9005700" y="1948395"/>
                  <a:pt x="9006268" y="1952714"/>
                  <a:pt x="8998229" y="1962400"/>
                </a:cubicBezTo>
                <a:cubicBezTo>
                  <a:pt x="8989628" y="1972764"/>
                  <a:pt x="8992201" y="1974381"/>
                  <a:pt x="9011444" y="1970702"/>
                </a:cubicBezTo>
                <a:cubicBezTo>
                  <a:pt x="9030374" y="1967083"/>
                  <a:pt x="9035340" y="1960427"/>
                  <a:pt x="9035340" y="1938670"/>
                </a:cubicBezTo>
                <a:cubicBezTo>
                  <a:pt x="9035340" y="1917885"/>
                  <a:pt x="9039812" y="1911205"/>
                  <a:pt x="9053728" y="1911205"/>
                </a:cubicBezTo>
                <a:cubicBezTo>
                  <a:pt x="9065515" y="1911205"/>
                  <a:pt x="9073207" y="1918862"/>
                  <a:pt x="9075159" y="1932539"/>
                </a:cubicBezTo>
                <a:cubicBezTo>
                  <a:pt x="9076833" y="1944273"/>
                  <a:pt x="9086053" y="1955370"/>
                  <a:pt x="9095648" y="1957199"/>
                </a:cubicBezTo>
                <a:cubicBezTo>
                  <a:pt x="9121448" y="1962119"/>
                  <a:pt x="9146445" y="1930966"/>
                  <a:pt x="9141845" y="1899624"/>
                </a:cubicBezTo>
                <a:cubicBezTo>
                  <a:pt x="9139575" y="1884162"/>
                  <a:pt x="9142376" y="1873105"/>
                  <a:pt x="9148559" y="1873105"/>
                </a:cubicBezTo>
                <a:cubicBezTo>
                  <a:pt x="9154392" y="1873105"/>
                  <a:pt x="9159165" y="1866676"/>
                  <a:pt x="9159165" y="1858818"/>
                </a:cubicBezTo>
                <a:cubicBezTo>
                  <a:pt x="9159165" y="1850128"/>
                  <a:pt x="9168028" y="1844530"/>
                  <a:pt x="9181787" y="1844530"/>
                </a:cubicBezTo>
                <a:cubicBezTo>
                  <a:pt x="9199503" y="1844530"/>
                  <a:pt x="9205700" y="1850984"/>
                  <a:pt x="9210362" y="1874296"/>
                </a:cubicBezTo>
                <a:cubicBezTo>
                  <a:pt x="9213636" y="1890667"/>
                  <a:pt x="9216315" y="1912482"/>
                  <a:pt x="9216315" y="1922775"/>
                </a:cubicBezTo>
                <a:cubicBezTo>
                  <a:pt x="9216315" y="1933068"/>
                  <a:pt x="9224674" y="1948605"/>
                  <a:pt x="9234891" y="1957303"/>
                </a:cubicBezTo>
                <a:cubicBezTo>
                  <a:pt x="9254333" y="1973855"/>
                  <a:pt x="9269716" y="2033520"/>
                  <a:pt x="9282143" y="2140593"/>
                </a:cubicBezTo>
                <a:cubicBezTo>
                  <a:pt x="9286146" y="2175078"/>
                  <a:pt x="9292079" y="2207593"/>
                  <a:pt x="9295327" y="2212850"/>
                </a:cubicBezTo>
                <a:cubicBezTo>
                  <a:pt x="9304744" y="2228087"/>
                  <a:pt x="9338985" y="2221210"/>
                  <a:pt x="9353827" y="2201101"/>
                </a:cubicBezTo>
                <a:cubicBezTo>
                  <a:pt x="9364324" y="2186879"/>
                  <a:pt x="9370044" y="2185242"/>
                  <a:pt x="9378864" y="2193934"/>
                </a:cubicBezTo>
                <a:cubicBezTo>
                  <a:pt x="9396533" y="2211349"/>
                  <a:pt x="9382399" y="2233419"/>
                  <a:pt x="9347732" y="2242546"/>
                </a:cubicBezTo>
                <a:lnTo>
                  <a:pt x="9316327" y="2250814"/>
                </a:lnTo>
                <a:lnTo>
                  <a:pt x="9318123" y="2378470"/>
                </a:lnTo>
                <a:cubicBezTo>
                  <a:pt x="9319249" y="2458486"/>
                  <a:pt x="9323692" y="2507385"/>
                  <a:pt x="9330029" y="2509498"/>
                </a:cubicBezTo>
                <a:cubicBezTo>
                  <a:pt x="9335590" y="2511351"/>
                  <a:pt x="9340158" y="2530727"/>
                  <a:pt x="9340180" y="2552555"/>
                </a:cubicBezTo>
                <a:cubicBezTo>
                  <a:pt x="9340199" y="2576047"/>
                  <a:pt x="9350024" y="2611569"/>
                  <a:pt x="9364246" y="2639602"/>
                </a:cubicBezTo>
                <a:cubicBezTo>
                  <a:pt x="9382071" y="2674738"/>
                  <a:pt x="9389805" y="2708544"/>
                  <a:pt x="9394208" y="2770571"/>
                </a:cubicBezTo>
                <a:cubicBezTo>
                  <a:pt x="9397472" y="2816556"/>
                  <a:pt x="9403981" y="2854180"/>
                  <a:pt x="9408673" y="2854180"/>
                </a:cubicBezTo>
                <a:cubicBezTo>
                  <a:pt x="9418358" y="2854180"/>
                  <a:pt x="9410415" y="2912371"/>
                  <a:pt x="9395313" y="2952055"/>
                </a:cubicBezTo>
                <a:cubicBezTo>
                  <a:pt x="9387363" y="2972945"/>
                  <a:pt x="9388358" y="2981937"/>
                  <a:pt x="9400054" y="2994917"/>
                </a:cubicBezTo>
                <a:cubicBezTo>
                  <a:pt x="9408195" y="3003951"/>
                  <a:pt x="9417797" y="3023130"/>
                  <a:pt x="9421393" y="3037536"/>
                </a:cubicBezTo>
                <a:cubicBezTo>
                  <a:pt x="9424988" y="3051943"/>
                  <a:pt x="9431752" y="3063730"/>
                  <a:pt x="9436422" y="3063730"/>
                </a:cubicBezTo>
                <a:cubicBezTo>
                  <a:pt x="9441093" y="3063730"/>
                  <a:pt x="9444915" y="3071778"/>
                  <a:pt x="9444915" y="3081614"/>
                </a:cubicBezTo>
                <a:cubicBezTo>
                  <a:pt x="9444915" y="3112006"/>
                  <a:pt x="9465998" y="3121440"/>
                  <a:pt x="9490159" y="3101859"/>
                </a:cubicBezTo>
                <a:cubicBezTo>
                  <a:pt x="9501946" y="3092305"/>
                  <a:pt x="9511590" y="3077540"/>
                  <a:pt x="9511590" y="3069048"/>
                </a:cubicBezTo>
                <a:cubicBezTo>
                  <a:pt x="9511590" y="3055077"/>
                  <a:pt x="9536584" y="3037255"/>
                  <a:pt x="9544075" y="3045885"/>
                </a:cubicBezTo>
                <a:cubicBezTo>
                  <a:pt x="9553390" y="3056617"/>
                  <a:pt x="9557578" y="3118199"/>
                  <a:pt x="9549823" y="3130405"/>
                </a:cubicBezTo>
                <a:cubicBezTo>
                  <a:pt x="9542388" y="3142109"/>
                  <a:pt x="9537317" y="3142567"/>
                  <a:pt x="9521782" y="3132941"/>
                </a:cubicBezTo>
                <a:cubicBezTo>
                  <a:pt x="9511352" y="3126477"/>
                  <a:pt x="9495726" y="3123911"/>
                  <a:pt x="9487056" y="3127237"/>
                </a:cubicBezTo>
                <a:cubicBezTo>
                  <a:pt x="9474076" y="3132219"/>
                  <a:pt x="9472506" y="3141012"/>
                  <a:pt x="9478156" y="3177089"/>
                </a:cubicBezTo>
                <a:cubicBezTo>
                  <a:pt x="9481930" y="3201181"/>
                  <a:pt x="9484833" y="3228393"/>
                  <a:pt x="9484608" y="3237561"/>
                </a:cubicBezTo>
                <a:cubicBezTo>
                  <a:pt x="9484383" y="3246729"/>
                  <a:pt x="9488219" y="3254230"/>
                  <a:pt x="9493132" y="3254230"/>
                </a:cubicBezTo>
                <a:cubicBezTo>
                  <a:pt x="9498045" y="3254230"/>
                  <a:pt x="9502065" y="3260660"/>
                  <a:pt x="9502065" y="3268517"/>
                </a:cubicBezTo>
                <a:cubicBezTo>
                  <a:pt x="9502065" y="3276376"/>
                  <a:pt x="9506351" y="3282805"/>
                  <a:pt x="9511590" y="3282805"/>
                </a:cubicBezTo>
                <a:cubicBezTo>
                  <a:pt x="9524596" y="3282805"/>
                  <a:pt x="9523662" y="3324073"/>
                  <a:pt x="9510355" y="3337380"/>
                </a:cubicBezTo>
                <a:cubicBezTo>
                  <a:pt x="9504403" y="3343332"/>
                  <a:pt x="9496954" y="3397035"/>
                  <a:pt x="9493686" y="3457550"/>
                </a:cubicBezTo>
                <a:cubicBezTo>
                  <a:pt x="9488364" y="3556093"/>
                  <a:pt x="9489468" y="3568015"/>
                  <a:pt x="9504795" y="3577581"/>
                </a:cubicBezTo>
                <a:cubicBezTo>
                  <a:pt x="9532272" y="3594730"/>
                  <a:pt x="9542258" y="3632853"/>
                  <a:pt x="9528928" y="3669717"/>
                </a:cubicBezTo>
                <a:cubicBezTo>
                  <a:pt x="9522526" y="3687420"/>
                  <a:pt x="9513863" y="3701905"/>
                  <a:pt x="9509677" y="3701905"/>
                </a:cubicBezTo>
                <a:cubicBezTo>
                  <a:pt x="9498827" y="3701905"/>
                  <a:pt x="9500230" y="3753410"/>
                  <a:pt x="9511384" y="3764564"/>
                </a:cubicBezTo>
                <a:cubicBezTo>
                  <a:pt x="9516509" y="3769690"/>
                  <a:pt x="9522967" y="3839963"/>
                  <a:pt x="9525734" y="3920727"/>
                </a:cubicBezTo>
                <a:cubicBezTo>
                  <a:pt x="9528502" y="4001491"/>
                  <a:pt x="9534690" y="4069996"/>
                  <a:pt x="9539486" y="4072961"/>
                </a:cubicBezTo>
                <a:cubicBezTo>
                  <a:pt x="9544281" y="4075925"/>
                  <a:pt x="9551270" y="4120094"/>
                  <a:pt x="9555015" y="4171115"/>
                </a:cubicBezTo>
                <a:cubicBezTo>
                  <a:pt x="9558760" y="4222136"/>
                  <a:pt x="9565524" y="4263880"/>
                  <a:pt x="9570045" y="4263880"/>
                </a:cubicBezTo>
                <a:cubicBezTo>
                  <a:pt x="9574566" y="4263880"/>
                  <a:pt x="9578265" y="4280812"/>
                  <a:pt x="9578265" y="4301507"/>
                </a:cubicBezTo>
                <a:cubicBezTo>
                  <a:pt x="9578265" y="4326599"/>
                  <a:pt x="9583510" y="4342069"/>
                  <a:pt x="9594011" y="4347946"/>
                </a:cubicBezTo>
                <a:cubicBezTo>
                  <a:pt x="9607561" y="4355528"/>
                  <a:pt x="9608293" y="4362538"/>
                  <a:pt x="9599250" y="4398158"/>
                </a:cubicBezTo>
                <a:cubicBezTo>
                  <a:pt x="9593471" y="4420927"/>
                  <a:pt x="9591784" y="4441821"/>
                  <a:pt x="9595501" y="4444587"/>
                </a:cubicBezTo>
                <a:cubicBezTo>
                  <a:pt x="9599218" y="4447354"/>
                  <a:pt x="9610695" y="4465691"/>
                  <a:pt x="9621003" y="4485336"/>
                </a:cubicBezTo>
                <a:cubicBezTo>
                  <a:pt x="9640678" y="4522831"/>
                  <a:pt x="9652656" y="4528579"/>
                  <a:pt x="9671610" y="4509625"/>
                </a:cubicBezTo>
                <a:cubicBezTo>
                  <a:pt x="9684793" y="4496442"/>
                  <a:pt x="9687035" y="4463905"/>
                  <a:pt x="9674761" y="4463905"/>
                </a:cubicBezTo>
                <a:cubicBezTo>
                  <a:pt x="9670207" y="4463905"/>
                  <a:pt x="9664070" y="4449037"/>
                  <a:pt x="9661121" y="4430864"/>
                </a:cubicBezTo>
                <a:cubicBezTo>
                  <a:pt x="9658171" y="4412691"/>
                  <a:pt x="9646840" y="4388250"/>
                  <a:pt x="9635940" y="4376550"/>
                </a:cubicBezTo>
                <a:lnTo>
                  <a:pt x="9616122" y="4355277"/>
                </a:lnTo>
                <a:lnTo>
                  <a:pt x="9642436" y="4333734"/>
                </a:lnTo>
                <a:cubicBezTo>
                  <a:pt x="9672690" y="4308967"/>
                  <a:pt x="9704268" y="4305464"/>
                  <a:pt x="9720540" y="4325071"/>
                </a:cubicBezTo>
                <a:cubicBezTo>
                  <a:pt x="9734098" y="4341406"/>
                  <a:pt x="9724361" y="4404894"/>
                  <a:pt x="9705390" y="4423865"/>
                </a:cubicBezTo>
                <a:cubicBezTo>
                  <a:pt x="9691465" y="4437791"/>
                  <a:pt x="9687973" y="4463905"/>
                  <a:pt x="9700036" y="4463905"/>
                </a:cubicBezTo>
                <a:cubicBezTo>
                  <a:pt x="9704145" y="4463905"/>
                  <a:pt x="9715270" y="4477046"/>
                  <a:pt x="9724758" y="4493107"/>
                </a:cubicBezTo>
                <a:cubicBezTo>
                  <a:pt x="9740581" y="4519895"/>
                  <a:pt x="9740752" y="4523697"/>
                  <a:pt x="9726811" y="4539101"/>
                </a:cubicBezTo>
                <a:cubicBezTo>
                  <a:pt x="9710653" y="4556956"/>
                  <a:pt x="9707062" y="4580002"/>
                  <a:pt x="9718635" y="4591576"/>
                </a:cubicBezTo>
                <a:cubicBezTo>
                  <a:pt x="9722496" y="4595437"/>
                  <a:pt x="9730767" y="4628930"/>
                  <a:pt x="9737013" y="4666005"/>
                </a:cubicBezTo>
                <a:cubicBezTo>
                  <a:pt x="9743261" y="4703079"/>
                  <a:pt x="9752803" y="4736152"/>
                  <a:pt x="9758219" y="4739499"/>
                </a:cubicBezTo>
                <a:cubicBezTo>
                  <a:pt x="9763642" y="4742851"/>
                  <a:pt x="9768918" y="4786081"/>
                  <a:pt x="9769963" y="4835726"/>
                </a:cubicBezTo>
                <a:cubicBezTo>
                  <a:pt x="9771519" y="4909648"/>
                  <a:pt x="9775177" y="4929584"/>
                  <a:pt x="9790291" y="4946519"/>
                </a:cubicBezTo>
                <a:cubicBezTo>
                  <a:pt x="9804104" y="4961997"/>
                  <a:pt x="9807106" y="4974526"/>
                  <a:pt x="9802274" y="4996526"/>
                </a:cubicBezTo>
                <a:cubicBezTo>
                  <a:pt x="9794273" y="5032952"/>
                  <a:pt x="9773024" y="5034722"/>
                  <a:pt x="9764328" y="4999686"/>
                </a:cubicBezTo>
                <a:cubicBezTo>
                  <a:pt x="9756992" y="4970125"/>
                  <a:pt x="9723752" y="4930630"/>
                  <a:pt x="9706211" y="4930630"/>
                </a:cubicBezTo>
                <a:cubicBezTo>
                  <a:pt x="9691647" y="4930630"/>
                  <a:pt x="9683040" y="4952400"/>
                  <a:pt x="9683040" y="4989240"/>
                </a:cubicBezTo>
                <a:cubicBezTo>
                  <a:pt x="9683040" y="5004902"/>
                  <a:pt x="9676465" y="5024291"/>
                  <a:pt x="9668430" y="5032327"/>
                </a:cubicBezTo>
                <a:cubicBezTo>
                  <a:pt x="9660078" y="5040678"/>
                  <a:pt x="9656261" y="5054635"/>
                  <a:pt x="9659521" y="5064905"/>
                </a:cubicBezTo>
                <a:cubicBezTo>
                  <a:pt x="9664412" y="5080316"/>
                  <a:pt x="9662086" y="5081720"/>
                  <a:pt x="9643176" y="5074775"/>
                </a:cubicBezTo>
                <a:cubicBezTo>
                  <a:pt x="9625393" y="5068244"/>
                  <a:pt x="9620206" y="5057785"/>
                  <a:pt x="9616365" y="5020718"/>
                </a:cubicBezTo>
                <a:cubicBezTo>
                  <a:pt x="9612239" y="4980911"/>
                  <a:pt x="9608246" y="4973868"/>
                  <a:pt x="9586532" y="4968106"/>
                </a:cubicBezTo>
                <a:cubicBezTo>
                  <a:pt x="9572744" y="4964447"/>
                  <a:pt x="9556422" y="4964569"/>
                  <a:pt x="9550261" y="4968377"/>
                </a:cubicBezTo>
                <a:cubicBezTo>
                  <a:pt x="9536557" y="4976846"/>
                  <a:pt x="9545982" y="5020471"/>
                  <a:pt x="9564912" y="5036181"/>
                </a:cubicBezTo>
                <a:cubicBezTo>
                  <a:pt x="9580294" y="5048947"/>
                  <a:pt x="9583652" y="5140180"/>
                  <a:pt x="9568740" y="5140180"/>
                </a:cubicBezTo>
                <a:cubicBezTo>
                  <a:pt x="9563501" y="5140180"/>
                  <a:pt x="9559215" y="5157325"/>
                  <a:pt x="9559215" y="5178280"/>
                </a:cubicBezTo>
                <a:cubicBezTo>
                  <a:pt x="9559215" y="5199235"/>
                  <a:pt x="9563501" y="5216380"/>
                  <a:pt x="9568740" y="5216380"/>
                </a:cubicBezTo>
                <a:cubicBezTo>
                  <a:pt x="9573978" y="5216380"/>
                  <a:pt x="9578265" y="5226853"/>
                  <a:pt x="9578265" y="5239653"/>
                </a:cubicBezTo>
                <a:cubicBezTo>
                  <a:pt x="9578265" y="5252452"/>
                  <a:pt x="9587120" y="5269127"/>
                  <a:pt x="9597943" y="5276708"/>
                </a:cubicBezTo>
                <a:cubicBezTo>
                  <a:pt x="9613979" y="5287940"/>
                  <a:pt x="9616464" y="5296651"/>
                  <a:pt x="9611374" y="5323782"/>
                </a:cubicBezTo>
                <a:cubicBezTo>
                  <a:pt x="9607480" y="5344544"/>
                  <a:pt x="9609146" y="5359556"/>
                  <a:pt x="9615802" y="5363669"/>
                </a:cubicBezTo>
                <a:cubicBezTo>
                  <a:pt x="9622394" y="5367744"/>
                  <a:pt x="9624137" y="5382726"/>
                  <a:pt x="9620359" y="5402860"/>
                </a:cubicBezTo>
                <a:cubicBezTo>
                  <a:pt x="9615580" y="5428338"/>
                  <a:pt x="9617401" y="5435455"/>
                  <a:pt x="9628701" y="5435455"/>
                </a:cubicBezTo>
                <a:cubicBezTo>
                  <a:pt x="9638466" y="5435455"/>
                  <a:pt x="9641541" y="5441635"/>
                  <a:pt x="9638174" y="5454505"/>
                </a:cubicBezTo>
                <a:cubicBezTo>
                  <a:pt x="9635435" y="5464982"/>
                  <a:pt x="9627129" y="5473555"/>
                  <a:pt x="9619717" y="5473555"/>
                </a:cubicBezTo>
                <a:cubicBezTo>
                  <a:pt x="9612306" y="5473555"/>
                  <a:pt x="9603775" y="5479984"/>
                  <a:pt x="9600759" y="5487843"/>
                </a:cubicBezTo>
                <a:cubicBezTo>
                  <a:pt x="9597743" y="5495701"/>
                  <a:pt x="9587163" y="5502130"/>
                  <a:pt x="9577246" y="5502130"/>
                </a:cubicBezTo>
                <a:cubicBezTo>
                  <a:pt x="9562958" y="5502130"/>
                  <a:pt x="9559215" y="5495146"/>
                  <a:pt x="9559215" y="5468494"/>
                </a:cubicBezTo>
                <a:cubicBezTo>
                  <a:pt x="9559215" y="5447381"/>
                  <a:pt x="9564534" y="5432816"/>
                  <a:pt x="9573502" y="5429375"/>
                </a:cubicBezTo>
                <a:cubicBezTo>
                  <a:pt x="9581361" y="5426359"/>
                  <a:pt x="9587790" y="5413785"/>
                  <a:pt x="9587790" y="5401433"/>
                </a:cubicBezTo>
                <a:cubicBezTo>
                  <a:pt x="9587790" y="5377744"/>
                  <a:pt x="9563535" y="5359255"/>
                  <a:pt x="9532456" y="5359255"/>
                </a:cubicBezTo>
                <a:cubicBezTo>
                  <a:pt x="9511305" y="5359255"/>
                  <a:pt x="9496611" y="5310159"/>
                  <a:pt x="9510393" y="5285532"/>
                </a:cubicBezTo>
                <a:cubicBezTo>
                  <a:pt x="9515784" y="5275898"/>
                  <a:pt x="9513396" y="5264733"/>
                  <a:pt x="9503462" y="5253131"/>
                </a:cubicBezTo>
                <a:cubicBezTo>
                  <a:pt x="9484664" y="5231176"/>
                  <a:pt x="9465979" y="5230654"/>
                  <a:pt x="9443008" y="5251443"/>
                </a:cubicBezTo>
                <a:cubicBezTo>
                  <a:pt x="9426339" y="5266529"/>
                  <a:pt x="9424471" y="5266253"/>
                  <a:pt x="9410762" y="5246681"/>
                </a:cubicBezTo>
                <a:cubicBezTo>
                  <a:pt x="9392880" y="5221150"/>
                  <a:pt x="9372535" y="5220020"/>
                  <a:pt x="9359782" y="5243849"/>
                </a:cubicBezTo>
                <a:cubicBezTo>
                  <a:pt x="9352478" y="5257496"/>
                  <a:pt x="9355809" y="5272889"/>
                  <a:pt x="9373695" y="5308143"/>
                </a:cubicBezTo>
                <a:cubicBezTo>
                  <a:pt x="9386628" y="5333635"/>
                  <a:pt x="9397228" y="5363884"/>
                  <a:pt x="9397250" y="5375362"/>
                </a:cubicBezTo>
                <a:cubicBezTo>
                  <a:pt x="9397269" y="5386839"/>
                  <a:pt x="9401646" y="5398923"/>
                  <a:pt x="9406970" y="5402214"/>
                </a:cubicBezTo>
                <a:cubicBezTo>
                  <a:pt x="9423332" y="5412326"/>
                  <a:pt x="9407159" y="5425930"/>
                  <a:pt x="9378773" y="5425930"/>
                </a:cubicBezTo>
                <a:cubicBezTo>
                  <a:pt x="9348307" y="5425930"/>
                  <a:pt x="9319441" y="5391580"/>
                  <a:pt x="9311565" y="5345954"/>
                </a:cubicBezTo>
                <a:cubicBezTo>
                  <a:pt x="9306261" y="5315228"/>
                  <a:pt x="9274083" y="5288912"/>
                  <a:pt x="9266684" y="5309249"/>
                </a:cubicBezTo>
                <a:cubicBezTo>
                  <a:pt x="9258193" y="5332587"/>
                  <a:pt x="9235365" y="5321723"/>
                  <a:pt x="9235365" y="5294344"/>
                </a:cubicBezTo>
                <a:cubicBezTo>
                  <a:pt x="9235365" y="5273081"/>
                  <a:pt x="9228466" y="5264243"/>
                  <a:pt x="9202027" y="5251636"/>
                </a:cubicBezTo>
                <a:cubicBezTo>
                  <a:pt x="9183692" y="5242892"/>
                  <a:pt x="9168690" y="5229641"/>
                  <a:pt x="9168690" y="5222188"/>
                </a:cubicBezTo>
                <a:cubicBezTo>
                  <a:pt x="9168690" y="5213316"/>
                  <a:pt x="9162096" y="5210362"/>
                  <a:pt x="9149589" y="5213633"/>
                </a:cubicBezTo>
                <a:cubicBezTo>
                  <a:pt x="9139083" y="5216381"/>
                  <a:pt x="9124082" y="5213312"/>
                  <a:pt x="9116252" y="5206813"/>
                </a:cubicBezTo>
                <a:cubicBezTo>
                  <a:pt x="9104165" y="5196782"/>
                  <a:pt x="9102015" y="5199250"/>
                  <a:pt x="9102015" y="5223151"/>
                </a:cubicBezTo>
                <a:cubicBezTo>
                  <a:pt x="9102015" y="5260674"/>
                  <a:pt x="9094749" y="5265925"/>
                  <a:pt x="9067516" y="5248081"/>
                </a:cubicBezTo>
                <a:cubicBezTo>
                  <a:pt x="9049208" y="5236085"/>
                  <a:pt x="9037179" y="5235064"/>
                  <a:pt x="9006347" y="5242890"/>
                </a:cubicBezTo>
                <a:cubicBezTo>
                  <a:pt x="8969569" y="5252225"/>
                  <a:pt x="8968239" y="5251779"/>
                  <a:pt x="8974453" y="5232199"/>
                </a:cubicBezTo>
                <a:cubicBezTo>
                  <a:pt x="8980197" y="5214100"/>
                  <a:pt x="8979150" y="5213251"/>
                  <a:pt x="8965277" y="5224765"/>
                </a:cubicBezTo>
                <a:cubicBezTo>
                  <a:pt x="8948025" y="5239082"/>
                  <a:pt x="8944128" y="5264005"/>
                  <a:pt x="8959140" y="5264005"/>
                </a:cubicBezTo>
                <a:cubicBezTo>
                  <a:pt x="8973673" y="5264005"/>
                  <a:pt x="8970483" y="5308451"/>
                  <a:pt x="8954827" y="5324107"/>
                </a:cubicBezTo>
                <a:cubicBezTo>
                  <a:pt x="8938547" y="5340387"/>
                  <a:pt x="8942079" y="5416858"/>
                  <a:pt x="8963258" y="5506643"/>
                </a:cubicBezTo>
                <a:cubicBezTo>
                  <a:pt x="8970640" y="5537938"/>
                  <a:pt x="8974633" y="5566854"/>
                  <a:pt x="8972132" y="5570901"/>
                </a:cubicBezTo>
                <a:cubicBezTo>
                  <a:pt x="8969630" y="5574949"/>
                  <a:pt x="8954924" y="5571714"/>
                  <a:pt x="8939451" y="5563712"/>
                </a:cubicBezTo>
                <a:cubicBezTo>
                  <a:pt x="8918223" y="5552735"/>
                  <a:pt x="8911926" y="5552159"/>
                  <a:pt x="8913798" y="5561366"/>
                </a:cubicBezTo>
                <a:cubicBezTo>
                  <a:pt x="8915162" y="5568077"/>
                  <a:pt x="8908777" y="5572972"/>
                  <a:pt x="8899609" y="5572245"/>
                </a:cubicBezTo>
                <a:cubicBezTo>
                  <a:pt x="8880597" y="5570736"/>
                  <a:pt x="8876924" y="5584262"/>
                  <a:pt x="8894734" y="5590199"/>
                </a:cubicBezTo>
                <a:cubicBezTo>
                  <a:pt x="8904051" y="5593305"/>
                  <a:pt x="8904094" y="5599474"/>
                  <a:pt x="8894938" y="5619568"/>
                </a:cubicBezTo>
                <a:cubicBezTo>
                  <a:pt x="8879565" y="5653309"/>
                  <a:pt x="8863890" y="5651894"/>
                  <a:pt x="8863890" y="5616766"/>
                </a:cubicBezTo>
                <a:cubicBezTo>
                  <a:pt x="8863890" y="5598144"/>
                  <a:pt x="8857311" y="5585004"/>
                  <a:pt x="8844573" y="5578188"/>
                </a:cubicBezTo>
                <a:cubicBezTo>
                  <a:pt x="8833949" y="5572501"/>
                  <a:pt x="8827772" y="5563778"/>
                  <a:pt x="8830848" y="5558802"/>
                </a:cubicBezTo>
                <a:cubicBezTo>
                  <a:pt x="8833923" y="5553826"/>
                  <a:pt x="8832946" y="5549755"/>
                  <a:pt x="8828677" y="5549755"/>
                </a:cubicBezTo>
                <a:cubicBezTo>
                  <a:pt x="8824408" y="5549755"/>
                  <a:pt x="8814856" y="5536067"/>
                  <a:pt x="8807451" y="5519337"/>
                </a:cubicBezTo>
                <a:cubicBezTo>
                  <a:pt x="8797515" y="5496890"/>
                  <a:pt x="8796905" y="5487946"/>
                  <a:pt x="8805126" y="5485206"/>
                </a:cubicBezTo>
                <a:cubicBezTo>
                  <a:pt x="8823307" y="5479145"/>
                  <a:pt x="8817948" y="5459076"/>
                  <a:pt x="8790306" y="5429703"/>
                </a:cubicBezTo>
                <a:cubicBezTo>
                  <a:pt x="8776029" y="5414531"/>
                  <a:pt x="8765448" y="5398501"/>
                  <a:pt x="8766792" y="5394081"/>
                </a:cubicBezTo>
                <a:cubicBezTo>
                  <a:pt x="8768136" y="5389661"/>
                  <a:pt x="8763784" y="5387861"/>
                  <a:pt x="8757122" y="5390082"/>
                </a:cubicBezTo>
                <a:cubicBezTo>
                  <a:pt x="8750460" y="5392303"/>
                  <a:pt x="8740295" y="5410921"/>
                  <a:pt x="8734534" y="5431456"/>
                </a:cubicBezTo>
                <a:cubicBezTo>
                  <a:pt x="8728772" y="5451991"/>
                  <a:pt x="8718654" y="5468793"/>
                  <a:pt x="8712050" y="5468793"/>
                </a:cubicBezTo>
                <a:cubicBezTo>
                  <a:pt x="8699809" y="5468793"/>
                  <a:pt x="8680311" y="5418777"/>
                  <a:pt x="8669592" y="5359880"/>
                </a:cubicBezTo>
                <a:cubicBezTo>
                  <a:pt x="8666318" y="5341888"/>
                  <a:pt x="8656596" y="5319385"/>
                  <a:pt x="8647988" y="5309874"/>
                </a:cubicBezTo>
                <a:cubicBezTo>
                  <a:pt x="8629026" y="5288921"/>
                  <a:pt x="8589155" y="5287137"/>
                  <a:pt x="8581571" y="5306902"/>
                </a:cubicBezTo>
                <a:cubicBezTo>
                  <a:pt x="8575128" y="5323692"/>
                  <a:pt x="8611941" y="5406880"/>
                  <a:pt x="8625814" y="5406880"/>
                </a:cubicBezTo>
                <a:cubicBezTo>
                  <a:pt x="8631025" y="5406880"/>
                  <a:pt x="8635290" y="5416937"/>
                  <a:pt x="8635290" y="5429229"/>
                </a:cubicBezTo>
                <a:cubicBezTo>
                  <a:pt x="8635290" y="5453360"/>
                  <a:pt x="8661109" y="5511655"/>
                  <a:pt x="8671796" y="5511655"/>
                </a:cubicBezTo>
                <a:cubicBezTo>
                  <a:pt x="8689130" y="5511655"/>
                  <a:pt x="8702944" y="5553873"/>
                  <a:pt x="8697041" y="5588809"/>
                </a:cubicBezTo>
                <a:cubicBezTo>
                  <a:pt x="8690618" y="5626829"/>
                  <a:pt x="8673390" y="5640578"/>
                  <a:pt x="8673390" y="5607684"/>
                </a:cubicBezTo>
                <a:cubicBezTo>
                  <a:pt x="8673390" y="5574959"/>
                  <a:pt x="8662261" y="5559280"/>
                  <a:pt x="8639033" y="5559280"/>
                </a:cubicBezTo>
                <a:cubicBezTo>
                  <a:pt x="8626497" y="5559280"/>
                  <a:pt x="8616240" y="5555076"/>
                  <a:pt x="8616240" y="5549936"/>
                </a:cubicBezTo>
                <a:cubicBezTo>
                  <a:pt x="8616240" y="5544798"/>
                  <a:pt x="8606093" y="5538047"/>
                  <a:pt x="8593690" y="5534933"/>
                </a:cubicBezTo>
                <a:cubicBezTo>
                  <a:pt x="8577617" y="5530899"/>
                  <a:pt x="8563885" y="5535998"/>
                  <a:pt x="8545877" y="5552687"/>
                </a:cubicBezTo>
                <a:cubicBezTo>
                  <a:pt x="8523118" y="5573780"/>
                  <a:pt x="8521722" y="5578808"/>
                  <a:pt x="8531790" y="5603409"/>
                </a:cubicBezTo>
                <a:cubicBezTo>
                  <a:pt x="8537938" y="5618429"/>
                  <a:pt x="8544237" y="5635004"/>
                  <a:pt x="8545788" y="5640243"/>
                </a:cubicBezTo>
                <a:cubicBezTo>
                  <a:pt x="8547339" y="5645481"/>
                  <a:pt x="8551467" y="5659412"/>
                  <a:pt x="8554960" y="5671199"/>
                </a:cubicBezTo>
                <a:cubicBezTo>
                  <a:pt x="8560059" y="5688405"/>
                  <a:pt x="8557550" y="5692630"/>
                  <a:pt x="8542232" y="5692630"/>
                </a:cubicBezTo>
                <a:cubicBezTo>
                  <a:pt x="8526885" y="5692630"/>
                  <a:pt x="8521879" y="5684135"/>
                  <a:pt x="8516639" y="5649193"/>
                </a:cubicBezTo>
                <a:cubicBezTo>
                  <a:pt x="8510997" y="5611567"/>
                  <a:pt x="8507348" y="5606151"/>
                  <a:pt x="8489364" y="5608712"/>
                </a:cubicBezTo>
                <a:cubicBezTo>
                  <a:pt x="8476063" y="5610605"/>
                  <a:pt x="8467481" y="5619579"/>
                  <a:pt x="8465482" y="5633681"/>
                </a:cubicBezTo>
                <a:cubicBezTo>
                  <a:pt x="8463767" y="5645789"/>
                  <a:pt x="8456296" y="5658023"/>
                  <a:pt x="8448881" y="5660868"/>
                </a:cubicBezTo>
                <a:cubicBezTo>
                  <a:pt x="8439980" y="5664284"/>
                  <a:pt x="8437346" y="5673793"/>
                  <a:pt x="8441128" y="5688861"/>
                </a:cubicBezTo>
                <a:cubicBezTo>
                  <a:pt x="8446966" y="5712121"/>
                  <a:pt x="8430670" y="5721956"/>
                  <a:pt x="8423043" y="5699774"/>
                </a:cubicBezTo>
                <a:cubicBezTo>
                  <a:pt x="8420791" y="5693225"/>
                  <a:pt x="8419954" y="5694297"/>
                  <a:pt x="8421183" y="5702155"/>
                </a:cubicBezTo>
                <a:cubicBezTo>
                  <a:pt x="8426147" y="5733897"/>
                  <a:pt x="8431186" y="5745662"/>
                  <a:pt x="8445659" y="5759305"/>
                </a:cubicBezTo>
                <a:cubicBezTo>
                  <a:pt x="8461003" y="5773768"/>
                  <a:pt x="8478340" y="5873605"/>
                  <a:pt x="8465508" y="5873605"/>
                </a:cubicBezTo>
                <a:cubicBezTo>
                  <a:pt x="8448992" y="5873605"/>
                  <a:pt x="8426618" y="5833577"/>
                  <a:pt x="8420562" y="5793193"/>
                </a:cubicBezTo>
                <a:cubicBezTo>
                  <a:pt x="8416958" y="5769157"/>
                  <a:pt x="8408824" y="5746343"/>
                  <a:pt x="8402487" y="5742492"/>
                </a:cubicBezTo>
                <a:cubicBezTo>
                  <a:pt x="8396150" y="5738642"/>
                  <a:pt x="8388172" y="5727895"/>
                  <a:pt x="8384756" y="5718608"/>
                </a:cubicBezTo>
                <a:cubicBezTo>
                  <a:pt x="8370703" y="5680391"/>
                  <a:pt x="8314059" y="5693966"/>
                  <a:pt x="8326325" y="5732611"/>
                </a:cubicBezTo>
                <a:cubicBezTo>
                  <a:pt x="8330271" y="5745047"/>
                  <a:pt x="8324120" y="5758262"/>
                  <a:pt x="8306999" y="5774129"/>
                </a:cubicBezTo>
                <a:cubicBezTo>
                  <a:pt x="8275152" y="5803644"/>
                  <a:pt x="8267376" y="5803367"/>
                  <a:pt x="8259615" y="5772442"/>
                </a:cubicBezTo>
                <a:cubicBezTo>
                  <a:pt x="8252384" y="5743631"/>
                  <a:pt x="8232654" y="5721217"/>
                  <a:pt x="8214489" y="5721178"/>
                </a:cubicBezTo>
                <a:cubicBezTo>
                  <a:pt x="8199768" y="5721149"/>
                  <a:pt x="8162499" y="5667857"/>
                  <a:pt x="8166619" y="5652733"/>
                </a:cubicBezTo>
                <a:cubicBezTo>
                  <a:pt x="8169511" y="5642115"/>
                  <a:pt x="8105495" y="5578330"/>
                  <a:pt x="8091947" y="5578330"/>
                </a:cubicBezTo>
                <a:cubicBezTo>
                  <a:pt x="8087795" y="5578330"/>
                  <a:pt x="8077618" y="5580932"/>
                  <a:pt x="8069332" y="5584112"/>
                </a:cubicBezTo>
                <a:cubicBezTo>
                  <a:pt x="8052875" y="5590427"/>
                  <a:pt x="8048417" y="5616430"/>
                  <a:pt x="8063790" y="5616430"/>
                </a:cubicBezTo>
                <a:cubicBezTo>
                  <a:pt x="8069029" y="5616430"/>
                  <a:pt x="8073315" y="5629289"/>
                  <a:pt x="8073315" y="5645005"/>
                </a:cubicBezTo>
                <a:cubicBezTo>
                  <a:pt x="8073315" y="5660722"/>
                  <a:pt x="8077601" y="5673580"/>
                  <a:pt x="8082840" y="5673580"/>
                </a:cubicBezTo>
                <a:cubicBezTo>
                  <a:pt x="8088079" y="5673580"/>
                  <a:pt x="8092365" y="5680263"/>
                  <a:pt x="8092365" y="5688430"/>
                </a:cubicBezTo>
                <a:cubicBezTo>
                  <a:pt x="8092365" y="5696597"/>
                  <a:pt x="8096664" y="5700623"/>
                  <a:pt x="8101919" y="5697375"/>
                </a:cubicBezTo>
                <a:cubicBezTo>
                  <a:pt x="8107626" y="5693847"/>
                  <a:pt x="8109828" y="5700332"/>
                  <a:pt x="8107389" y="5713482"/>
                </a:cubicBezTo>
                <a:cubicBezTo>
                  <a:pt x="8105143" y="5725587"/>
                  <a:pt x="8102987" y="5740850"/>
                  <a:pt x="8102598" y="5747399"/>
                </a:cubicBezTo>
                <a:cubicBezTo>
                  <a:pt x="8102209" y="5753947"/>
                  <a:pt x="8094746" y="5759305"/>
                  <a:pt x="8086015" y="5759305"/>
                </a:cubicBezTo>
                <a:cubicBezTo>
                  <a:pt x="8077284" y="5759305"/>
                  <a:pt x="8073013" y="5762178"/>
                  <a:pt x="8076524" y="5765688"/>
                </a:cubicBezTo>
                <a:cubicBezTo>
                  <a:pt x="8080034" y="5769199"/>
                  <a:pt x="8076410" y="5781987"/>
                  <a:pt x="8068470" y="5794105"/>
                </a:cubicBezTo>
                <a:cubicBezTo>
                  <a:pt x="8060530" y="5806224"/>
                  <a:pt x="8050744" y="5831969"/>
                  <a:pt x="8046724" y="5851316"/>
                </a:cubicBezTo>
                <a:cubicBezTo>
                  <a:pt x="8037792" y="5894308"/>
                  <a:pt x="8019518" y="5902713"/>
                  <a:pt x="8006934" y="5869617"/>
                </a:cubicBezTo>
                <a:cubicBezTo>
                  <a:pt x="8001793" y="5856095"/>
                  <a:pt x="7993694" y="5845030"/>
                  <a:pt x="7988935" y="5845030"/>
                </a:cubicBezTo>
                <a:cubicBezTo>
                  <a:pt x="7984177" y="5845030"/>
                  <a:pt x="7977301" y="5817170"/>
                  <a:pt x="7973654" y="5783118"/>
                </a:cubicBezTo>
                <a:cubicBezTo>
                  <a:pt x="7970007" y="5749066"/>
                  <a:pt x="7963079" y="5721205"/>
                  <a:pt x="7958257" y="5721205"/>
                </a:cubicBezTo>
                <a:cubicBezTo>
                  <a:pt x="7953435" y="5721205"/>
                  <a:pt x="7949490" y="5709094"/>
                  <a:pt x="7949490" y="5694290"/>
                </a:cubicBezTo>
                <a:cubicBezTo>
                  <a:pt x="7949490" y="5678473"/>
                  <a:pt x="7940401" y="5658837"/>
                  <a:pt x="7927445" y="5646665"/>
                </a:cubicBezTo>
                <a:cubicBezTo>
                  <a:pt x="7904703" y="5625301"/>
                  <a:pt x="7886712" y="5618669"/>
                  <a:pt x="7897103" y="5635480"/>
                </a:cubicBezTo>
                <a:cubicBezTo>
                  <a:pt x="7900340" y="5640719"/>
                  <a:pt x="7898450" y="5645005"/>
                  <a:pt x="7892902" y="5645005"/>
                </a:cubicBezTo>
                <a:cubicBezTo>
                  <a:pt x="7887354" y="5645005"/>
                  <a:pt x="7882815" y="5639800"/>
                  <a:pt x="7882815" y="5633439"/>
                </a:cubicBezTo>
                <a:cubicBezTo>
                  <a:pt x="7882815" y="5625518"/>
                  <a:pt x="7878364" y="5626325"/>
                  <a:pt x="7868690" y="5635998"/>
                </a:cubicBezTo>
                <a:cubicBezTo>
                  <a:pt x="7848948" y="5655740"/>
                  <a:pt x="7845082" y="5827282"/>
                  <a:pt x="7863869" y="5849918"/>
                </a:cubicBezTo>
                <a:cubicBezTo>
                  <a:pt x="7871102" y="5858633"/>
                  <a:pt x="7884772" y="5887888"/>
                  <a:pt x="7894249" y="5914928"/>
                </a:cubicBezTo>
                <a:cubicBezTo>
                  <a:pt x="7903724" y="5941969"/>
                  <a:pt x="7917887" y="5968852"/>
                  <a:pt x="7925721" y="5974668"/>
                </a:cubicBezTo>
                <a:cubicBezTo>
                  <a:pt x="7933556" y="5980484"/>
                  <a:pt x="7939965" y="5991646"/>
                  <a:pt x="7939965" y="5999471"/>
                </a:cubicBezTo>
                <a:cubicBezTo>
                  <a:pt x="7939965" y="6007296"/>
                  <a:pt x="7951025" y="6025633"/>
                  <a:pt x="7964544" y="6040219"/>
                </a:cubicBezTo>
                <a:cubicBezTo>
                  <a:pt x="7982053" y="6059112"/>
                  <a:pt x="7987292" y="6072526"/>
                  <a:pt x="7982759" y="6086854"/>
                </a:cubicBezTo>
                <a:cubicBezTo>
                  <a:pt x="7969448" y="6128923"/>
                  <a:pt x="7973123" y="6144329"/>
                  <a:pt x="7999542" y="6157190"/>
                </a:cubicBezTo>
                <a:cubicBezTo>
                  <a:pt x="8021348" y="6167806"/>
                  <a:pt x="8024734" y="6174134"/>
                  <a:pt x="8019584" y="6194655"/>
                </a:cubicBezTo>
                <a:cubicBezTo>
                  <a:pt x="8014692" y="6214147"/>
                  <a:pt x="8016187" y="6217700"/>
                  <a:pt x="8026682" y="6211526"/>
                </a:cubicBezTo>
                <a:cubicBezTo>
                  <a:pt x="8035088" y="6206581"/>
                  <a:pt x="8034120" y="6210437"/>
                  <a:pt x="8024049" y="6222012"/>
                </a:cubicBezTo>
                <a:cubicBezTo>
                  <a:pt x="8010484" y="6237602"/>
                  <a:pt x="8009663" y="6247029"/>
                  <a:pt x="8018511" y="6285561"/>
                </a:cubicBezTo>
                <a:cubicBezTo>
                  <a:pt x="8024224" y="6310445"/>
                  <a:pt x="8032463" y="6330805"/>
                  <a:pt x="8036820" y="6330805"/>
                </a:cubicBezTo>
                <a:cubicBezTo>
                  <a:pt x="8045829" y="6330805"/>
                  <a:pt x="8047732" y="6381788"/>
                  <a:pt x="8039046" y="6390474"/>
                </a:cubicBezTo>
                <a:cubicBezTo>
                  <a:pt x="8030809" y="6398711"/>
                  <a:pt x="8005835" y="6387438"/>
                  <a:pt x="8011613" y="6378090"/>
                </a:cubicBezTo>
                <a:cubicBezTo>
                  <a:pt x="8014287" y="6373762"/>
                  <a:pt x="8012119" y="6367529"/>
                  <a:pt x="8006795" y="6364239"/>
                </a:cubicBezTo>
                <a:cubicBezTo>
                  <a:pt x="8001471" y="6360948"/>
                  <a:pt x="7997115" y="6350461"/>
                  <a:pt x="7997115" y="6340934"/>
                </a:cubicBezTo>
                <a:cubicBezTo>
                  <a:pt x="7997115" y="6331407"/>
                  <a:pt x="7990686" y="6318277"/>
                  <a:pt x="7982828" y="6311755"/>
                </a:cubicBezTo>
                <a:cubicBezTo>
                  <a:pt x="7974969" y="6305233"/>
                  <a:pt x="7968540" y="6287564"/>
                  <a:pt x="7968540" y="6272489"/>
                </a:cubicBezTo>
                <a:cubicBezTo>
                  <a:pt x="7968540" y="6257414"/>
                  <a:pt x="7964254" y="6245080"/>
                  <a:pt x="7959015" y="6245080"/>
                </a:cubicBezTo>
                <a:cubicBezTo>
                  <a:pt x="7953776" y="6245080"/>
                  <a:pt x="7949490" y="6232747"/>
                  <a:pt x="7949490" y="6217671"/>
                </a:cubicBezTo>
                <a:cubicBezTo>
                  <a:pt x="7949490" y="6202597"/>
                  <a:pt x="7943495" y="6185287"/>
                  <a:pt x="7936168" y="6179207"/>
                </a:cubicBezTo>
                <a:cubicBezTo>
                  <a:pt x="7924394" y="6169435"/>
                  <a:pt x="7912628" y="6119389"/>
                  <a:pt x="7910813" y="6071368"/>
                </a:cubicBezTo>
                <a:cubicBezTo>
                  <a:pt x="7910470" y="6062266"/>
                  <a:pt x="7901421" y="6048678"/>
                  <a:pt x="7890706" y="6041173"/>
                </a:cubicBezTo>
                <a:cubicBezTo>
                  <a:pt x="7879992" y="6033668"/>
                  <a:pt x="7873859" y="6023265"/>
                  <a:pt x="7877079" y="6018055"/>
                </a:cubicBezTo>
                <a:cubicBezTo>
                  <a:pt x="7880299" y="6012845"/>
                  <a:pt x="7878884" y="6007145"/>
                  <a:pt x="7873935" y="6005388"/>
                </a:cubicBezTo>
                <a:cubicBezTo>
                  <a:pt x="7868985" y="6003630"/>
                  <a:pt x="7863492" y="5991477"/>
                  <a:pt x="7861728" y="5978380"/>
                </a:cubicBezTo>
                <a:cubicBezTo>
                  <a:pt x="7857193" y="5944718"/>
                  <a:pt x="7846456" y="5930755"/>
                  <a:pt x="7825103" y="5930755"/>
                </a:cubicBezTo>
                <a:cubicBezTo>
                  <a:pt x="7813152" y="5930755"/>
                  <a:pt x="7806615" y="5924218"/>
                  <a:pt x="7806615" y="5912267"/>
                </a:cubicBezTo>
                <a:cubicBezTo>
                  <a:pt x="7806615" y="5902099"/>
                  <a:pt x="7802883" y="5891473"/>
                  <a:pt x="7798320" y="5888653"/>
                </a:cubicBezTo>
                <a:cubicBezTo>
                  <a:pt x="7793758" y="5885833"/>
                  <a:pt x="7787559" y="5871650"/>
                  <a:pt x="7784544" y="5857135"/>
                </a:cubicBezTo>
                <a:cubicBezTo>
                  <a:pt x="7781468" y="5842322"/>
                  <a:pt x="7766504" y="5822486"/>
                  <a:pt x="7750435" y="5811923"/>
                </a:cubicBezTo>
                <a:cubicBezTo>
                  <a:pt x="7707990" y="5784021"/>
                  <a:pt x="7694650" y="5754464"/>
                  <a:pt x="7714568" y="5732454"/>
                </a:cubicBezTo>
                <a:cubicBezTo>
                  <a:pt x="7736008" y="5708763"/>
                  <a:pt x="7734726" y="5701704"/>
                  <a:pt x="7704221" y="5675488"/>
                </a:cubicBezTo>
                <a:cubicBezTo>
                  <a:pt x="7681475" y="5655940"/>
                  <a:pt x="7678294" y="5646763"/>
                  <a:pt x="7680052" y="5605757"/>
                </a:cubicBezTo>
                <a:cubicBezTo>
                  <a:pt x="7681846" y="5563931"/>
                  <a:pt x="7679499" y="5557558"/>
                  <a:pt x="7659503" y="5549955"/>
                </a:cubicBezTo>
                <a:cubicBezTo>
                  <a:pt x="7645260" y="5544540"/>
                  <a:pt x="7634567" y="5530614"/>
                  <a:pt x="7630526" y="5512217"/>
                </a:cubicBezTo>
                <a:cubicBezTo>
                  <a:pt x="7623904" y="5482064"/>
                  <a:pt x="7593005" y="5465765"/>
                  <a:pt x="7563749" y="5476992"/>
                </a:cubicBezTo>
                <a:cubicBezTo>
                  <a:pt x="7547476" y="5483236"/>
                  <a:pt x="7543661" y="5545059"/>
                  <a:pt x="7558965" y="5554518"/>
                </a:cubicBezTo>
                <a:cubicBezTo>
                  <a:pt x="7564204" y="5557755"/>
                  <a:pt x="7568490" y="5570654"/>
                  <a:pt x="7568490" y="5583182"/>
                </a:cubicBezTo>
                <a:cubicBezTo>
                  <a:pt x="7568490" y="5595709"/>
                  <a:pt x="7573938" y="5609386"/>
                  <a:pt x="7580597" y="5613576"/>
                </a:cubicBezTo>
                <a:cubicBezTo>
                  <a:pt x="7596655" y="5623678"/>
                  <a:pt x="7617799" y="5672674"/>
                  <a:pt x="7610911" y="5683819"/>
                </a:cubicBezTo>
                <a:cubicBezTo>
                  <a:pt x="7607916" y="5688665"/>
                  <a:pt x="7610005" y="5692630"/>
                  <a:pt x="7615553" y="5692630"/>
                </a:cubicBezTo>
                <a:cubicBezTo>
                  <a:pt x="7621101" y="5692630"/>
                  <a:pt x="7625640" y="5702821"/>
                  <a:pt x="7625640" y="5715276"/>
                </a:cubicBezTo>
                <a:cubicBezTo>
                  <a:pt x="7625640" y="5727732"/>
                  <a:pt x="7632397" y="5743530"/>
                  <a:pt x="7640655" y="5750384"/>
                </a:cubicBezTo>
                <a:cubicBezTo>
                  <a:pt x="7651579" y="5759450"/>
                  <a:pt x="7654078" y="5772097"/>
                  <a:pt x="7649827" y="5796794"/>
                </a:cubicBezTo>
                <a:cubicBezTo>
                  <a:pt x="7645575" y="5821498"/>
                  <a:pt x="7646634" y="5826852"/>
                  <a:pt x="7653716" y="5816455"/>
                </a:cubicBezTo>
                <a:cubicBezTo>
                  <a:pt x="7662464" y="5803613"/>
                  <a:pt x="7667865" y="5809379"/>
                  <a:pt x="7664868" y="5828361"/>
                </a:cubicBezTo>
                <a:cubicBezTo>
                  <a:pt x="7664248" y="5832291"/>
                  <a:pt x="7668026" y="5835505"/>
                  <a:pt x="7673265" y="5835505"/>
                </a:cubicBezTo>
                <a:cubicBezTo>
                  <a:pt x="7678504" y="5835505"/>
                  <a:pt x="7682790" y="5842114"/>
                  <a:pt x="7682790" y="5850191"/>
                </a:cubicBezTo>
                <a:cubicBezTo>
                  <a:pt x="7682790" y="5858268"/>
                  <a:pt x="7691149" y="5873849"/>
                  <a:pt x="7701366" y="5884815"/>
                </a:cubicBezTo>
                <a:cubicBezTo>
                  <a:pt x="7711583" y="5895782"/>
                  <a:pt x="7722522" y="5918106"/>
                  <a:pt x="7725676" y="5934423"/>
                </a:cubicBezTo>
                <a:cubicBezTo>
                  <a:pt x="7740620" y="6011744"/>
                  <a:pt x="7764864" y="6075815"/>
                  <a:pt x="7789301" y="6102571"/>
                </a:cubicBezTo>
                <a:cubicBezTo>
                  <a:pt x="7804063" y="6118733"/>
                  <a:pt x="7816140" y="6140264"/>
                  <a:pt x="7816140" y="6150418"/>
                </a:cubicBezTo>
                <a:cubicBezTo>
                  <a:pt x="7816140" y="6160572"/>
                  <a:pt x="7819355" y="6168914"/>
                  <a:pt x="7823284" y="6168955"/>
                </a:cubicBezTo>
                <a:cubicBezTo>
                  <a:pt x="7833581" y="6169062"/>
                  <a:pt x="7854658" y="6217648"/>
                  <a:pt x="7848635" y="6227394"/>
                </a:cubicBezTo>
                <a:cubicBezTo>
                  <a:pt x="7838975" y="6243024"/>
                  <a:pt x="7806615" y="6216042"/>
                  <a:pt x="7806615" y="6192358"/>
                </a:cubicBezTo>
                <a:cubicBezTo>
                  <a:pt x="7806615" y="6179445"/>
                  <a:pt x="7802806" y="6168880"/>
                  <a:pt x="7798150" y="6168880"/>
                </a:cubicBezTo>
                <a:cubicBezTo>
                  <a:pt x="7793494" y="6168880"/>
                  <a:pt x="7786952" y="6154309"/>
                  <a:pt x="7783611" y="6136500"/>
                </a:cubicBezTo>
                <a:cubicBezTo>
                  <a:pt x="7775837" y="6095064"/>
                  <a:pt x="7756806" y="6079248"/>
                  <a:pt x="7724485" y="6087359"/>
                </a:cubicBezTo>
                <a:cubicBezTo>
                  <a:pt x="7700540" y="6093370"/>
                  <a:pt x="7699552" y="6092212"/>
                  <a:pt x="7705073" y="6064611"/>
                </a:cubicBezTo>
                <a:cubicBezTo>
                  <a:pt x="7709455" y="6042702"/>
                  <a:pt x="7707424" y="6035530"/>
                  <a:pt x="7696840" y="6035530"/>
                </a:cubicBezTo>
                <a:cubicBezTo>
                  <a:pt x="7679790" y="6035530"/>
                  <a:pt x="7679181" y="6025298"/>
                  <a:pt x="7694260" y="5992202"/>
                </a:cubicBezTo>
                <a:cubicBezTo>
                  <a:pt x="7704013" y="5970799"/>
                  <a:pt x="7703299" y="5965666"/>
                  <a:pt x="7689498" y="5957943"/>
                </a:cubicBezTo>
                <a:cubicBezTo>
                  <a:pt x="7680570" y="5952947"/>
                  <a:pt x="7673265" y="5940045"/>
                  <a:pt x="7673265" y="5929271"/>
                </a:cubicBezTo>
                <a:cubicBezTo>
                  <a:pt x="7673265" y="5918499"/>
                  <a:pt x="7662549" y="5901256"/>
                  <a:pt x="7649453" y="5890953"/>
                </a:cubicBezTo>
                <a:cubicBezTo>
                  <a:pt x="7636356" y="5880651"/>
                  <a:pt x="7625640" y="5866769"/>
                  <a:pt x="7625640" y="5860102"/>
                </a:cubicBezTo>
                <a:cubicBezTo>
                  <a:pt x="7625640" y="5841762"/>
                  <a:pt x="7593451" y="5816455"/>
                  <a:pt x="7570121" y="5816455"/>
                </a:cubicBezTo>
                <a:cubicBezTo>
                  <a:pt x="7556000" y="5816455"/>
                  <a:pt x="7549440" y="5810592"/>
                  <a:pt x="7549440" y="5797967"/>
                </a:cubicBezTo>
                <a:cubicBezTo>
                  <a:pt x="7549440" y="5787799"/>
                  <a:pt x="7545154" y="5776830"/>
                  <a:pt x="7539915" y="5773593"/>
                </a:cubicBezTo>
                <a:cubicBezTo>
                  <a:pt x="7534676" y="5770355"/>
                  <a:pt x="7530390" y="5758101"/>
                  <a:pt x="7530390" y="5746361"/>
                </a:cubicBezTo>
                <a:cubicBezTo>
                  <a:pt x="7530390" y="5734621"/>
                  <a:pt x="7526622" y="5720943"/>
                  <a:pt x="7522016" y="5715966"/>
                </a:cubicBezTo>
                <a:cubicBezTo>
                  <a:pt x="7517410" y="5710989"/>
                  <a:pt x="7508505" y="5690844"/>
                  <a:pt x="7502227" y="5671199"/>
                </a:cubicBezTo>
                <a:cubicBezTo>
                  <a:pt x="7495949" y="5651554"/>
                  <a:pt x="7486859" y="5635480"/>
                  <a:pt x="7482027" y="5635480"/>
                </a:cubicBezTo>
                <a:cubicBezTo>
                  <a:pt x="7477194" y="5635480"/>
                  <a:pt x="7473240" y="5625289"/>
                  <a:pt x="7473240" y="5612834"/>
                </a:cubicBezTo>
                <a:cubicBezTo>
                  <a:pt x="7473240" y="5600379"/>
                  <a:pt x="7466008" y="5584305"/>
                  <a:pt x="7457169" y="5577115"/>
                </a:cubicBezTo>
                <a:cubicBezTo>
                  <a:pt x="7442912" y="5565518"/>
                  <a:pt x="7441894" y="5566160"/>
                  <a:pt x="7448147" y="5582803"/>
                </a:cubicBezTo>
                <a:cubicBezTo>
                  <a:pt x="7452025" y="5593120"/>
                  <a:pt x="7452387" y="5598752"/>
                  <a:pt x="7448951" y="5595317"/>
                </a:cubicBezTo>
                <a:cubicBezTo>
                  <a:pt x="7445517" y="5591882"/>
                  <a:pt x="7431942" y="5593164"/>
                  <a:pt x="7418786" y="5598166"/>
                </a:cubicBezTo>
                <a:cubicBezTo>
                  <a:pt x="7400172" y="5605243"/>
                  <a:pt x="7395944" y="5604449"/>
                  <a:pt x="7399728" y="5594589"/>
                </a:cubicBezTo>
                <a:cubicBezTo>
                  <a:pt x="7402402" y="5587620"/>
                  <a:pt x="7396557" y="5571467"/>
                  <a:pt x="7386739" y="5558693"/>
                </a:cubicBezTo>
                <a:cubicBezTo>
                  <a:pt x="7375563" y="5544153"/>
                  <a:pt x="7368755" y="5519440"/>
                  <a:pt x="7368531" y="5492605"/>
                </a:cubicBezTo>
                <a:cubicBezTo>
                  <a:pt x="7368106" y="5441729"/>
                  <a:pt x="7358224" y="5422837"/>
                  <a:pt x="7334431" y="5427419"/>
                </a:cubicBezTo>
                <a:cubicBezTo>
                  <a:pt x="7322880" y="5429644"/>
                  <a:pt x="7313102" y="5445280"/>
                  <a:pt x="7305551" y="5473600"/>
                </a:cubicBezTo>
                <a:cubicBezTo>
                  <a:pt x="7299272" y="5497150"/>
                  <a:pt x="7293714" y="5508917"/>
                  <a:pt x="7293200" y="5499749"/>
                </a:cubicBezTo>
                <a:cubicBezTo>
                  <a:pt x="7291920" y="5476939"/>
                  <a:pt x="7266379" y="5478651"/>
                  <a:pt x="7258954" y="5502045"/>
                </a:cubicBezTo>
                <a:cubicBezTo>
                  <a:pt x="7251125" y="5526715"/>
                  <a:pt x="7260058" y="5540230"/>
                  <a:pt x="7284194" y="5540230"/>
                </a:cubicBezTo>
                <a:cubicBezTo>
                  <a:pt x="7295563" y="5540230"/>
                  <a:pt x="7305633" y="5548105"/>
                  <a:pt x="7308555" y="5559280"/>
                </a:cubicBezTo>
                <a:cubicBezTo>
                  <a:pt x="7311295" y="5569758"/>
                  <a:pt x="7316787" y="5578330"/>
                  <a:pt x="7320760" y="5578330"/>
                </a:cubicBezTo>
                <a:cubicBezTo>
                  <a:pt x="7324733" y="5578330"/>
                  <a:pt x="7330556" y="5591189"/>
                  <a:pt x="7333699" y="5606905"/>
                </a:cubicBezTo>
                <a:cubicBezTo>
                  <a:pt x="7337051" y="5623665"/>
                  <a:pt x="7345420" y="5635480"/>
                  <a:pt x="7353939" y="5635480"/>
                </a:cubicBezTo>
                <a:cubicBezTo>
                  <a:pt x="7369533" y="5635480"/>
                  <a:pt x="7371392" y="5648412"/>
                  <a:pt x="7359982" y="5677516"/>
                </a:cubicBezTo>
                <a:cubicBezTo>
                  <a:pt x="7349651" y="5703868"/>
                  <a:pt x="7254165" y="5707931"/>
                  <a:pt x="7254165" y="5682019"/>
                </a:cubicBezTo>
                <a:cubicBezTo>
                  <a:pt x="7254165" y="5672563"/>
                  <a:pt x="7242620" y="5654121"/>
                  <a:pt x="7228509" y="5641037"/>
                </a:cubicBezTo>
                <a:cubicBezTo>
                  <a:pt x="7205676" y="5619865"/>
                  <a:pt x="7204688" y="5616543"/>
                  <a:pt x="7219532" y="5610847"/>
                </a:cubicBezTo>
                <a:cubicBezTo>
                  <a:pt x="7228704" y="5607327"/>
                  <a:pt x="7234039" y="5598789"/>
                  <a:pt x="7231385" y="5591873"/>
                </a:cubicBezTo>
                <a:cubicBezTo>
                  <a:pt x="7228317" y="5583879"/>
                  <a:pt x="7231586" y="5581229"/>
                  <a:pt x="7240362" y="5584597"/>
                </a:cubicBezTo>
                <a:cubicBezTo>
                  <a:pt x="7248941" y="5587889"/>
                  <a:pt x="7254165" y="5584010"/>
                  <a:pt x="7254165" y="5574349"/>
                </a:cubicBezTo>
                <a:cubicBezTo>
                  <a:pt x="7254165" y="5564697"/>
                  <a:pt x="7243333" y="5556637"/>
                  <a:pt x="7225590" y="5553089"/>
                </a:cubicBezTo>
                <a:cubicBezTo>
                  <a:pt x="7209874" y="5549946"/>
                  <a:pt x="7197015" y="5542065"/>
                  <a:pt x="7197015" y="5535576"/>
                </a:cubicBezTo>
                <a:cubicBezTo>
                  <a:pt x="7197015" y="5529087"/>
                  <a:pt x="7185438" y="5512202"/>
                  <a:pt x="7171290" y="5498052"/>
                </a:cubicBezTo>
                <a:cubicBezTo>
                  <a:pt x="7145149" y="5471912"/>
                  <a:pt x="7134464" y="5444980"/>
                  <a:pt x="7150233" y="5444980"/>
                </a:cubicBezTo>
                <a:cubicBezTo>
                  <a:pt x="7155008" y="5444980"/>
                  <a:pt x="7158773" y="5439622"/>
                  <a:pt x="7158598" y="5433074"/>
                </a:cubicBezTo>
                <a:cubicBezTo>
                  <a:pt x="7158424" y="5426525"/>
                  <a:pt x="7149744" y="5431419"/>
                  <a:pt x="7139310" y="5443948"/>
                </a:cubicBezTo>
                <a:cubicBezTo>
                  <a:pt x="7117644" y="5469965"/>
                  <a:pt x="7113843" y="5468704"/>
                  <a:pt x="7109190" y="5433955"/>
                </a:cubicBezTo>
                <a:cubicBezTo>
                  <a:pt x="7107351" y="5420223"/>
                  <a:pt x="7099777" y="5401012"/>
                  <a:pt x="7092359" y="5391265"/>
                </a:cubicBezTo>
                <a:cubicBezTo>
                  <a:pt x="7083118" y="5379122"/>
                  <a:pt x="7082841" y="5377057"/>
                  <a:pt x="7091478" y="5384705"/>
                </a:cubicBezTo>
                <a:cubicBezTo>
                  <a:pt x="7098413" y="5390844"/>
                  <a:pt x="7109993" y="5393600"/>
                  <a:pt x="7117213" y="5390829"/>
                </a:cubicBezTo>
                <a:cubicBezTo>
                  <a:pt x="7125313" y="5387721"/>
                  <a:pt x="7130706" y="5392565"/>
                  <a:pt x="7131296" y="5403480"/>
                </a:cubicBezTo>
                <a:cubicBezTo>
                  <a:pt x="7131823" y="5413208"/>
                  <a:pt x="7136212" y="5404278"/>
                  <a:pt x="7141049" y="5383636"/>
                </a:cubicBezTo>
                <a:cubicBezTo>
                  <a:pt x="7147933" y="5354267"/>
                  <a:pt x="7146749" y="5343008"/>
                  <a:pt x="7135611" y="5331870"/>
                </a:cubicBezTo>
                <a:cubicBezTo>
                  <a:pt x="7123509" y="5319767"/>
                  <a:pt x="7117817" y="5319541"/>
                  <a:pt x="7097608" y="5330356"/>
                </a:cubicBezTo>
                <a:cubicBezTo>
                  <a:pt x="7078421" y="5340625"/>
                  <a:pt x="7071046" y="5340759"/>
                  <a:pt x="7059348" y="5331050"/>
                </a:cubicBezTo>
                <a:cubicBezTo>
                  <a:pt x="7032767" y="5308990"/>
                  <a:pt x="7017438" y="5326679"/>
                  <a:pt x="7010577" y="5387328"/>
                </a:cubicBezTo>
                <a:cubicBezTo>
                  <a:pt x="7005186" y="5434979"/>
                  <a:pt x="7000963" y="5444980"/>
                  <a:pt x="6986235" y="5444980"/>
                </a:cubicBezTo>
                <a:cubicBezTo>
                  <a:pt x="6975113" y="5444980"/>
                  <a:pt x="6968415" y="5438216"/>
                  <a:pt x="6968415" y="5426985"/>
                </a:cubicBezTo>
                <a:cubicBezTo>
                  <a:pt x="6968415" y="5417088"/>
                  <a:pt x="6960111" y="5398872"/>
                  <a:pt x="6949962" y="5386504"/>
                </a:cubicBezTo>
                <a:cubicBezTo>
                  <a:pt x="6934964" y="5368228"/>
                  <a:pt x="6928276" y="5365983"/>
                  <a:pt x="6914243" y="5374515"/>
                </a:cubicBezTo>
                <a:cubicBezTo>
                  <a:pt x="6893891" y="5386890"/>
                  <a:pt x="6886220" y="5423745"/>
                  <a:pt x="6900934" y="5438459"/>
                </a:cubicBezTo>
                <a:cubicBezTo>
                  <a:pt x="6915883" y="5453409"/>
                  <a:pt x="6913613" y="5473555"/>
                  <a:pt x="6896978" y="5473555"/>
                </a:cubicBezTo>
                <a:cubicBezTo>
                  <a:pt x="6889119" y="5473555"/>
                  <a:pt x="6882690" y="5469272"/>
                  <a:pt x="6882690" y="5464036"/>
                </a:cubicBezTo>
                <a:cubicBezTo>
                  <a:pt x="6882690" y="5451898"/>
                  <a:pt x="6813543" y="5456098"/>
                  <a:pt x="6804369" y="5468793"/>
                </a:cubicBezTo>
                <a:cubicBezTo>
                  <a:pt x="6796229" y="5480058"/>
                  <a:pt x="6806290" y="5580954"/>
                  <a:pt x="6816242" y="5587855"/>
                </a:cubicBezTo>
                <a:cubicBezTo>
                  <a:pt x="6825039" y="5593955"/>
                  <a:pt x="6855416" y="5729393"/>
                  <a:pt x="6853628" y="5754543"/>
                </a:cubicBezTo>
                <a:cubicBezTo>
                  <a:pt x="6852884" y="5765020"/>
                  <a:pt x="6852781" y="5806811"/>
                  <a:pt x="6853402" y="5847411"/>
                </a:cubicBezTo>
                <a:cubicBezTo>
                  <a:pt x="6854516" y="5920270"/>
                  <a:pt x="6854218" y="5921230"/>
                  <a:pt x="6830511" y="5921230"/>
                </a:cubicBezTo>
                <a:cubicBezTo>
                  <a:pt x="6809409" y="5921230"/>
                  <a:pt x="6806490" y="5917180"/>
                  <a:pt x="6806490" y="5887893"/>
                </a:cubicBezTo>
                <a:cubicBezTo>
                  <a:pt x="6806490" y="5869557"/>
                  <a:pt x="6802681" y="5854555"/>
                  <a:pt x="6798025" y="5854555"/>
                </a:cubicBezTo>
                <a:cubicBezTo>
                  <a:pt x="6793369" y="5854555"/>
                  <a:pt x="6786746" y="5839553"/>
                  <a:pt x="6783306" y="5821218"/>
                </a:cubicBezTo>
                <a:cubicBezTo>
                  <a:pt x="6779867" y="5802882"/>
                  <a:pt x="6773505" y="5787880"/>
                  <a:pt x="6769171" y="5787880"/>
                </a:cubicBezTo>
                <a:cubicBezTo>
                  <a:pt x="6764836" y="5787880"/>
                  <a:pt x="6759144" y="5765559"/>
                  <a:pt x="6756523" y="5738277"/>
                </a:cubicBezTo>
                <a:cubicBezTo>
                  <a:pt x="6753901" y="5710995"/>
                  <a:pt x="6746927" y="5687063"/>
                  <a:pt x="6741023" y="5685095"/>
                </a:cubicBezTo>
                <a:cubicBezTo>
                  <a:pt x="6734843" y="5683035"/>
                  <a:pt x="6730290" y="5659870"/>
                  <a:pt x="6730290" y="5630486"/>
                </a:cubicBezTo>
                <a:cubicBezTo>
                  <a:pt x="6730290" y="5602419"/>
                  <a:pt x="6725934" y="5576762"/>
                  <a:pt x="6720610" y="5573472"/>
                </a:cubicBezTo>
                <a:cubicBezTo>
                  <a:pt x="6715286" y="5570181"/>
                  <a:pt x="6713395" y="5563499"/>
                  <a:pt x="6716409" y="5558622"/>
                </a:cubicBezTo>
                <a:cubicBezTo>
                  <a:pt x="6719423" y="5553746"/>
                  <a:pt x="6717351" y="5549755"/>
                  <a:pt x="6711802" y="5549755"/>
                </a:cubicBezTo>
                <a:cubicBezTo>
                  <a:pt x="6706071" y="5549755"/>
                  <a:pt x="6701715" y="5529535"/>
                  <a:pt x="6701715" y="5502924"/>
                </a:cubicBezTo>
                <a:cubicBezTo>
                  <a:pt x="6701715" y="5474771"/>
                  <a:pt x="6697122" y="5454561"/>
                  <a:pt x="6690198" y="5452254"/>
                </a:cubicBezTo>
                <a:cubicBezTo>
                  <a:pt x="6683864" y="5450143"/>
                  <a:pt x="6677986" y="5437998"/>
                  <a:pt x="6677136" y="5425266"/>
                </a:cubicBezTo>
                <a:cubicBezTo>
                  <a:pt x="6676285" y="5412534"/>
                  <a:pt x="6672437" y="5394617"/>
                  <a:pt x="6668583" y="5385449"/>
                </a:cubicBezTo>
                <a:cubicBezTo>
                  <a:pt x="6664730" y="5376281"/>
                  <a:pt x="6663991" y="5362488"/>
                  <a:pt x="6666943" y="5354798"/>
                </a:cubicBezTo>
                <a:cubicBezTo>
                  <a:pt x="6669894" y="5347108"/>
                  <a:pt x="6668546" y="5338490"/>
                  <a:pt x="6663946" y="5335647"/>
                </a:cubicBezTo>
                <a:cubicBezTo>
                  <a:pt x="6659348" y="5332805"/>
                  <a:pt x="6652594" y="5302549"/>
                  <a:pt x="6648938" y="5268411"/>
                </a:cubicBezTo>
                <a:cubicBezTo>
                  <a:pt x="6641790" y="5201668"/>
                  <a:pt x="6623963" y="5178280"/>
                  <a:pt x="6580234" y="5178280"/>
                </a:cubicBezTo>
                <a:cubicBezTo>
                  <a:pt x="6550704" y="5178280"/>
                  <a:pt x="6545748" y="5195991"/>
                  <a:pt x="6563432" y="5238315"/>
                </a:cubicBezTo>
                <a:cubicBezTo>
                  <a:pt x="6577561" y="5272130"/>
                  <a:pt x="6577384" y="5273530"/>
                  <a:pt x="6558968" y="5273530"/>
                </a:cubicBezTo>
                <a:cubicBezTo>
                  <a:pt x="6546851" y="5273530"/>
                  <a:pt x="6539790" y="5279842"/>
                  <a:pt x="6539790" y="5290675"/>
                </a:cubicBezTo>
                <a:cubicBezTo>
                  <a:pt x="6539790" y="5300105"/>
                  <a:pt x="6534971" y="5312639"/>
                  <a:pt x="6529082" y="5318529"/>
                </a:cubicBezTo>
                <a:cubicBezTo>
                  <a:pt x="6521154" y="5326457"/>
                  <a:pt x="6521154" y="5337213"/>
                  <a:pt x="6529082" y="5359955"/>
                </a:cubicBezTo>
                <a:cubicBezTo>
                  <a:pt x="6554184" y="5431964"/>
                  <a:pt x="6528603" y="5480235"/>
                  <a:pt x="6501690" y="5411643"/>
                </a:cubicBezTo>
                <a:cubicBezTo>
                  <a:pt x="6494496" y="5393307"/>
                  <a:pt x="6485544" y="5378305"/>
                  <a:pt x="6481798" y="5378305"/>
                </a:cubicBezTo>
                <a:cubicBezTo>
                  <a:pt x="6478051" y="5378305"/>
                  <a:pt x="6472000" y="5352580"/>
                  <a:pt x="6468351" y="5321138"/>
                </a:cubicBezTo>
                <a:cubicBezTo>
                  <a:pt x="6464702" y="5289696"/>
                  <a:pt x="6457851" y="5261583"/>
                  <a:pt x="6453128" y="5258664"/>
                </a:cubicBezTo>
                <a:cubicBezTo>
                  <a:pt x="6448404" y="5255745"/>
                  <a:pt x="6444540" y="5226404"/>
                  <a:pt x="6444540" y="5193463"/>
                </a:cubicBezTo>
                <a:cubicBezTo>
                  <a:pt x="6444540" y="5147392"/>
                  <a:pt x="6440176" y="5128539"/>
                  <a:pt x="6425633" y="5111770"/>
                </a:cubicBezTo>
                <a:cubicBezTo>
                  <a:pt x="6413380" y="5097642"/>
                  <a:pt x="6408636" y="5082357"/>
                  <a:pt x="6412155" y="5068337"/>
                </a:cubicBezTo>
                <a:cubicBezTo>
                  <a:pt x="6419433" y="5039339"/>
                  <a:pt x="6398561" y="4998779"/>
                  <a:pt x="6385969" y="5017450"/>
                </a:cubicBezTo>
                <a:cubicBezTo>
                  <a:pt x="6378585" y="5028398"/>
                  <a:pt x="6377394" y="5028212"/>
                  <a:pt x="6378970" y="5016355"/>
                </a:cubicBezTo>
                <a:cubicBezTo>
                  <a:pt x="6380015" y="5008497"/>
                  <a:pt x="6377426" y="4994134"/>
                  <a:pt x="6373217" y="4984438"/>
                </a:cubicBezTo>
                <a:cubicBezTo>
                  <a:pt x="6368259" y="4973015"/>
                  <a:pt x="6369980" y="4964079"/>
                  <a:pt x="6378105" y="4959057"/>
                </a:cubicBezTo>
                <a:cubicBezTo>
                  <a:pt x="6395652" y="4948212"/>
                  <a:pt x="6364948" y="4902055"/>
                  <a:pt x="6340187" y="4902055"/>
                </a:cubicBezTo>
                <a:cubicBezTo>
                  <a:pt x="6311824" y="4902055"/>
                  <a:pt x="6304484" y="4940265"/>
                  <a:pt x="6329030" y="4960141"/>
                </a:cubicBezTo>
                <a:cubicBezTo>
                  <a:pt x="6365108" y="4989354"/>
                  <a:pt x="6345773" y="5004580"/>
                  <a:pt x="6299163" y="4983660"/>
                </a:cubicBezTo>
                <a:cubicBezTo>
                  <a:pt x="6267193" y="4969311"/>
                  <a:pt x="6251213" y="4995733"/>
                  <a:pt x="6257138" y="5053142"/>
                </a:cubicBezTo>
                <a:cubicBezTo>
                  <a:pt x="6261135" y="5091870"/>
                  <a:pt x="6259746" y="5102071"/>
                  <a:pt x="6251587" y="5093912"/>
                </a:cubicBezTo>
                <a:cubicBezTo>
                  <a:pt x="6221676" y="5064002"/>
                  <a:pt x="6185062" y="5100281"/>
                  <a:pt x="6205887" y="5139194"/>
                </a:cubicBezTo>
                <a:cubicBezTo>
                  <a:pt x="6221555" y="5168470"/>
                  <a:pt x="6217977" y="5187805"/>
                  <a:pt x="6196890" y="5187805"/>
                </a:cubicBezTo>
                <a:cubicBezTo>
                  <a:pt x="6186413" y="5187805"/>
                  <a:pt x="6177840" y="5181901"/>
                  <a:pt x="6177840" y="5174684"/>
                </a:cubicBezTo>
                <a:cubicBezTo>
                  <a:pt x="6177840" y="5167467"/>
                  <a:pt x="6171083" y="5155955"/>
                  <a:pt x="6162825" y="5149101"/>
                </a:cubicBezTo>
                <a:cubicBezTo>
                  <a:pt x="6151910" y="5140043"/>
                  <a:pt x="6149475" y="5127758"/>
                  <a:pt x="6153911" y="5104116"/>
                </a:cubicBezTo>
                <a:cubicBezTo>
                  <a:pt x="6158377" y="5080311"/>
                  <a:pt x="6155623" y="5066743"/>
                  <a:pt x="6143637" y="5053499"/>
                </a:cubicBezTo>
                <a:cubicBezTo>
                  <a:pt x="6134631" y="5043548"/>
                  <a:pt x="6130726" y="5035405"/>
                  <a:pt x="6134959" y="5035405"/>
                </a:cubicBezTo>
                <a:cubicBezTo>
                  <a:pt x="6139192" y="5035405"/>
                  <a:pt x="6134112" y="5027904"/>
                  <a:pt x="6123671" y="5018736"/>
                </a:cubicBezTo>
                <a:cubicBezTo>
                  <a:pt x="6113229" y="5009569"/>
                  <a:pt x="6101776" y="4990281"/>
                  <a:pt x="6098219" y="4975874"/>
                </a:cubicBezTo>
                <a:cubicBezTo>
                  <a:pt x="6094222" y="4959685"/>
                  <a:pt x="6085454" y="4949791"/>
                  <a:pt x="6075265" y="4949970"/>
                </a:cubicBezTo>
                <a:cubicBezTo>
                  <a:pt x="6059745" y="4950242"/>
                  <a:pt x="6059756" y="4950829"/>
                  <a:pt x="6075446" y="4959968"/>
                </a:cubicBezTo>
                <a:cubicBezTo>
                  <a:pt x="6091645" y="4969403"/>
                  <a:pt x="6099305" y="5006977"/>
                  <a:pt x="6084971" y="5006684"/>
                </a:cubicBezTo>
                <a:cubicBezTo>
                  <a:pt x="6073319" y="5006446"/>
                  <a:pt x="6057148" y="4993388"/>
                  <a:pt x="6053062" y="4980917"/>
                </a:cubicBezTo>
                <a:cubicBezTo>
                  <a:pt x="6050063" y="4971767"/>
                  <a:pt x="6044314" y="4971767"/>
                  <a:pt x="6026055" y="4980917"/>
                </a:cubicBezTo>
                <a:cubicBezTo>
                  <a:pt x="6004648" y="4991646"/>
                  <a:pt x="6003050" y="4997246"/>
                  <a:pt x="6005355" y="5053485"/>
                </a:cubicBezTo>
                <a:cubicBezTo>
                  <a:pt x="6006818" y="5089185"/>
                  <a:pt x="6013237" y="5119813"/>
                  <a:pt x="6020851" y="5127427"/>
                </a:cubicBezTo>
                <a:cubicBezTo>
                  <a:pt x="6029485" y="5136062"/>
                  <a:pt x="6033238" y="5160113"/>
                  <a:pt x="6032026" y="5199054"/>
                </a:cubicBezTo>
                <a:cubicBezTo>
                  <a:pt x="6030047" y="5262679"/>
                  <a:pt x="6013140" y="5283001"/>
                  <a:pt x="5997159" y="5240967"/>
                </a:cubicBezTo>
                <a:cubicBezTo>
                  <a:pt x="5992018" y="5227445"/>
                  <a:pt x="5981276" y="5216380"/>
                  <a:pt x="5973289" y="5216380"/>
                </a:cubicBezTo>
                <a:cubicBezTo>
                  <a:pt x="5965301" y="5216380"/>
                  <a:pt x="5958765" y="5210410"/>
                  <a:pt x="5958765" y="5203112"/>
                </a:cubicBezTo>
                <a:cubicBezTo>
                  <a:pt x="5958765" y="5189491"/>
                  <a:pt x="5939062" y="5178280"/>
                  <a:pt x="5915123" y="5178280"/>
                </a:cubicBezTo>
                <a:cubicBezTo>
                  <a:pt x="5906222" y="5178280"/>
                  <a:pt x="5901615" y="5188880"/>
                  <a:pt x="5901615" y="5209359"/>
                </a:cubicBezTo>
                <a:cubicBezTo>
                  <a:pt x="5901615" y="5232453"/>
                  <a:pt x="5896109" y="5242853"/>
                  <a:pt x="5880184" y="5249840"/>
                </a:cubicBezTo>
                <a:cubicBezTo>
                  <a:pt x="5863577" y="5257126"/>
                  <a:pt x="5859437" y="5265675"/>
                  <a:pt x="5861792" y="5287818"/>
                </a:cubicBezTo>
                <a:cubicBezTo>
                  <a:pt x="5863464" y="5303534"/>
                  <a:pt x="5865608" y="5335681"/>
                  <a:pt x="5866555" y="5359255"/>
                </a:cubicBezTo>
                <a:cubicBezTo>
                  <a:pt x="5867503" y="5382830"/>
                  <a:pt x="5871976" y="5407849"/>
                  <a:pt x="5876496" y="5414854"/>
                </a:cubicBezTo>
                <a:cubicBezTo>
                  <a:pt x="5886179" y="5429859"/>
                  <a:pt x="5875932" y="5441763"/>
                  <a:pt x="5849228" y="5446534"/>
                </a:cubicBezTo>
                <a:cubicBezTo>
                  <a:pt x="5827718" y="5450377"/>
                  <a:pt x="5817817" y="5488816"/>
                  <a:pt x="5834134" y="5505134"/>
                </a:cubicBezTo>
                <a:cubicBezTo>
                  <a:pt x="5839816" y="5510816"/>
                  <a:pt x="5844972" y="5532825"/>
                  <a:pt x="5845592" y="5554041"/>
                </a:cubicBezTo>
                <a:cubicBezTo>
                  <a:pt x="5846632" y="5589649"/>
                  <a:pt x="5847186" y="5590419"/>
                  <a:pt x="5852781" y="5564043"/>
                </a:cubicBezTo>
                <a:cubicBezTo>
                  <a:pt x="5857586" y="5541394"/>
                  <a:pt x="5864545" y="5534816"/>
                  <a:pt x="5886335" y="5532324"/>
                </a:cubicBezTo>
                <a:cubicBezTo>
                  <a:pt x="5911981" y="5529392"/>
                  <a:pt x="5913461" y="5531009"/>
                  <a:pt x="5908379" y="5556415"/>
                </a:cubicBezTo>
                <a:cubicBezTo>
                  <a:pt x="5903935" y="5578635"/>
                  <a:pt x="5908098" y="5587762"/>
                  <a:pt x="5930993" y="5605989"/>
                </a:cubicBezTo>
                <a:cubicBezTo>
                  <a:pt x="5946427" y="5618277"/>
                  <a:pt x="5958314" y="5633154"/>
                  <a:pt x="5957408" y="5639049"/>
                </a:cubicBezTo>
                <a:cubicBezTo>
                  <a:pt x="5956502" y="5644944"/>
                  <a:pt x="5959149" y="5657557"/>
                  <a:pt x="5963290" y="5667077"/>
                </a:cubicBezTo>
                <a:cubicBezTo>
                  <a:pt x="5967520" y="5676800"/>
                  <a:pt x="5966610" y="5688595"/>
                  <a:pt x="5961213" y="5693992"/>
                </a:cubicBezTo>
                <a:cubicBezTo>
                  <a:pt x="5954755" y="5700451"/>
                  <a:pt x="5948179" y="5693765"/>
                  <a:pt x="5941146" y="5673589"/>
                </a:cubicBezTo>
                <a:cubicBezTo>
                  <a:pt x="5935392" y="5657084"/>
                  <a:pt x="5920592" y="5631586"/>
                  <a:pt x="5908256" y="5616926"/>
                </a:cubicBezTo>
                <a:lnTo>
                  <a:pt x="5885829" y="5590272"/>
                </a:lnTo>
                <a:lnTo>
                  <a:pt x="5876897" y="5615258"/>
                </a:lnTo>
                <a:cubicBezTo>
                  <a:pt x="5868211" y="5639551"/>
                  <a:pt x="5878583" y="5713243"/>
                  <a:pt x="5896186" y="5752304"/>
                </a:cubicBezTo>
                <a:cubicBezTo>
                  <a:pt x="5900353" y="5761550"/>
                  <a:pt x="5901539" y="5777619"/>
                  <a:pt x="5898820" y="5788013"/>
                </a:cubicBezTo>
                <a:cubicBezTo>
                  <a:pt x="5896103" y="5798407"/>
                  <a:pt x="5897762" y="5809311"/>
                  <a:pt x="5902509" y="5812245"/>
                </a:cubicBezTo>
                <a:cubicBezTo>
                  <a:pt x="5917172" y="5821307"/>
                  <a:pt x="5912504" y="5864080"/>
                  <a:pt x="5896853" y="5864080"/>
                </a:cubicBezTo>
                <a:cubicBezTo>
                  <a:pt x="5888994" y="5864080"/>
                  <a:pt x="5882565" y="5858508"/>
                  <a:pt x="5882565" y="5851698"/>
                </a:cubicBezTo>
                <a:cubicBezTo>
                  <a:pt x="5882565" y="5844887"/>
                  <a:pt x="5877814" y="5834564"/>
                  <a:pt x="5872008" y="5828758"/>
                </a:cubicBezTo>
                <a:cubicBezTo>
                  <a:pt x="5866201" y="5822951"/>
                  <a:pt x="5859689" y="5795644"/>
                  <a:pt x="5857535" y="5768074"/>
                </a:cubicBezTo>
                <a:cubicBezTo>
                  <a:pt x="5855382" y="5740505"/>
                  <a:pt x="5850008" y="5713323"/>
                  <a:pt x="5845593" y="5707670"/>
                </a:cubicBezTo>
                <a:cubicBezTo>
                  <a:pt x="5841179" y="5702018"/>
                  <a:pt x="5834499" y="5684534"/>
                  <a:pt x="5830749" y="5668818"/>
                </a:cubicBezTo>
                <a:cubicBezTo>
                  <a:pt x="5826999" y="5653102"/>
                  <a:pt x="5818411" y="5633813"/>
                  <a:pt x="5811665" y="5625955"/>
                </a:cubicBezTo>
                <a:cubicBezTo>
                  <a:pt x="5804919" y="5618097"/>
                  <a:pt x="5796552" y="5599697"/>
                  <a:pt x="5793073" y="5585066"/>
                </a:cubicBezTo>
                <a:cubicBezTo>
                  <a:pt x="5785053" y="5551340"/>
                  <a:pt x="5761919" y="5541904"/>
                  <a:pt x="5744434" y="5565229"/>
                </a:cubicBezTo>
                <a:cubicBezTo>
                  <a:pt x="5732897" y="5580621"/>
                  <a:pt x="5732960" y="5584556"/>
                  <a:pt x="5744891" y="5593668"/>
                </a:cubicBezTo>
                <a:cubicBezTo>
                  <a:pt x="5752508" y="5599484"/>
                  <a:pt x="5758739" y="5616082"/>
                  <a:pt x="5758739" y="5630553"/>
                </a:cubicBezTo>
                <a:cubicBezTo>
                  <a:pt x="5758739" y="5652859"/>
                  <a:pt x="5756566" y="5655059"/>
                  <a:pt x="5744452" y="5645005"/>
                </a:cubicBezTo>
                <a:cubicBezTo>
                  <a:pt x="5736594" y="5638483"/>
                  <a:pt x="5730164" y="5627378"/>
                  <a:pt x="5730164" y="5620325"/>
                </a:cubicBezTo>
                <a:cubicBezTo>
                  <a:pt x="5730164" y="5613273"/>
                  <a:pt x="5724189" y="5609796"/>
                  <a:pt x="5716886" y="5612599"/>
                </a:cubicBezTo>
                <a:cubicBezTo>
                  <a:pt x="5706826" y="5616459"/>
                  <a:pt x="5701981" y="5603685"/>
                  <a:pt x="5696901" y="5559912"/>
                </a:cubicBezTo>
                <a:cubicBezTo>
                  <a:pt x="5693213" y="5528132"/>
                  <a:pt x="5686329" y="5502130"/>
                  <a:pt x="5681605" y="5502130"/>
                </a:cubicBezTo>
                <a:cubicBezTo>
                  <a:pt x="5676880" y="5502130"/>
                  <a:pt x="5672920" y="5490343"/>
                  <a:pt x="5672803" y="5475936"/>
                </a:cubicBezTo>
                <a:cubicBezTo>
                  <a:pt x="5672521" y="5441097"/>
                  <a:pt x="5642233" y="5402034"/>
                  <a:pt x="5621630" y="5409940"/>
                </a:cubicBezTo>
                <a:cubicBezTo>
                  <a:pt x="5598007" y="5419005"/>
                  <a:pt x="5592575" y="5443558"/>
                  <a:pt x="5609947" y="5462754"/>
                </a:cubicBezTo>
                <a:cubicBezTo>
                  <a:pt x="5628645" y="5483414"/>
                  <a:pt x="5630346" y="5521180"/>
                  <a:pt x="5612579" y="5521180"/>
                </a:cubicBezTo>
                <a:cubicBezTo>
                  <a:pt x="5595223" y="5521180"/>
                  <a:pt x="5568240" y="5490105"/>
                  <a:pt x="5568240" y="5470117"/>
                </a:cubicBezTo>
                <a:cubicBezTo>
                  <a:pt x="5568240" y="5461193"/>
                  <a:pt x="5558596" y="5450265"/>
                  <a:pt x="5546809" y="5445832"/>
                </a:cubicBezTo>
                <a:cubicBezTo>
                  <a:pt x="5519571" y="5435591"/>
                  <a:pt x="5503149" y="5458651"/>
                  <a:pt x="5519283" y="5484486"/>
                </a:cubicBezTo>
                <a:cubicBezTo>
                  <a:pt x="5538099" y="5514615"/>
                  <a:pt x="5532795" y="5572090"/>
                  <a:pt x="5509877" y="5586402"/>
                </a:cubicBezTo>
                <a:cubicBezTo>
                  <a:pt x="5491875" y="5597645"/>
                  <a:pt x="5490287" y="5604782"/>
                  <a:pt x="5495646" y="5650379"/>
                </a:cubicBezTo>
                <a:lnTo>
                  <a:pt x="5501678" y="5701702"/>
                </a:lnTo>
                <a:lnTo>
                  <a:pt x="5473766" y="5696119"/>
                </a:lnTo>
                <a:cubicBezTo>
                  <a:pt x="5434323" y="5688230"/>
                  <a:pt x="5419910" y="5705484"/>
                  <a:pt x="5423943" y="5755760"/>
                </a:cubicBezTo>
                <a:cubicBezTo>
                  <a:pt x="5426502" y="5787662"/>
                  <a:pt x="5423991" y="5797405"/>
                  <a:pt x="5413203" y="5797405"/>
                </a:cubicBezTo>
                <a:cubicBezTo>
                  <a:pt x="5393832" y="5797405"/>
                  <a:pt x="5378980" y="5777413"/>
                  <a:pt x="5371843" y="5741729"/>
                </a:cubicBezTo>
                <a:cubicBezTo>
                  <a:pt x="5368538" y="5725202"/>
                  <a:pt x="5362503" y="5711680"/>
                  <a:pt x="5358431" y="5711680"/>
                </a:cubicBezTo>
                <a:cubicBezTo>
                  <a:pt x="5354360" y="5711680"/>
                  <a:pt x="5346429" y="5698487"/>
                  <a:pt x="5340808" y="5682362"/>
                </a:cubicBezTo>
                <a:cubicBezTo>
                  <a:pt x="5329624" y="5650278"/>
                  <a:pt x="5298219" y="5646050"/>
                  <a:pt x="5295475" y="5676258"/>
                </a:cubicBezTo>
                <a:cubicBezTo>
                  <a:pt x="5294399" y="5688107"/>
                  <a:pt x="5295268" y="5688771"/>
                  <a:pt x="5298445" y="5678529"/>
                </a:cubicBezTo>
                <a:cubicBezTo>
                  <a:pt x="5303398" y="5662570"/>
                  <a:pt x="5330115" y="5658394"/>
                  <a:pt x="5330115" y="5673580"/>
                </a:cubicBezTo>
                <a:cubicBezTo>
                  <a:pt x="5330115" y="5678819"/>
                  <a:pt x="5326901" y="5683132"/>
                  <a:pt x="5322971" y="5683166"/>
                </a:cubicBezTo>
                <a:cubicBezTo>
                  <a:pt x="5319042" y="5683194"/>
                  <a:pt x="5308327" y="5696405"/>
                  <a:pt x="5299159" y="5712512"/>
                </a:cubicBezTo>
                <a:cubicBezTo>
                  <a:pt x="5276440" y="5752428"/>
                  <a:pt x="5277255" y="5814444"/>
                  <a:pt x="5300767" y="5834835"/>
                </a:cubicBezTo>
                <a:cubicBezTo>
                  <a:pt x="5311627" y="5844253"/>
                  <a:pt x="5324061" y="5875631"/>
                  <a:pt x="5331407" y="5912152"/>
                </a:cubicBezTo>
                <a:cubicBezTo>
                  <a:pt x="5338206" y="5945958"/>
                  <a:pt x="5347578" y="5976293"/>
                  <a:pt x="5352235" y="5979563"/>
                </a:cubicBezTo>
                <a:cubicBezTo>
                  <a:pt x="5356890" y="5982833"/>
                  <a:pt x="5353948" y="5995812"/>
                  <a:pt x="5345697" y="6008406"/>
                </a:cubicBezTo>
                <a:cubicBezTo>
                  <a:pt x="5330364" y="6031806"/>
                  <a:pt x="5327870" y="6150760"/>
                  <a:pt x="5342407" y="6165297"/>
                </a:cubicBezTo>
                <a:cubicBezTo>
                  <a:pt x="5352843" y="6175733"/>
                  <a:pt x="5350393" y="6233672"/>
                  <a:pt x="5339223" y="6240576"/>
                </a:cubicBezTo>
                <a:cubicBezTo>
                  <a:pt x="5324371" y="6249755"/>
                  <a:pt x="5301540" y="6226670"/>
                  <a:pt x="5301540" y="6202473"/>
                </a:cubicBezTo>
                <a:cubicBezTo>
                  <a:pt x="5301540" y="6168209"/>
                  <a:pt x="5281728" y="6121255"/>
                  <a:pt x="5267271" y="6121255"/>
                </a:cubicBezTo>
                <a:cubicBezTo>
                  <a:pt x="5259925" y="6121255"/>
                  <a:pt x="5253380" y="6116969"/>
                  <a:pt x="5252724" y="6111730"/>
                </a:cubicBezTo>
                <a:cubicBezTo>
                  <a:pt x="5252069" y="6106491"/>
                  <a:pt x="5250462" y="6097919"/>
                  <a:pt x="5249153" y="6092680"/>
                </a:cubicBezTo>
                <a:cubicBezTo>
                  <a:pt x="5247843" y="6087441"/>
                  <a:pt x="5246236" y="6051315"/>
                  <a:pt x="5245581" y="6012398"/>
                </a:cubicBezTo>
                <a:cubicBezTo>
                  <a:pt x="5244690" y="5959469"/>
                  <a:pt x="5240282" y="5937532"/>
                  <a:pt x="5228083" y="5925334"/>
                </a:cubicBezTo>
                <a:cubicBezTo>
                  <a:pt x="5219115" y="5916365"/>
                  <a:pt x="5211134" y="5904272"/>
                  <a:pt x="5210349" y="5898460"/>
                </a:cubicBezTo>
                <a:cubicBezTo>
                  <a:pt x="5209564" y="5892648"/>
                  <a:pt x="5205813" y="5851459"/>
                  <a:pt x="5202014" y="5806930"/>
                </a:cubicBezTo>
                <a:cubicBezTo>
                  <a:pt x="5194863" y="5723121"/>
                  <a:pt x="5182493" y="5698616"/>
                  <a:pt x="5143553" y="5691117"/>
                </a:cubicBezTo>
                <a:cubicBezTo>
                  <a:pt x="5133649" y="5689209"/>
                  <a:pt x="5124010" y="5679126"/>
                  <a:pt x="5122131" y="5668708"/>
                </a:cubicBezTo>
                <a:cubicBezTo>
                  <a:pt x="5117209" y="5641408"/>
                  <a:pt x="5106066" y="5632752"/>
                  <a:pt x="5084614" y="5639561"/>
                </a:cubicBezTo>
                <a:cubicBezTo>
                  <a:pt x="5068353" y="5644722"/>
                  <a:pt x="5065777" y="5654230"/>
                  <a:pt x="5065655" y="5709563"/>
                </a:cubicBezTo>
                <a:cubicBezTo>
                  <a:pt x="5065579" y="5744779"/>
                  <a:pt x="5068735" y="5777879"/>
                  <a:pt x="5072673" y="5783118"/>
                </a:cubicBezTo>
                <a:cubicBezTo>
                  <a:pt x="5083090" y="5796975"/>
                  <a:pt x="5092753" y="5881534"/>
                  <a:pt x="5084502" y="5886634"/>
                </a:cubicBezTo>
                <a:cubicBezTo>
                  <a:pt x="5071791" y="5894489"/>
                  <a:pt x="5047651" y="5869340"/>
                  <a:pt x="5039998" y="5840268"/>
                </a:cubicBezTo>
                <a:cubicBezTo>
                  <a:pt x="5035861" y="5824552"/>
                  <a:pt x="5033337" y="5786431"/>
                  <a:pt x="5034388" y="5755556"/>
                </a:cubicBezTo>
                <a:cubicBezTo>
                  <a:pt x="5036356" y="5697766"/>
                  <a:pt x="5028511" y="5683551"/>
                  <a:pt x="4994487" y="5683251"/>
                </a:cubicBezTo>
                <a:cubicBezTo>
                  <a:pt x="4976154" y="5683089"/>
                  <a:pt x="4945211" y="5745283"/>
                  <a:pt x="4955412" y="5761789"/>
                </a:cubicBezTo>
                <a:cubicBezTo>
                  <a:pt x="4959013" y="5767614"/>
                  <a:pt x="4957002" y="5768942"/>
                  <a:pt x="4950587" y="5764977"/>
                </a:cubicBezTo>
                <a:cubicBezTo>
                  <a:pt x="4944071" y="5760950"/>
                  <a:pt x="4939590" y="5764232"/>
                  <a:pt x="4939590" y="5773030"/>
                </a:cubicBezTo>
                <a:cubicBezTo>
                  <a:pt x="4939590" y="5781198"/>
                  <a:pt x="4934964" y="5787880"/>
                  <a:pt x="4929308" y="5787880"/>
                </a:cubicBezTo>
                <a:cubicBezTo>
                  <a:pt x="4922839" y="5787880"/>
                  <a:pt x="4921354" y="5777284"/>
                  <a:pt x="4925303" y="5759305"/>
                </a:cubicBezTo>
                <a:cubicBezTo>
                  <a:pt x="4929439" y="5740472"/>
                  <a:pt x="4927841" y="5730730"/>
                  <a:pt x="4920617" y="5730730"/>
                </a:cubicBezTo>
                <a:cubicBezTo>
                  <a:pt x="4914587" y="5730730"/>
                  <a:pt x="4902673" y="5723749"/>
                  <a:pt x="4894141" y="5715217"/>
                </a:cubicBezTo>
                <a:cubicBezTo>
                  <a:pt x="4879806" y="5700882"/>
                  <a:pt x="4880286" y="5698360"/>
                  <a:pt x="4900452" y="5682031"/>
                </a:cubicBezTo>
                <a:cubicBezTo>
                  <a:pt x="4919032" y="5666985"/>
                  <a:pt x="4921442" y="5658392"/>
                  <a:pt x="4916661" y="5624218"/>
                </a:cubicBezTo>
                <a:cubicBezTo>
                  <a:pt x="4913574" y="5602140"/>
                  <a:pt x="4906754" y="5579784"/>
                  <a:pt x="4901506" y="5574536"/>
                </a:cubicBezTo>
                <a:cubicBezTo>
                  <a:pt x="4896258" y="5569289"/>
                  <a:pt x="4891965" y="5558088"/>
                  <a:pt x="4891965" y="5549646"/>
                </a:cubicBezTo>
                <a:cubicBezTo>
                  <a:pt x="4891965" y="5541204"/>
                  <a:pt x="4883393" y="5525096"/>
                  <a:pt x="4872915" y="5513850"/>
                </a:cubicBezTo>
                <a:cubicBezTo>
                  <a:pt x="4862437" y="5502603"/>
                  <a:pt x="4853865" y="5484650"/>
                  <a:pt x="4853865" y="5473953"/>
                </a:cubicBezTo>
                <a:cubicBezTo>
                  <a:pt x="4853865" y="5463257"/>
                  <a:pt x="4850650" y="5454128"/>
                  <a:pt x="4846721" y="5453668"/>
                </a:cubicBezTo>
                <a:cubicBezTo>
                  <a:pt x="4842792" y="5453208"/>
                  <a:pt x="4824576" y="5452136"/>
                  <a:pt x="4806240" y="5451287"/>
                </a:cubicBezTo>
                <a:cubicBezTo>
                  <a:pt x="4773464" y="5449769"/>
                  <a:pt x="4772948" y="5450332"/>
                  <a:pt x="4775604" y="5484718"/>
                </a:cubicBezTo>
                <a:cubicBezTo>
                  <a:pt x="4777804" y="5513214"/>
                  <a:pt x="4774588" y="5520873"/>
                  <a:pt x="4758246" y="5526060"/>
                </a:cubicBezTo>
                <a:cubicBezTo>
                  <a:pt x="4745314" y="5530164"/>
                  <a:pt x="4740163" y="5537574"/>
                  <a:pt x="4743747" y="5546914"/>
                </a:cubicBezTo>
                <a:cubicBezTo>
                  <a:pt x="4747828" y="5557548"/>
                  <a:pt x="4744986" y="5559743"/>
                  <a:pt x="4733063" y="5555168"/>
                </a:cubicBezTo>
                <a:cubicBezTo>
                  <a:pt x="4719221" y="5549857"/>
                  <a:pt x="4719550" y="5551951"/>
                  <a:pt x="4735284" y="5569337"/>
                </a:cubicBezTo>
                <a:cubicBezTo>
                  <a:pt x="4749897" y="5585484"/>
                  <a:pt x="4761208" y="5588738"/>
                  <a:pt x="4789519" y="5584941"/>
                </a:cubicBezTo>
                <a:cubicBezTo>
                  <a:pt x="4824421" y="5580260"/>
                  <a:pt x="4825290" y="5580885"/>
                  <a:pt x="4825290" y="5610669"/>
                </a:cubicBezTo>
                <a:cubicBezTo>
                  <a:pt x="4825290" y="5627459"/>
                  <a:pt x="4830180" y="5646085"/>
                  <a:pt x="4836156" y="5652061"/>
                </a:cubicBezTo>
                <a:cubicBezTo>
                  <a:pt x="4850132" y="5666038"/>
                  <a:pt x="4853577" y="5778407"/>
                  <a:pt x="4840023" y="5778209"/>
                </a:cubicBezTo>
                <a:cubicBezTo>
                  <a:pt x="4818361" y="5777892"/>
                  <a:pt x="4808590" y="5762058"/>
                  <a:pt x="4801908" y="5716443"/>
                </a:cubicBezTo>
                <a:cubicBezTo>
                  <a:pt x="4792637" y="5653149"/>
                  <a:pt x="4784463" y="5644094"/>
                  <a:pt x="4748759" y="5657571"/>
                </a:cubicBezTo>
                <a:cubicBezTo>
                  <a:pt x="4714223" y="5670607"/>
                  <a:pt x="4703012" y="5661292"/>
                  <a:pt x="4665224" y="5588164"/>
                </a:cubicBezTo>
                <a:cubicBezTo>
                  <a:pt x="4633077" y="5525952"/>
                  <a:pt x="4614357" y="5511677"/>
                  <a:pt x="4592968" y="5533067"/>
                </a:cubicBezTo>
                <a:cubicBezTo>
                  <a:pt x="4577610" y="5548424"/>
                  <a:pt x="4581225" y="5578330"/>
                  <a:pt x="4598439" y="5578330"/>
                </a:cubicBezTo>
                <a:cubicBezTo>
                  <a:pt x="4603519" y="5578330"/>
                  <a:pt x="4606348" y="5593731"/>
                  <a:pt x="4604726" y="5612554"/>
                </a:cubicBezTo>
                <a:cubicBezTo>
                  <a:pt x="4602661" y="5636526"/>
                  <a:pt x="4606722" y="5650394"/>
                  <a:pt x="4618284" y="5658848"/>
                </a:cubicBezTo>
                <a:cubicBezTo>
                  <a:pt x="4627362" y="5665486"/>
                  <a:pt x="4634790" y="5680090"/>
                  <a:pt x="4634790" y="5691299"/>
                </a:cubicBezTo>
                <a:cubicBezTo>
                  <a:pt x="4634790" y="5707566"/>
                  <a:pt x="4629058" y="5711680"/>
                  <a:pt x="4606396" y="5711680"/>
                </a:cubicBezTo>
                <a:cubicBezTo>
                  <a:pt x="4584225" y="5711680"/>
                  <a:pt x="4576722" y="5716783"/>
                  <a:pt x="4572158" y="5734968"/>
                </a:cubicBezTo>
                <a:cubicBezTo>
                  <a:pt x="4568943" y="5747776"/>
                  <a:pt x="4559218" y="5760138"/>
                  <a:pt x="4550545" y="5762438"/>
                </a:cubicBezTo>
                <a:cubicBezTo>
                  <a:pt x="4539411" y="5765391"/>
                  <a:pt x="4540886" y="5766945"/>
                  <a:pt x="4555567" y="5767726"/>
                </a:cubicBezTo>
                <a:cubicBezTo>
                  <a:pt x="4567006" y="5768333"/>
                  <a:pt x="4578954" y="5777014"/>
                  <a:pt x="4582132" y="5787028"/>
                </a:cubicBezTo>
                <a:cubicBezTo>
                  <a:pt x="4585309" y="5797037"/>
                  <a:pt x="4598690" y="5812291"/>
                  <a:pt x="4611869" y="5820926"/>
                </a:cubicBezTo>
                <a:cubicBezTo>
                  <a:pt x="4632175" y="5834231"/>
                  <a:pt x="4635388" y="5842717"/>
                  <a:pt x="4632929" y="5876547"/>
                </a:cubicBezTo>
                <a:cubicBezTo>
                  <a:pt x="4629651" y="5921646"/>
                  <a:pt x="4603579" y="5933858"/>
                  <a:pt x="4598540" y="5892655"/>
                </a:cubicBezTo>
                <a:cubicBezTo>
                  <a:pt x="4591060" y="5831484"/>
                  <a:pt x="4578504" y="5811838"/>
                  <a:pt x="4539016" y="5799514"/>
                </a:cubicBezTo>
                <a:cubicBezTo>
                  <a:pt x="4497566" y="5786578"/>
                  <a:pt x="4482390" y="5790108"/>
                  <a:pt x="4482390" y="5812687"/>
                </a:cubicBezTo>
                <a:cubicBezTo>
                  <a:pt x="4482390" y="5823699"/>
                  <a:pt x="4475008" y="5825459"/>
                  <a:pt x="4449153" y="5820608"/>
                </a:cubicBezTo>
                <a:cubicBezTo>
                  <a:pt x="4423468" y="5815789"/>
                  <a:pt x="4414580" y="5817856"/>
                  <a:pt x="4410034" y="5829701"/>
                </a:cubicBezTo>
                <a:cubicBezTo>
                  <a:pt x="4401780" y="5851212"/>
                  <a:pt x="4377615" y="5848857"/>
                  <a:pt x="4377615" y="5826542"/>
                </a:cubicBezTo>
                <a:cubicBezTo>
                  <a:pt x="4377615" y="5816374"/>
                  <a:pt x="4373259" y="5805362"/>
                  <a:pt x="4367935" y="5802072"/>
                </a:cubicBezTo>
                <a:cubicBezTo>
                  <a:pt x="4362610" y="5798781"/>
                  <a:pt x="4360932" y="5791756"/>
                  <a:pt x="4364205" y="5786461"/>
                </a:cubicBezTo>
                <a:cubicBezTo>
                  <a:pt x="4367478" y="5781165"/>
                  <a:pt x="4361118" y="5770503"/>
                  <a:pt x="4350073" y="5762767"/>
                </a:cubicBezTo>
                <a:cubicBezTo>
                  <a:pt x="4336501" y="5753261"/>
                  <a:pt x="4329990" y="5738444"/>
                  <a:pt x="4329990" y="5717069"/>
                </a:cubicBezTo>
                <a:cubicBezTo>
                  <a:pt x="4329990" y="5678041"/>
                  <a:pt x="4308286" y="5656020"/>
                  <a:pt x="4287128" y="5673580"/>
                </a:cubicBezTo>
                <a:cubicBezTo>
                  <a:pt x="4279270" y="5680102"/>
                  <a:pt x="4272840" y="5691342"/>
                  <a:pt x="4272840" y="5698559"/>
                </a:cubicBezTo>
                <a:cubicBezTo>
                  <a:pt x="4272840" y="5705776"/>
                  <a:pt x="4266411" y="5711680"/>
                  <a:pt x="4258553" y="5711680"/>
                </a:cubicBezTo>
                <a:cubicBezTo>
                  <a:pt x="4250695" y="5711680"/>
                  <a:pt x="4244265" y="5707394"/>
                  <a:pt x="4244265" y="5702155"/>
                </a:cubicBezTo>
                <a:cubicBezTo>
                  <a:pt x="4244265" y="5696916"/>
                  <a:pt x="4231406" y="5692630"/>
                  <a:pt x="4215690" y="5692630"/>
                </a:cubicBezTo>
                <a:cubicBezTo>
                  <a:pt x="4191823" y="5692630"/>
                  <a:pt x="4187115" y="5688838"/>
                  <a:pt x="4187115" y="5669611"/>
                </a:cubicBezTo>
                <a:cubicBezTo>
                  <a:pt x="4187115" y="5656951"/>
                  <a:pt x="4191490" y="5645135"/>
                  <a:pt x="4196837" y="5643352"/>
                </a:cubicBezTo>
                <a:cubicBezTo>
                  <a:pt x="4211467" y="5638475"/>
                  <a:pt x="4185645" y="5588891"/>
                  <a:pt x="4165001" y="5582220"/>
                </a:cubicBezTo>
                <a:cubicBezTo>
                  <a:pt x="4143634" y="5575316"/>
                  <a:pt x="4110915" y="5603045"/>
                  <a:pt x="4110915" y="5628058"/>
                </a:cubicBezTo>
                <a:cubicBezTo>
                  <a:pt x="4110915" y="5638068"/>
                  <a:pt x="4115352" y="5654548"/>
                  <a:pt x="4120775" y="5664681"/>
                </a:cubicBezTo>
                <a:cubicBezTo>
                  <a:pt x="4132361" y="5686330"/>
                  <a:pt x="4113069" y="5690974"/>
                  <a:pt x="4093373" y="5671279"/>
                </a:cubicBezTo>
                <a:cubicBezTo>
                  <a:pt x="4083954" y="5661860"/>
                  <a:pt x="4079718" y="5662345"/>
                  <a:pt x="4072564" y="5673660"/>
                </a:cubicBezTo>
                <a:cubicBezTo>
                  <a:pt x="4061141" y="5691729"/>
                  <a:pt x="4060656" y="5721205"/>
                  <a:pt x="4071782" y="5721205"/>
                </a:cubicBezTo>
                <a:cubicBezTo>
                  <a:pt x="4076453" y="5721205"/>
                  <a:pt x="4082964" y="5731921"/>
                  <a:pt x="4086251" y="5745018"/>
                </a:cubicBezTo>
                <a:cubicBezTo>
                  <a:pt x="4089538" y="5758114"/>
                  <a:pt x="4096432" y="5768830"/>
                  <a:pt x="4101571" y="5768830"/>
                </a:cubicBezTo>
                <a:cubicBezTo>
                  <a:pt x="4106710" y="5768830"/>
                  <a:pt x="4110915" y="5779293"/>
                  <a:pt x="4110915" y="5792080"/>
                </a:cubicBezTo>
                <a:cubicBezTo>
                  <a:pt x="4110915" y="5804868"/>
                  <a:pt x="4115427" y="5818120"/>
                  <a:pt x="4120942" y="5821529"/>
                </a:cubicBezTo>
                <a:cubicBezTo>
                  <a:pt x="4126458" y="5824937"/>
                  <a:pt x="4129384" y="5832485"/>
                  <a:pt x="4127445" y="5838301"/>
                </a:cubicBezTo>
                <a:cubicBezTo>
                  <a:pt x="4121792" y="5855262"/>
                  <a:pt x="4151320" y="5883130"/>
                  <a:pt x="4174944" y="5883130"/>
                </a:cubicBezTo>
                <a:cubicBezTo>
                  <a:pt x="4187879" y="5883130"/>
                  <a:pt x="4196640" y="5888900"/>
                  <a:pt x="4196640" y="5897418"/>
                </a:cubicBezTo>
                <a:cubicBezTo>
                  <a:pt x="4196640" y="5905276"/>
                  <a:pt x="4200926" y="5911705"/>
                  <a:pt x="4206165" y="5911705"/>
                </a:cubicBezTo>
                <a:cubicBezTo>
                  <a:pt x="4211404" y="5911705"/>
                  <a:pt x="4215690" y="5920127"/>
                  <a:pt x="4215690" y="5930420"/>
                </a:cubicBezTo>
                <a:cubicBezTo>
                  <a:pt x="4215690" y="5940713"/>
                  <a:pt x="4224262" y="5953723"/>
                  <a:pt x="4234740" y="5959330"/>
                </a:cubicBezTo>
                <a:cubicBezTo>
                  <a:pt x="4265152" y="5975606"/>
                  <a:pt x="4258012" y="5991131"/>
                  <a:pt x="4223307" y="5984190"/>
                </a:cubicBezTo>
                <a:cubicBezTo>
                  <a:pt x="4206542" y="5980837"/>
                  <a:pt x="4190468" y="5974844"/>
                  <a:pt x="4187588" y="5970873"/>
                </a:cubicBezTo>
                <a:cubicBezTo>
                  <a:pt x="4184708" y="5966902"/>
                  <a:pt x="4170374" y="5956027"/>
                  <a:pt x="4155733" y="5946706"/>
                </a:cubicBezTo>
                <a:cubicBezTo>
                  <a:pt x="4141093" y="5937385"/>
                  <a:pt x="4125003" y="5918945"/>
                  <a:pt x="4119978" y="5905727"/>
                </a:cubicBezTo>
                <a:cubicBezTo>
                  <a:pt x="4109399" y="5877902"/>
                  <a:pt x="4088192" y="5854555"/>
                  <a:pt x="4073495" y="5854555"/>
                </a:cubicBezTo>
                <a:cubicBezTo>
                  <a:pt x="4067882" y="5854555"/>
                  <a:pt x="4063290" y="5846289"/>
                  <a:pt x="4063290" y="5836186"/>
                </a:cubicBezTo>
                <a:cubicBezTo>
                  <a:pt x="4063290" y="5826082"/>
                  <a:pt x="4057692" y="5812152"/>
                  <a:pt x="4050851" y="5805230"/>
                </a:cubicBezTo>
                <a:cubicBezTo>
                  <a:pt x="4044009" y="5798307"/>
                  <a:pt x="4035571" y="5785142"/>
                  <a:pt x="4032100" y="5775974"/>
                </a:cubicBezTo>
                <a:cubicBezTo>
                  <a:pt x="4024139" y="5754951"/>
                  <a:pt x="3988460" y="5754177"/>
                  <a:pt x="3980525" y="5774855"/>
                </a:cubicBezTo>
                <a:cubicBezTo>
                  <a:pt x="3977243" y="5783407"/>
                  <a:pt x="3979819" y="5798826"/>
                  <a:pt x="3986247" y="5809120"/>
                </a:cubicBezTo>
                <a:cubicBezTo>
                  <a:pt x="3992675" y="5819413"/>
                  <a:pt x="3995262" y="5830508"/>
                  <a:pt x="3991995" y="5833776"/>
                </a:cubicBezTo>
                <a:cubicBezTo>
                  <a:pt x="3988727" y="5837043"/>
                  <a:pt x="3982480" y="5833933"/>
                  <a:pt x="3978112" y="5826866"/>
                </a:cubicBezTo>
                <a:cubicBezTo>
                  <a:pt x="3967521" y="5809728"/>
                  <a:pt x="3948990" y="5822212"/>
                  <a:pt x="3948990" y="5846484"/>
                </a:cubicBezTo>
                <a:cubicBezTo>
                  <a:pt x="3948990" y="5857853"/>
                  <a:pt x="3956864" y="5867923"/>
                  <a:pt x="3968040" y="5870845"/>
                </a:cubicBezTo>
                <a:cubicBezTo>
                  <a:pt x="3980500" y="5874104"/>
                  <a:pt x="3987090" y="5883838"/>
                  <a:pt x="3987090" y="5898983"/>
                </a:cubicBezTo>
                <a:cubicBezTo>
                  <a:pt x="3987090" y="5923336"/>
                  <a:pt x="4028330" y="5968855"/>
                  <a:pt x="4050393" y="5968855"/>
                </a:cubicBezTo>
                <a:cubicBezTo>
                  <a:pt x="4057486" y="5968855"/>
                  <a:pt x="4063290" y="5977428"/>
                  <a:pt x="4063290" y="5987905"/>
                </a:cubicBezTo>
                <a:cubicBezTo>
                  <a:pt x="4063290" y="6001614"/>
                  <a:pt x="4056940" y="6006955"/>
                  <a:pt x="4040644" y="6006955"/>
                </a:cubicBezTo>
                <a:cubicBezTo>
                  <a:pt x="4028188" y="6006955"/>
                  <a:pt x="4012662" y="6013384"/>
                  <a:pt x="4006140" y="6021243"/>
                </a:cubicBezTo>
                <a:cubicBezTo>
                  <a:pt x="3999618" y="6029101"/>
                  <a:pt x="3990521" y="6035530"/>
                  <a:pt x="3985924" y="6035530"/>
                </a:cubicBezTo>
                <a:cubicBezTo>
                  <a:pt x="3981326" y="6035530"/>
                  <a:pt x="3977565" y="6029101"/>
                  <a:pt x="3977565" y="6021243"/>
                </a:cubicBezTo>
                <a:cubicBezTo>
                  <a:pt x="3977565" y="6013384"/>
                  <a:pt x="3973279" y="6006955"/>
                  <a:pt x="3968040" y="6006955"/>
                </a:cubicBezTo>
                <a:cubicBezTo>
                  <a:pt x="3962801" y="6006955"/>
                  <a:pt x="3958515" y="5999960"/>
                  <a:pt x="3958515" y="5991411"/>
                </a:cubicBezTo>
                <a:cubicBezTo>
                  <a:pt x="3958515" y="5972596"/>
                  <a:pt x="3923176" y="5912817"/>
                  <a:pt x="3899474" y="5891538"/>
                </a:cubicBezTo>
                <a:cubicBezTo>
                  <a:pt x="3890037" y="5883066"/>
                  <a:pt x="3882315" y="5867029"/>
                  <a:pt x="3882315" y="5855902"/>
                </a:cubicBezTo>
                <a:cubicBezTo>
                  <a:pt x="3882315" y="5837619"/>
                  <a:pt x="3851659" y="5791095"/>
                  <a:pt x="3801405" y="5733111"/>
                </a:cubicBezTo>
                <a:cubicBezTo>
                  <a:pt x="3791190" y="5721324"/>
                  <a:pt x="3775211" y="5711680"/>
                  <a:pt x="3765898" y="5711680"/>
                </a:cubicBezTo>
                <a:cubicBezTo>
                  <a:pt x="3756585" y="5711680"/>
                  <a:pt x="3748965" y="5704943"/>
                  <a:pt x="3748965" y="5696708"/>
                </a:cubicBezTo>
                <a:cubicBezTo>
                  <a:pt x="3748965" y="5679051"/>
                  <a:pt x="3704334" y="5600425"/>
                  <a:pt x="3688500" y="5590187"/>
                </a:cubicBezTo>
                <a:cubicBezTo>
                  <a:pt x="3682465" y="5586285"/>
                  <a:pt x="3672782" y="5574520"/>
                  <a:pt x="3666982" y="5564043"/>
                </a:cubicBezTo>
                <a:cubicBezTo>
                  <a:pt x="3661181" y="5553565"/>
                  <a:pt x="3649005" y="5543532"/>
                  <a:pt x="3639923" y="5541746"/>
                </a:cubicBezTo>
                <a:cubicBezTo>
                  <a:pt x="3621273" y="5538080"/>
                  <a:pt x="3587040" y="5506716"/>
                  <a:pt x="3587040" y="5493296"/>
                </a:cubicBezTo>
                <a:cubicBezTo>
                  <a:pt x="3587040" y="5488438"/>
                  <a:pt x="3576324" y="5476034"/>
                  <a:pt x="3563227" y="5465732"/>
                </a:cubicBezTo>
                <a:cubicBezTo>
                  <a:pt x="3549025" y="5454560"/>
                  <a:pt x="3539415" y="5437264"/>
                  <a:pt x="3539415" y="5422876"/>
                </a:cubicBezTo>
                <a:cubicBezTo>
                  <a:pt x="3539415" y="5405333"/>
                  <a:pt x="3531229" y="5394667"/>
                  <a:pt x="3509413" y="5383783"/>
                </a:cubicBezTo>
                <a:cubicBezTo>
                  <a:pt x="3475525" y="5366878"/>
                  <a:pt x="3453690" y="5376645"/>
                  <a:pt x="3453690" y="5408709"/>
                </a:cubicBezTo>
                <a:cubicBezTo>
                  <a:pt x="3453690" y="5436915"/>
                  <a:pt x="3413786" y="5426986"/>
                  <a:pt x="3398491" y="5394974"/>
                </a:cubicBezTo>
                <a:cubicBezTo>
                  <a:pt x="3391607" y="5380567"/>
                  <a:pt x="3382995" y="5368233"/>
                  <a:pt x="3379351" y="5367564"/>
                </a:cubicBezTo>
                <a:cubicBezTo>
                  <a:pt x="3349368" y="5362062"/>
                  <a:pt x="3329865" y="5363275"/>
                  <a:pt x="3329865" y="5370643"/>
                </a:cubicBezTo>
                <a:cubicBezTo>
                  <a:pt x="3329865" y="5375476"/>
                  <a:pt x="3326354" y="5377260"/>
                  <a:pt x="3322063" y="5374608"/>
                </a:cubicBezTo>
                <a:cubicBezTo>
                  <a:pt x="3308776" y="5366396"/>
                  <a:pt x="3321617" y="5424657"/>
                  <a:pt x="3335664" y="5436315"/>
                </a:cubicBezTo>
                <a:cubicBezTo>
                  <a:pt x="3342952" y="5442364"/>
                  <a:pt x="3348915" y="5455612"/>
                  <a:pt x="3348915" y="5465755"/>
                </a:cubicBezTo>
                <a:cubicBezTo>
                  <a:pt x="3348915" y="5475898"/>
                  <a:pt x="3362490" y="5501089"/>
                  <a:pt x="3379081" y="5521735"/>
                </a:cubicBezTo>
                <a:cubicBezTo>
                  <a:pt x="3395673" y="5542382"/>
                  <a:pt x="3410018" y="5566776"/>
                  <a:pt x="3410959" y="5575946"/>
                </a:cubicBezTo>
                <a:cubicBezTo>
                  <a:pt x="3412628" y="5592208"/>
                  <a:pt x="3428103" y="5633059"/>
                  <a:pt x="3445190" y="5666307"/>
                </a:cubicBezTo>
                <a:cubicBezTo>
                  <a:pt x="3449865" y="5675404"/>
                  <a:pt x="3453690" y="5691541"/>
                  <a:pt x="3453690" y="5702166"/>
                </a:cubicBezTo>
                <a:cubicBezTo>
                  <a:pt x="3453690" y="5713558"/>
                  <a:pt x="3465805" y="5728853"/>
                  <a:pt x="3483218" y="5739442"/>
                </a:cubicBezTo>
                <a:lnTo>
                  <a:pt x="3512746" y="5757399"/>
                </a:lnTo>
                <a:lnTo>
                  <a:pt x="3491751" y="5778395"/>
                </a:lnTo>
                <a:cubicBezTo>
                  <a:pt x="3475763" y="5794382"/>
                  <a:pt x="3472119" y="5806208"/>
                  <a:pt x="3476473" y="5827977"/>
                </a:cubicBezTo>
                <a:cubicBezTo>
                  <a:pt x="3480857" y="5849894"/>
                  <a:pt x="3479122" y="5855387"/>
                  <a:pt x="3469040" y="5851518"/>
                </a:cubicBezTo>
                <a:cubicBezTo>
                  <a:pt x="3458288" y="5847393"/>
                  <a:pt x="3457807" y="5851556"/>
                  <a:pt x="3466403" y="5874326"/>
                </a:cubicBezTo>
                <a:cubicBezTo>
                  <a:pt x="3473404" y="5892874"/>
                  <a:pt x="3483566" y="5902180"/>
                  <a:pt x="3496820" y="5902180"/>
                </a:cubicBezTo>
                <a:cubicBezTo>
                  <a:pt x="3525188" y="5902180"/>
                  <a:pt x="3549597" y="5922781"/>
                  <a:pt x="3553629" y="5950125"/>
                </a:cubicBezTo>
                <a:cubicBezTo>
                  <a:pt x="3555535" y="5963046"/>
                  <a:pt x="3560106" y="5989691"/>
                  <a:pt x="3563788" y="6009336"/>
                </a:cubicBezTo>
                <a:cubicBezTo>
                  <a:pt x="3567531" y="6029309"/>
                  <a:pt x="3566668" y="6045055"/>
                  <a:pt x="3561831" y="6045055"/>
                </a:cubicBezTo>
                <a:cubicBezTo>
                  <a:pt x="3541076" y="6045055"/>
                  <a:pt x="3510840" y="6013670"/>
                  <a:pt x="3510840" y="5992128"/>
                </a:cubicBezTo>
                <a:cubicBezTo>
                  <a:pt x="3510840" y="5979328"/>
                  <a:pt x="3506301" y="5968855"/>
                  <a:pt x="3500753" y="5968855"/>
                </a:cubicBezTo>
                <a:cubicBezTo>
                  <a:pt x="3495205" y="5968855"/>
                  <a:pt x="3493732" y="5963894"/>
                  <a:pt x="3497480" y="5957830"/>
                </a:cubicBezTo>
                <a:cubicBezTo>
                  <a:pt x="3502128" y="5950309"/>
                  <a:pt x="3497903" y="5948476"/>
                  <a:pt x="3484191" y="5952061"/>
                </a:cubicBezTo>
                <a:cubicBezTo>
                  <a:pt x="3469525" y="5955897"/>
                  <a:pt x="3459700" y="5950506"/>
                  <a:pt x="3447864" y="5932131"/>
                </a:cubicBezTo>
                <a:cubicBezTo>
                  <a:pt x="3438942" y="5918277"/>
                  <a:pt x="3425887" y="5903515"/>
                  <a:pt x="3418853" y="5899326"/>
                </a:cubicBezTo>
                <a:cubicBezTo>
                  <a:pt x="3411819" y="5895136"/>
                  <a:pt x="3405929" y="5880134"/>
                  <a:pt x="3405764" y="5865988"/>
                </a:cubicBezTo>
                <a:cubicBezTo>
                  <a:pt x="3405347" y="5830358"/>
                  <a:pt x="3366313" y="5787605"/>
                  <a:pt x="3340389" y="5794384"/>
                </a:cubicBezTo>
                <a:cubicBezTo>
                  <a:pt x="3312277" y="5801736"/>
                  <a:pt x="3315071" y="5781973"/>
                  <a:pt x="3345891" y="5755463"/>
                </a:cubicBezTo>
                <a:cubicBezTo>
                  <a:pt x="3371416" y="5733507"/>
                  <a:pt x="3371426" y="5733449"/>
                  <a:pt x="3354969" y="5698770"/>
                </a:cubicBezTo>
                <a:cubicBezTo>
                  <a:pt x="3341391" y="5670155"/>
                  <a:pt x="3333452" y="5664055"/>
                  <a:pt x="3309784" y="5664055"/>
                </a:cubicBezTo>
                <a:cubicBezTo>
                  <a:pt x="3281344" y="5664055"/>
                  <a:pt x="3281131" y="5663667"/>
                  <a:pt x="3287225" y="5623028"/>
                </a:cubicBezTo>
                <a:cubicBezTo>
                  <a:pt x="3294245" y="5576217"/>
                  <a:pt x="3277770" y="5553369"/>
                  <a:pt x="3244590" y="5563900"/>
                </a:cubicBezTo>
                <a:cubicBezTo>
                  <a:pt x="3226395" y="5569675"/>
                  <a:pt x="3168423" y="5539001"/>
                  <a:pt x="3160003" y="5519143"/>
                </a:cubicBezTo>
                <a:cubicBezTo>
                  <a:pt x="3158256" y="5515025"/>
                  <a:pt x="3150755" y="5511655"/>
                  <a:pt x="3143334" y="5511655"/>
                </a:cubicBezTo>
                <a:cubicBezTo>
                  <a:pt x="3121221" y="5511655"/>
                  <a:pt x="3128021" y="5492825"/>
                  <a:pt x="3153652" y="5483080"/>
                </a:cubicBezTo>
                <a:cubicBezTo>
                  <a:pt x="3166749" y="5478101"/>
                  <a:pt x="3177465" y="5467238"/>
                  <a:pt x="3177465" y="5458941"/>
                </a:cubicBezTo>
                <a:cubicBezTo>
                  <a:pt x="3177465" y="5450036"/>
                  <a:pt x="3182342" y="5446304"/>
                  <a:pt x="3189371" y="5449833"/>
                </a:cubicBezTo>
                <a:cubicBezTo>
                  <a:pt x="3195920" y="5453120"/>
                  <a:pt x="3187957" y="5443729"/>
                  <a:pt x="3171676" y="5428964"/>
                </a:cubicBezTo>
                <a:cubicBezTo>
                  <a:pt x="3150093" y="5409390"/>
                  <a:pt x="3140624" y="5390863"/>
                  <a:pt x="3136721" y="5360574"/>
                </a:cubicBezTo>
                <a:cubicBezTo>
                  <a:pt x="3128628" y="5297766"/>
                  <a:pt x="3065472" y="5238482"/>
                  <a:pt x="3049897" y="5279072"/>
                </a:cubicBezTo>
                <a:cubicBezTo>
                  <a:pt x="3039979" y="5304917"/>
                  <a:pt x="3043432" y="5320471"/>
                  <a:pt x="3063552" y="5340592"/>
                </a:cubicBezTo>
                <a:cubicBezTo>
                  <a:pt x="3078502" y="5355542"/>
                  <a:pt x="3083552" y="5374486"/>
                  <a:pt x="3085427" y="5422647"/>
                </a:cubicBezTo>
                <a:cubicBezTo>
                  <a:pt x="3087217" y="5468615"/>
                  <a:pt x="3092179" y="5488419"/>
                  <a:pt x="3104090" y="5497129"/>
                </a:cubicBezTo>
                <a:cubicBezTo>
                  <a:pt x="3121388" y="5509777"/>
                  <a:pt x="3126077" y="5530705"/>
                  <a:pt x="3111614" y="5530705"/>
                </a:cubicBezTo>
                <a:cubicBezTo>
                  <a:pt x="3106784" y="5530705"/>
                  <a:pt x="3106010" y="5542360"/>
                  <a:pt x="3109874" y="5556899"/>
                </a:cubicBezTo>
                <a:cubicBezTo>
                  <a:pt x="3114342" y="5573713"/>
                  <a:pt x="3124280" y="5584183"/>
                  <a:pt x="3137625" y="5586137"/>
                </a:cubicBezTo>
                <a:cubicBezTo>
                  <a:pt x="3154282" y="5588575"/>
                  <a:pt x="3158415" y="5595564"/>
                  <a:pt x="3158415" y="5621293"/>
                </a:cubicBezTo>
                <a:cubicBezTo>
                  <a:pt x="3158415" y="5638955"/>
                  <a:pt x="3163206" y="5656367"/>
                  <a:pt x="3169063" y="5659987"/>
                </a:cubicBezTo>
                <a:cubicBezTo>
                  <a:pt x="3175785" y="5664141"/>
                  <a:pt x="3177606" y="5681915"/>
                  <a:pt x="3174003" y="5708204"/>
                </a:cubicBezTo>
                <a:cubicBezTo>
                  <a:pt x="3169223" y="5743082"/>
                  <a:pt x="3171360" y="5751754"/>
                  <a:pt x="3187168" y="5761627"/>
                </a:cubicBezTo>
                <a:cubicBezTo>
                  <a:pt x="3197548" y="5768109"/>
                  <a:pt x="3206040" y="5778286"/>
                  <a:pt x="3206040" y="5784243"/>
                </a:cubicBezTo>
                <a:cubicBezTo>
                  <a:pt x="3206040" y="5790199"/>
                  <a:pt x="3212767" y="5800656"/>
                  <a:pt x="3220990" y="5807480"/>
                </a:cubicBezTo>
                <a:cubicBezTo>
                  <a:pt x="3229212" y="5814303"/>
                  <a:pt x="3234147" y="5826742"/>
                  <a:pt x="3231955" y="5835121"/>
                </a:cubicBezTo>
                <a:cubicBezTo>
                  <a:pt x="3227779" y="5851093"/>
                  <a:pt x="3245815" y="5873605"/>
                  <a:pt x="3262788" y="5873605"/>
                </a:cubicBezTo>
                <a:cubicBezTo>
                  <a:pt x="3268248" y="5873605"/>
                  <a:pt x="3272715" y="5888508"/>
                  <a:pt x="3272715" y="5906723"/>
                </a:cubicBezTo>
                <a:cubicBezTo>
                  <a:pt x="3272715" y="5931074"/>
                  <a:pt x="3278704" y="5943765"/>
                  <a:pt x="3295337" y="5954664"/>
                </a:cubicBezTo>
                <a:cubicBezTo>
                  <a:pt x="3317821" y="5969396"/>
                  <a:pt x="3326737" y="6011403"/>
                  <a:pt x="3309624" y="6021979"/>
                </a:cubicBezTo>
                <a:cubicBezTo>
                  <a:pt x="3305041" y="6024812"/>
                  <a:pt x="3301290" y="6022590"/>
                  <a:pt x="3301290" y="6017042"/>
                </a:cubicBezTo>
                <a:cubicBezTo>
                  <a:pt x="3301290" y="6011494"/>
                  <a:pt x="3295325" y="6006955"/>
                  <a:pt x="3288035" y="6006955"/>
                </a:cubicBezTo>
                <a:cubicBezTo>
                  <a:pt x="3280745" y="6006955"/>
                  <a:pt x="3272313" y="5997127"/>
                  <a:pt x="3269298" y="5985114"/>
                </a:cubicBezTo>
                <a:cubicBezTo>
                  <a:pt x="3265901" y="5971578"/>
                  <a:pt x="3249804" y="5957090"/>
                  <a:pt x="3226965" y="5947014"/>
                </a:cubicBezTo>
                <a:cubicBezTo>
                  <a:pt x="3179231" y="5925954"/>
                  <a:pt x="3170571" y="5926510"/>
                  <a:pt x="3162754" y="5951140"/>
                </a:cubicBezTo>
                <a:cubicBezTo>
                  <a:pt x="3157741" y="5966933"/>
                  <a:pt x="3164152" y="5978732"/>
                  <a:pt x="3191217" y="6003527"/>
                </a:cubicBezTo>
                <a:cubicBezTo>
                  <a:pt x="3210430" y="6021129"/>
                  <a:pt x="3229673" y="6035530"/>
                  <a:pt x="3233979" y="6035530"/>
                </a:cubicBezTo>
                <a:cubicBezTo>
                  <a:pt x="3246550" y="6035530"/>
                  <a:pt x="3260084" y="6057142"/>
                  <a:pt x="3266785" y="6087918"/>
                </a:cubicBezTo>
                <a:cubicBezTo>
                  <a:pt x="3272370" y="6113566"/>
                  <a:pt x="3271653" y="6114768"/>
                  <a:pt x="3259784" y="6099659"/>
                </a:cubicBezTo>
                <a:cubicBezTo>
                  <a:pt x="3235256" y="6068432"/>
                  <a:pt x="3215565" y="6089107"/>
                  <a:pt x="3215565" y="6146087"/>
                </a:cubicBezTo>
                <a:cubicBezTo>
                  <a:pt x="3215565" y="6201541"/>
                  <a:pt x="3213271" y="6203330"/>
                  <a:pt x="3148298" y="6198522"/>
                </a:cubicBezTo>
                <a:cubicBezTo>
                  <a:pt x="3133382" y="6197418"/>
                  <a:pt x="3113565" y="6206289"/>
                  <a:pt x="3097325" y="6221340"/>
                </a:cubicBezTo>
                <a:lnTo>
                  <a:pt x="3070755" y="6245964"/>
                </a:lnTo>
                <a:lnTo>
                  <a:pt x="3095535" y="6267257"/>
                </a:lnTo>
                <a:cubicBezTo>
                  <a:pt x="3109164" y="6278968"/>
                  <a:pt x="3120315" y="6292739"/>
                  <a:pt x="3120315" y="6297861"/>
                </a:cubicBezTo>
                <a:cubicBezTo>
                  <a:pt x="3120315" y="6302982"/>
                  <a:pt x="3128887" y="6312527"/>
                  <a:pt x="3139365" y="6319070"/>
                </a:cubicBezTo>
                <a:cubicBezTo>
                  <a:pt x="3160405" y="6332210"/>
                  <a:pt x="3165253" y="6359464"/>
                  <a:pt x="3146509" y="6359234"/>
                </a:cubicBezTo>
                <a:cubicBezTo>
                  <a:pt x="3127577" y="6359002"/>
                  <a:pt x="3113882" y="6346775"/>
                  <a:pt x="3106669" y="6323661"/>
                </a:cubicBezTo>
                <a:cubicBezTo>
                  <a:pt x="3102761" y="6311137"/>
                  <a:pt x="3092331" y="6302230"/>
                  <a:pt x="3081573" y="6302230"/>
                </a:cubicBezTo>
                <a:cubicBezTo>
                  <a:pt x="3070282" y="6302230"/>
                  <a:pt x="3063165" y="6295683"/>
                  <a:pt x="3063165" y="6285297"/>
                </a:cubicBezTo>
                <a:cubicBezTo>
                  <a:pt x="3063165" y="6267960"/>
                  <a:pt x="3026016" y="6229365"/>
                  <a:pt x="3013159" y="6233344"/>
                </a:cubicBezTo>
                <a:cubicBezTo>
                  <a:pt x="3009230" y="6234560"/>
                  <a:pt x="3006015" y="6229126"/>
                  <a:pt x="3006015" y="6221268"/>
                </a:cubicBezTo>
                <a:cubicBezTo>
                  <a:pt x="3006015" y="6213409"/>
                  <a:pt x="2998167" y="6206980"/>
                  <a:pt x="2988574" y="6206980"/>
                </a:cubicBezTo>
                <a:cubicBezTo>
                  <a:pt x="2961559" y="6206980"/>
                  <a:pt x="2944374" y="6166891"/>
                  <a:pt x="2956491" y="6132133"/>
                </a:cubicBezTo>
                <a:cubicBezTo>
                  <a:pt x="2964266" y="6109830"/>
                  <a:pt x="2963569" y="6100931"/>
                  <a:pt x="2953386" y="6092480"/>
                </a:cubicBezTo>
                <a:cubicBezTo>
                  <a:pt x="2931741" y="6074516"/>
                  <a:pt x="2906303" y="6085475"/>
                  <a:pt x="2902989" y="6114193"/>
                </a:cubicBezTo>
                <a:cubicBezTo>
                  <a:pt x="2900353" y="6137030"/>
                  <a:pt x="2892490" y="6144092"/>
                  <a:pt x="2872018" y="6142011"/>
                </a:cubicBezTo>
                <a:cubicBezTo>
                  <a:pt x="2861380" y="6140930"/>
                  <a:pt x="2874997" y="6197058"/>
                  <a:pt x="2887989" y="6207840"/>
                </a:cubicBezTo>
                <a:cubicBezTo>
                  <a:pt x="2895277" y="6213889"/>
                  <a:pt x="2901240" y="6226361"/>
                  <a:pt x="2901240" y="6235555"/>
                </a:cubicBezTo>
                <a:cubicBezTo>
                  <a:pt x="2901240" y="6244750"/>
                  <a:pt x="2907669" y="6257608"/>
                  <a:pt x="2915527" y="6264130"/>
                </a:cubicBezTo>
                <a:cubicBezTo>
                  <a:pt x="2923386" y="6270652"/>
                  <a:pt x="2929815" y="6286179"/>
                  <a:pt x="2929815" y="6298634"/>
                </a:cubicBezTo>
                <a:cubicBezTo>
                  <a:pt x="2929815" y="6311089"/>
                  <a:pt x="2934101" y="6321280"/>
                  <a:pt x="2939340" y="6321280"/>
                </a:cubicBezTo>
                <a:cubicBezTo>
                  <a:pt x="2944579" y="6321280"/>
                  <a:pt x="2948865" y="6327709"/>
                  <a:pt x="2948865" y="6335568"/>
                </a:cubicBezTo>
                <a:cubicBezTo>
                  <a:pt x="2948865" y="6343426"/>
                  <a:pt x="2952561" y="6349855"/>
                  <a:pt x="2957079" y="6349855"/>
                </a:cubicBezTo>
                <a:cubicBezTo>
                  <a:pt x="2969389" y="6349855"/>
                  <a:pt x="2979722" y="6456158"/>
                  <a:pt x="2968502" y="6467378"/>
                </a:cubicBezTo>
                <a:cubicBezTo>
                  <a:pt x="2962202" y="6473678"/>
                  <a:pt x="2956751" y="6470730"/>
                  <a:pt x="2952277" y="6458604"/>
                </a:cubicBezTo>
                <a:cubicBezTo>
                  <a:pt x="2948571" y="6448560"/>
                  <a:pt x="2939858" y="6436915"/>
                  <a:pt x="2932914" y="6432726"/>
                </a:cubicBezTo>
                <a:cubicBezTo>
                  <a:pt x="2925971" y="6428536"/>
                  <a:pt x="2920290" y="6417002"/>
                  <a:pt x="2920290" y="6407094"/>
                </a:cubicBezTo>
                <a:cubicBezTo>
                  <a:pt x="2920290" y="6397186"/>
                  <a:pt x="2916004" y="6386430"/>
                  <a:pt x="2910765" y="6383193"/>
                </a:cubicBezTo>
                <a:cubicBezTo>
                  <a:pt x="2905526" y="6379955"/>
                  <a:pt x="2901240" y="6369585"/>
                  <a:pt x="2901240" y="6360147"/>
                </a:cubicBezTo>
                <a:cubicBezTo>
                  <a:pt x="2901240" y="6350710"/>
                  <a:pt x="2890278" y="6326836"/>
                  <a:pt x="2876880" y="6307093"/>
                </a:cubicBezTo>
                <a:cubicBezTo>
                  <a:pt x="2863482" y="6287350"/>
                  <a:pt x="2854775" y="6265320"/>
                  <a:pt x="2857531" y="6258138"/>
                </a:cubicBezTo>
                <a:cubicBezTo>
                  <a:pt x="2860287" y="6250956"/>
                  <a:pt x="2858700" y="6245080"/>
                  <a:pt x="2854005" y="6245080"/>
                </a:cubicBezTo>
                <a:cubicBezTo>
                  <a:pt x="2849310" y="6245080"/>
                  <a:pt x="2837904" y="6227935"/>
                  <a:pt x="2828659" y="6206980"/>
                </a:cubicBezTo>
                <a:cubicBezTo>
                  <a:pt x="2819413" y="6186025"/>
                  <a:pt x="2808387" y="6168880"/>
                  <a:pt x="2804157" y="6168880"/>
                </a:cubicBezTo>
                <a:cubicBezTo>
                  <a:pt x="2799926" y="6168880"/>
                  <a:pt x="2796465" y="6162976"/>
                  <a:pt x="2796465" y="6155759"/>
                </a:cubicBezTo>
                <a:cubicBezTo>
                  <a:pt x="2796465" y="6148542"/>
                  <a:pt x="2790036" y="6137302"/>
                  <a:pt x="2782177" y="6130780"/>
                </a:cubicBezTo>
                <a:cubicBezTo>
                  <a:pt x="2774319" y="6124258"/>
                  <a:pt x="2767816" y="6107660"/>
                  <a:pt x="2767725" y="6093895"/>
                </a:cubicBezTo>
                <a:cubicBezTo>
                  <a:pt x="2767559" y="6068588"/>
                  <a:pt x="2738948" y="6034535"/>
                  <a:pt x="2708359" y="6023236"/>
                </a:cubicBezTo>
                <a:cubicBezTo>
                  <a:pt x="2699191" y="6019849"/>
                  <a:pt x="2691690" y="6008677"/>
                  <a:pt x="2691690" y="5998410"/>
                </a:cubicBezTo>
                <a:cubicBezTo>
                  <a:pt x="2691690" y="5968857"/>
                  <a:pt x="2665288" y="5949805"/>
                  <a:pt x="2624335" y="5949805"/>
                </a:cubicBezTo>
                <a:cubicBezTo>
                  <a:pt x="2584239" y="5949805"/>
                  <a:pt x="2577253" y="5938169"/>
                  <a:pt x="2601357" y="5911534"/>
                </a:cubicBezTo>
                <a:cubicBezTo>
                  <a:pt x="2612281" y="5899463"/>
                  <a:pt x="2613930" y="5886520"/>
                  <a:pt x="2608127" y="5858397"/>
                </a:cubicBezTo>
                <a:cubicBezTo>
                  <a:pt x="2601729" y="5827394"/>
                  <a:pt x="2596165" y="5820717"/>
                  <a:pt x="2574635" y="5818204"/>
                </a:cubicBezTo>
                <a:cubicBezTo>
                  <a:pt x="2550909" y="5815434"/>
                  <a:pt x="2548815" y="5817889"/>
                  <a:pt x="2548815" y="5848480"/>
                </a:cubicBezTo>
                <a:cubicBezTo>
                  <a:pt x="2548815" y="5866789"/>
                  <a:pt x="2555244" y="5888199"/>
                  <a:pt x="2563102" y="5896057"/>
                </a:cubicBezTo>
                <a:cubicBezTo>
                  <a:pt x="2581557" y="5914511"/>
                  <a:pt x="2581207" y="5917413"/>
                  <a:pt x="2557703" y="5940917"/>
                </a:cubicBezTo>
                <a:cubicBezTo>
                  <a:pt x="2542053" y="5956567"/>
                  <a:pt x="2540338" y="5963404"/>
                  <a:pt x="2549344" y="5974255"/>
                </a:cubicBezTo>
                <a:cubicBezTo>
                  <a:pt x="2555575" y="5981762"/>
                  <a:pt x="2568507" y="5987905"/>
                  <a:pt x="2578083" y="5987905"/>
                </a:cubicBezTo>
                <a:cubicBezTo>
                  <a:pt x="2587659" y="5987905"/>
                  <a:pt x="2598921" y="5993270"/>
                  <a:pt x="2603110" y="5999827"/>
                </a:cubicBezTo>
                <a:cubicBezTo>
                  <a:pt x="2607300" y="6006384"/>
                  <a:pt x="2621834" y="6017460"/>
                  <a:pt x="2635408" y="6024439"/>
                </a:cubicBezTo>
                <a:cubicBezTo>
                  <a:pt x="2654653" y="6034335"/>
                  <a:pt x="2660377" y="6044805"/>
                  <a:pt x="2661399" y="6071981"/>
                </a:cubicBezTo>
                <a:cubicBezTo>
                  <a:pt x="2662119" y="6091149"/>
                  <a:pt x="2667163" y="6108317"/>
                  <a:pt x="2672607" y="6110132"/>
                </a:cubicBezTo>
                <a:cubicBezTo>
                  <a:pt x="2678051" y="6111946"/>
                  <a:pt x="2688858" y="6119784"/>
                  <a:pt x="2696622" y="6127548"/>
                </a:cubicBezTo>
                <a:cubicBezTo>
                  <a:pt x="2709235" y="6140161"/>
                  <a:pt x="2711760" y="6152248"/>
                  <a:pt x="2714709" y="6214112"/>
                </a:cubicBezTo>
                <a:cubicBezTo>
                  <a:pt x="2715197" y="6224363"/>
                  <a:pt x="2708589" y="6230772"/>
                  <a:pt x="2697523" y="6230780"/>
                </a:cubicBezTo>
                <a:cubicBezTo>
                  <a:pt x="2672693" y="6230799"/>
                  <a:pt x="2653696" y="6261767"/>
                  <a:pt x="2671647" y="6272965"/>
                </a:cubicBezTo>
                <a:cubicBezTo>
                  <a:pt x="2692995" y="6286281"/>
                  <a:pt x="2676744" y="6314342"/>
                  <a:pt x="2652196" y="6306550"/>
                </a:cubicBezTo>
                <a:cubicBezTo>
                  <a:pt x="2635651" y="6301299"/>
                  <a:pt x="2632843" y="6303120"/>
                  <a:pt x="2637752" y="6315913"/>
                </a:cubicBezTo>
                <a:cubicBezTo>
                  <a:pt x="2641338" y="6325257"/>
                  <a:pt x="2639970" y="6329399"/>
                  <a:pt x="2634431" y="6325975"/>
                </a:cubicBezTo>
                <a:cubicBezTo>
                  <a:pt x="2629252" y="6322775"/>
                  <a:pt x="2625015" y="6327262"/>
                  <a:pt x="2625015" y="6335947"/>
                </a:cubicBezTo>
                <a:cubicBezTo>
                  <a:pt x="2625015" y="6354855"/>
                  <a:pt x="2678488" y="6407005"/>
                  <a:pt x="2697877" y="6407005"/>
                </a:cubicBezTo>
                <a:cubicBezTo>
                  <a:pt x="2705411" y="6407005"/>
                  <a:pt x="2710879" y="6412363"/>
                  <a:pt x="2710029" y="6418911"/>
                </a:cubicBezTo>
                <a:cubicBezTo>
                  <a:pt x="2706450" y="6446471"/>
                  <a:pt x="2712052" y="6454630"/>
                  <a:pt x="2734552" y="6454630"/>
                </a:cubicBezTo>
                <a:cubicBezTo>
                  <a:pt x="2749647" y="6454630"/>
                  <a:pt x="2758365" y="6460002"/>
                  <a:pt x="2758365" y="6469304"/>
                </a:cubicBezTo>
                <a:cubicBezTo>
                  <a:pt x="2758365" y="6480552"/>
                  <a:pt x="2748916" y="6483478"/>
                  <a:pt x="2717884" y="6481838"/>
                </a:cubicBezTo>
                <a:cubicBezTo>
                  <a:pt x="2672602" y="6479446"/>
                  <a:pt x="2644065" y="6465938"/>
                  <a:pt x="2644065" y="6446896"/>
                </a:cubicBezTo>
                <a:cubicBezTo>
                  <a:pt x="2644065" y="6439924"/>
                  <a:pt x="2637596" y="6427751"/>
                  <a:pt x="2629690" y="6419844"/>
                </a:cubicBezTo>
                <a:cubicBezTo>
                  <a:pt x="2621784" y="6411938"/>
                  <a:pt x="2617374" y="6402137"/>
                  <a:pt x="2619891" y="6398064"/>
                </a:cubicBezTo>
                <a:cubicBezTo>
                  <a:pt x="2622409" y="6393991"/>
                  <a:pt x="2605686" y="6370202"/>
                  <a:pt x="2582730" y="6345198"/>
                </a:cubicBezTo>
                <a:cubicBezTo>
                  <a:pt x="2545960" y="6305148"/>
                  <a:pt x="2537786" y="6300542"/>
                  <a:pt x="2514043" y="6306501"/>
                </a:cubicBezTo>
                <a:cubicBezTo>
                  <a:pt x="2499221" y="6310222"/>
                  <a:pt x="2483901" y="6318284"/>
                  <a:pt x="2480000" y="6324417"/>
                </a:cubicBezTo>
                <a:cubicBezTo>
                  <a:pt x="2466456" y="6345708"/>
                  <a:pt x="2472497" y="6386792"/>
                  <a:pt x="2491086" y="6399813"/>
                </a:cubicBezTo>
                <a:cubicBezTo>
                  <a:pt x="2501245" y="6406928"/>
                  <a:pt x="2511124" y="6424452"/>
                  <a:pt x="2513039" y="6438754"/>
                </a:cubicBezTo>
                <a:cubicBezTo>
                  <a:pt x="2514955" y="6453056"/>
                  <a:pt x="2523788" y="6473244"/>
                  <a:pt x="2532668" y="6483615"/>
                </a:cubicBezTo>
                <a:cubicBezTo>
                  <a:pt x="2541549" y="6493987"/>
                  <a:pt x="2548815" y="6508472"/>
                  <a:pt x="2548815" y="6515805"/>
                </a:cubicBezTo>
                <a:cubicBezTo>
                  <a:pt x="2548815" y="6523138"/>
                  <a:pt x="2561674" y="6539957"/>
                  <a:pt x="2577390" y="6553181"/>
                </a:cubicBezTo>
                <a:cubicBezTo>
                  <a:pt x="2593106" y="6566405"/>
                  <a:pt x="2605965" y="6580482"/>
                  <a:pt x="2605965" y="6584463"/>
                </a:cubicBezTo>
                <a:cubicBezTo>
                  <a:pt x="2605965" y="6588443"/>
                  <a:pt x="2617149" y="6603374"/>
                  <a:pt x="2630818" y="6617641"/>
                </a:cubicBezTo>
                <a:cubicBezTo>
                  <a:pt x="2655556" y="6643463"/>
                  <a:pt x="2654305" y="6670148"/>
                  <a:pt x="2628814" y="6660366"/>
                </a:cubicBezTo>
                <a:cubicBezTo>
                  <a:pt x="2621486" y="6657554"/>
                  <a:pt x="2615490" y="6659405"/>
                  <a:pt x="2615490" y="6664479"/>
                </a:cubicBezTo>
                <a:cubicBezTo>
                  <a:pt x="2615490" y="6675279"/>
                  <a:pt x="2580483" y="6677050"/>
                  <a:pt x="2574310" y="6666561"/>
                </a:cubicBezTo>
                <a:close/>
                <a:moveTo>
                  <a:pt x="2579528" y="6201204"/>
                </a:moveTo>
                <a:cubicBezTo>
                  <a:pt x="2576615" y="6185965"/>
                  <a:pt x="2579883" y="6173148"/>
                  <a:pt x="2587992" y="6168013"/>
                </a:cubicBezTo>
                <a:cubicBezTo>
                  <a:pt x="2598709" y="6161226"/>
                  <a:pt x="2598266" y="6159620"/>
                  <a:pt x="2585644" y="6159501"/>
                </a:cubicBezTo>
                <a:cubicBezTo>
                  <a:pt x="2567246" y="6159328"/>
                  <a:pt x="2556499" y="6201329"/>
                  <a:pt x="2571185" y="6216015"/>
                </a:cubicBezTo>
                <a:cubicBezTo>
                  <a:pt x="2584803" y="6229633"/>
                  <a:pt x="2584922" y="6229422"/>
                  <a:pt x="2579528" y="6201204"/>
                </a:cubicBezTo>
                <a:close/>
                <a:moveTo>
                  <a:pt x="2441659" y="6190889"/>
                </a:moveTo>
                <a:cubicBezTo>
                  <a:pt x="2422388" y="6185853"/>
                  <a:pt x="2418626" y="6143839"/>
                  <a:pt x="2436896" y="6137705"/>
                </a:cubicBezTo>
                <a:cubicBezTo>
                  <a:pt x="2443854" y="6135369"/>
                  <a:pt x="2442910" y="6134135"/>
                  <a:pt x="2434624" y="6134735"/>
                </a:cubicBezTo>
                <a:cubicBezTo>
                  <a:pt x="2419098" y="6135859"/>
                  <a:pt x="2410808" y="6162056"/>
                  <a:pt x="2419123" y="6183724"/>
                </a:cubicBezTo>
                <a:cubicBezTo>
                  <a:pt x="2422021" y="6191276"/>
                  <a:pt x="2432028" y="6196958"/>
                  <a:pt x="2441360" y="6196351"/>
                </a:cubicBezTo>
                <a:cubicBezTo>
                  <a:pt x="2457262" y="6195315"/>
                  <a:pt x="2457281" y="6194972"/>
                  <a:pt x="2441659" y="6190889"/>
                </a:cubicBezTo>
                <a:close/>
                <a:moveTo>
                  <a:pt x="3133711" y="6157912"/>
                </a:moveTo>
                <a:cubicBezTo>
                  <a:pt x="3143625" y="6173953"/>
                  <a:pt x="3177133" y="6171303"/>
                  <a:pt x="3183791" y="6153953"/>
                </a:cubicBezTo>
                <a:cubicBezTo>
                  <a:pt x="3186942" y="6145742"/>
                  <a:pt x="3184664" y="6134169"/>
                  <a:pt x="3178730" y="6128235"/>
                </a:cubicBezTo>
                <a:cubicBezTo>
                  <a:pt x="3172795" y="6122300"/>
                  <a:pt x="3167940" y="6109688"/>
                  <a:pt x="3167940" y="6100207"/>
                </a:cubicBezTo>
                <a:cubicBezTo>
                  <a:pt x="3167940" y="6090726"/>
                  <a:pt x="3159368" y="6075629"/>
                  <a:pt x="3148890" y="6066658"/>
                </a:cubicBezTo>
                <a:cubicBezTo>
                  <a:pt x="3138413" y="6057686"/>
                  <a:pt x="3129840" y="6044828"/>
                  <a:pt x="3129840" y="6038083"/>
                </a:cubicBezTo>
                <a:cubicBezTo>
                  <a:pt x="3129840" y="6031337"/>
                  <a:pt x="3121487" y="6018667"/>
                  <a:pt x="3111278" y="6009925"/>
                </a:cubicBezTo>
                <a:cubicBezTo>
                  <a:pt x="3101069" y="6001184"/>
                  <a:pt x="3094611" y="5990966"/>
                  <a:pt x="3096927" y="5987218"/>
                </a:cubicBezTo>
                <a:cubicBezTo>
                  <a:pt x="3104624" y="5974764"/>
                  <a:pt x="3073297" y="5913212"/>
                  <a:pt x="3051397" y="5897761"/>
                </a:cubicBezTo>
                <a:cubicBezTo>
                  <a:pt x="3031280" y="5883568"/>
                  <a:pt x="3028763" y="5883845"/>
                  <a:pt x="3014014" y="5901887"/>
                </a:cubicBezTo>
                <a:cubicBezTo>
                  <a:pt x="2997019" y="5922674"/>
                  <a:pt x="2977440" y="5927606"/>
                  <a:pt x="2977440" y="5911102"/>
                </a:cubicBezTo>
                <a:cubicBezTo>
                  <a:pt x="2977440" y="5905412"/>
                  <a:pt x="2963872" y="5902281"/>
                  <a:pt x="2946484" y="5903958"/>
                </a:cubicBezTo>
                <a:cubicBezTo>
                  <a:pt x="2920776" y="5906437"/>
                  <a:pt x="2915528" y="5910907"/>
                  <a:pt x="2915528" y="5930326"/>
                </a:cubicBezTo>
                <a:cubicBezTo>
                  <a:pt x="2915528" y="5947431"/>
                  <a:pt x="2921921" y="5955205"/>
                  <a:pt x="2939340" y="5959284"/>
                </a:cubicBezTo>
                <a:cubicBezTo>
                  <a:pt x="2957034" y="5963426"/>
                  <a:pt x="2965412" y="5973908"/>
                  <a:pt x="2971947" y="6000076"/>
                </a:cubicBezTo>
                <a:cubicBezTo>
                  <a:pt x="2983236" y="6045281"/>
                  <a:pt x="3011670" y="6056391"/>
                  <a:pt x="3035436" y="6024884"/>
                </a:cubicBezTo>
                <a:cubicBezTo>
                  <a:pt x="3056198" y="5997359"/>
                  <a:pt x="3067980" y="6006349"/>
                  <a:pt x="3058173" y="6042230"/>
                </a:cubicBezTo>
                <a:cubicBezTo>
                  <a:pt x="3045021" y="6090354"/>
                  <a:pt x="3052900" y="6134011"/>
                  <a:pt x="3078958" y="6157397"/>
                </a:cubicBezTo>
                <a:cubicBezTo>
                  <a:pt x="3101490" y="6177617"/>
                  <a:pt x="3104192" y="6178043"/>
                  <a:pt x="3115121" y="6163097"/>
                </a:cubicBezTo>
                <a:cubicBezTo>
                  <a:pt x="3123410" y="6151762"/>
                  <a:pt x="3128954" y="6150216"/>
                  <a:pt x="3133711" y="6157912"/>
                </a:cubicBezTo>
                <a:close/>
                <a:moveTo>
                  <a:pt x="2985179" y="5933774"/>
                </a:moveTo>
                <a:cubicBezTo>
                  <a:pt x="2992055" y="5931022"/>
                  <a:pt x="3000270" y="5931360"/>
                  <a:pt x="3003435" y="5934525"/>
                </a:cubicBezTo>
                <a:cubicBezTo>
                  <a:pt x="3006601" y="5937690"/>
                  <a:pt x="3000975" y="5939941"/>
                  <a:pt x="2990934" y="5939528"/>
                </a:cubicBezTo>
                <a:cubicBezTo>
                  <a:pt x="2979838" y="5939071"/>
                  <a:pt x="2977581" y="5936814"/>
                  <a:pt x="2985179" y="5933773"/>
                </a:cubicBezTo>
                <a:close/>
                <a:moveTo>
                  <a:pt x="2862877" y="5787388"/>
                </a:moveTo>
                <a:cubicBezTo>
                  <a:pt x="2852346" y="5767712"/>
                  <a:pt x="2853282" y="5766546"/>
                  <a:pt x="2876104" y="5770908"/>
                </a:cubicBezTo>
                <a:cubicBezTo>
                  <a:pt x="2889612" y="5773491"/>
                  <a:pt x="2898397" y="5771936"/>
                  <a:pt x="2895627" y="5767454"/>
                </a:cubicBezTo>
                <a:cubicBezTo>
                  <a:pt x="2887256" y="5753909"/>
                  <a:pt x="2853399" y="5758312"/>
                  <a:pt x="2847488" y="5773714"/>
                </a:cubicBezTo>
                <a:cubicBezTo>
                  <a:pt x="2844447" y="5781639"/>
                  <a:pt x="2847336" y="5794601"/>
                  <a:pt x="2853907" y="5802519"/>
                </a:cubicBezTo>
                <a:cubicBezTo>
                  <a:pt x="2870643" y="5822684"/>
                  <a:pt x="2876489" y="5812822"/>
                  <a:pt x="2862877" y="5787388"/>
                </a:cubicBezTo>
                <a:close/>
                <a:moveTo>
                  <a:pt x="3907688" y="5721108"/>
                </a:moveTo>
                <a:cubicBezTo>
                  <a:pt x="3908996" y="5701232"/>
                  <a:pt x="3908516" y="5700767"/>
                  <a:pt x="3904721" y="5718238"/>
                </a:cubicBezTo>
                <a:cubicBezTo>
                  <a:pt x="3902231" y="5729703"/>
                  <a:pt x="3892956" y="5741245"/>
                  <a:pt x="3884111" y="5743885"/>
                </a:cubicBezTo>
                <a:cubicBezTo>
                  <a:pt x="3872536" y="5747341"/>
                  <a:pt x="3873368" y="5748145"/>
                  <a:pt x="3887078" y="5746755"/>
                </a:cubicBezTo>
                <a:cubicBezTo>
                  <a:pt x="3900009" y="5745444"/>
                  <a:pt x="3906629" y="5737206"/>
                  <a:pt x="3907688" y="5721108"/>
                </a:cubicBezTo>
                <a:close/>
                <a:moveTo>
                  <a:pt x="4491915" y="5742546"/>
                </a:moveTo>
                <a:cubicBezTo>
                  <a:pt x="4491915" y="5738568"/>
                  <a:pt x="4483343" y="5729959"/>
                  <a:pt x="4472865" y="5723415"/>
                </a:cubicBezTo>
                <a:cubicBezTo>
                  <a:pt x="4456858" y="5713419"/>
                  <a:pt x="4453815" y="5713903"/>
                  <a:pt x="4453815" y="5726449"/>
                </a:cubicBezTo>
                <a:cubicBezTo>
                  <a:pt x="4453815" y="5734661"/>
                  <a:pt x="4458102" y="5738730"/>
                  <a:pt x="4463340" y="5735493"/>
                </a:cubicBezTo>
                <a:cubicBezTo>
                  <a:pt x="4468579" y="5732255"/>
                  <a:pt x="4472865" y="5734145"/>
                  <a:pt x="4472865" y="5739693"/>
                </a:cubicBezTo>
                <a:cubicBezTo>
                  <a:pt x="4472865" y="5745241"/>
                  <a:pt x="4477152" y="5749780"/>
                  <a:pt x="4482390" y="5749780"/>
                </a:cubicBezTo>
                <a:cubicBezTo>
                  <a:pt x="4487629" y="5749780"/>
                  <a:pt x="4491915" y="5746525"/>
                  <a:pt x="4491915" y="5742546"/>
                </a:cubicBezTo>
                <a:close/>
                <a:moveTo>
                  <a:pt x="4414361" y="5716327"/>
                </a:moveTo>
                <a:cubicBezTo>
                  <a:pt x="4417493" y="5700170"/>
                  <a:pt x="4416525" y="5699985"/>
                  <a:pt x="4402455" y="5714055"/>
                </a:cubicBezTo>
                <a:cubicBezTo>
                  <a:pt x="4384154" y="5732356"/>
                  <a:pt x="4382580" y="5743361"/>
                  <a:pt x="4399047" y="5737879"/>
                </a:cubicBezTo>
                <a:cubicBezTo>
                  <a:pt x="4405595" y="5735698"/>
                  <a:pt x="4412487" y="5726000"/>
                  <a:pt x="4414361" y="5716327"/>
                </a:cubicBezTo>
                <a:close/>
                <a:moveTo>
                  <a:pt x="4394869" y="5689000"/>
                </a:moveTo>
                <a:cubicBezTo>
                  <a:pt x="4406534" y="5685518"/>
                  <a:pt x="4405748" y="5684733"/>
                  <a:pt x="4392012" y="5686143"/>
                </a:cubicBezTo>
                <a:cubicBezTo>
                  <a:pt x="4381595" y="5687212"/>
                  <a:pt x="4372610" y="5694467"/>
                  <a:pt x="4372045" y="5702264"/>
                </a:cubicBezTo>
                <a:cubicBezTo>
                  <a:pt x="4371480" y="5710063"/>
                  <a:pt x="4372766" y="5711349"/>
                  <a:pt x="4374902" y="5705122"/>
                </a:cubicBezTo>
                <a:cubicBezTo>
                  <a:pt x="4377039" y="5698896"/>
                  <a:pt x="4386024" y="5691641"/>
                  <a:pt x="4394869" y="5689000"/>
                </a:cubicBezTo>
                <a:close/>
                <a:moveTo>
                  <a:pt x="3901365" y="5670388"/>
                </a:moveTo>
                <a:cubicBezTo>
                  <a:pt x="3901365" y="5653017"/>
                  <a:pt x="3881268" y="5635480"/>
                  <a:pt x="3861360" y="5635480"/>
                </a:cubicBezTo>
                <a:cubicBezTo>
                  <a:pt x="3842195" y="5635480"/>
                  <a:pt x="3839154" y="5655852"/>
                  <a:pt x="3854140" y="5683853"/>
                </a:cubicBezTo>
                <a:cubicBezTo>
                  <a:pt x="3862113" y="5698749"/>
                  <a:pt x="3867734" y="5700434"/>
                  <a:pt x="3882715" y="5692416"/>
                </a:cubicBezTo>
                <a:cubicBezTo>
                  <a:pt x="3892973" y="5686926"/>
                  <a:pt x="3901365" y="5677014"/>
                  <a:pt x="3901365" y="5670388"/>
                </a:cubicBezTo>
                <a:close/>
                <a:moveTo>
                  <a:pt x="4563341" y="5690902"/>
                </a:moveTo>
                <a:cubicBezTo>
                  <a:pt x="4595666" y="5676174"/>
                  <a:pt x="4592627" y="5641657"/>
                  <a:pt x="4558590" y="5636949"/>
                </a:cubicBezTo>
                <a:cubicBezTo>
                  <a:pt x="4545493" y="5635137"/>
                  <a:pt x="4529205" y="5629076"/>
                  <a:pt x="4522393" y="5623480"/>
                </a:cubicBezTo>
                <a:cubicBezTo>
                  <a:pt x="4513374" y="5616068"/>
                  <a:pt x="4505992" y="5617322"/>
                  <a:pt x="4495221" y="5628093"/>
                </a:cubicBezTo>
                <a:cubicBezTo>
                  <a:pt x="4476052" y="5647261"/>
                  <a:pt x="4486728" y="5683105"/>
                  <a:pt x="4511607" y="5683105"/>
                </a:cubicBezTo>
                <a:cubicBezTo>
                  <a:pt x="4521732" y="5683105"/>
                  <a:pt x="4530015" y="5687391"/>
                  <a:pt x="4530015" y="5692630"/>
                </a:cubicBezTo>
                <a:cubicBezTo>
                  <a:pt x="4530015" y="5704767"/>
                  <a:pt x="4533285" y="5704597"/>
                  <a:pt x="4563341" y="5690902"/>
                </a:cubicBezTo>
                <a:close/>
                <a:moveTo>
                  <a:pt x="8290395" y="5639509"/>
                </a:moveTo>
                <a:cubicBezTo>
                  <a:pt x="8294627" y="5596946"/>
                  <a:pt x="8279513" y="5538434"/>
                  <a:pt x="8261324" y="5526960"/>
                </a:cubicBezTo>
                <a:cubicBezTo>
                  <a:pt x="8248480" y="5518859"/>
                  <a:pt x="8240497" y="5521216"/>
                  <a:pt x="8223623" y="5538088"/>
                </a:cubicBezTo>
                <a:cubicBezTo>
                  <a:pt x="8205207" y="5556505"/>
                  <a:pt x="8203903" y="5562195"/>
                  <a:pt x="8214289" y="5578825"/>
                </a:cubicBezTo>
                <a:cubicBezTo>
                  <a:pt x="8220928" y="5589457"/>
                  <a:pt x="8223819" y="5602267"/>
                  <a:pt x="8220714" y="5607293"/>
                </a:cubicBezTo>
                <a:cubicBezTo>
                  <a:pt x="8217607" y="5612318"/>
                  <a:pt x="8219605" y="5616430"/>
                  <a:pt x="8225153" y="5616430"/>
                </a:cubicBezTo>
                <a:cubicBezTo>
                  <a:pt x="8230701" y="5616430"/>
                  <a:pt x="8235240" y="5621429"/>
                  <a:pt x="8235240" y="5627538"/>
                </a:cubicBezTo>
                <a:cubicBezTo>
                  <a:pt x="8235240" y="5642457"/>
                  <a:pt x="8266175" y="5673002"/>
                  <a:pt x="8278103" y="5669859"/>
                </a:cubicBezTo>
                <a:cubicBezTo>
                  <a:pt x="8283342" y="5668480"/>
                  <a:pt x="8288873" y="5654822"/>
                  <a:pt x="8290395" y="5639509"/>
                </a:cubicBezTo>
                <a:close/>
                <a:moveTo>
                  <a:pt x="4962275" y="5639748"/>
                </a:moveTo>
                <a:cubicBezTo>
                  <a:pt x="4965527" y="5631272"/>
                  <a:pt x="4963930" y="5627449"/>
                  <a:pt x="4958531" y="5630786"/>
                </a:cubicBezTo>
                <a:cubicBezTo>
                  <a:pt x="4953353" y="5633986"/>
                  <a:pt x="4949115" y="5640638"/>
                  <a:pt x="4949115" y="5645568"/>
                </a:cubicBezTo>
                <a:cubicBezTo>
                  <a:pt x="4949115" y="5659269"/>
                  <a:pt x="4955943" y="5656250"/>
                  <a:pt x="4962275" y="5639748"/>
                </a:cubicBezTo>
                <a:close/>
                <a:moveTo>
                  <a:pt x="4047294" y="5586487"/>
                </a:moveTo>
                <a:cubicBezTo>
                  <a:pt x="4054641" y="5574820"/>
                  <a:pt x="4053082" y="5566761"/>
                  <a:pt x="4041171" y="5554851"/>
                </a:cubicBezTo>
                <a:cubicBezTo>
                  <a:pt x="4032382" y="5546061"/>
                  <a:pt x="4025190" y="5532746"/>
                  <a:pt x="4025190" y="5525262"/>
                </a:cubicBezTo>
                <a:cubicBezTo>
                  <a:pt x="4025190" y="5517779"/>
                  <a:pt x="4020445" y="5511655"/>
                  <a:pt x="4014646" y="5511655"/>
                </a:cubicBezTo>
                <a:cubicBezTo>
                  <a:pt x="4008847" y="5511655"/>
                  <a:pt x="4006631" y="5505064"/>
                  <a:pt x="4009723" y="5497007"/>
                </a:cubicBezTo>
                <a:cubicBezTo>
                  <a:pt x="4012814" y="5488951"/>
                  <a:pt x="4009493" y="5480113"/>
                  <a:pt x="4002340" y="5477369"/>
                </a:cubicBezTo>
                <a:cubicBezTo>
                  <a:pt x="3995189" y="5474625"/>
                  <a:pt x="3986753" y="5456222"/>
                  <a:pt x="3983595" y="5436474"/>
                </a:cubicBezTo>
                <a:cubicBezTo>
                  <a:pt x="3977108" y="5395906"/>
                  <a:pt x="3949432" y="5365483"/>
                  <a:pt x="3923505" y="5370419"/>
                </a:cubicBezTo>
                <a:cubicBezTo>
                  <a:pt x="3886918" y="5377385"/>
                  <a:pt x="3900342" y="5559220"/>
                  <a:pt x="3937451" y="5559328"/>
                </a:cubicBezTo>
                <a:cubicBezTo>
                  <a:pt x="3946417" y="5559356"/>
                  <a:pt x="3966611" y="5569978"/>
                  <a:pt x="3982328" y="5582936"/>
                </a:cubicBezTo>
                <a:cubicBezTo>
                  <a:pt x="4013982" y="5609038"/>
                  <a:pt x="4032459" y="5610047"/>
                  <a:pt x="4047294" y="5586487"/>
                </a:cubicBezTo>
                <a:close/>
                <a:moveTo>
                  <a:pt x="4964600" y="5573254"/>
                </a:moveTo>
                <a:cubicBezTo>
                  <a:pt x="4961651" y="5565569"/>
                  <a:pt x="4951603" y="5559417"/>
                  <a:pt x="4942271" y="5559584"/>
                </a:cubicBezTo>
                <a:cubicBezTo>
                  <a:pt x="4926146" y="5559871"/>
                  <a:pt x="4926131" y="5560515"/>
                  <a:pt x="4941971" y="5572540"/>
                </a:cubicBezTo>
                <a:cubicBezTo>
                  <a:pt x="4951139" y="5579499"/>
                  <a:pt x="4958978" y="5591150"/>
                  <a:pt x="4959392" y="5598431"/>
                </a:cubicBezTo>
                <a:cubicBezTo>
                  <a:pt x="4959964" y="5608513"/>
                  <a:pt x="4961314" y="5608755"/>
                  <a:pt x="4965053" y="5599447"/>
                </a:cubicBezTo>
                <a:cubicBezTo>
                  <a:pt x="4967753" y="5592726"/>
                  <a:pt x="4967549" y="5580939"/>
                  <a:pt x="4964600" y="5573254"/>
                </a:cubicBezTo>
                <a:close/>
                <a:moveTo>
                  <a:pt x="4520490" y="5496805"/>
                </a:moveTo>
                <a:cubicBezTo>
                  <a:pt x="4520490" y="5488194"/>
                  <a:pt x="4525011" y="5484750"/>
                  <a:pt x="4531251" y="5488607"/>
                </a:cubicBezTo>
                <a:cubicBezTo>
                  <a:pt x="4537169" y="5492264"/>
                  <a:pt x="4540078" y="5491445"/>
                  <a:pt x="4537714" y="5486787"/>
                </a:cubicBezTo>
                <a:cubicBezTo>
                  <a:pt x="4535351" y="5482129"/>
                  <a:pt x="4525492" y="5459898"/>
                  <a:pt x="4515807" y="5437386"/>
                </a:cubicBezTo>
                <a:cubicBezTo>
                  <a:pt x="4502139" y="5405617"/>
                  <a:pt x="4493763" y="5397089"/>
                  <a:pt x="4478387" y="5399286"/>
                </a:cubicBezTo>
                <a:cubicBezTo>
                  <a:pt x="4448561" y="5403549"/>
                  <a:pt x="4445750" y="5458980"/>
                  <a:pt x="4473844" y="5488885"/>
                </a:cubicBezTo>
                <a:cubicBezTo>
                  <a:pt x="4498271" y="5514886"/>
                  <a:pt x="4520490" y="5518659"/>
                  <a:pt x="4520490" y="5496805"/>
                </a:cubicBezTo>
                <a:close/>
                <a:moveTo>
                  <a:pt x="3822029" y="5487577"/>
                </a:moveTo>
                <a:cubicBezTo>
                  <a:pt x="3840872" y="5468734"/>
                  <a:pt x="3823380" y="5444980"/>
                  <a:pt x="3790661" y="5444980"/>
                </a:cubicBezTo>
                <a:cubicBezTo>
                  <a:pt x="3773287" y="5444980"/>
                  <a:pt x="3768015" y="5450154"/>
                  <a:pt x="3768015" y="5467205"/>
                </a:cubicBezTo>
                <a:cubicBezTo>
                  <a:pt x="3768015" y="5504579"/>
                  <a:pt x="3794891" y="5514715"/>
                  <a:pt x="3822029" y="5487577"/>
                </a:cubicBezTo>
                <a:close/>
                <a:moveTo>
                  <a:pt x="4715753" y="5436493"/>
                </a:moveTo>
                <a:cubicBezTo>
                  <a:pt x="4715753" y="5406715"/>
                  <a:pt x="4710874" y="5391626"/>
                  <a:pt x="4698813" y="5384106"/>
                </a:cubicBezTo>
                <a:cubicBezTo>
                  <a:pt x="4676714" y="5370326"/>
                  <a:pt x="4663711" y="5389532"/>
                  <a:pt x="4663511" y="5436249"/>
                </a:cubicBezTo>
                <a:cubicBezTo>
                  <a:pt x="4663341" y="5476150"/>
                  <a:pt x="4669742" y="5484904"/>
                  <a:pt x="4696311" y="5481101"/>
                </a:cubicBezTo>
                <a:cubicBezTo>
                  <a:pt x="4712509" y="5478782"/>
                  <a:pt x="4715753" y="5471340"/>
                  <a:pt x="4715753" y="5436493"/>
                </a:cubicBezTo>
                <a:close/>
                <a:moveTo>
                  <a:pt x="4611823" y="5449764"/>
                </a:moveTo>
                <a:cubicBezTo>
                  <a:pt x="4619994" y="5417211"/>
                  <a:pt x="4610651" y="5397355"/>
                  <a:pt x="4587165" y="5397355"/>
                </a:cubicBezTo>
                <a:cubicBezTo>
                  <a:pt x="4563679" y="5397355"/>
                  <a:pt x="4554337" y="5417211"/>
                  <a:pt x="4562507" y="5449764"/>
                </a:cubicBezTo>
                <a:cubicBezTo>
                  <a:pt x="4566337" y="5465022"/>
                  <a:pt x="4575181" y="5473555"/>
                  <a:pt x="4587165" y="5473555"/>
                </a:cubicBezTo>
                <a:cubicBezTo>
                  <a:pt x="4599150" y="5473555"/>
                  <a:pt x="4607994" y="5465022"/>
                  <a:pt x="4611823" y="5449764"/>
                </a:cubicBezTo>
                <a:close/>
                <a:moveTo>
                  <a:pt x="7515084" y="5439439"/>
                </a:moveTo>
                <a:cubicBezTo>
                  <a:pt x="7523673" y="5417055"/>
                  <a:pt x="7522080" y="5378305"/>
                  <a:pt x="7512571" y="5378305"/>
                </a:cubicBezTo>
                <a:cubicBezTo>
                  <a:pt x="7508008" y="5378305"/>
                  <a:pt x="7501366" y="5352587"/>
                  <a:pt x="7497810" y="5321155"/>
                </a:cubicBezTo>
                <a:cubicBezTo>
                  <a:pt x="7494254" y="5289723"/>
                  <a:pt x="7487717" y="5264005"/>
                  <a:pt x="7483284" y="5264005"/>
                </a:cubicBezTo>
                <a:cubicBezTo>
                  <a:pt x="7478850" y="5264005"/>
                  <a:pt x="7472188" y="5229715"/>
                  <a:pt x="7468478" y="5187805"/>
                </a:cubicBezTo>
                <a:cubicBezTo>
                  <a:pt x="7464768" y="5145895"/>
                  <a:pt x="7457892" y="5111605"/>
                  <a:pt x="7453199" y="5111605"/>
                </a:cubicBezTo>
                <a:cubicBezTo>
                  <a:pt x="7448505" y="5111605"/>
                  <a:pt x="7444665" y="5099272"/>
                  <a:pt x="7444665" y="5084196"/>
                </a:cubicBezTo>
                <a:cubicBezTo>
                  <a:pt x="7444665" y="5069122"/>
                  <a:pt x="7438448" y="5051628"/>
                  <a:pt x="7430848" y="5045321"/>
                </a:cubicBezTo>
                <a:cubicBezTo>
                  <a:pt x="7422998" y="5038805"/>
                  <a:pt x="7415801" y="5013020"/>
                  <a:pt x="7414180" y="4985605"/>
                </a:cubicBezTo>
                <a:cubicBezTo>
                  <a:pt x="7412184" y="4951836"/>
                  <a:pt x="7406244" y="4934201"/>
                  <a:pt x="7394388" y="4926849"/>
                </a:cubicBezTo>
                <a:cubicBezTo>
                  <a:pt x="7381303" y="4918733"/>
                  <a:pt x="7375376" y="4919594"/>
                  <a:pt x="7368340" y="4930630"/>
                </a:cubicBezTo>
                <a:cubicBezTo>
                  <a:pt x="7355791" y="4950316"/>
                  <a:pt x="7356495" y="5052053"/>
                  <a:pt x="7369211" y="5056291"/>
                </a:cubicBezTo>
                <a:cubicBezTo>
                  <a:pt x="7374859" y="5058174"/>
                  <a:pt x="7380217" y="5074604"/>
                  <a:pt x="7381117" y="5092803"/>
                </a:cubicBezTo>
                <a:cubicBezTo>
                  <a:pt x="7382593" y="5122647"/>
                  <a:pt x="7380063" y="5126200"/>
                  <a:pt x="7355322" y="5129026"/>
                </a:cubicBezTo>
                <a:cubicBezTo>
                  <a:pt x="7328293" y="5132113"/>
                  <a:pt x="7327973" y="5132858"/>
                  <a:pt x="7333528" y="5179757"/>
                </a:cubicBezTo>
                <a:cubicBezTo>
                  <a:pt x="7337736" y="5215291"/>
                  <a:pt x="7345292" y="5232175"/>
                  <a:pt x="7363340" y="5246371"/>
                </a:cubicBezTo>
                <a:cubicBezTo>
                  <a:pt x="7376637" y="5256831"/>
                  <a:pt x="7387516" y="5273396"/>
                  <a:pt x="7387516" y="5283184"/>
                </a:cubicBezTo>
                <a:cubicBezTo>
                  <a:pt x="7387516" y="5292973"/>
                  <a:pt x="7391802" y="5303630"/>
                  <a:pt x="7397041" y="5306868"/>
                </a:cubicBezTo>
                <a:cubicBezTo>
                  <a:pt x="7402279" y="5310105"/>
                  <a:pt x="7406566" y="5320785"/>
                  <a:pt x="7406566" y="5330600"/>
                </a:cubicBezTo>
                <a:cubicBezTo>
                  <a:pt x="7406566" y="5340416"/>
                  <a:pt x="7415138" y="5351167"/>
                  <a:pt x="7425616" y="5354493"/>
                </a:cubicBezTo>
                <a:cubicBezTo>
                  <a:pt x="7436093" y="5357818"/>
                  <a:pt x="7444666" y="5368823"/>
                  <a:pt x="7444666" y="5378947"/>
                </a:cubicBezTo>
                <a:cubicBezTo>
                  <a:pt x="7444666" y="5389071"/>
                  <a:pt x="7448952" y="5397355"/>
                  <a:pt x="7454191" y="5397355"/>
                </a:cubicBezTo>
                <a:cubicBezTo>
                  <a:pt x="7459429" y="5397355"/>
                  <a:pt x="7463716" y="5407356"/>
                  <a:pt x="7463716" y="5419580"/>
                </a:cubicBezTo>
                <a:cubicBezTo>
                  <a:pt x="7463716" y="5431804"/>
                  <a:pt x="7466573" y="5444663"/>
                  <a:pt x="7470066" y="5448155"/>
                </a:cubicBezTo>
                <a:cubicBezTo>
                  <a:pt x="7481840" y="5459929"/>
                  <a:pt x="7509258" y="5454621"/>
                  <a:pt x="7515084" y="5439439"/>
                </a:cubicBezTo>
                <a:close/>
                <a:moveTo>
                  <a:pt x="4825290" y="5435455"/>
                </a:moveTo>
                <a:cubicBezTo>
                  <a:pt x="4825290" y="5430216"/>
                  <a:pt x="4818861" y="5425930"/>
                  <a:pt x="4811003" y="5425930"/>
                </a:cubicBezTo>
                <a:cubicBezTo>
                  <a:pt x="4803145" y="5425930"/>
                  <a:pt x="4796715" y="5430216"/>
                  <a:pt x="4796715" y="5435455"/>
                </a:cubicBezTo>
                <a:cubicBezTo>
                  <a:pt x="4796715" y="5440694"/>
                  <a:pt x="4803145" y="5444980"/>
                  <a:pt x="4811003" y="5444980"/>
                </a:cubicBezTo>
                <a:cubicBezTo>
                  <a:pt x="4818861" y="5444980"/>
                  <a:pt x="4825290" y="5440694"/>
                  <a:pt x="4825290" y="5435455"/>
                </a:cubicBezTo>
                <a:close/>
                <a:moveTo>
                  <a:pt x="5533833" y="5375924"/>
                </a:moveTo>
                <a:cubicBezTo>
                  <a:pt x="5548042" y="5353361"/>
                  <a:pt x="5530333" y="5325918"/>
                  <a:pt x="5501565" y="5325918"/>
                </a:cubicBezTo>
                <a:cubicBezTo>
                  <a:pt x="5468515" y="5325918"/>
                  <a:pt x="5457061" y="5351558"/>
                  <a:pt x="5478780" y="5376924"/>
                </a:cubicBezTo>
                <a:cubicBezTo>
                  <a:pt x="5499111" y="5400668"/>
                  <a:pt x="5518472" y="5400317"/>
                  <a:pt x="5533833" y="5375924"/>
                </a:cubicBezTo>
                <a:close/>
                <a:moveTo>
                  <a:pt x="3298272" y="5347944"/>
                </a:moveTo>
                <a:cubicBezTo>
                  <a:pt x="3295231" y="5340346"/>
                  <a:pt x="3292974" y="5342603"/>
                  <a:pt x="3292517" y="5353699"/>
                </a:cubicBezTo>
                <a:cubicBezTo>
                  <a:pt x="3292104" y="5363740"/>
                  <a:pt x="3294355" y="5369366"/>
                  <a:pt x="3297520" y="5366201"/>
                </a:cubicBezTo>
                <a:cubicBezTo>
                  <a:pt x="3300685" y="5363036"/>
                  <a:pt x="3301023" y="5354820"/>
                  <a:pt x="3298271" y="5347944"/>
                </a:cubicBezTo>
                <a:close/>
                <a:moveTo>
                  <a:pt x="3910890" y="5335443"/>
                </a:moveTo>
                <a:cubicBezTo>
                  <a:pt x="3920350" y="5324044"/>
                  <a:pt x="3920350" y="5318266"/>
                  <a:pt x="3910890" y="5306868"/>
                </a:cubicBezTo>
                <a:cubicBezTo>
                  <a:pt x="3904368" y="5299009"/>
                  <a:pt x="3893653" y="5292580"/>
                  <a:pt x="3887078" y="5292580"/>
                </a:cubicBezTo>
                <a:cubicBezTo>
                  <a:pt x="3880503" y="5292580"/>
                  <a:pt x="3869787" y="5299009"/>
                  <a:pt x="3863265" y="5306868"/>
                </a:cubicBezTo>
                <a:cubicBezTo>
                  <a:pt x="3853805" y="5318266"/>
                  <a:pt x="3853805" y="5324044"/>
                  <a:pt x="3863265" y="5335443"/>
                </a:cubicBezTo>
                <a:cubicBezTo>
                  <a:pt x="3869787" y="5343301"/>
                  <a:pt x="3880503" y="5349730"/>
                  <a:pt x="3887078" y="5349730"/>
                </a:cubicBezTo>
                <a:cubicBezTo>
                  <a:pt x="3893653" y="5349730"/>
                  <a:pt x="3904368" y="5343301"/>
                  <a:pt x="3910890" y="5335443"/>
                </a:cubicBezTo>
                <a:close/>
                <a:moveTo>
                  <a:pt x="3892592" y="5325124"/>
                </a:moveTo>
                <a:cubicBezTo>
                  <a:pt x="3893049" y="5314028"/>
                  <a:pt x="3895306" y="5311771"/>
                  <a:pt x="3898347" y="5319369"/>
                </a:cubicBezTo>
                <a:cubicBezTo>
                  <a:pt x="3901098" y="5326245"/>
                  <a:pt x="3900760" y="5334461"/>
                  <a:pt x="3897595" y="5337626"/>
                </a:cubicBezTo>
                <a:cubicBezTo>
                  <a:pt x="3894430" y="5340791"/>
                  <a:pt x="3892179" y="5335165"/>
                  <a:pt x="3892592" y="5325124"/>
                </a:cubicBezTo>
                <a:close/>
                <a:moveTo>
                  <a:pt x="9575685" y="5343975"/>
                </a:moveTo>
                <a:cubicBezTo>
                  <a:pt x="9572520" y="5340810"/>
                  <a:pt x="9564305" y="5340472"/>
                  <a:pt x="9557429" y="5343224"/>
                </a:cubicBezTo>
                <a:cubicBezTo>
                  <a:pt x="9549830" y="5346265"/>
                  <a:pt x="9552087" y="5348521"/>
                  <a:pt x="9563184" y="5348978"/>
                </a:cubicBezTo>
                <a:cubicBezTo>
                  <a:pt x="9573224" y="5349392"/>
                  <a:pt x="9578851" y="5347141"/>
                  <a:pt x="9575685" y="5343976"/>
                </a:cubicBezTo>
                <a:close/>
                <a:moveTo>
                  <a:pt x="6995085" y="5290675"/>
                </a:moveTo>
                <a:cubicBezTo>
                  <a:pt x="7008927" y="5276834"/>
                  <a:pt x="7010255" y="5244955"/>
                  <a:pt x="6996990" y="5244955"/>
                </a:cubicBezTo>
                <a:cubicBezTo>
                  <a:pt x="6979306" y="5244955"/>
                  <a:pt x="6987304" y="5218645"/>
                  <a:pt x="7006515" y="5213620"/>
                </a:cubicBezTo>
                <a:cubicBezTo>
                  <a:pt x="7027070" y="5208245"/>
                  <a:pt x="7030672" y="5191530"/>
                  <a:pt x="7016185" y="5168755"/>
                </a:cubicBezTo>
                <a:cubicBezTo>
                  <a:pt x="7008452" y="5156598"/>
                  <a:pt x="7004022" y="5156374"/>
                  <a:pt x="6986480" y="5167252"/>
                </a:cubicBezTo>
                <a:cubicBezTo>
                  <a:pt x="6970758" y="5177001"/>
                  <a:pt x="6964198" y="5177343"/>
                  <a:pt x="6958853" y="5168696"/>
                </a:cubicBezTo>
                <a:cubicBezTo>
                  <a:pt x="6946191" y="5148208"/>
                  <a:pt x="6915900" y="5162376"/>
                  <a:pt x="6917437" y="5188067"/>
                </a:cubicBezTo>
                <a:cubicBezTo>
                  <a:pt x="6921042" y="5248319"/>
                  <a:pt x="6926883" y="5269991"/>
                  <a:pt x="6943679" y="5285436"/>
                </a:cubicBezTo>
                <a:cubicBezTo>
                  <a:pt x="6964945" y="5304993"/>
                  <a:pt x="6979304" y="5306457"/>
                  <a:pt x="6995085" y="5290675"/>
                </a:cubicBezTo>
                <a:close/>
                <a:moveTo>
                  <a:pt x="9377735" y="5193176"/>
                </a:moveTo>
                <a:cubicBezTo>
                  <a:pt x="9390070" y="5178313"/>
                  <a:pt x="9376485" y="5140180"/>
                  <a:pt x="9358855" y="5140180"/>
                </a:cubicBezTo>
                <a:cubicBezTo>
                  <a:pt x="9353801" y="5140180"/>
                  <a:pt x="9349665" y="5127672"/>
                  <a:pt x="9349665" y="5112384"/>
                </a:cubicBezTo>
                <a:cubicBezTo>
                  <a:pt x="9349665" y="5072720"/>
                  <a:pt x="9340655" y="5054455"/>
                  <a:pt x="9321090" y="5054455"/>
                </a:cubicBezTo>
                <a:cubicBezTo>
                  <a:pt x="9311733" y="5054455"/>
                  <a:pt x="9301476" y="5061235"/>
                  <a:pt x="9298296" y="5069522"/>
                </a:cubicBezTo>
                <a:cubicBezTo>
                  <a:pt x="9289368" y="5092789"/>
                  <a:pt x="9291460" y="5130655"/>
                  <a:pt x="9301673" y="5130655"/>
                </a:cubicBezTo>
                <a:cubicBezTo>
                  <a:pt x="9306710" y="5130655"/>
                  <a:pt x="9315448" y="5147800"/>
                  <a:pt x="9321090" y="5168755"/>
                </a:cubicBezTo>
                <a:cubicBezTo>
                  <a:pt x="9332001" y="5209276"/>
                  <a:pt x="9355843" y="5219555"/>
                  <a:pt x="9377735" y="5193176"/>
                </a:cubicBezTo>
                <a:close/>
                <a:moveTo>
                  <a:pt x="9135528" y="5168202"/>
                </a:moveTo>
                <a:cubicBezTo>
                  <a:pt x="9143106" y="5144325"/>
                  <a:pt x="9131789" y="5054455"/>
                  <a:pt x="9121204" y="5054455"/>
                </a:cubicBezTo>
                <a:cubicBezTo>
                  <a:pt x="9117025" y="5054455"/>
                  <a:pt x="9110916" y="5043739"/>
                  <a:pt x="9107629" y="5030643"/>
                </a:cubicBezTo>
                <a:cubicBezTo>
                  <a:pt x="9104341" y="5017546"/>
                  <a:pt x="9095288" y="5006830"/>
                  <a:pt x="9087510" y="5006830"/>
                </a:cubicBezTo>
                <a:cubicBezTo>
                  <a:pt x="9077409" y="5006830"/>
                  <a:pt x="9074058" y="4997985"/>
                  <a:pt x="9075785" y="4975880"/>
                </a:cubicBezTo>
                <a:cubicBezTo>
                  <a:pt x="9077796" y="4950131"/>
                  <a:pt x="9074594" y="4944416"/>
                  <a:pt x="9056729" y="4941874"/>
                </a:cubicBezTo>
                <a:cubicBezTo>
                  <a:pt x="9026123" y="4937520"/>
                  <a:pt x="9016997" y="4967129"/>
                  <a:pt x="9042563" y="4987831"/>
                </a:cubicBezTo>
                <a:cubicBezTo>
                  <a:pt x="9058944" y="5001096"/>
                  <a:pt x="9061544" y="5010994"/>
                  <a:pt x="9057184" y="5043498"/>
                </a:cubicBezTo>
                <a:cubicBezTo>
                  <a:pt x="9053671" y="5069693"/>
                  <a:pt x="9055518" y="5083030"/>
                  <a:pt x="9062661" y="5083030"/>
                </a:cubicBezTo>
                <a:cubicBezTo>
                  <a:pt x="9068589" y="5083030"/>
                  <a:pt x="9073440" y="5096685"/>
                  <a:pt x="9073440" y="5113372"/>
                </a:cubicBezTo>
                <a:cubicBezTo>
                  <a:pt x="9073440" y="5131417"/>
                  <a:pt x="9081835" y="5152650"/>
                  <a:pt x="9094150" y="5165760"/>
                </a:cubicBezTo>
                <a:cubicBezTo>
                  <a:pt x="9119642" y="5192894"/>
                  <a:pt x="9127543" y="5193361"/>
                  <a:pt x="9135528" y="5168202"/>
                </a:cubicBezTo>
                <a:close/>
                <a:moveTo>
                  <a:pt x="1221575" y="5162019"/>
                </a:moveTo>
                <a:cubicBezTo>
                  <a:pt x="1209789" y="5158980"/>
                  <a:pt x="1205585" y="5151520"/>
                  <a:pt x="1208777" y="5139312"/>
                </a:cubicBezTo>
                <a:cubicBezTo>
                  <a:pt x="1211392" y="5129312"/>
                  <a:pt x="1209647" y="5121130"/>
                  <a:pt x="1204898" y="5121130"/>
                </a:cubicBezTo>
                <a:cubicBezTo>
                  <a:pt x="1194932" y="5121130"/>
                  <a:pt x="1193171" y="5152961"/>
                  <a:pt x="1202615" y="5162405"/>
                </a:cubicBezTo>
                <a:cubicBezTo>
                  <a:pt x="1206108" y="5165898"/>
                  <a:pt x="1215752" y="5168258"/>
                  <a:pt x="1224046" y="5167651"/>
                </a:cubicBezTo>
                <a:cubicBezTo>
                  <a:pt x="1235303" y="5166826"/>
                  <a:pt x="1234676" y="5165397"/>
                  <a:pt x="1221575" y="5162019"/>
                </a:cubicBezTo>
                <a:close/>
                <a:moveTo>
                  <a:pt x="5784120" y="5128274"/>
                </a:moveTo>
                <a:cubicBezTo>
                  <a:pt x="5788220" y="5121725"/>
                  <a:pt x="5791687" y="5109938"/>
                  <a:pt x="5791826" y="5102080"/>
                </a:cubicBezTo>
                <a:cubicBezTo>
                  <a:pt x="5791964" y="5094222"/>
                  <a:pt x="5801411" y="5086464"/>
                  <a:pt x="5812818" y="5084840"/>
                </a:cubicBezTo>
                <a:cubicBezTo>
                  <a:pt x="5843511" y="5080469"/>
                  <a:pt x="5859354" y="5058107"/>
                  <a:pt x="5844465" y="5040168"/>
                </a:cubicBezTo>
                <a:cubicBezTo>
                  <a:pt x="5830044" y="5022791"/>
                  <a:pt x="5809401" y="5021578"/>
                  <a:pt x="5803945" y="5037786"/>
                </a:cubicBezTo>
                <a:cubicBezTo>
                  <a:pt x="5800797" y="5047143"/>
                  <a:pt x="5796645" y="5046974"/>
                  <a:pt x="5784559" y="5037000"/>
                </a:cubicBezTo>
                <a:cubicBezTo>
                  <a:pt x="5775843" y="5029807"/>
                  <a:pt x="5760727" y="5026989"/>
                  <a:pt x="5749673" y="5030498"/>
                </a:cubicBezTo>
                <a:cubicBezTo>
                  <a:pt x="5733608" y="5035596"/>
                  <a:pt x="5730165" y="5044700"/>
                  <a:pt x="5730165" y="5082085"/>
                </a:cubicBezTo>
                <a:cubicBezTo>
                  <a:pt x="5730165" y="5107052"/>
                  <a:pt x="5733023" y="5130338"/>
                  <a:pt x="5736515" y="5133830"/>
                </a:cubicBezTo>
                <a:cubicBezTo>
                  <a:pt x="5747056" y="5144371"/>
                  <a:pt x="5776170" y="5140972"/>
                  <a:pt x="5784120" y="5128274"/>
                </a:cubicBezTo>
                <a:close/>
                <a:moveTo>
                  <a:pt x="1327710" y="5090650"/>
                </a:moveTo>
                <a:cubicBezTo>
                  <a:pt x="1345570" y="5072791"/>
                  <a:pt x="1341217" y="5054774"/>
                  <a:pt x="1316800" y="5045490"/>
                </a:cubicBezTo>
                <a:cubicBezTo>
                  <a:pt x="1300137" y="5039155"/>
                  <a:pt x="1294240" y="5029284"/>
                  <a:pt x="1293597" y="5006648"/>
                </a:cubicBezTo>
                <a:cubicBezTo>
                  <a:pt x="1292513" y="4968558"/>
                  <a:pt x="1288753" y="4964968"/>
                  <a:pt x="1258021" y="4972681"/>
                </a:cubicBezTo>
                <a:cubicBezTo>
                  <a:pt x="1237759" y="4977767"/>
                  <a:pt x="1233715" y="4983700"/>
                  <a:pt x="1236146" y="5004781"/>
                </a:cubicBezTo>
                <a:cubicBezTo>
                  <a:pt x="1238270" y="5023202"/>
                  <a:pt x="1245294" y="5031519"/>
                  <a:pt x="1260559" y="5033687"/>
                </a:cubicBezTo>
                <a:cubicBezTo>
                  <a:pt x="1273958" y="5035589"/>
                  <a:pt x="1281990" y="5043330"/>
                  <a:pt x="1281990" y="5054339"/>
                </a:cubicBezTo>
                <a:cubicBezTo>
                  <a:pt x="1281990" y="5097405"/>
                  <a:pt x="1303707" y="5114653"/>
                  <a:pt x="1327710" y="5090650"/>
                </a:cubicBezTo>
                <a:close/>
                <a:moveTo>
                  <a:pt x="1441638" y="5077000"/>
                </a:moveTo>
                <a:cubicBezTo>
                  <a:pt x="1453637" y="5073784"/>
                  <a:pt x="1465694" y="5061188"/>
                  <a:pt x="1468864" y="5048554"/>
                </a:cubicBezTo>
                <a:cubicBezTo>
                  <a:pt x="1475526" y="5022013"/>
                  <a:pt x="1488178" y="5019885"/>
                  <a:pt x="1511867" y="5041323"/>
                </a:cubicBezTo>
                <a:cubicBezTo>
                  <a:pt x="1547302" y="5073392"/>
                  <a:pt x="1575159" y="5031815"/>
                  <a:pt x="1542451" y="4995674"/>
                </a:cubicBezTo>
                <a:cubicBezTo>
                  <a:pt x="1523338" y="4974554"/>
                  <a:pt x="1502417" y="4973174"/>
                  <a:pt x="1494985" y="4992543"/>
                </a:cubicBezTo>
                <a:cubicBezTo>
                  <a:pt x="1482617" y="5024773"/>
                  <a:pt x="1430745" y="4991675"/>
                  <a:pt x="1419461" y="4944353"/>
                </a:cubicBezTo>
                <a:cubicBezTo>
                  <a:pt x="1415787" y="4928948"/>
                  <a:pt x="1406542" y="4909150"/>
                  <a:pt x="1398917" y="4900359"/>
                </a:cubicBezTo>
                <a:cubicBezTo>
                  <a:pt x="1389102" y="4889044"/>
                  <a:pt x="1387754" y="4879547"/>
                  <a:pt x="1394299" y="4867851"/>
                </a:cubicBezTo>
                <a:cubicBezTo>
                  <a:pt x="1402722" y="4852800"/>
                  <a:pt x="1404129" y="4853164"/>
                  <a:pt x="1410085" y="4871929"/>
                </a:cubicBezTo>
                <a:cubicBezTo>
                  <a:pt x="1413681" y="4883259"/>
                  <a:pt x="1422764" y="4892530"/>
                  <a:pt x="1430269" y="4892530"/>
                </a:cubicBezTo>
                <a:cubicBezTo>
                  <a:pt x="1437775" y="4892530"/>
                  <a:pt x="1443915" y="4898295"/>
                  <a:pt x="1443915" y="4905342"/>
                </a:cubicBezTo>
                <a:cubicBezTo>
                  <a:pt x="1443915" y="4912388"/>
                  <a:pt x="1452727" y="4926127"/>
                  <a:pt x="1463498" y="4935875"/>
                </a:cubicBezTo>
                <a:cubicBezTo>
                  <a:pt x="1480225" y="4951013"/>
                  <a:pt x="1485968" y="4951795"/>
                  <a:pt x="1502874" y="4941236"/>
                </a:cubicBezTo>
                <a:cubicBezTo>
                  <a:pt x="1518025" y="4931774"/>
                  <a:pt x="1524312" y="4931535"/>
                  <a:pt x="1529677" y="4940214"/>
                </a:cubicBezTo>
                <a:cubicBezTo>
                  <a:pt x="1542130" y="4960364"/>
                  <a:pt x="1572503" y="4946719"/>
                  <a:pt x="1572503" y="4920975"/>
                </a:cubicBezTo>
                <a:cubicBezTo>
                  <a:pt x="1572503" y="4900484"/>
                  <a:pt x="1567689" y="4896894"/>
                  <a:pt x="1536784" y="4894336"/>
                </a:cubicBezTo>
                <a:cubicBezTo>
                  <a:pt x="1501411" y="4891409"/>
                  <a:pt x="1501065" y="4890977"/>
                  <a:pt x="1501065" y="4849771"/>
                </a:cubicBezTo>
                <a:cubicBezTo>
                  <a:pt x="1501065" y="4815611"/>
                  <a:pt x="1495322" y="4802072"/>
                  <a:pt x="1468984" y="4774146"/>
                </a:cubicBezTo>
                <a:cubicBezTo>
                  <a:pt x="1451340" y="4755437"/>
                  <a:pt x="1430564" y="4740130"/>
                  <a:pt x="1422817" y="4740130"/>
                </a:cubicBezTo>
                <a:cubicBezTo>
                  <a:pt x="1397585" y="4740130"/>
                  <a:pt x="1369286" y="4706679"/>
                  <a:pt x="1366080" y="4673063"/>
                </a:cubicBezTo>
                <a:cubicBezTo>
                  <a:pt x="1362731" y="4637949"/>
                  <a:pt x="1334474" y="4621901"/>
                  <a:pt x="1318996" y="4646324"/>
                </a:cubicBezTo>
                <a:cubicBezTo>
                  <a:pt x="1307566" y="4664361"/>
                  <a:pt x="1308585" y="4709207"/>
                  <a:pt x="1320593" y="4716628"/>
                </a:cubicBezTo>
                <a:cubicBezTo>
                  <a:pt x="1326108" y="4720037"/>
                  <a:pt x="1328863" y="4727791"/>
                  <a:pt x="1326716" y="4733859"/>
                </a:cubicBezTo>
                <a:cubicBezTo>
                  <a:pt x="1324568" y="4739928"/>
                  <a:pt x="1340415" y="4764181"/>
                  <a:pt x="1361931" y="4787755"/>
                </a:cubicBezTo>
                <a:lnTo>
                  <a:pt x="1401053" y="4830618"/>
                </a:lnTo>
                <a:lnTo>
                  <a:pt x="1372542" y="4833855"/>
                </a:lnTo>
                <a:cubicBezTo>
                  <a:pt x="1349830" y="4836434"/>
                  <a:pt x="1338690" y="4830695"/>
                  <a:pt x="1317773" y="4805640"/>
                </a:cubicBezTo>
                <a:cubicBezTo>
                  <a:pt x="1303331" y="4788341"/>
                  <a:pt x="1291243" y="4778312"/>
                  <a:pt x="1290911" y="4783352"/>
                </a:cubicBezTo>
                <a:cubicBezTo>
                  <a:pt x="1290579" y="4788393"/>
                  <a:pt x="1286329" y="4782598"/>
                  <a:pt x="1281467" y="4770474"/>
                </a:cubicBezTo>
                <a:cubicBezTo>
                  <a:pt x="1276605" y="4758351"/>
                  <a:pt x="1268923" y="4750720"/>
                  <a:pt x="1264397" y="4753517"/>
                </a:cubicBezTo>
                <a:cubicBezTo>
                  <a:pt x="1259870" y="4756315"/>
                  <a:pt x="1258191" y="4748018"/>
                  <a:pt x="1260664" y="4735080"/>
                </a:cubicBezTo>
                <a:cubicBezTo>
                  <a:pt x="1263137" y="4722141"/>
                  <a:pt x="1268947" y="4711555"/>
                  <a:pt x="1273576" y="4711555"/>
                </a:cubicBezTo>
                <a:cubicBezTo>
                  <a:pt x="1291614" y="4711555"/>
                  <a:pt x="1280745" y="4685471"/>
                  <a:pt x="1258479" y="4675325"/>
                </a:cubicBezTo>
                <a:cubicBezTo>
                  <a:pt x="1238273" y="4666120"/>
                  <a:pt x="1232916" y="4667542"/>
                  <a:pt x="1220379" y="4685441"/>
                </a:cubicBezTo>
                <a:cubicBezTo>
                  <a:pt x="1202412" y="4711092"/>
                  <a:pt x="1201432" y="4731680"/>
                  <a:pt x="1218488" y="4725135"/>
                </a:cubicBezTo>
                <a:cubicBezTo>
                  <a:pt x="1227866" y="4721536"/>
                  <a:pt x="1230070" y="4727863"/>
                  <a:pt x="1226919" y="4749333"/>
                </a:cubicBezTo>
                <a:cubicBezTo>
                  <a:pt x="1224532" y="4765599"/>
                  <a:pt x="1228215" y="4785107"/>
                  <a:pt x="1235280" y="4793621"/>
                </a:cubicBezTo>
                <a:cubicBezTo>
                  <a:pt x="1242226" y="4801990"/>
                  <a:pt x="1252362" y="4816225"/>
                  <a:pt x="1257806" y="4825256"/>
                </a:cubicBezTo>
                <a:cubicBezTo>
                  <a:pt x="1294670" y="4886415"/>
                  <a:pt x="1308820" y="4902842"/>
                  <a:pt x="1314378" y="4890934"/>
                </a:cubicBezTo>
                <a:cubicBezTo>
                  <a:pt x="1317636" y="4883954"/>
                  <a:pt x="1318512" y="4887887"/>
                  <a:pt x="1316325" y="4899674"/>
                </a:cubicBezTo>
                <a:cubicBezTo>
                  <a:pt x="1314138" y="4911461"/>
                  <a:pt x="1316152" y="4921105"/>
                  <a:pt x="1320800" y="4921105"/>
                </a:cubicBezTo>
                <a:cubicBezTo>
                  <a:pt x="1325449" y="4921105"/>
                  <a:pt x="1332068" y="4932892"/>
                  <a:pt x="1335510" y="4947299"/>
                </a:cubicBezTo>
                <a:cubicBezTo>
                  <a:pt x="1338951" y="4961706"/>
                  <a:pt x="1345987" y="4978850"/>
                  <a:pt x="1351145" y="4985399"/>
                </a:cubicBezTo>
                <a:cubicBezTo>
                  <a:pt x="1356303" y="4991947"/>
                  <a:pt x="1357199" y="4997305"/>
                  <a:pt x="1353137" y="4997305"/>
                </a:cubicBezTo>
                <a:cubicBezTo>
                  <a:pt x="1349074" y="4997305"/>
                  <a:pt x="1354979" y="5005309"/>
                  <a:pt x="1366258" y="5015091"/>
                </a:cubicBezTo>
                <a:cubicBezTo>
                  <a:pt x="1377537" y="5024874"/>
                  <a:pt x="1386765" y="5041304"/>
                  <a:pt x="1386765" y="5051604"/>
                </a:cubicBezTo>
                <a:cubicBezTo>
                  <a:pt x="1386765" y="5082660"/>
                  <a:pt x="1399141" y="5088387"/>
                  <a:pt x="1441638" y="5077000"/>
                </a:cubicBezTo>
                <a:close/>
                <a:moveTo>
                  <a:pt x="7319133" y="4956499"/>
                </a:moveTo>
                <a:cubicBezTo>
                  <a:pt x="7343098" y="4927623"/>
                  <a:pt x="7308255" y="4876927"/>
                  <a:pt x="7280357" y="4900080"/>
                </a:cubicBezTo>
                <a:cubicBezTo>
                  <a:pt x="7258039" y="4918603"/>
                  <a:pt x="7269770" y="4968730"/>
                  <a:pt x="7296423" y="4968730"/>
                </a:cubicBezTo>
                <a:cubicBezTo>
                  <a:pt x="7303331" y="4968730"/>
                  <a:pt x="7313550" y="4963226"/>
                  <a:pt x="7319133" y="4956499"/>
                </a:cubicBezTo>
                <a:close/>
                <a:moveTo>
                  <a:pt x="9582860" y="4921629"/>
                </a:moveTo>
                <a:cubicBezTo>
                  <a:pt x="9593006" y="4889664"/>
                  <a:pt x="9591972" y="4778603"/>
                  <a:pt x="9581431" y="4768062"/>
                </a:cubicBezTo>
                <a:cubicBezTo>
                  <a:pt x="9575660" y="4762290"/>
                  <a:pt x="9560799" y="4759002"/>
                  <a:pt x="9548407" y="4760755"/>
                </a:cubicBezTo>
                <a:cubicBezTo>
                  <a:pt x="9526522" y="4763852"/>
                  <a:pt x="9525976" y="4766122"/>
                  <a:pt x="9529318" y="4840143"/>
                </a:cubicBezTo>
                <a:cubicBezTo>
                  <a:pt x="9531210" y="4882053"/>
                  <a:pt x="9536567" y="4917772"/>
                  <a:pt x="9541223" y="4919517"/>
                </a:cubicBezTo>
                <a:cubicBezTo>
                  <a:pt x="9545880" y="4921264"/>
                  <a:pt x="9549690" y="4928630"/>
                  <a:pt x="9549690" y="4935887"/>
                </a:cubicBezTo>
                <a:cubicBezTo>
                  <a:pt x="9549690" y="4954010"/>
                  <a:pt x="9576201" y="4942614"/>
                  <a:pt x="9582860" y="4921629"/>
                </a:cubicBezTo>
                <a:close/>
                <a:moveTo>
                  <a:pt x="9536082" y="4583648"/>
                </a:moveTo>
                <a:cubicBezTo>
                  <a:pt x="9551873" y="4567858"/>
                  <a:pt x="9553903" y="4543833"/>
                  <a:pt x="9540165" y="4535343"/>
                </a:cubicBezTo>
                <a:cubicBezTo>
                  <a:pt x="9534926" y="4532105"/>
                  <a:pt x="9530640" y="4510421"/>
                  <a:pt x="9530640" y="4487155"/>
                </a:cubicBezTo>
                <a:cubicBezTo>
                  <a:pt x="9530640" y="4463890"/>
                  <a:pt x="9534926" y="4444855"/>
                  <a:pt x="9540165" y="4444855"/>
                </a:cubicBezTo>
                <a:cubicBezTo>
                  <a:pt x="9553540" y="4444855"/>
                  <a:pt x="9552051" y="4412926"/>
                  <a:pt x="9538022" y="4398897"/>
                </a:cubicBezTo>
                <a:cubicBezTo>
                  <a:pt x="9529692" y="4390567"/>
                  <a:pt x="9529173" y="4382531"/>
                  <a:pt x="9536209" y="4370799"/>
                </a:cubicBezTo>
                <a:cubicBezTo>
                  <a:pt x="9549533" y="4348581"/>
                  <a:pt x="9552712" y="4282930"/>
                  <a:pt x="9540463" y="4282930"/>
                </a:cubicBezTo>
                <a:cubicBezTo>
                  <a:pt x="9535060" y="4282930"/>
                  <a:pt x="9530640" y="4278338"/>
                  <a:pt x="9530640" y="4272725"/>
                </a:cubicBezTo>
                <a:cubicBezTo>
                  <a:pt x="9530640" y="4254625"/>
                  <a:pt x="9502998" y="4234208"/>
                  <a:pt x="9475978" y="4232351"/>
                </a:cubicBezTo>
                <a:cubicBezTo>
                  <a:pt x="9454575" y="4230879"/>
                  <a:pt x="9450046" y="4234229"/>
                  <a:pt x="9451657" y="4250343"/>
                </a:cubicBezTo>
                <a:cubicBezTo>
                  <a:pt x="9453486" y="4268634"/>
                  <a:pt x="9449750" y="4269821"/>
                  <a:pt x="9402641" y="4265915"/>
                </a:cubicBezTo>
                <a:cubicBezTo>
                  <a:pt x="9356689" y="4262104"/>
                  <a:pt x="9350991" y="4263746"/>
                  <a:pt x="9345034" y="4282515"/>
                </a:cubicBezTo>
                <a:cubicBezTo>
                  <a:pt x="9340761" y="4295979"/>
                  <a:pt x="9343779" y="4309264"/>
                  <a:pt x="9353569" y="4320082"/>
                </a:cubicBezTo>
                <a:cubicBezTo>
                  <a:pt x="9370636" y="4338940"/>
                  <a:pt x="9373542" y="4359130"/>
                  <a:pt x="9359190" y="4359130"/>
                </a:cubicBezTo>
                <a:cubicBezTo>
                  <a:pt x="9341126" y="4359130"/>
                  <a:pt x="9349711" y="4386436"/>
                  <a:pt x="9369777" y="4392805"/>
                </a:cubicBezTo>
                <a:cubicBezTo>
                  <a:pt x="9392646" y="4400063"/>
                  <a:pt x="9431007" y="4370043"/>
                  <a:pt x="9409196" y="4361957"/>
                </a:cubicBezTo>
                <a:cubicBezTo>
                  <a:pt x="9388842" y="4354411"/>
                  <a:pt x="9396108" y="4330533"/>
                  <a:pt x="9421723" y="4320794"/>
                </a:cubicBezTo>
                <a:cubicBezTo>
                  <a:pt x="9455120" y="4308097"/>
                  <a:pt x="9453676" y="4307351"/>
                  <a:pt x="9469634" y="4345542"/>
                </a:cubicBezTo>
                <a:cubicBezTo>
                  <a:pt x="9483728" y="4379275"/>
                  <a:pt x="9480427" y="4416280"/>
                  <a:pt x="9463323" y="4416280"/>
                </a:cubicBezTo>
                <a:cubicBezTo>
                  <a:pt x="9451875" y="4416280"/>
                  <a:pt x="9451696" y="4442264"/>
                  <a:pt x="9463115" y="4446443"/>
                </a:cubicBezTo>
                <a:cubicBezTo>
                  <a:pt x="9467887" y="4448189"/>
                  <a:pt x="9472971" y="4466763"/>
                  <a:pt x="9474414" y="4487718"/>
                </a:cubicBezTo>
                <a:cubicBezTo>
                  <a:pt x="9475856" y="4508673"/>
                  <a:pt x="9480929" y="4531032"/>
                  <a:pt x="9485688" y="4537404"/>
                </a:cubicBezTo>
                <a:cubicBezTo>
                  <a:pt x="9490447" y="4543776"/>
                  <a:pt x="9492488" y="4554492"/>
                  <a:pt x="9490223" y="4561216"/>
                </a:cubicBezTo>
                <a:cubicBezTo>
                  <a:pt x="9487958" y="4567941"/>
                  <a:pt x="9492911" y="4578664"/>
                  <a:pt x="9501229" y="4585046"/>
                </a:cubicBezTo>
                <a:cubicBezTo>
                  <a:pt x="9520437" y="4599783"/>
                  <a:pt x="9519927" y="4599803"/>
                  <a:pt x="9536082" y="4583648"/>
                </a:cubicBezTo>
                <a:close/>
                <a:moveTo>
                  <a:pt x="9249652" y="2559819"/>
                </a:moveTo>
                <a:cubicBezTo>
                  <a:pt x="9265369" y="2550611"/>
                  <a:pt x="9279687" y="2535540"/>
                  <a:pt x="9281471" y="2526328"/>
                </a:cubicBezTo>
                <a:cubicBezTo>
                  <a:pt x="9284986" y="2508176"/>
                  <a:pt x="9248421" y="2463265"/>
                  <a:pt x="9232726" y="2466458"/>
                </a:cubicBezTo>
                <a:cubicBezTo>
                  <a:pt x="9227426" y="2467536"/>
                  <a:pt x="9219024" y="2453422"/>
                  <a:pt x="9214054" y="2435095"/>
                </a:cubicBezTo>
                <a:cubicBezTo>
                  <a:pt x="9204240" y="2398899"/>
                  <a:pt x="9192799" y="2387826"/>
                  <a:pt x="9164982" y="2387601"/>
                </a:cubicBezTo>
                <a:cubicBezTo>
                  <a:pt x="9149085" y="2387472"/>
                  <a:pt x="9147623" y="2392732"/>
                  <a:pt x="9152443" y="2432699"/>
                </a:cubicBezTo>
                <a:cubicBezTo>
                  <a:pt x="9157463" y="2474331"/>
                  <a:pt x="9187014" y="2555004"/>
                  <a:pt x="9203155" y="2571145"/>
                </a:cubicBezTo>
                <a:cubicBezTo>
                  <a:pt x="9212305" y="2580295"/>
                  <a:pt x="9216418" y="2579293"/>
                  <a:pt x="9249652" y="2559819"/>
                </a:cubicBezTo>
                <a:close/>
                <a:moveTo>
                  <a:pt x="8701965" y="1506955"/>
                </a:moveTo>
                <a:cubicBezTo>
                  <a:pt x="8701965" y="1504645"/>
                  <a:pt x="8697679" y="1500105"/>
                  <a:pt x="8692440" y="1496868"/>
                </a:cubicBezTo>
                <a:cubicBezTo>
                  <a:pt x="8687201" y="1493630"/>
                  <a:pt x="8682915" y="1495520"/>
                  <a:pt x="8682915" y="1501068"/>
                </a:cubicBezTo>
                <a:cubicBezTo>
                  <a:pt x="8682915" y="1506616"/>
                  <a:pt x="8687201" y="1511155"/>
                  <a:pt x="8692440" y="1511155"/>
                </a:cubicBezTo>
                <a:cubicBezTo>
                  <a:pt x="8697679" y="1511155"/>
                  <a:pt x="8701965" y="1509265"/>
                  <a:pt x="8701965" y="1506955"/>
                </a:cubicBezTo>
                <a:close/>
                <a:moveTo>
                  <a:pt x="8191598" y="1476798"/>
                </a:moveTo>
                <a:cubicBezTo>
                  <a:pt x="8208496" y="1470315"/>
                  <a:pt x="8213196" y="1402015"/>
                  <a:pt x="8197416" y="1392263"/>
                </a:cubicBezTo>
                <a:cubicBezTo>
                  <a:pt x="8192330" y="1389119"/>
                  <a:pt x="8185348" y="1365292"/>
                  <a:pt x="8181902" y="1339314"/>
                </a:cubicBezTo>
                <a:cubicBezTo>
                  <a:pt x="8178456" y="1313335"/>
                  <a:pt x="8171902" y="1292080"/>
                  <a:pt x="8167338" y="1292080"/>
                </a:cubicBezTo>
                <a:cubicBezTo>
                  <a:pt x="8162774" y="1292080"/>
                  <a:pt x="8159040" y="1273079"/>
                  <a:pt x="8159040" y="1249855"/>
                </a:cubicBezTo>
                <a:cubicBezTo>
                  <a:pt x="8159040" y="1209393"/>
                  <a:pt x="8157882" y="1207662"/>
                  <a:pt x="8131311" y="1208418"/>
                </a:cubicBezTo>
                <a:cubicBezTo>
                  <a:pt x="8110628" y="1209005"/>
                  <a:pt x="8104989" y="1212872"/>
                  <a:pt x="8109117" y="1223631"/>
                </a:cubicBezTo>
                <a:cubicBezTo>
                  <a:pt x="8112729" y="1233044"/>
                  <a:pt x="8110781" y="1235662"/>
                  <a:pt x="8103509" y="1231168"/>
                </a:cubicBezTo>
                <a:cubicBezTo>
                  <a:pt x="8087466" y="1221253"/>
                  <a:pt x="8089775" y="1240504"/>
                  <a:pt x="8106653" y="1257382"/>
                </a:cubicBezTo>
                <a:cubicBezTo>
                  <a:pt x="8122360" y="1273089"/>
                  <a:pt x="8125653" y="1292080"/>
                  <a:pt x="8112670" y="1292080"/>
                </a:cubicBezTo>
                <a:cubicBezTo>
                  <a:pt x="8096625" y="1292080"/>
                  <a:pt x="8092673" y="1371870"/>
                  <a:pt x="8107585" y="1394743"/>
                </a:cubicBezTo>
                <a:cubicBezTo>
                  <a:pt x="8115366" y="1406678"/>
                  <a:pt x="8119318" y="1420349"/>
                  <a:pt x="8116368" y="1425123"/>
                </a:cubicBezTo>
                <a:cubicBezTo>
                  <a:pt x="8111173" y="1433528"/>
                  <a:pt x="8157019" y="1482580"/>
                  <a:pt x="8170070" y="1482580"/>
                </a:cubicBezTo>
                <a:cubicBezTo>
                  <a:pt x="8173624" y="1482580"/>
                  <a:pt x="8183312" y="1479978"/>
                  <a:pt x="8191598" y="1476798"/>
                </a:cubicBezTo>
                <a:close/>
                <a:moveTo>
                  <a:pt x="3340242" y="1310259"/>
                </a:moveTo>
                <a:cubicBezTo>
                  <a:pt x="3371965" y="1277807"/>
                  <a:pt x="3373148" y="1256765"/>
                  <a:pt x="3344153" y="1240713"/>
                </a:cubicBezTo>
                <a:cubicBezTo>
                  <a:pt x="3333675" y="1234913"/>
                  <a:pt x="3322474" y="1226577"/>
                  <a:pt x="3319262" y="1222189"/>
                </a:cubicBezTo>
                <a:cubicBezTo>
                  <a:pt x="3316049" y="1217800"/>
                  <a:pt x="3298905" y="1213514"/>
                  <a:pt x="3281162" y="1212664"/>
                </a:cubicBezTo>
                <a:cubicBezTo>
                  <a:pt x="3249963" y="1211168"/>
                  <a:pt x="3248976" y="1212213"/>
                  <a:pt x="3251132" y="1244455"/>
                </a:cubicBezTo>
                <a:cubicBezTo>
                  <a:pt x="3252358" y="1262791"/>
                  <a:pt x="3253664" y="1285725"/>
                  <a:pt x="3254033" y="1295420"/>
                </a:cubicBezTo>
                <a:cubicBezTo>
                  <a:pt x="3255901" y="1344462"/>
                  <a:pt x="3299475" y="1351963"/>
                  <a:pt x="3340242" y="1310259"/>
                </a:cubicBezTo>
                <a:close/>
                <a:moveTo>
                  <a:pt x="8737047" y="1318869"/>
                </a:moveTo>
                <a:cubicBezTo>
                  <a:pt x="8734006" y="1311271"/>
                  <a:pt x="8731749" y="1313528"/>
                  <a:pt x="8731292" y="1324624"/>
                </a:cubicBezTo>
                <a:cubicBezTo>
                  <a:pt x="8730879" y="1334665"/>
                  <a:pt x="8733130" y="1340290"/>
                  <a:pt x="8736295" y="1337125"/>
                </a:cubicBezTo>
                <a:cubicBezTo>
                  <a:pt x="8739460" y="1333960"/>
                  <a:pt x="8739798" y="1325745"/>
                  <a:pt x="8737046" y="1318869"/>
                </a:cubicBezTo>
                <a:close/>
                <a:moveTo>
                  <a:pt x="4813860" y="1147300"/>
                </a:moveTo>
                <a:cubicBezTo>
                  <a:pt x="4827769" y="1133391"/>
                  <a:pt x="4828680" y="1120630"/>
                  <a:pt x="4815765" y="1120630"/>
                </a:cubicBezTo>
                <a:cubicBezTo>
                  <a:pt x="4810527" y="1120630"/>
                  <a:pt x="4806240" y="1126745"/>
                  <a:pt x="4806240" y="1134219"/>
                </a:cubicBezTo>
                <a:cubicBezTo>
                  <a:pt x="4806240" y="1141693"/>
                  <a:pt x="4798739" y="1149768"/>
                  <a:pt x="4789572" y="1152164"/>
                </a:cubicBezTo>
                <a:cubicBezTo>
                  <a:pt x="4776771" y="1155509"/>
                  <a:pt x="4776329" y="1156777"/>
                  <a:pt x="4787666" y="1157625"/>
                </a:cubicBezTo>
                <a:cubicBezTo>
                  <a:pt x="4795787" y="1158233"/>
                  <a:pt x="4807574" y="1153587"/>
                  <a:pt x="4813860" y="1147300"/>
                </a:cubicBezTo>
                <a:close/>
                <a:moveTo>
                  <a:pt x="5461570" y="1048381"/>
                </a:moveTo>
                <a:cubicBezTo>
                  <a:pt x="5463267" y="1030989"/>
                  <a:pt x="5458679" y="1014215"/>
                  <a:pt x="5450329" y="1007285"/>
                </a:cubicBezTo>
                <a:cubicBezTo>
                  <a:pt x="5438746" y="997672"/>
                  <a:pt x="5434091" y="999523"/>
                  <a:pt x="5424337" y="1017621"/>
                </a:cubicBezTo>
                <a:cubicBezTo>
                  <a:pt x="5417802" y="1029747"/>
                  <a:pt x="5411995" y="1049507"/>
                  <a:pt x="5411433" y="1061534"/>
                </a:cubicBezTo>
                <a:cubicBezTo>
                  <a:pt x="5410592" y="1079537"/>
                  <a:pt x="5414676" y="1082903"/>
                  <a:pt x="5434557" y="1080584"/>
                </a:cubicBezTo>
                <a:cubicBezTo>
                  <a:pt x="5453808" y="1078338"/>
                  <a:pt x="5459284" y="1071811"/>
                  <a:pt x="5461570" y="1048381"/>
                </a:cubicBezTo>
                <a:close/>
                <a:moveTo>
                  <a:pt x="5364133" y="1059398"/>
                </a:moveTo>
                <a:cubicBezTo>
                  <a:pt x="5381831" y="1041700"/>
                  <a:pt x="5381506" y="1011788"/>
                  <a:pt x="5363453" y="996805"/>
                </a:cubicBezTo>
                <a:cubicBezTo>
                  <a:pt x="5344575" y="981137"/>
                  <a:pt x="5345137" y="964646"/>
                  <a:pt x="5364299" y="971999"/>
                </a:cubicBezTo>
                <a:cubicBezTo>
                  <a:pt x="5372697" y="975222"/>
                  <a:pt x="5390226" y="969316"/>
                  <a:pt x="5403683" y="958731"/>
                </a:cubicBezTo>
                <a:cubicBezTo>
                  <a:pt x="5417021" y="948239"/>
                  <a:pt x="5423070" y="939655"/>
                  <a:pt x="5417125" y="939655"/>
                </a:cubicBezTo>
                <a:cubicBezTo>
                  <a:pt x="5410503" y="939655"/>
                  <a:pt x="5406315" y="921203"/>
                  <a:pt x="5406315" y="892030"/>
                </a:cubicBezTo>
                <a:cubicBezTo>
                  <a:pt x="5406315" y="856047"/>
                  <a:pt x="5409808" y="844405"/>
                  <a:pt x="5420603" y="844405"/>
                </a:cubicBezTo>
                <a:cubicBezTo>
                  <a:pt x="5428461" y="844405"/>
                  <a:pt x="5434890" y="849934"/>
                  <a:pt x="5434890" y="856693"/>
                </a:cubicBezTo>
                <a:cubicBezTo>
                  <a:pt x="5434890" y="863451"/>
                  <a:pt x="5451269" y="887079"/>
                  <a:pt x="5471288" y="909199"/>
                </a:cubicBezTo>
                <a:lnTo>
                  <a:pt x="5507686" y="949418"/>
                </a:lnTo>
                <a:lnTo>
                  <a:pt x="5537963" y="934314"/>
                </a:lnTo>
                <a:cubicBezTo>
                  <a:pt x="5568789" y="918936"/>
                  <a:pt x="5580122" y="881447"/>
                  <a:pt x="5558066" y="867816"/>
                </a:cubicBezTo>
                <a:cubicBezTo>
                  <a:pt x="5552470" y="864358"/>
                  <a:pt x="5550375" y="855055"/>
                  <a:pt x="5553411" y="847144"/>
                </a:cubicBezTo>
                <a:cubicBezTo>
                  <a:pt x="5557190" y="837299"/>
                  <a:pt x="5554541" y="834444"/>
                  <a:pt x="5545021" y="838097"/>
                </a:cubicBezTo>
                <a:cubicBezTo>
                  <a:pt x="5536769" y="841264"/>
                  <a:pt x="5532700" y="838789"/>
                  <a:pt x="5535019" y="832014"/>
                </a:cubicBezTo>
                <a:cubicBezTo>
                  <a:pt x="5537168" y="825732"/>
                  <a:pt x="5523558" y="810792"/>
                  <a:pt x="5504774" y="798813"/>
                </a:cubicBezTo>
                <a:cubicBezTo>
                  <a:pt x="5474919" y="779775"/>
                  <a:pt x="5466530" y="778385"/>
                  <a:pt x="5438100" y="787767"/>
                </a:cubicBezTo>
                <a:cubicBezTo>
                  <a:pt x="5415534" y="795215"/>
                  <a:pt x="5401929" y="795472"/>
                  <a:pt x="5393658" y="788608"/>
                </a:cubicBezTo>
                <a:cubicBezTo>
                  <a:pt x="5383651" y="780302"/>
                  <a:pt x="5329745" y="798548"/>
                  <a:pt x="5292822" y="822738"/>
                </a:cubicBezTo>
                <a:cubicBezTo>
                  <a:pt x="5282645" y="829405"/>
                  <a:pt x="5273452" y="943952"/>
                  <a:pt x="5282378" y="952878"/>
                </a:cubicBezTo>
                <a:cubicBezTo>
                  <a:pt x="5287679" y="958178"/>
                  <a:pt x="5292015" y="971883"/>
                  <a:pt x="5292015" y="983334"/>
                </a:cubicBezTo>
                <a:cubicBezTo>
                  <a:pt x="5292015" y="1002201"/>
                  <a:pt x="5302808" y="1028788"/>
                  <a:pt x="5323584" y="1061099"/>
                </a:cubicBezTo>
                <a:cubicBezTo>
                  <a:pt x="5333639" y="1076737"/>
                  <a:pt x="5347370" y="1076161"/>
                  <a:pt x="5364133" y="1059398"/>
                </a:cubicBezTo>
                <a:close/>
                <a:moveTo>
                  <a:pt x="7440207" y="900596"/>
                </a:moveTo>
                <a:cubicBezTo>
                  <a:pt x="7446924" y="879434"/>
                  <a:pt x="7434918" y="861175"/>
                  <a:pt x="7412083" y="857823"/>
                </a:cubicBezTo>
                <a:cubicBezTo>
                  <a:pt x="7395260" y="855354"/>
                  <a:pt x="7385109" y="878967"/>
                  <a:pt x="7392704" y="902897"/>
                </a:cubicBezTo>
                <a:cubicBezTo>
                  <a:pt x="7400324" y="926906"/>
                  <a:pt x="7432349" y="925355"/>
                  <a:pt x="7440207" y="900596"/>
                </a:cubicBezTo>
                <a:close/>
                <a:moveTo>
                  <a:pt x="7421698" y="811089"/>
                </a:moveTo>
                <a:cubicBezTo>
                  <a:pt x="7429290" y="780842"/>
                  <a:pt x="7420903" y="758680"/>
                  <a:pt x="7401866" y="758680"/>
                </a:cubicBezTo>
                <a:cubicBezTo>
                  <a:pt x="7380707" y="758680"/>
                  <a:pt x="7365238" y="803434"/>
                  <a:pt x="7380431" y="820695"/>
                </a:cubicBezTo>
                <a:cubicBezTo>
                  <a:pt x="7398550" y="841281"/>
                  <a:pt x="7415087" y="837431"/>
                  <a:pt x="7421698" y="811089"/>
                </a:cubicBezTo>
                <a:close/>
                <a:moveTo>
                  <a:pt x="7576137" y="730105"/>
                </a:moveTo>
                <a:cubicBezTo>
                  <a:pt x="7577723" y="696053"/>
                  <a:pt x="7583081" y="664121"/>
                  <a:pt x="7588043" y="659144"/>
                </a:cubicBezTo>
                <a:cubicBezTo>
                  <a:pt x="7593005" y="654167"/>
                  <a:pt x="7597065" y="640237"/>
                  <a:pt x="7597065" y="628187"/>
                </a:cubicBezTo>
                <a:cubicBezTo>
                  <a:pt x="7597065" y="615298"/>
                  <a:pt x="7602809" y="606280"/>
                  <a:pt x="7611018" y="606280"/>
                </a:cubicBezTo>
                <a:cubicBezTo>
                  <a:pt x="7627514" y="606280"/>
                  <a:pt x="7644463" y="578115"/>
                  <a:pt x="7641229" y="556077"/>
                </a:cubicBezTo>
                <a:cubicBezTo>
                  <a:pt x="7638208" y="535496"/>
                  <a:pt x="7606927" y="501505"/>
                  <a:pt x="7591008" y="501505"/>
                </a:cubicBezTo>
                <a:cubicBezTo>
                  <a:pt x="7584062" y="501505"/>
                  <a:pt x="7575689" y="512221"/>
                  <a:pt x="7572401" y="525317"/>
                </a:cubicBezTo>
                <a:cubicBezTo>
                  <a:pt x="7567151" y="546238"/>
                  <a:pt x="7561297" y="549130"/>
                  <a:pt x="7524193" y="549130"/>
                </a:cubicBezTo>
                <a:cubicBezTo>
                  <a:pt x="7500966" y="549130"/>
                  <a:pt x="7476375" y="554349"/>
                  <a:pt x="7469546" y="560727"/>
                </a:cubicBezTo>
                <a:cubicBezTo>
                  <a:pt x="7453253" y="575948"/>
                  <a:pt x="7465882" y="634347"/>
                  <a:pt x="7489697" y="653905"/>
                </a:cubicBezTo>
                <a:cubicBezTo>
                  <a:pt x="7503266" y="665049"/>
                  <a:pt x="7505796" y="676052"/>
                  <a:pt x="7501192" y="703911"/>
                </a:cubicBezTo>
                <a:cubicBezTo>
                  <a:pt x="7496818" y="730381"/>
                  <a:pt x="7498601" y="739630"/>
                  <a:pt x="7508077" y="739630"/>
                </a:cubicBezTo>
                <a:cubicBezTo>
                  <a:pt x="7515124" y="739630"/>
                  <a:pt x="7520865" y="749608"/>
                  <a:pt x="7520865" y="761855"/>
                </a:cubicBezTo>
                <a:cubicBezTo>
                  <a:pt x="7520865" y="789929"/>
                  <a:pt x="7529252" y="798316"/>
                  <a:pt x="7553811" y="794801"/>
                </a:cubicBezTo>
                <a:cubicBezTo>
                  <a:pt x="7570748" y="792376"/>
                  <a:pt x="7573625" y="784042"/>
                  <a:pt x="7576137" y="730105"/>
                </a:cubicBezTo>
                <a:close/>
                <a:moveTo>
                  <a:pt x="5410304" y="755335"/>
                </a:moveTo>
                <a:cubicBezTo>
                  <a:pt x="5407012" y="746758"/>
                  <a:pt x="5400525" y="742085"/>
                  <a:pt x="5395887" y="744951"/>
                </a:cubicBezTo>
                <a:cubicBezTo>
                  <a:pt x="5391250" y="747817"/>
                  <a:pt x="5392770" y="755933"/>
                  <a:pt x="5399267" y="762985"/>
                </a:cubicBezTo>
                <a:cubicBezTo>
                  <a:pt x="5413879" y="778850"/>
                  <a:pt x="5418183" y="775867"/>
                  <a:pt x="5410304" y="755335"/>
                </a:cubicBezTo>
                <a:close/>
                <a:moveTo>
                  <a:pt x="5642059" y="761639"/>
                </a:moveTo>
                <a:cubicBezTo>
                  <a:pt x="5632891" y="759243"/>
                  <a:pt x="5625390" y="750454"/>
                  <a:pt x="5625390" y="742107"/>
                </a:cubicBezTo>
                <a:cubicBezTo>
                  <a:pt x="5625390" y="733759"/>
                  <a:pt x="5622718" y="729603"/>
                  <a:pt x="5619451" y="732869"/>
                </a:cubicBezTo>
                <a:cubicBezTo>
                  <a:pt x="5608582" y="743738"/>
                  <a:pt x="5624539" y="768222"/>
                  <a:pt x="5641760" y="767100"/>
                </a:cubicBezTo>
                <a:cubicBezTo>
                  <a:pt x="5657662" y="766065"/>
                  <a:pt x="5657681" y="765722"/>
                  <a:pt x="5642059" y="761639"/>
                </a:cubicBezTo>
                <a:close/>
                <a:moveTo>
                  <a:pt x="5660060" y="722593"/>
                </a:moveTo>
                <a:cubicBezTo>
                  <a:pt x="5651719" y="714251"/>
                  <a:pt x="5642291" y="710029"/>
                  <a:pt x="5639111" y="713209"/>
                </a:cubicBezTo>
                <a:cubicBezTo>
                  <a:pt x="5635930" y="716390"/>
                  <a:pt x="5641186" y="727029"/>
                  <a:pt x="5650790" y="736852"/>
                </a:cubicBezTo>
                <a:cubicBezTo>
                  <a:pt x="5660395" y="746675"/>
                  <a:pt x="5669822" y="750897"/>
                  <a:pt x="5671740" y="746235"/>
                </a:cubicBezTo>
                <a:cubicBezTo>
                  <a:pt x="5673657" y="741573"/>
                  <a:pt x="5668401" y="730934"/>
                  <a:pt x="5660060" y="722593"/>
                </a:cubicBezTo>
                <a:close/>
                <a:moveTo>
                  <a:pt x="7466479" y="720567"/>
                </a:moveTo>
                <a:cubicBezTo>
                  <a:pt x="7469220" y="710082"/>
                  <a:pt x="7467577" y="703906"/>
                  <a:pt x="7462827" y="706841"/>
                </a:cubicBezTo>
                <a:cubicBezTo>
                  <a:pt x="7458077" y="709777"/>
                  <a:pt x="7454190" y="718356"/>
                  <a:pt x="7454190" y="725905"/>
                </a:cubicBezTo>
                <a:cubicBezTo>
                  <a:pt x="7454190" y="745619"/>
                  <a:pt x="7460662" y="742808"/>
                  <a:pt x="7466479" y="720567"/>
                </a:cubicBezTo>
                <a:close/>
                <a:moveTo>
                  <a:pt x="6996990" y="645013"/>
                </a:moveTo>
                <a:cubicBezTo>
                  <a:pt x="6996990" y="640122"/>
                  <a:pt x="7008778" y="634764"/>
                  <a:pt x="7023184" y="633106"/>
                </a:cubicBezTo>
                <a:cubicBezTo>
                  <a:pt x="7043758" y="630739"/>
                  <a:pt x="7050025" y="624472"/>
                  <a:pt x="7052392" y="603899"/>
                </a:cubicBezTo>
                <a:cubicBezTo>
                  <a:pt x="7056188" y="570907"/>
                  <a:pt x="7092240" y="565779"/>
                  <a:pt x="7092240" y="598231"/>
                </a:cubicBezTo>
                <a:cubicBezTo>
                  <a:pt x="7092240" y="618154"/>
                  <a:pt x="7092800" y="618251"/>
                  <a:pt x="7111290" y="601517"/>
                </a:cubicBezTo>
                <a:cubicBezTo>
                  <a:pt x="7146258" y="569873"/>
                  <a:pt x="7128749" y="491980"/>
                  <a:pt x="7086668" y="491980"/>
                </a:cubicBezTo>
                <a:cubicBezTo>
                  <a:pt x="7071433" y="491980"/>
                  <a:pt x="7038051" y="509372"/>
                  <a:pt x="7018110" y="527699"/>
                </a:cubicBezTo>
                <a:cubicBezTo>
                  <a:pt x="7010985" y="534247"/>
                  <a:pt x="6999984" y="539605"/>
                  <a:pt x="6993664" y="539605"/>
                </a:cubicBezTo>
                <a:cubicBezTo>
                  <a:pt x="6979011" y="539605"/>
                  <a:pt x="6953243" y="569530"/>
                  <a:pt x="6944689" y="596484"/>
                </a:cubicBezTo>
                <a:cubicBezTo>
                  <a:pt x="6940184" y="610679"/>
                  <a:pt x="6943664" y="622942"/>
                  <a:pt x="6955630" y="635036"/>
                </a:cubicBezTo>
                <a:cubicBezTo>
                  <a:pt x="6974482" y="654091"/>
                  <a:pt x="6996990" y="659520"/>
                  <a:pt x="6996990" y="645013"/>
                </a:cubicBezTo>
                <a:close/>
                <a:moveTo>
                  <a:pt x="7370846" y="571397"/>
                </a:moveTo>
                <a:cubicBezTo>
                  <a:pt x="7364298" y="568754"/>
                  <a:pt x="7358940" y="558124"/>
                  <a:pt x="7358940" y="547774"/>
                </a:cubicBezTo>
                <a:cubicBezTo>
                  <a:pt x="7358940" y="537424"/>
                  <a:pt x="7362360" y="531069"/>
                  <a:pt x="7366539" y="533652"/>
                </a:cubicBezTo>
                <a:cubicBezTo>
                  <a:pt x="7370718" y="536235"/>
                  <a:pt x="7380362" y="534410"/>
                  <a:pt x="7387970" y="529597"/>
                </a:cubicBezTo>
                <a:cubicBezTo>
                  <a:pt x="7398738" y="522786"/>
                  <a:pt x="7396988" y="520814"/>
                  <a:pt x="7380072" y="520701"/>
                </a:cubicBezTo>
                <a:cubicBezTo>
                  <a:pt x="7356658" y="520544"/>
                  <a:pt x="7344020" y="540381"/>
                  <a:pt x="7352860" y="563417"/>
                </a:cubicBezTo>
                <a:cubicBezTo>
                  <a:pt x="7355875" y="571276"/>
                  <a:pt x="7363834" y="577367"/>
                  <a:pt x="7370547" y="576953"/>
                </a:cubicBezTo>
                <a:cubicBezTo>
                  <a:pt x="7380107" y="576364"/>
                  <a:pt x="7380172" y="575160"/>
                  <a:pt x="7370847" y="571397"/>
                </a:cubicBezTo>
                <a:close/>
                <a:moveTo>
                  <a:pt x="5849228" y="483493"/>
                </a:moveTo>
                <a:cubicBezTo>
                  <a:pt x="5849228" y="453715"/>
                  <a:pt x="5844349" y="438626"/>
                  <a:pt x="5832288" y="431106"/>
                </a:cubicBezTo>
                <a:cubicBezTo>
                  <a:pt x="5810189" y="417325"/>
                  <a:pt x="5797186" y="436532"/>
                  <a:pt x="5796986" y="483249"/>
                </a:cubicBezTo>
                <a:cubicBezTo>
                  <a:pt x="5796816" y="523150"/>
                  <a:pt x="5803218" y="531904"/>
                  <a:pt x="5829786" y="528101"/>
                </a:cubicBezTo>
                <a:cubicBezTo>
                  <a:pt x="5845984" y="525782"/>
                  <a:pt x="5849228" y="518340"/>
                  <a:pt x="5849228" y="483493"/>
                </a:cubicBezTo>
                <a:close/>
                <a:moveTo>
                  <a:pt x="6073065" y="373144"/>
                </a:moveTo>
                <a:cubicBezTo>
                  <a:pt x="6073065" y="350064"/>
                  <a:pt x="6077351" y="328530"/>
                  <a:pt x="6082590" y="325292"/>
                </a:cubicBezTo>
                <a:cubicBezTo>
                  <a:pt x="6097344" y="316174"/>
                  <a:pt x="6093824" y="272963"/>
                  <a:pt x="6077828" y="266824"/>
                </a:cubicBezTo>
                <a:cubicBezTo>
                  <a:pt x="6069970" y="263809"/>
                  <a:pt x="6063540" y="255192"/>
                  <a:pt x="6063540" y="247675"/>
                </a:cubicBezTo>
                <a:cubicBezTo>
                  <a:pt x="6063540" y="223160"/>
                  <a:pt x="6030751" y="196795"/>
                  <a:pt x="6005860" y="201296"/>
                </a:cubicBezTo>
                <a:cubicBezTo>
                  <a:pt x="5983109" y="205409"/>
                  <a:pt x="5983012" y="205168"/>
                  <a:pt x="6001628" y="190724"/>
                </a:cubicBezTo>
                <a:cubicBezTo>
                  <a:pt x="6020064" y="176419"/>
                  <a:pt x="6020084" y="176048"/>
                  <a:pt x="6002230" y="179195"/>
                </a:cubicBezTo>
                <a:cubicBezTo>
                  <a:pt x="5982298" y="182708"/>
                  <a:pt x="5960423" y="242651"/>
                  <a:pt x="5975334" y="252897"/>
                </a:cubicBezTo>
                <a:cubicBezTo>
                  <a:pt x="5988541" y="261971"/>
                  <a:pt x="6004990" y="311636"/>
                  <a:pt x="6011931" y="363392"/>
                </a:cubicBezTo>
                <a:cubicBezTo>
                  <a:pt x="6019888" y="422721"/>
                  <a:pt x="6030527" y="437876"/>
                  <a:pt x="6055016" y="424770"/>
                </a:cubicBezTo>
                <a:cubicBezTo>
                  <a:pt x="6068539" y="417532"/>
                  <a:pt x="6073065" y="404586"/>
                  <a:pt x="6073065" y="373144"/>
                </a:cubicBezTo>
                <a:close/>
                <a:moveTo>
                  <a:pt x="2386890" y="6630843"/>
                </a:moveTo>
                <a:cubicBezTo>
                  <a:pt x="2386890" y="6622984"/>
                  <a:pt x="2391176" y="6616555"/>
                  <a:pt x="2396415" y="6616555"/>
                </a:cubicBezTo>
                <a:cubicBezTo>
                  <a:pt x="2401654" y="6616555"/>
                  <a:pt x="2405940" y="6622984"/>
                  <a:pt x="2405940" y="6630843"/>
                </a:cubicBezTo>
                <a:cubicBezTo>
                  <a:pt x="2405940" y="6638701"/>
                  <a:pt x="2401654" y="6645130"/>
                  <a:pt x="2396415" y="6645130"/>
                </a:cubicBezTo>
                <a:cubicBezTo>
                  <a:pt x="2391176" y="6645130"/>
                  <a:pt x="2386890" y="6638701"/>
                  <a:pt x="2386890" y="6630843"/>
                </a:cubicBezTo>
                <a:close/>
                <a:moveTo>
                  <a:pt x="8301915" y="6616555"/>
                </a:moveTo>
                <a:cubicBezTo>
                  <a:pt x="8301915" y="6611316"/>
                  <a:pt x="8306201" y="6607030"/>
                  <a:pt x="8311440" y="6607030"/>
                </a:cubicBezTo>
                <a:cubicBezTo>
                  <a:pt x="8316679" y="6607030"/>
                  <a:pt x="8320965" y="6611316"/>
                  <a:pt x="8320965" y="6616555"/>
                </a:cubicBezTo>
                <a:cubicBezTo>
                  <a:pt x="8320965" y="6621794"/>
                  <a:pt x="8316679" y="6626080"/>
                  <a:pt x="8311440" y="6626080"/>
                </a:cubicBezTo>
                <a:cubicBezTo>
                  <a:pt x="8306201" y="6626080"/>
                  <a:pt x="8301915" y="6621794"/>
                  <a:pt x="8301915" y="6616555"/>
                </a:cubicBezTo>
                <a:close/>
                <a:moveTo>
                  <a:pt x="2110665" y="6573693"/>
                </a:moveTo>
                <a:cubicBezTo>
                  <a:pt x="2110665" y="6565834"/>
                  <a:pt x="2117095" y="6559405"/>
                  <a:pt x="2124953" y="6559405"/>
                </a:cubicBezTo>
                <a:cubicBezTo>
                  <a:pt x="2132811" y="6559405"/>
                  <a:pt x="2139240" y="6565834"/>
                  <a:pt x="2139240" y="6573693"/>
                </a:cubicBezTo>
                <a:cubicBezTo>
                  <a:pt x="2139240" y="6581551"/>
                  <a:pt x="2132811" y="6587980"/>
                  <a:pt x="2124953" y="6587980"/>
                </a:cubicBezTo>
                <a:cubicBezTo>
                  <a:pt x="2117095" y="6587980"/>
                  <a:pt x="2110665" y="6581551"/>
                  <a:pt x="2110665" y="6573693"/>
                </a:cubicBezTo>
                <a:close/>
                <a:moveTo>
                  <a:pt x="8060645" y="6528449"/>
                </a:moveTo>
                <a:cubicBezTo>
                  <a:pt x="8057544" y="6511423"/>
                  <a:pt x="8052197" y="6487848"/>
                  <a:pt x="8048762" y="6476061"/>
                </a:cubicBezTo>
                <a:cubicBezTo>
                  <a:pt x="8044254" y="6460586"/>
                  <a:pt x="8046489" y="6454630"/>
                  <a:pt x="8056806" y="6454630"/>
                </a:cubicBezTo>
                <a:cubicBezTo>
                  <a:pt x="8064664" y="6454630"/>
                  <a:pt x="8073678" y="6464274"/>
                  <a:pt x="8076837" y="6476061"/>
                </a:cubicBezTo>
                <a:cubicBezTo>
                  <a:pt x="8085411" y="6508056"/>
                  <a:pt x="8084009" y="6559405"/>
                  <a:pt x="8074561" y="6559405"/>
                </a:cubicBezTo>
                <a:cubicBezTo>
                  <a:pt x="8070008" y="6559405"/>
                  <a:pt x="8063746" y="6545475"/>
                  <a:pt x="8060645" y="6528449"/>
                </a:cubicBezTo>
                <a:close/>
                <a:moveTo>
                  <a:pt x="8270825" y="6436416"/>
                </a:moveTo>
                <a:cubicBezTo>
                  <a:pt x="8252251" y="6400086"/>
                  <a:pt x="8256472" y="6386055"/>
                  <a:pt x="8279152" y="6408735"/>
                </a:cubicBezTo>
                <a:cubicBezTo>
                  <a:pt x="8287337" y="6416920"/>
                  <a:pt x="8292552" y="6433810"/>
                  <a:pt x="8290738" y="6446268"/>
                </a:cubicBezTo>
                <a:cubicBezTo>
                  <a:pt x="8287632" y="6467614"/>
                  <a:pt x="8286485" y="6467046"/>
                  <a:pt x="8270825" y="6436416"/>
                </a:cubicBezTo>
                <a:close/>
                <a:moveTo>
                  <a:pt x="2024940" y="6378430"/>
                </a:moveTo>
                <a:cubicBezTo>
                  <a:pt x="2024940" y="6367847"/>
                  <a:pt x="2031290" y="6359380"/>
                  <a:pt x="2039228" y="6359380"/>
                </a:cubicBezTo>
                <a:cubicBezTo>
                  <a:pt x="2047165" y="6359380"/>
                  <a:pt x="2053515" y="6367847"/>
                  <a:pt x="2053515" y="6378430"/>
                </a:cubicBezTo>
                <a:cubicBezTo>
                  <a:pt x="2053515" y="6389014"/>
                  <a:pt x="2047165" y="6397480"/>
                  <a:pt x="2039228" y="6397480"/>
                </a:cubicBezTo>
                <a:cubicBezTo>
                  <a:pt x="2031290" y="6397480"/>
                  <a:pt x="2024940" y="6389014"/>
                  <a:pt x="2024940" y="6378430"/>
                </a:cubicBezTo>
                <a:close/>
                <a:moveTo>
                  <a:pt x="4589547" y="6378133"/>
                </a:moveTo>
                <a:cubicBezTo>
                  <a:pt x="4577759" y="6373395"/>
                  <a:pt x="4567382" y="6361880"/>
                  <a:pt x="4566486" y="6352543"/>
                </a:cubicBezTo>
                <a:cubicBezTo>
                  <a:pt x="4565590" y="6343207"/>
                  <a:pt x="4564374" y="6328721"/>
                  <a:pt x="4563784" y="6320353"/>
                </a:cubicBezTo>
                <a:cubicBezTo>
                  <a:pt x="4562743" y="6305596"/>
                  <a:pt x="4518740" y="6258784"/>
                  <a:pt x="4500054" y="6252555"/>
                </a:cubicBezTo>
                <a:cubicBezTo>
                  <a:pt x="4494309" y="6250640"/>
                  <a:pt x="4495281" y="6232769"/>
                  <a:pt x="4502625" y="6205310"/>
                </a:cubicBezTo>
                <a:cubicBezTo>
                  <a:pt x="4512075" y="6169979"/>
                  <a:pt x="4512017" y="6150011"/>
                  <a:pt x="4502336" y="6105482"/>
                </a:cubicBezTo>
                <a:cubicBezTo>
                  <a:pt x="4495680" y="6074866"/>
                  <a:pt x="4486871" y="6043247"/>
                  <a:pt x="4482761" y="6035217"/>
                </a:cubicBezTo>
                <a:cubicBezTo>
                  <a:pt x="4478651" y="6027187"/>
                  <a:pt x="4472357" y="6007272"/>
                  <a:pt x="4468774" y="5990961"/>
                </a:cubicBezTo>
                <a:cubicBezTo>
                  <a:pt x="4465192" y="5974650"/>
                  <a:pt x="4453931" y="5953767"/>
                  <a:pt x="4443751" y="5944554"/>
                </a:cubicBezTo>
                <a:cubicBezTo>
                  <a:pt x="4433570" y="5935341"/>
                  <a:pt x="4425240" y="5922702"/>
                  <a:pt x="4425240" y="5916468"/>
                </a:cubicBezTo>
                <a:cubicBezTo>
                  <a:pt x="4425240" y="5910234"/>
                  <a:pt x="4416566" y="5897283"/>
                  <a:pt x="4405965" y="5887689"/>
                </a:cubicBezTo>
                <a:cubicBezTo>
                  <a:pt x="4392818" y="5875792"/>
                  <a:pt x="4389790" y="5867146"/>
                  <a:pt x="4396440" y="5860495"/>
                </a:cubicBezTo>
                <a:cubicBezTo>
                  <a:pt x="4403090" y="5853845"/>
                  <a:pt x="4409824" y="5854380"/>
                  <a:pt x="4417620" y="5862175"/>
                </a:cubicBezTo>
                <a:cubicBezTo>
                  <a:pt x="4423907" y="5868462"/>
                  <a:pt x="4441052" y="5873605"/>
                  <a:pt x="4455720" y="5873605"/>
                </a:cubicBezTo>
                <a:cubicBezTo>
                  <a:pt x="4473810" y="5873605"/>
                  <a:pt x="4482390" y="5878505"/>
                  <a:pt x="4482390" y="5888834"/>
                </a:cubicBezTo>
                <a:cubicBezTo>
                  <a:pt x="4482390" y="5903875"/>
                  <a:pt x="4509802" y="5969150"/>
                  <a:pt x="4519994" y="5978380"/>
                </a:cubicBezTo>
                <a:cubicBezTo>
                  <a:pt x="4528902" y="5986448"/>
                  <a:pt x="4548084" y="6019691"/>
                  <a:pt x="4563085" y="6053060"/>
                </a:cubicBezTo>
                <a:cubicBezTo>
                  <a:pt x="4573514" y="6076261"/>
                  <a:pt x="4574731" y="6089842"/>
                  <a:pt x="4567578" y="6103208"/>
                </a:cubicBezTo>
                <a:cubicBezTo>
                  <a:pt x="4559917" y="6117525"/>
                  <a:pt x="4561237" y="6122868"/>
                  <a:pt x="4573607" y="6127616"/>
                </a:cubicBezTo>
                <a:cubicBezTo>
                  <a:pt x="4586815" y="6132684"/>
                  <a:pt x="4588426" y="6142373"/>
                  <a:pt x="4583305" y="6185942"/>
                </a:cubicBezTo>
                <a:cubicBezTo>
                  <a:pt x="4577938" y="6231605"/>
                  <a:pt x="4579595" y="6239893"/>
                  <a:pt x="4596452" y="6251701"/>
                </a:cubicBezTo>
                <a:cubicBezTo>
                  <a:pt x="4607061" y="6259131"/>
                  <a:pt x="4615740" y="6272682"/>
                  <a:pt x="4615740" y="6281815"/>
                </a:cubicBezTo>
                <a:cubicBezTo>
                  <a:pt x="4615740" y="6290948"/>
                  <a:pt x="4620564" y="6303243"/>
                  <a:pt x="4626459" y="6309139"/>
                </a:cubicBezTo>
                <a:cubicBezTo>
                  <a:pt x="4637685" y="6320365"/>
                  <a:pt x="4630050" y="6388463"/>
                  <a:pt x="4617690" y="6387352"/>
                </a:cubicBezTo>
                <a:cubicBezTo>
                  <a:pt x="4613998" y="6387019"/>
                  <a:pt x="4601334" y="6382871"/>
                  <a:pt x="4589547" y="6378134"/>
                </a:cubicBezTo>
                <a:close/>
                <a:moveTo>
                  <a:pt x="2750205" y="6360425"/>
                </a:moveTo>
                <a:cubicBezTo>
                  <a:pt x="2741196" y="6354716"/>
                  <a:pt x="2740474" y="6350263"/>
                  <a:pt x="2747823" y="6345721"/>
                </a:cubicBezTo>
                <a:cubicBezTo>
                  <a:pt x="2759905" y="6338254"/>
                  <a:pt x="2777415" y="6346669"/>
                  <a:pt x="2777415" y="6359942"/>
                </a:cubicBezTo>
                <a:cubicBezTo>
                  <a:pt x="2777415" y="6371017"/>
                  <a:pt x="2767207" y="6371198"/>
                  <a:pt x="2750205" y="6360425"/>
                </a:cubicBezTo>
                <a:close/>
                <a:moveTo>
                  <a:pt x="2716254" y="6306594"/>
                </a:moveTo>
                <a:cubicBezTo>
                  <a:pt x="2712293" y="6290814"/>
                  <a:pt x="2715225" y="6277334"/>
                  <a:pt x="2724673" y="6267886"/>
                </a:cubicBezTo>
                <a:cubicBezTo>
                  <a:pt x="2744996" y="6247564"/>
                  <a:pt x="2758365" y="6259524"/>
                  <a:pt x="2758365" y="6298030"/>
                </a:cubicBezTo>
                <a:cubicBezTo>
                  <a:pt x="2758365" y="6323829"/>
                  <a:pt x="2754530" y="6330805"/>
                  <a:pt x="2740348" y="6330805"/>
                </a:cubicBezTo>
                <a:cubicBezTo>
                  <a:pt x="2728994" y="6330805"/>
                  <a:pt x="2720083" y="6321851"/>
                  <a:pt x="2716254" y="6306594"/>
                </a:cubicBezTo>
                <a:close/>
                <a:moveTo>
                  <a:pt x="3407946" y="6261710"/>
                </a:moveTo>
                <a:cubicBezTo>
                  <a:pt x="3339800" y="6194092"/>
                  <a:pt x="3320779" y="6171313"/>
                  <a:pt x="3320486" y="6156974"/>
                </a:cubicBezTo>
                <a:cubicBezTo>
                  <a:pt x="3320240" y="6144922"/>
                  <a:pt x="3347069" y="6149063"/>
                  <a:pt x="3351338" y="6161736"/>
                </a:cubicBezTo>
                <a:cubicBezTo>
                  <a:pt x="3353544" y="6168285"/>
                  <a:pt x="3358486" y="6157010"/>
                  <a:pt x="3362321" y="6136683"/>
                </a:cubicBezTo>
                <a:cubicBezTo>
                  <a:pt x="3366636" y="6113810"/>
                  <a:pt x="3365410" y="6095840"/>
                  <a:pt x="3359104" y="6089534"/>
                </a:cubicBezTo>
                <a:cubicBezTo>
                  <a:pt x="3340658" y="6071087"/>
                  <a:pt x="3348448" y="6065584"/>
                  <a:pt x="3377490" y="6076546"/>
                </a:cubicBezTo>
                <a:cubicBezTo>
                  <a:pt x="3403473" y="6086353"/>
                  <a:pt x="3417977" y="6111730"/>
                  <a:pt x="3397599" y="6111730"/>
                </a:cubicBezTo>
                <a:cubicBezTo>
                  <a:pt x="3388879" y="6111730"/>
                  <a:pt x="3388056" y="6141346"/>
                  <a:pt x="3396540" y="6149830"/>
                </a:cubicBezTo>
                <a:cubicBezTo>
                  <a:pt x="3407387" y="6160677"/>
                  <a:pt x="3425115" y="6198103"/>
                  <a:pt x="3425115" y="6210155"/>
                </a:cubicBezTo>
                <a:cubicBezTo>
                  <a:pt x="3425115" y="6217284"/>
                  <a:pt x="3433688" y="6232999"/>
                  <a:pt x="3444165" y="6245080"/>
                </a:cubicBezTo>
                <a:cubicBezTo>
                  <a:pt x="3454643" y="6257161"/>
                  <a:pt x="3463215" y="6272360"/>
                  <a:pt x="3463215" y="6278856"/>
                </a:cubicBezTo>
                <a:cubicBezTo>
                  <a:pt x="3463215" y="6285351"/>
                  <a:pt x="3469644" y="6293134"/>
                  <a:pt x="3477503" y="6296149"/>
                </a:cubicBezTo>
                <a:cubicBezTo>
                  <a:pt x="3491904" y="6301675"/>
                  <a:pt x="3497922" y="6330837"/>
                  <a:pt x="3484646" y="6330767"/>
                </a:cubicBezTo>
                <a:cubicBezTo>
                  <a:pt x="3480717" y="6330748"/>
                  <a:pt x="3446202" y="6299671"/>
                  <a:pt x="3407946" y="6261710"/>
                </a:cubicBezTo>
                <a:close/>
                <a:moveTo>
                  <a:pt x="7854240" y="6273655"/>
                </a:moveTo>
                <a:cubicBezTo>
                  <a:pt x="7854240" y="6268416"/>
                  <a:pt x="7858526" y="6264130"/>
                  <a:pt x="7863765" y="6264130"/>
                </a:cubicBezTo>
                <a:cubicBezTo>
                  <a:pt x="7869004" y="6264130"/>
                  <a:pt x="7873290" y="6268416"/>
                  <a:pt x="7873290" y="6273655"/>
                </a:cubicBezTo>
                <a:cubicBezTo>
                  <a:pt x="7873290" y="6278894"/>
                  <a:pt x="7869004" y="6283180"/>
                  <a:pt x="7863765" y="6283180"/>
                </a:cubicBezTo>
                <a:cubicBezTo>
                  <a:pt x="7858526" y="6283180"/>
                  <a:pt x="7854240" y="6278894"/>
                  <a:pt x="7854240" y="6273655"/>
                </a:cubicBezTo>
                <a:close/>
                <a:moveTo>
                  <a:pt x="5336724" y="6267564"/>
                </a:moveTo>
                <a:cubicBezTo>
                  <a:pt x="5329115" y="6259954"/>
                  <a:pt x="5337717" y="6245080"/>
                  <a:pt x="5349727" y="6245080"/>
                </a:cubicBezTo>
                <a:cubicBezTo>
                  <a:pt x="5354657" y="6245080"/>
                  <a:pt x="5358690" y="6251509"/>
                  <a:pt x="5358690" y="6259368"/>
                </a:cubicBezTo>
                <a:cubicBezTo>
                  <a:pt x="5358690" y="6274098"/>
                  <a:pt x="5347451" y="6278291"/>
                  <a:pt x="5336724" y="6267564"/>
                </a:cubicBezTo>
                <a:close/>
                <a:moveTo>
                  <a:pt x="8060615" y="6238730"/>
                </a:moveTo>
                <a:cubicBezTo>
                  <a:pt x="8049655" y="6227771"/>
                  <a:pt x="8053679" y="6216505"/>
                  <a:pt x="8068553" y="6216505"/>
                </a:cubicBezTo>
                <a:cubicBezTo>
                  <a:pt x="8076411" y="6216505"/>
                  <a:pt x="8082840" y="6222934"/>
                  <a:pt x="8082840" y="6230793"/>
                </a:cubicBezTo>
                <a:cubicBezTo>
                  <a:pt x="8082840" y="6245667"/>
                  <a:pt x="8071575" y="6249690"/>
                  <a:pt x="8060615" y="6238730"/>
                </a:cubicBezTo>
                <a:close/>
                <a:moveTo>
                  <a:pt x="1917584" y="6225155"/>
                </a:moveTo>
                <a:cubicBezTo>
                  <a:pt x="1908306" y="6219754"/>
                  <a:pt x="1903201" y="6211312"/>
                  <a:pt x="1906239" y="6206395"/>
                </a:cubicBezTo>
                <a:cubicBezTo>
                  <a:pt x="1915132" y="6192006"/>
                  <a:pt x="1928257" y="6196030"/>
                  <a:pt x="1939215" y="6216505"/>
                </a:cubicBezTo>
                <a:cubicBezTo>
                  <a:pt x="1950417" y="6237437"/>
                  <a:pt x="1943459" y="6240219"/>
                  <a:pt x="1917584" y="6225155"/>
                </a:cubicBezTo>
                <a:close/>
                <a:moveTo>
                  <a:pt x="8566234" y="6205914"/>
                </a:moveTo>
                <a:cubicBezTo>
                  <a:pt x="8554317" y="6199190"/>
                  <a:pt x="8549565" y="6184584"/>
                  <a:pt x="8549565" y="6154682"/>
                </a:cubicBezTo>
                <a:cubicBezTo>
                  <a:pt x="8549565" y="6131677"/>
                  <a:pt x="8545214" y="6110165"/>
                  <a:pt x="8539896" y="6106879"/>
                </a:cubicBezTo>
                <a:cubicBezTo>
                  <a:pt x="8534578" y="6103592"/>
                  <a:pt x="8524081" y="6086194"/>
                  <a:pt x="8516569" y="6068216"/>
                </a:cubicBezTo>
                <a:cubicBezTo>
                  <a:pt x="8507658" y="6046889"/>
                  <a:pt x="8496482" y="6035530"/>
                  <a:pt x="8484409" y="6035530"/>
                </a:cubicBezTo>
                <a:cubicBezTo>
                  <a:pt x="8457792" y="6035530"/>
                  <a:pt x="8450741" y="5996046"/>
                  <a:pt x="8470106" y="5955437"/>
                </a:cubicBezTo>
                <a:cubicBezTo>
                  <a:pt x="8489088" y="5915631"/>
                  <a:pt x="8501940" y="5919435"/>
                  <a:pt x="8501940" y="5964859"/>
                </a:cubicBezTo>
                <a:cubicBezTo>
                  <a:pt x="8501940" y="5991189"/>
                  <a:pt x="8506967" y="6000129"/>
                  <a:pt x="8526871" y="6009198"/>
                </a:cubicBezTo>
                <a:cubicBezTo>
                  <a:pt x="8548733" y="6019159"/>
                  <a:pt x="8553905" y="6017961"/>
                  <a:pt x="8568879" y="5999469"/>
                </a:cubicBezTo>
                <a:cubicBezTo>
                  <a:pt x="8591195" y="5971910"/>
                  <a:pt x="8603255" y="5972821"/>
                  <a:pt x="8610737" y="6002631"/>
                </a:cubicBezTo>
                <a:cubicBezTo>
                  <a:pt x="8618434" y="6033302"/>
                  <a:pt x="8609960" y="6047369"/>
                  <a:pt x="8587986" y="6040395"/>
                </a:cubicBezTo>
                <a:cubicBezTo>
                  <a:pt x="8574720" y="6036184"/>
                  <a:pt x="8569962" y="6041084"/>
                  <a:pt x="8566871" y="6062145"/>
                </a:cubicBezTo>
                <a:cubicBezTo>
                  <a:pt x="8564677" y="6077096"/>
                  <a:pt x="8568182" y="6094281"/>
                  <a:pt x="8574660" y="6100333"/>
                </a:cubicBezTo>
                <a:cubicBezTo>
                  <a:pt x="8589600" y="6114289"/>
                  <a:pt x="8602313" y="6196181"/>
                  <a:pt x="8591235" y="6207103"/>
                </a:cubicBezTo>
                <a:cubicBezTo>
                  <a:pt x="8586561" y="6211711"/>
                  <a:pt x="8575584" y="6211189"/>
                  <a:pt x="8566234" y="6205914"/>
                </a:cubicBezTo>
                <a:close/>
                <a:moveTo>
                  <a:pt x="4053765" y="6197455"/>
                </a:moveTo>
                <a:cubicBezTo>
                  <a:pt x="4053765" y="6192216"/>
                  <a:pt x="4058052" y="6187930"/>
                  <a:pt x="4063290" y="6187930"/>
                </a:cubicBezTo>
                <a:cubicBezTo>
                  <a:pt x="4068529" y="6187930"/>
                  <a:pt x="4072815" y="6192216"/>
                  <a:pt x="4072815" y="6197455"/>
                </a:cubicBezTo>
                <a:cubicBezTo>
                  <a:pt x="4072815" y="6202694"/>
                  <a:pt x="4068529" y="6206980"/>
                  <a:pt x="4063290" y="6206980"/>
                </a:cubicBezTo>
                <a:cubicBezTo>
                  <a:pt x="4058052" y="6206980"/>
                  <a:pt x="4053765" y="6202694"/>
                  <a:pt x="4053765" y="6197455"/>
                </a:cubicBezTo>
                <a:close/>
                <a:moveTo>
                  <a:pt x="8165390" y="6181580"/>
                </a:moveTo>
                <a:cubicBezTo>
                  <a:pt x="8161898" y="6178088"/>
                  <a:pt x="8159040" y="6167372"/>
                  <a:pt x="8159040" y="6157767"/>
                </a:cubicBezTo>
                <a:cubicBezTo>
                  <a:pt x="8159040" y="6137913"/>
                  <a:pt x="8178217" y="6134716"/>
                  <a:pt x="8195235" y="6151735"/>
                </a:cubicBezTo>
                <a:cubicBezTo>
                  <a:pt x="8212254" y="6168754"/>
                  <a:pt x="8209058" y="6187930"/>
                  <a:pt x="8189203" y="6187930"/>
                </a:cubicBezTo>
                <a:cubicBezTo>
                  <a:pt x="8179599" y="6187930"/>
                  <a:pt x="8168883" y="6185073"/>
                  <a:pt x="8165390" y="6181580"/>
                </a:cubicBezTo>
                <a:close/>
                <a:moveTo>
                  <a:pt x="4039884" y="6160013"/>
                </a:moveTo>
                <a:cubicBezTo>
                  <a:pt x="4033378" y="6149486"/>
                  <a:pt x="4048404" y="6138119"/>
                  <a:pt x="4057199" y="6146914"/>
                </a:cubicBezTo>
                <a:cubicBezTo>
                  <a:pt x="4066255" y="6155970"/>
                  <a:pt x="4064567" y="6168880"/>
                  <a:pt x="4054327" y="6168880"/>
                </a:cubicBezTo>
                <a:cubicBezTo>
                  <a:pt x="4049398" y="6168880"/>
                  <a:pt x="4042898" y="6164890"/>
                  <a:pt x="4039884" y="6160013"/>
                </a:cubicBezTo>
                <a:close/>
                <a:moveTo>
                  <a:pt x="4368033" y="6130673"/>
                </a:moveTo>
                <a:cubicBezTo>
                  <a:pt x="4362394" y="6120135"/>
                  <a:pt x="4358856" y="6106205"/>
                  <a:pt x="4360171" y="6099716"/>
                </a:cubicBezTo>
                <a:cubicBezTo>
                  <a:pt x="4364368" y="6079004"/>
                  <a:pt x="4339500" y="6045055"/>
                  <a:pt x="4320130" y="6045055"/>
                </a:cubicBezTo>
                <a:cubicBezTo>
                  <a:pt x="4309837" y="6045055"/>
                  <a:pt x="4301415" y="6038626"/>
                  <a:pt x="4301415" y="6030768"/>
                </a:cubicBezTo>
                <a:cubicBezTo>
                  <a:pt x="4301415" y="6022909"/>
                  <a:pt x="4305702" y="6016480"/>
                  <a:pt x="4310940" y="6016480"/>
                </a:cubicBezTo>
                <a:cubicBezTo>
                  <a:pt x="4323045" y="6016480"/>
                  <a:pt x="4323510" y="5981042"/>
                  <a:pt x="4311461" y="5976792"/>
                </a:cubicBezTo>
                <a:cubicBezTo>
                  <a:pt x="4299690" y="5972642"/>
                  <a:pt x="4290695" y="5818318"/>
                  <a:pt x="4301824" y="5811440"/>
                </a:cubicBezTo>
                <a:cubicBezTo>
                  <a:pt x="4313744" y="5804073"/>
                  <a:pt x="4339099" y="5868376"/>
                  <a:pt x="4333188" y="5890983"/>
                </a:cubicBezTo>
                <a:cubicBezTo>
                  <a:pt x="4330516" y="5901198"/>
                  <a:pt x="4332990" y="5912435"/>
                  <a:pt x="4338685" y="5915955"/>
                </a:cubicBezTo>
                <a:cubicBezTo>
                  <a:pt x="4344381" y="5919474"/>
                  <a:pt x="4349040" y="5936579"/>
                  <a:pt x="4349040" y="5953964"/>
                </a:cubicBezTo>
                <a:cubicBezTo>
                  <a:pt x="4349040" y="5971349"/>
                  <a:pt x="4355041" y="5990553"/>
                  <a:pt x="4362375" y="5996639"/>
                </a:cubicBezTo>
                <a:cubicBezTo>
                  <a:pt x="4369709" y="6002727"/>
                  <a:pt x="4375710" y="6023093"/>
                  <a:pt x="4375710" y="6041899"/>
                </a:cubicBezTo>
                <a:cubicBezTo>
                  <a:pt x="4375710" y="6060705"/>
                  <a:pt x="4379751" y="6078752"/>
                  <a:pt x="4384690" y="6082005"/>
                </a:cubicBezTo>
                <a:cubicBezTo>
                  <a:pt x="4389629" y="6085257"/>
                  <a:pt x="4396380" y="6101848"/>
                  <a:pt x="4399692" y="6118874"/>
                </a:cubicBezTo>
                <a:cubicBezTo>
                  <a:pt x="4406710" y="6154949"/>
                  <a:pt x="4385296" y="6162929"/>
                  <a:pt x="4368033" y="6130673"/>
                </a:cubicBezTo>
                <a:close/>
                <a:moveTo>
                  <a:pt x="4137126" y="6122765"/>
                </a:moveTo>
                <a:cubicBezTo>
                  <a:pt x="4109228" y="6105929"/>
                  <a:pt x="4101971" y="6083155"/>
                  <a:pt x="4124505" y="6083155"/>
                </a:cubicBezTo>
                <a:cubicBezTo>
                  <a:pt x="4131980" y="6083155"/>
                  <a:pt x="4144510" y="6096014"/>
                  <a:pt x="4152350" y="6111730"/>
                </a:cubicBezTo>
                <a:cubicBezTo>
                  <a:pt x="4160190" y="6127447"/>
                  <a:pt x="4165862" y="6139913"/>
                  <a:pt x="4164954" y="6139434"/>
                </a:cubicBezTo>
                <a:cubicBezTo>
                  <a:pt x="4164046" y="6138955"/>
                  <a:pt x="4151523" y="6131454"/>
                  <a:pt x="4137126" y="6122765"/>
                </a:cubicBezTo>
                <a:close/>
                <a:moveTo>
                  <a:pt x="5130090" y="6107530"/>
                </a:moveTo>
                <a:cubicBezTo>
                  <a:pt x="5130090" y="6099363"/>
                  <a:pt x="5134376" y="6092680"/>
                  <a:pt x="5139615" y="6092680"/>
                </a:cubicBezTo>
                <a:cubicBezTo>
                  <a:pt x="5144854" y="6092680"/>
                  <a:pt x="5149140" y="6096714"/>
                  <a:pt x="5149140" y="6101643"/>
                </a:cubicBezTo>
                <a:cubicBezTo>
                  <a:pt x="5149140" y="6106573"/>
                  <a:pt x="5144854" y="6113255"/>
                  <a:pt x="5139615" y="6116493"/>
                </a:cubicBezTo>
                <a:cubicBezTo>
                  <a:pt x="5134376" y="6119730"/>
                  <a:pt x="5130090" y="6115697"/>
                  <a:pt x="5130090" y="6107530"/>
                </a:cubicBezTo>
                <a:close/>
                <a:moveTo>
                  <a:pt x="1834440" y="6078393"/>
                </a:moveTo>
                <a:cubicBezTo>
                  <a:pt x="1834440" y="6069661"/>
                  <a:pt x="1839048" y="6064053"/>
                  <a:pt x="1844679" y="6065931"/>
                </a:cubicBezTo>
                <a:cubicBezTo>
                  <a:pt x="1850311" y="6067808"/>
                  <a:pt x="1854919" y="6073416"/>
                  <a:pt x="1854919" y="6078393"/>
                </a:cubicBezTo>
                <a:cubicBezTo>
                  <a:pt x="1854919" y="6083370"/>
                  <a:pt x="1850311" y="6088977"/>
                  <a:pt x="1844679" y="6090855"/>
                </a:cubicBezTo>
                <a:cubicBezTo>
                  <a:pt x="1839048" y="6092732"/>
                  <a:pt x="1834440" y="6087124"/>
                  <a:pt x="1834440" y="6078393"/>
                </a:cubicBezTo>
                <a:close/>
                <a:moveTo>
                  <a:pt x="5094173" y="6052794"/>
                </a:moveTo>
                <a:cubicBezTo>
                  <a:pt x="5100060" y="6035133"/>
                  <a:pt x="5120565" y="6032204"/>
                  <a:pt x="5120565" y="6049024"/>
                </a:cubicBezTo>
                <a:cubicBezTo>
                  <a:pt x="5120565" y="6057319"/>
                  <a:pt x="5113779" y="6064105"/>
                  <a:pt x="5105484" y="6064105"/>
                </a:cubicBezTo>
                <a:cubicBezTo>
                  <a:pt x="5097189" y="6064105"/>
                  <a:pt x="5092099" y="6059015"/>
                  <a:pt x="5094173" y="6052794"/>
                </a:cubicBezTo>
                <a:close/>
                <a:moveTo>
                  <a:pt x="8120338" y="6049091"/>
                </a:moveTo>
                <a:cubicBezTo>
                  <a:pt x="8110053" y="6036700"/>
                  <a:pt x="8110119" y="6032693"/>
                  <a:pt x="8120716" y="6026143"/>
                </a:cubicBezTo>
                <a:cubicBezTo>
                  <a:pt x="8134271" y="6017766"/>
                  <a:pt x="8159040" y="6035705"/>
                  <a:pt x="8159040" y="6053900"/>
                </a:cubicBezTo>
                <a:cubicBezTo>
                  <a:pt x="8159040" y="6069222"/>
                  <a:pt x="8134515" y="6066175"/>
                  <a:pt x="8120338" y="6049091"/>
                </a:cubicBezTo>
                <a:close/>
                <a:moveTo>
                  <a:pt x="5441185" y="6047436"/>
                </a:moveTo>
                <a:cubicBezTo>
                  <a:pt x="5433985" y="6035625"/>
                  <a:pt x="5435074" y="5930731"/>
                  <a:pt x="5442394" y="5931058"/>
                </a:cubicBezTo>
                <a:cubicBezTo>
                  <a:pt x="5446125" y="5931225"/>
                  <a:pt x="5456679" y="5937055"/>
                  <a:pt x="5465846" y="5944015"/>
                </a:cubicBezTo>
                <a:cubicBezTo>
                  <a:pt x="5484163" y="5957919"/>
                  <a:pt x="5488863" y="6006955"/>
                  <a:pt x="5471880" y="6006955"/>
                </a:cubicBezTo>
                <a:cubicBezTo>
                  <a:pt x="5465671" y="6006955"/>
                  <a:pt x="5463139" y="6016867"/>
                  <a:pt x="5465796" y="6030768"/>
                </a:cubicBezTo>
                <a:cubicBezTo>
                  <a:pt x="5470094" y="6053249"/>
                  <a:pt x="5452140" y="6065409"/>
                  <a:pt x="5441185" y="6047436"/>
                </a:cubicBezTo>
                <a:close/>
                <a:moveTo>
                  <a:pt x="5077896" y="5959940"/>
                </a:moveTo>
                <a:cubicBezTo>
                  <a:pt x="5070463" y="5936522"/>
                  <a:pt x="5078385" y="5921230"/>
                  <a:pt x="5097948" y="5921230"/>
                </a:cubicBezTo>
                <a:cubicBezTo>
                  <a:pt x="5107912" y="5921230"/>
                  <a:pt x="5111384" y="5929020"/>
                  <a:pt x="5109292" y="5946690"/>
                </a:cubicBezTo>
                <a:cubicBezTo>
                  <a:pt x="5105569" y="5978132"/>
                  <a:pt x="5086257" y="5986283"/>
                  <a:pt x="5077896" y="5959940"/>
                </a:cubicBezTo>
                <a:close/>
                <a:moveTo>
                  <a:pt x="1153403" y="5921230"/>
                </a:moveTo>
                <a:cubicBezTo>
                  <a:pt x="1150077" y="5910753"/>
                  <a:pt x="1143359" y="5902180"/>
                  <a:pt x="1138473" y="5902180"/>
                </a:cubicBezTo>
                <a:cubicBezTo>
                  <a:pt x="1133588" y="5902180"/>
                  <a:pt x="1129590" y="5895751"/>
                  <a:pt x="1129590" y="5887893"/>
                </a:cubicBezTo>
                <a:cubicBezTo>
                  <a:pt x="1129590" y="5880034"/>
                  <a:pt x="1137670" y="5873605"/>
                  <a:pt x="1147545" y="5873605"/>
                </a:cubicBezTo>
                <a:cubicBezTo>
                  <a:pt x="1167526" y="5873605"/>
                  <a:pt x="1200281" y="5916552"/>
                  <a:pt x="1191336" y="5931024"/>
                </a:cubicBezTo>
                <a:cubicBezTo>
                  <a:pt x="1181563" y="5946838"/>
                  <a:pt x="1159742" y="5941205"/>
                  <a:pt x="1153403" y="5921230"/>
                </a:cubicBezTo>
                <a:close/>
                <a:moveTo>
                  <a:pt x="4840285" y="5924400"/>
                </a:moveTo>
                <a:cubicBezTo>
                  <a:pt x="4832174" y="5903265"/>
                  <a:pt x="4850084" y="5885064"/>
                  <a:pt x="4864655" y="5899635"/>
                </a:cubicBezTo>
                <a:cubicBezTo>
                  <a:pt x="4876316" y="5911296"/>
                  <a:pt x="4869562" y="5940280"/>
                  <a:pt x="4855183" y="5940280"/>
                </a:cubicBezTo>
                <a:cubicBezTo>
                  <a:pt x="4850341" y="5940280"/>
                  <a:pt x="4843636" y="5933134"/>
                  <a:pt x="4840285" y="5924400"/>
                </a:cubicBezTo>
                <a:close/>
                <a:moveTo>
                  <a:pt x="8823300" y="5900543"/>
                </a:moveTo>
                <a:cubicBezTo>
                  <a:pt x="8797747" y="5881929"/>
                  <a:pt x="8787890" y="5854555"/>
                  <a:pt x="8806740" y="5854555"/>
                </a:cubicBezTo>
                <a:cubicBezTo>
                  <a:pt x="8811979" y="5854555"/>
                  <a:pt x="8816265" y="5847828"/>
                  <a:pt x="8816265" y="5839605"/>
                </a:cubicBezTo>
                <a:cubicBezTo>
                  <a:pt x="8816265" y="5829550"/>
                  <a:pt x="8823281" y="5825652"/>
                  <a:pt x="8837696" y="5827699"/>
                </a:cubicBezTo>
                <a:cubicBezTo>
                  <a:pt x="8855948" y="5830291"/>
                  <a:pt x="8859258" y="5836803"/>
                  <a:pt x="8860009" y="5871589"/>
                </a:cubicBezTo>
                <a:cubicBezTo>
                  <a:pt x="8860493" y="5894054"/>
                  <a:pt x="8858302" y="5914035"/>
                  <a:pt x="8855138" y="5915990"/>
                </a:cubicBezTo>
                <a:cubicBezTo>
                  <a:pt x="8851974" y="5917945"/>
                  <a:pt x="8837647" y="5910994"/>
                  <a:pt x="8823300" y="5900543"/>
                </a:cubicBezTo>
                <a:close/>
                <a:moveTo>
                  <a:pt x="6330240" y="5887893"/>
                </a:moveTo>
                <a:cubicBezTo>
                  <a:pt x="6330240" y="5873076"/>
                  <a:pt x="6335638" y="5864080"/>
                  <a:pt x="6344528" y="5864080"/>
                </a:cubicBezTo>
                <a:cubicBezTo>
                  <a:pt x="6353418" y="5864080"/>
                  <a:pt x="6358815" y="5873076"/>
                  <a:pt x="6358815" y="5887893"/>
                </a:cubicBezTo>
                <a:cubicBezTo>
                  <a:pt x="6358815" y="5902709"/>
                  <a:pt x="6353418" y="5911705"/>
                  <a:pt x="6344528" y="5911705"/>
                </a:cubicBezTo>
                <a:cubicBezTo>
                  <a:pt x="6335638" y="5911705"/>
                  <a:pt x="6330240" y="5902709"/>
                  <a:pt x="6330240" y="5887893"/>
                </a:cubicBezTo>
                <a:close/>
                <a:moveTo>
                  <a:pt x="8189364" y="5876721"/>
                </a:moveTo>
                <a:cubicBezTo>
                  <a:pt x="8193326" y="5843256"/>
                  <a:pt x="8208732" y="5839380"/>
                  <a:pt x="8222216" y="5868454"/>
                </a:cubicBezTo>
                <a:cubicBezTo>
                  <a:pt x="8234416" y="5894760"/>
                  <a:pt x="8230507" y="5902180"/>
                  <a:pt x="8204445" y="5902180"/>
                </a:cubicBezTo>
                <a:cubicBezTo>
                  <a:pt x="8190430" y="5902180"/>
                  <a:pt x="8187030" y="5896440"/>
                  <a:pt x="8189364" y="5876721"/>
                </a:cubicBezTo>
                <a:close/>
                <a:moveTo>
                  <a:pt x="5783882" y="5886046"/>
                </a:moveTo>
                <a:cubicBezTo>
                  <a:pt x="5773154" y="5875320"/>
                  <a:pt x="5777348" y="5864080"/>
                  <a:pt x="5792078" y="5864080"/>
                </a:cubicBezTo>
                <a:cubicBezTo>
                  <a:pt x="5799936" y="5864080"/>
                  <a:pt x="5806365" y="5868114"/>
                  <a:pt x="5806365" y="5873043"/>
                </a:cubicBezTo>
                <a:cubicBezTo>
                  <a:pt x="5806365" y="5885054"/>
                  <a:pt x="5791491" y="5893656"/>
                  <a:pt x="5783882" y="5886046"/>
                </a:cubicBezTo>
                <a:close/>
                <a:moveTo>
                  <a:pt x="5992004" y="5870047"/>
                </a:moveTo>
                <a:cubicBezTo>
                  <a:pt x="5990156" y="5864146"/>
                  <a:pt x="5986860" y="5844316"/>
                  <a:pt x="5984681" y="5825980"/>
                </a:cubicBezTo>
                <a:cubicBezTo>
                  <a:pt x="5982501" y="5807645"/>
                  <a:pt x="5977278" y="5784660"/>
                  <a:pt x="5973074" y="5774903"/>
                </a:cubicBezTo>
                <a:cubicBezTo>
                  <a:pt x="5966190" y="5758927"/>
                  <a:pt x="5968650" y="5757854"/>
                  <a:pt x="5997817" y="5764109"/>
                </a:cubicBezTo>
                <a:cubicBezTo>
                  <a:pt x="6015629" y="5767930"/>
                  <a:pt x="6030694" y="5771626"/>
                  <a:pt x="6031294" y="5772324"/>
                </a:cubicBezTo>
                <a:cubicBezTo>
                  <a:pt x="6031894" y="5773022"/>
                  <a:pt x="6035188" y="5795581"/>
                  <a:pt x="6038614" y="5822455"/>
                </a:cubicBezTo>
                <a:cubicBezTo>
                  <a:pt x="6044616" y="5869538"/>
                  <a:pt x="6043942" y="5871489"/>
                  <a:pt x="6020103" y="5876046"/>
                </a:cubicBezTo>
                <a:cubicBezTo>
                  <a:pt x="6006159" y="5878712"/>
                  <a:pt x="5993898" y="5876094"/>
                  <a:pt x="5992004" y="5870047"/>
                </a:cubicBezTo>
                <a:close/>
                <a:moveTo>
                  <a:pt x="8940090" y="5873605"/>
                </a:moveTo>
                <a:cubicBezTo>
                  <a:pt x="8940090" y="5868366"/>
                  <a:pt x="8944376" y="5864080"/>
                  <a:pt x="8949615" y="5864080"/>
                </a:cubicBezTo>
                <a:cubicBezTo>
                  <a:pt x="8954854" y="5864080"/>
                  <a:pt x="8959140" y="5868366"/>
                  <a:pt x="8959140" y="5873605"/>
                </a:cubicBezTo>
                <a:cubicBezTo>
                  <a:pt x="8959140" y="5878844"/>
                  <a:pt x="8954854" y="5883130"/>
                  <a:pt x="8949615" y="5883130"/>
                </a:cubicBezTo>
                <a:cubicBezTo>
                  <a:pt x="8944376" y="5883130"/>
                  <a:pt x="8940090" y="5878844"/>
                  <a:pt x="8940090" y="5873605"/>
                </a:cubicBezTo>
                <a:close/>
                <a:moveTo>
                  <a:pt x="4898728" y="5847187"/>
                </a:moveTo>
                <a:cubicBezTo>
                  <a:pt x="4886454" y="5833580"/>
                  <a:pt x="4886004" y="5827867"/>
                  <a:pt x="4896123" y="5814074"/>
                </a:cubicBezTo>
                <a:cubicBezTo>
                  <a:pt x="4914607" y="5788881"/>
                  <a:pt x="4930065" y="5794048"/>
                  <a:pt x="4930065" y="5825418"/>
                </a:cubicBezTo>
                <a:cubicBezTo>
                  <a:pt x="4930065" y="5860324"/>
                  <a:pt x="4918086" y="5868646"/>
                  <a:pt x="4898728" y="5847187"/>
                </a:cubicBezTo>
                <a:close/>
                <a:moveTo>
                  <a:pt x="4825290" y="5840268"/>
                </a:moveTo>
                <a:cubicBezTo>
                  <a:pt x="4825290" y="5832409"/>
                  <a:pt x="4831261" y="5825980"/>
                  <a:pt x="4838559" y="5825980"/>
                </a:cubicBezTo>
                <a:cubicBezTo>
                  <a:pt x="4845856" y="5825980"/>
                  <a:pt x="4854294" y="5832409"/>
                  <a:pt x="4857310" y="5840268"/>
                </a:cubicBezTo>
                <a:cubicBezTo>
                  <a:pt x="4861039" y="5849986"/>
                  <a:pt x="4856795" y="5854555"/>
                  <a:pt x="4844041" y="5854555"/>
                </a:cubicBezTo>
                <a:cubicBezTo>
                  <a:pt x="4833724" y="5854555"/>
                  <a:pt x="4825290" y="5848129"/>
                  <a:pt x="4825290" y="5840268"/>
                </a:cubicBezTo>
                <a:close/>
                <a:moveTo>
                  <a:pt x="3646571" y="5827786"/>
                </a:moveTo>
                <a:cubicBezTo>
                  <a:pt x="3629545" y="5819663"/>
                  <a:pt x="3615615" y="5807574"/>
                  <a:pt x="3615615" y="5800922"/>
                </a:cubicBezTo>
                <a:cubicBezTo>
                  <a:pt x="3615615" y="5794270"/>
                  <a:pt x="3608114" y="5784079"/>
                  <a:pt x="3598946" y="5778275"/>
                </a:cubicBezTo>
                <a:cubicBezTo>
                  <a:pt x="3587010" y="5770720"/>
                  <a:pt x="3585658" y="5766304"/>
                  <a:pt x="3594184" y="5762721"/>
                </a:cubicBezTo>
                <a:cubicBezTo>
                  <a:pt x="3600732" y="5759969"/>
                  <a:pt x="3606090" y="5750027"/>
                  <a:pt x="3606090" y="5740628"/>
                </a:cubicBezTo>
                <a:cubicBezTo>
                  <a:pt x="3606090" y="5716497"/>
                  <a:pt x="3585852" y="5703069"/>
                  <a:pt x="3563228" y="5712188"/>
                </a:cubicBezTo>
                <a:cubicBezTo>
                  <a:pt x="3535242" y="5723468"/>
                  <a:pt x="3529890" y="5722709"/>
                  <a:pt x="3529890" y="5707458"/>
                </a:cubicBezTo>
                <a:cubicBezTo>
                  <a:pt x="3529890" y="5699897"/>
                  <a:pt x="3538900" y="5687400"/>
                  <a:pt x="3549913" y="5679686"/>
                </a:cubicBezTo>
                <a:cubicBezTo>
                  <a:pt x="3566756" y="5667889"/>
                  <a:pt x="3568926" y="5659683"/>
                  <a:pt x="3563576" y="5628017"/>
                </a:cubicBezTo>
                <a:cubicBezTo>
                  <a:pt x="3558536" y="5598185"/>
                  <a:pt x="3560414" y="5589146"/>
                  <a:pt x="3572623" y="5584461"/>
                </a:cubicBezTo>
                <a:cubicBezTo>
                  <a:pt x="3581608" y="5581012"/>
                  <a:pt x="3585599" y="5582480"/>
                  <a:pt x="3582199" y="5587982"/>
                </a:cubicBezTo>
                <a:cubicBezTo>
                  <a:pt x="3578992" y="5593170"/>
                  <a:pt x="3587137" y="5601510"/>
                  <a:pt x="3600298" y="5606514"/>
                </a:cubicBezTo>
                <a:cubicBezTo>
                  <a:pt x="3613460" y="5611518"/>
                  <a:pt x="3630424" y="5627593"/>
                  <a:pt x="3637996" y="5642237"/>
                </a:cubicBezTo>
                <a:cubicBezTo>
                  <a:pt x="3645569" y="5656881"/>
                  <a:pt x="3660776" y="5677018"/>
                  <a:pt x="3671790" y="5686985"/>
                </a:cubicBezTo>
                <a:cubicBezTo>
                  <a:pt x="3682804" y="5696953"/>
                  <a:pt x="3691815" y="5712666"/>
                  <a:pt x="3691815" y="5721903"/>
                </a:cubicBezTo>
                <a:cubicBezTo>
                  <a:pt x="3691815" y="5753160"/>
                  <a:pt x="3703287" y="5768830"/>
                  <a:pt x="3726172" y="5768830"/>
                </a:cubicBezTo>
                <a:cubicBezTo>
                  <a:pt x="3758385" y="5768830"/>
                  <a:pt x="3755406" y="5795399"/>
                  <a:pt x="3722771" y="5799154"/>
                </a:cubicBezTo>
                <a:cubicBezTo>
                  <a:pt x="3704016" y="5801312"/>
                  <a:pt x="3695713" y="5808254"/>
                  <a:pt x="3693534" y="5823599"/>
                </a:cubicBezTo>
                <a:cubicBezTo>
                  <a:pt x="3690082" y="5847901"/>
                  <a:pt x="3688948" y="5848002"/>
                  <a:pt x="3646571" y="5827786"/>
                </a:cubicBezTo>
                <a:close/>
                <a:moveTo>
                  <a:pt x="8520990" y="5822012"/>
                </a:moveTo>
                <a:cubicBezTo>
                  <a:pt x="8520990" y="5807898"/>
                  <a:pt x="8510858" y="5791580"/>
                  <a:pt x="8494796" y="5779828"/>
                </a:cubicBezTo>
                <a:cubicBezTo>
                  <a:pt x="8472132" y="5763244"/>
                  <a:pt x="8470806" y="5759808"/>
                  <a:pt x="8484957" y="5754323"/>
                </a:cubicBezTo>
                <a:cubicBezTo>
                  <a:pt x="8493952" y="5750836"/>
                  <a:pt x="8512678" y="5751772"/>
                  <a:pt x="8526570" y="5756403"/>
                </a:cubicBezTo>
                <a:cubicBezTo>
                  <a:pt x="8547615" y="5763418"/>
                  <a:pt x="8552431" y="5771514"/>
                  <a:pt x="8555441" y="5804926"/>
                </a:cubicBezTo>
                <a:cubicBezTo>
                  <a:pt x="8558589" y="5839873"/>
                  <a:pt x="8556606" y="5845030"/>
                  <a:pt x="8540022" y="5845030"/>
                </a:cubicBezTo>
                <a:cubicBezTo>
                  <a:pt x="8526246" y="5845030"/>
                  <a:pt x="8520990" y="5838673"/>
                  <a:pt x="8520990" y="5822012"/>
                </a:cubicBezTo>
                <a:close/>
                <a:moveTo>
                  <a:pt x="1091490" y="5817017"/>
                </a:moveTo>
                <a:cubicBezTo>
                  <a:pt x="1091490" y="5812088"/>
                  <a:pt x="1095776" y="5805405"/>
                  <a:pt x="1101015" y="5802168"/>
                </a:cubicBezTo>
                <a:cubicBezTo>
                  <a:pt x="1106254" y="5798930"/>
                  <a:pt x="1110540" y="5802963"/>
                  <a:pt x="1110540" y="5811130"/>
                </a:cubicBezTo>
                <a:cubicBezTo>
                  <a:pt x="1110540" y="5819298"/>
                  <a:pt x="1106254" y="5825980"/>
                  <a:pt x="1101015" y="5825980"/>
                </a:cubicBezTo>
                <a:cubicBezTo>
                  <a:pt x="1095776" y="5825980"/>
                  <a:pt x="1091490" y="5821947"/>
                  <a:pt x="1091490" y="5817017"/>
                </a:cubicBezTo>
                <a:close/>
                <a:moveTo>
                  <a:pt x="4281237" y="5792166"/>
                </a:moveTo>
                <a:cubicBezTo>
                  <a:pt x="4280617" y="5787189"/>
                  <a:pt x="4280617" y="5779903"/>
                  <a:pt x="4281237" y="5775974"/>
                </a:cubicBezTo>
                <a:cubicBezTo>
                  <a:pt x="4281857" y="5772045"/>
                  <a:pt x="4278079" y="5768830"/>
                  <a:pt x="4272840" y="5768830"/>
                </a:cubicBezTo>
                <a:cubicBezTo>
                  <a:pt x="4267602" y="5768830"/>
                  <a:pt x="4263315" y="5762044"/>
                  <a:pt x="4263315" y="5753749"/>
                </a:cubicBezTo>
                <a:cubicBezTo>
                  <a:pt x="4263315" y="5735458"/>
                  <a:pt x="4282019" y="5740209"/>
                  <a:pt x="4295758" y="5761991"/>
                </a:cubicBezTo>
                <a:cubicBezTo>
                  <a:pt x="4302939" y="5773375"/>
                  <a:pt x="4302461" y="5781119"/>
                  <a:pt x="4294057" y="5789523"/>
                </a:cubicBezTo>
                <a:cubicBezTo>
                  <a:pt x="4287627" y="5795953"/>
                  <a:pt x="4281858" y="5797143"/>
                  <a:pt x="4281237" y="5792166"/>
                </a:cubicBezTo>
                <a:close/>
                <a:moveTo>
                  <a:pt x="7432224" y="5791314"/>
                </a:moveTo>
                <a:cubicBezTo>
                  <a:pt x="7423335" y="5782425"/>
                  <a:pt x="7434077" y="5768830"/>
                  <a:pt x="7449990" y="5768830"/>
                </a:cubicBezTo>
                <a:cubicBezTo>
                  <a:pt x="7457539" y="5768830"/>
                  <a:pt x="7463715" y="5775259"/>
                  <a:pt x="7463715" y="5783118"/>
                </a:cubicBezTo>
                <a:cubicBezTo>
                  <a:pt x="7463715" y="5797464"/>
                  <a:pt x="7443608" y="5802698"/>
                  <a:pt x="7432224" y="5791314"/>
                </a:cubicBezTo>
                <a:close/>
                <a:moveTo>
                  <a:pt x="8911515" y="5769941"/>
                </a:moveTo>
                <a:cubicBezTo>
                  <a:pt x="8911515" y="5748888"/>
                  <a:pt x="8916603" y="5741503"/>
                  <a:pt x="8933306" y="5738310"/>
                </a:cubicBezTo>
                <a:cubicBezTo>
                  <a:pt x="8945291" y="5736019"/>
                  <a:pt x="8960293" y="5735877"/>
                  <a:pt x="8966643" y="5737994"/>
                </a:cubicBezTo>
                <a:cubicBezTo>
                  <a:pt x="8984949" y="5744096"/>
                  <a:pt x="8980052" y="5759306"/>
                  <a:pt x="8959782" y="5759306"/>
                </a:cubicBezTo>
                <a:cubicBezTo>
                  <a:pt x="8949657" y="5759306"/>
                  <a:pt x="8938653" y="5767878"/>
                  <a:pt x="8935327" y="5778356"/>
                </a:cubicBezTo>
                <a:cubicBezTo>
                  <a:pt x="8926346" y="5806652"/>
                  <a:pt x="8911515" y="5801411"/>
                  <a:pt x="8911515" y="5769941"/>
                </a:cubicBezTo>
                <a:close/>
                <a:moveTo>
                  <a:pt x="1053390" y="5754543"/>
                </a:moveTo>
                <a:cubicBezTo>
                  <a:pt x="1053390" y="5746684"/>
                  <a:pt x="1059819" y="5740255"/>
                  <a:pt x="1067678" y="5740255"/>
                </a:cubicBezTo>
                <a:cubicBezTo>
                  <a:pt x="1075536" y="5740255"/>
                  <a:pt x="1081965" y="5746684"/>
                  <a:pt x="1081965" y="5754543"/>
                </a:cubicBezTo>
                <a:cubicBezTo>
                  <a:pt x="1081965" y="5762401"/>
                  <a:pt x="1075536" y="5768830"/>
                  <a:pt x="1067678" y="5768830"/>
                </a:cubicBezTo>
                <a:cubicBezTo>
                  <a:pt x="1059819" y="5768830"/>
                  <a:pt x="1053390" y="5762401"/>
                  <a:pt x="1053390" y="5754543"/>
                </a:cubicBezTo>
                <a:close/>
                <a:moveTo>
                  <a:pt x="9594338" y="5734104"/>
                </a:moveTo>
                <a:cubicBezTo>
                  <a:pt x="9590737" y="5730502"/>
                  <a:pt x="9587790" y="5715717"/>
                  <a:pt x="9587790" y="5701248"/>
                </a:cubicBezTo>
                <a:cubicBezTo>
                  <a:pt x="9587790" y="5686779"/>
                  <a:pt x="9581361" y="5668512"/>
                  <a:pt x="9573502" y="5660654"/>
                </a:cubicBezTo>
                <a:cubicBezTo>
                  <a:pt x="9565644" y="5652795"/>
                  <a:pt x="9559215" y="5633201"/>
                  <a:pt x="9559215" y="5617111"/>
                </a:cubicBezTo>
                <a:cubicBezTo>
                  <a:pt x="9559215" y="5597456"/>
                  <a:pt x="9554527" y="5587855"/>
                  <a:pt x="9544927" y="5587855"/>
                </a:cubicBezTo>
                <a:cubicBezTo>
                  <a:pt x="9537069" y="5587855"/>
                  <a:pt x="9530706" y="5584641"/>
                  <a:pt x="9530786" y="5580711"/>
                </a:cubicBezTo>
                <a:cubicBezTo>
                  <a:pt x="9531119" y="5564173"/>
                  <a:pt x="9546903" y="5554359"/>
                  <a:pt x="9577046" y="5551943"/>
                </a:cubicBezTo>
                <a:cubicBezTo>
                  <a:pt x="9606378" y="5549591"/>
                  <a:pt x="9608617" y="5551243"/>
                  <a:pt x="9602868" y="5570993"/>
                </a:cubicBezTo>
                <a:cubicBezTo>
                  <a:pt x="9584543" y="5633943"/>
                  <a:pt x="9585231" y="5652490"/>
                  <a:pt x="9606300" y="5663766"/>
                </a:cubicBezTo>
                <a:cubicBezTo>
                  <a:pt x="9621996" y="5672166"/>
                  <a:pt x="9626291" y="5682002"/>
                  <a:pt x="9624065" y="5704436"/>
                </a:cubicBezTo>
                <a:cubicBezTo>
                  <a:pt x="9621191" y="5733383"/>
                  <a:pt x="9607391" y="5747156"/>
                  <a:pt x="9594338" y="5734104"/>
                </a:cubicBezTo>
                <a:close/>
                <a:moveTo>
                  <a:pt x="5730165" y="5678343"/>
                </a:moveTo>
                <a:cubicBezTo>
                  <a:pt x="5730165" y="5670484"/>
                  <a:pt x="5736595" y="5664055"/>
                  <a:pt x="5744453" y="5664055"/>
                </a:cubicBezTo>
                <a:cubicBezTo>
                  <a:pt x="5752311" y="5664055"/>
                  <a:pt x="5758740" y="5670484"/>
                  <a:pt x="5758740" y="5678343"/>
                </a:cubicBezTo>
                <a:cubicBezTo>
                  <a:pt x="5758740" y="5686201"/>
                  <a:pt x="5752311" y="5692630"/>
                  <a:pt x="5744453" y="5692630"/>
                </a:cubicBezTo>
                <a:cubicBezTo>
                  <a:pt x="5736595" y="5692630"/>
                  <a:pt x="5730165" y="5686201"/>
                  <a:pt x="5730165" y="5678343"/>
                </a:cubicBezTo>
                <a:close/>
                <a:moveTo>
                  <a:pt x="8940090" y="5669116"/>
                </a:moveTo>
                <a:cubicBezTo>
                  <a:pt x="8940090" y="5652129"/>
                  <a:pt x="8944055" y="5647125"/>
                  <a:pt x="8954377" y="5651086"/>
                </a:cubicBezTo>
                <a:cubicBezTo>
                  <a:pt x="8970676" y="5657340"/>
                  <a:pt x="8970661" y="5657294"/>
                  <a:pt x="8962884" y="5677564"/>
                </a:cubicBezTo>
                <a:cubicBezTo>
                  <a:pt x="8954028" y="5700639"/>
                  <a:pt x="8940090" y="5695474"/>
                  <a:pt x="8940090" y="5669116"/>
                </a:cubicBezTo>
                <a:close/>
                <a:moveTo>
                  <a:pt x="6917218" y="5634289"/>
                </a:moveTo>
                <a:cubicBezTo>
                  <a:pt x="6913944" y="5617918"/>
                  <a:pt x="6911265" y="5592201"/>
                  <a:pt x="6911265" y="5577139"/>
                </a:cubicBezTo>
                <a:cubicBezTo>
                  <a:pt x="6911265" y="5562078"/>
                  <a:pt x="6906979" y="5549755"/>
                  <a:pt x="6901740" y="5549755"/>
                </a:cubicBezTo>
                <a:cubicBezTo>
                  <a:pt x="6888845" y="5549755"/>
                  <a:pt x="6889569" y="5495365"/>
                  <a:pt x="6902570" y="5487330"/>
                </a:cubicBezTo>
                <a:cubicBezTo>
                  <a:pt x="6920869" y="5476021"/>
                  <a:pt x="6932000" y="5498722"/>
                  <a:pt x="6935935" y="5555376"/>
                </a:cubicBezTo>
                <a:cubicBezTo>
                  <a:pt x="6938047" y="5585776"/>
                  <a:pt x="6944075" y="5614951"/>
                  <a:pt x="6949332" y="5620207"/>
                </a:cubicBezTo>
                <a:cubicBezTo>
                  <a:pt x="6965595" y="5636470"/>
                  <a:pt x="6960372" y="5664055"/>
                  <a:pt x="6941031" y="5664055"/>
                </a:cubicBezTo>
                <a:cubicBezTo>
                  <a:pt x="6928648" y="5664055"/>
                  <a:pt x="6921346" y="5654927"/>
                  <a:pt x="6917218" y="5634289"/>
                </a:cubicBezTo>
                <a:close/>
                <a:moveTo>
                  <a:pt x="9130590" y="5649768"/>
                </a:moveTo>
                <a:cubicBezTo>
                  <a:pt x="9130590" y="5641909"/>
                  <a:pt x="9125839" y="5635480"/>
                  <a:pt x="9120032" y="5635480"/>
                </a:cubicBezTo>
                <a:cubicBezTo>
                  <a:pt x="9113437" y="5635480"/>
                  <a:pt x="9111792" y="5626248"/>
                  <a:pt x="9115650" y="5610875"/>
                </a:cubicBezTo>
                <a:cubicBezTo>
                  <a:pt x="9120506" y="5591530"/>
                  <a:pt x="9117876" y="5585238"/>
                  <a:pt x="9103350" y="5581439"/>
                </a:cubicBezTo>
                <a:cubicBezTo>
                  <a:pt x="9092132" y="5578506"/>
                  <a:pt x="9083356" y="5566262"/>
                  <a:pt x="9081009" y="5550270"/>
                </a:cubicBezTo>
                <a:cubicBezTo>
                  <a:pt x="9077870" y="5528886"/>
                  <a:pt x="9080295" y="5524756"/>
                  <a:pt x="9093898" y="5528313"/>
                </a:cubicBezTo>
                <a:cubicBezTo>
                  <a:pt x="9116594" y="5534248"/>
                  <a:pt x="9140494" y="5572708"/>
                  <a:pt x="9142902" y="5607170"/>
                </a:cubicBezTo>
                <a:cubicBezTo>
                  <a:pt x="9143988" y="5622720"/>
                  <a:pt x="9148092" y="5635451"/>
                  <a:pt x="9152021" y="5635462"/>
                </a:cubicBezTo>
                <a:cubicBezTo>
                  <a:pt x="9155950" y="5635471"/>
                  <a:pt x="9159165" y="5641909"/>
                  <a:pt x="9159165" y="5649768"/>
                </a:cubicBezTo>
                <a:cubicBezTo>
                  <a:pt x="9159165" y="5657626"/>
                  <a:pt x="9152736" y="5664055"/>
                  <a:pt x="9144877" y="5664055"/>
                </a:cubicBezTo>
                <a:cubicBezTo>
                  <a:pt x="9137020" y="5664055"/>
                  <a:pt x="9130590" y="5657626"/>
                  <a:pt x="9130590" y="5649768"/>
                </a:cubicBezTo>
                <a:close/>
                <a:moveTo>
                  <a:pt x="3215565" y="5630718"/>
                </a:moveTo>
                <a:cubicBezTo>
                  <a:pt x="3215565" y="5622859"/>
                  <a:pt x="3221994" y="5616430"/>
                  <a:pt x="3229853" y="5616430"/>
                </a:cubicBezTo>
                <a:cubicBezTo>
                  <a:pt x="3237711" y="5616430"/>
                  <a:pt x="3244140" y="5622859"/>
                  <a:pt x="3244140" y="5630718"/>
                </a:cubicBezTo>
                <a:cubicBezTo>
                  <a:pt x="3244140" y="5638576"/>
                  <a:pt x="3237711" y="5645005"/>
                  <a:pt x="3229853" y="5645005"/>
                </a:cubicBezTo>
                <a:cubicBezTo>
                  <a:pt x="3221994" y="5645005"/>
                  <a:pt x="3215565" y="5638576"/>
                  <a:pt x="3215565" y="5630718"/>
                </a:cubicBezTo>
                <a:close/>
                <a:moveTo>
                  <a:pt x="5664993" y="5626884"/>
                </a:moveTo>
                <a:cubicBezTo>
                  <a:pt x="5655073" y="5620753"/>
                  <a:pt x="5655892" y="5617729"/>
                  <a:pt x="5668818" y="5612769"/>
                </a:cubicBezTo>
                <a:cubicBezTo>
                  <a:pt x="5688435" y="5605241"/>
                  <a:pt x="5699212" y="5613094"/>
                  <a:pt x="5686588" y="5625717"/>
                </a:cubicBezTo>
                <a:cubicBezTo>
                  <a:pt x="5681655" y="5630651"/>
                  <a:pt x="5671937" y="5631176"/>
                  <a:pt x="5664993" y="5626884"/>
                </a:cubicBezTo>
                <a:close/>
                <a:moveTo>
                  <a:pt x="1693470" y="5605000"/>
                </a:moveTo>
                <a:cubicBezTo>
                  <a:pt x="1676678" y="5588208"/>
                  <a:pt x="1679500" y="5578330"/>
                  <a:pt x="1701090" y="5578330"/>
                </a:cubicBezTo>
                <a:cubicBezTo>
                  <a:pt x="1713790" y="5578330"/>
                  <a:pt x="1720140" y="5584680"/>
                  <a:pt x="1720140" y="5597380"/>
                </a:cubicBezTo>
                <a:cubicBezTo>
                  <a:pt x="1720140" y="5618971"/>
                  <a:pt x="1710263" y="5621793"/>
                  <a:pt x="1693470" y="5605000"/>
                </a:cubicBezTo>
                <a:close/>
                <a:moveTo>
                  <a:pt x="5617691" y="5606191"/>
                </a:moveTo>
                <a:cubicBezTo>
                  <a:pt x="5619568" y="5600559"/>
                  <a:pt x="5625176" y="5595952"/>
                  <a:pt x="5630153" y="5595952"/>
                </a:cubicBezTo>
                <a:cubicBezTo>
                  <a:pt x="5635130" y="5595952"/>
                  <a:pt x="5640737" y="5600559"/>
                  <a:pt x="5642615" y="5606191"/>
                </a:cubicBezTo>
                <a:cubicBezTo>
                  <a:pt x="5644492" y="5611822"/>
                  <a:pt x="5638884" y="5616430"/>
                  <a:pt x="5630153" y="5616430"/>
                </a:cubicBezTo>
                <a:cubicBezTo>
                  <a:pt x="5621422" y="5616430"/>
                  <a:pt x="5615814" y="5611822"/>
                  <a:pt x="5617691" y="5606191"/>
                </a:cubicBezTo>
                <a:close/>
                <a:moveTo>
                  <a:pt x="967665" y="5564043"/>
                </a:moveTo>
                <a:cubicBezTo>
                  <a:pt x="967665" y="5538043"/>
                  <a:pt x="976579" y="5533904"/>
                  <a:pt x="994335" y="5551660"/>
                </a:cubicBezTo>
                <a:cubicBezTo>
                  <a:pt x="1011863" y="5569188"/>
                  <a:pt x="1007933" y="5587855"/>
                  <a:pt x="986715" y="5587855"/>
                </a:cubicBezTo>
                <a:cubicBezTo>
                  <a:pt x="972745" y="5587855"/>
                  <a:pt x="967665" y="5581505"/>
                  <a:pt x="967665" y="5564043"/>
                </a:cubicBezTo>
                <a:close/>
                <a:moveTo>
                  <a:pt x="9735427" y="5540230"/>
                </a:moveTo>
                <a:cubicBezTo>
                  <a:pt x="9738665" y="5534991"/>
                  <a:pt x="9743205" y="5530705"/>
                  <a:pt x="9745514" y="5530705"/>
                </a:cubicBezTo>
                <a:cubicBezTo>
                  <a:pt x="9747825" y="5530705"/>
                  <a:pt x="9749715" y="5534991"/>
                  <a:pt x="9749715" y="5540230"/>
                </a:cubicBezTo>
                <a:cubicBezTo>
                  <a:pt x="9749715" y="5545469"/>
                  <a:pt x="9745175" y="5549755"/>
                  <a:pt x="9739628" y="5549755"/>
                </a:cubicBezTo>
                <a:cubicBezTo>
                  <a:pt x="9734080" y="5549755"/>
                  <a:pt x="9732190" y="5545469"/>
                  <a:pt x="9735427" y="5540230"/>
                </a:cubicBezTo>
                <a:close/>
                <a:moveTo>
                  <a:pt x="9526356" y="5533700"/>
                </a:moveTo>
                <a:cubicBezTo>
                  <a:pt x="9527601" y="5531418"/>
                  <a:pt x="9518359" y="5519290"/>
                  <a:pt x="9505817" y="5506748"/>
                </a:cubicBezTo>
                <a:cubicBezTo>
                  <a:pt x="9493276" y="5494207"/>
                  <a:pt x="9483512" y="5476250"/>
                  <a:pt x="9484120" y="5466844"/>
                </a:cubicBezTo>
                <a:cubicBezTo>
                  <a:pt x="9485148" y="5450931"/>
                  <a:pt x="9485527" y="5450901"/>
                  <a:pt x="9489581" y="5466412"/>
                </a:cubicBezTo>
                <a:cubicBezTo>
                  <a:pt x="9491976" y="5475580"/>
                  <a:pt x="9501695" y="5483081"/>
                  <a:pt x="9511178" y="5483081"/>
                </a:cubicBezTo>
                <a:cubicBezTo>
                  <a:pt x="9529276" y="5483081"/>
                  <a:pt x="9545363" y="5521003"/>
                  <a:pt x="9531816" y="5531732"/>
                </a:cubicBezTo>
                <a:cubicBezTo>
                  <a:pt x="9527568" y="5535097"/>
                  <a:pt x="9525110" y="5535982"/>
                  <a:pt x="9526356" y="5533700"/>
                </a:cubicBezTo>
                <a:close/>
                <a:moveTo>
                  <a:pt x="958140" y="5516980"/>
                </a:moveTo>
                <a:cubicBezTo>
                  <a:pt x="958140" y="5508813"/>
                  <a:pt x="962426" y="5502130"/>
                  <a:pt x="967665" y="5502130"/>
                </a:cubicBezTo>
                <a:cubicBezTo>
                  <a:pt x="972904" y="5502130"/>
                  <a:pt x="977190" y="5506164"/>
                  <a:pt x="977190" y="5511093"/>
                </a:cubicBezTo>
                <a:cubicBezTo>
                  <a:pt x="977190" y="5516023"/>
                  <a:pt x="972904" y="5522705"/>
                  <a:pt x="967665" y="5525943"/>
                </a:cubicBezTo>
                <a:cubicBezTo>
                  <a:pt x="962426" y="5529180"/>
                  <a:pt x="958140" y="5525147"/>
                  <a:pt x="958140" y="5516980"/>
                </a:cubicBezTo>
                <a:close/>
                <a:moveTo>
                  <a:pt x="1507273" y="5506194"/>
                </a:moveTo>
                <a:cubicBezTo>
                  <a:pt x="1497590" y="5492765"/>
                  <a:pt x="1491161" y="5480535"/>
                  <a:pt x="1492985" y="5479018"/>
                </a:cubicBezTo>
                <a:cubicBezTo>
                  <a:pt x="1494810" y="5477500"/>
                  <a:pt x="1512609" y="5478290"/>
                  <a:pt x="1532539" y="5480772"/>
                </a:cubicBezTo>
                <a:cubicBezTo>
                  <a:pt x="1562999" y="5484566"/>
                  <a:pt x="1568314" y="5488526"/>
                  <a:pt x="1565877" y="5505614"/>
                </a:cubicBezTo>
                <a:cubicBezTo>
                  <a:pt x="1561657" y="5535204"/>
                  <a:pt x="1528426" y="5535533"/>
                  <a:pt x="1507273" y="5506194"/>
                </a:cubicBezTo>
                <a:close/>
                <a:moveTo>
                  <a:pt x="9431159" y="5522040"/>
                </a:moveTo>
                <a:cubicBezTo>
                  <a:pt x="9424274" y="5510900"/>
                  <a:pt x="9434825" y="5483080"/>
                  <a:pt x="9445934" y="5483080"/>
                </a:cubicBezTo>
                <a:cubicBezTo>
                  <a:pt x="9450612" y="5483080"/>
                  <a:pt x="9454440" y="5493796"/>
                  <a:pt x="9454440" y="5506893"/>
                </a:cubicBezTo>
                <a:cubicBezTo>
                  <a:pt x="9454440" y="5530431"/>
                  <a:pt x="9441534" y="5538827"/>
                  <a:pt x="9431159" y="5522040"/>
                </a:cubicBezTo>
                <a:close/>
                <a:moveTo>
                  <a:pt x="3477880" y="5498822"/>
                </a:moveTo>
                <a:cubicBezTo>
                  <a:pt x="3464565" y="5489086"/>
                  <a:pt x="3463234" y="5484193"/>
                  <a:pt x="3472362" y="5478551"/>
                </a:cubicBezTo>
                <a:cubicBezTo>
                  <a:pt x="3483534" y="5471647"/>
                  <a:pt x="3500816" y="5487222"/>
                  <a:pt x="3501169" y="5504511"/>
                </a:cubicBezTo>
                <a:cubicBezTo>
                  <a:pt x="3501371" y="5514388"/>
                  <a:pt x="3498064" y="5513581"/>
                  <a:pt x="3477880" y="5498822"/>
                </a:cubicBezTo>
                <a:close/>
                <a:moveTo>
                  <a:pt x="6944603" y="5492605"/>
                </a:moveTo>
                <a:cubicBezTo>
                  <a:pt x="6947841" y="5487366"/>
                  <a:pt x="6952380" y="5483080"/>
                  <a:pt x="6954690" y="5483080"/>
                </a:cubicBezTo>
                <a:cubicBezTo>
                  <a:pt x="6957000" y="5483080"/>
                  <a:pt x="6958890" y="5487366"/>
                  <a:pt x="6958890" y="5492605"/>
                </a:cubicBezTo>
                <a:cubicBezTo>
                  <a:pt x="6958890" y="5497844"/>
                  <a:pt x="6954351" y="5502130"/>
                  <a:pt x="6948803" y="5502130"/>
                </a:cubicBezTo>
                <a:cubicBezTo>
                  <a:pt x="6943255" y="5502130"/>
                  <a:pt x="6941365" y="5497844"/>
                  <a:pt x="6944603" y="5492605"/>
                </a:cubicBezTo>
                <a:close/>
                <a:moveTo>
                  <a:pt x="6034457" y="5472606"/>
                </a:moveTo>
                <a:cubicBezTo>
                  <a:pt x="6026468" y="5457679"/>
                  <a:pt x="6017418" y="5453818"/>
                  <a:pt x="5998770" y="5457383"/>
                </a:cubicBezTo>
                <a:cubicBezTo>
                  <a:pt x="5982339" y="5460524"/>
                  <a:pt x="5969687" y="5456772"/>
                  <a:pt x="5961815" y="5446426"/>
                </a:cubicBezTo>
                <a:cubicBezTo>
                  <a:pt x="5945632" y="5425153"/>
                  <a:pt x="5946329" y="5416405"/>
                  <a:pt x="5964208" y="5416405"/>
                </a:cubicBezTo>
                <a:cubicBezTo>
                  <a:pt x="5991722" y="5416405"/>
                  <a:pt x="6009664" y="5386877"/>
                  <a:pt x="6014013" y="5334443"/>
                </a:cubicBezTo>
                <a:cubicBezTo>
                  <a:pt x="6016932" y="5299234"/>
                  <a:pt x="6022401" y="5283055"/>
                  <a:pt x="6031382" y="5283055"/>
                </a:cubicBezTo>
                <a:cubicBezTo>
                  <a:pt x="6046322" y="5283055"/>
                  <a:pt x="6047910" y="5290704"/>
                  <a:pt x="6044859" y="5347974"/>
                </a:cubicBezTo>
                <a:cubicBezTo>
                  <a:pt x="6043477" y="5373899"/>
                  <a:pt x="6047984" y="5395005"/>
                  <a:pt x="6057061" y="5405124"/>
                </a:cubicBezTo>
                <a:cubicBezTo>
                  <a:pt x="6074546" y="5424614"/>
                  <a:pt x="6074674" y="5492605"/>
                  <a:pt x="6057225" y="5492605"/>
                </a:cubicBezTo>
                <a:cubicBezTo>
                  <a:pt x="6050590" y="5492605"/>
                  <a:pt x="6040344" y="5483606"/>
                  <a:pt x="6034457" y="5472606"/>
                </a:cubicBezTo>
                <a:close/>
                <a:moveTo>
                  <a:pt x="1744872" y="5455993"/>
                </a:moveTo>
                <a:cubicBezTo>
                  <a:pt x="1741576" y="5450660"/>
                  <a:pt x="1743521" y="5443428"/>
                  <a:pt x="1749193" y="5439922"/>
                </a:cubicBezTo>
                <a:cubicBezTo>
                  <a:pt x="1763838" y="5430871"/>
                  <a:pt x="1773287" y="5443269"/>
                  <a:pt x="1761061" y="5455494"/>
                </a:cubicBezTo>
                <a:cubicBezTo>
                  <a:pt x="1754221" y="5462335"/>
                  <a:pt x="1748893" y="5462499"/>
                  <a:pt x="1744872" y="5455993"/>
                </a:cubicBezTo>
                <a:close/>
                <a:moveTo>
                  <a:pt x="6250215" y="5424378"/>
                </a:moveTo>
                <a:cubicBezTo>
                  <a:pt x="6242279" y="5413047"/>
                  <a:pt x="6238118" y="5400000"/>
                  <a:pt x="6240970" y="5395385"/>
                </a:cubicBezTo>
                <a:cubicBezTo>
                  <a:pt x="6243822" y="5390771"/>
                  <a:pt x="6241027" y="5380813"/>
                  <a:pt x="6234753" y="5373257"/>
                </a:cubicBezTo>
                <a:cubicBezTo>
                  <a:pt x="6228482" y="5365700"/>
                  <a:pt x="6225063" y="5344846"/>
                  <a:pt x="6227157" y="5326913"/>
                </a:cubicBezTo>
                <a:cubicBezTo>
                  <a:pt x="6230372" y="5299376"/>
                  <a:pt x="6226864" y="5291887"/>
                  <a:pt x="6204588" y="5278729"/>
                </a:cubicBezTo>
                <a:cubicBezTo>
                  <a:pt x="6181073" y="5264838"/>
                  <a:pt x="6179484" y="5260872"/>
                  <a:pt x="6189933" y="5242146"/>
                </a:cubicBezTo>
                <a:cubicBezTo>
                  <a:pt x="6196379" y="5230594"/>
                  <a:pt x="6202307" y="5219774"/>
                  <a:pt x="6203107" y="5218102"/>
                </a:cubicBezTo>
                <a:cubicBezTo>
                  <a:pt x="6203906" y="5216429"/>
                  <a:pt x="6213443" y="5220608"/>
                  <a:pt x="6224300" y="5227388"/>
                </a:cubicBezTo>
                <a:cubicBezTo>
                  <a:pt x="6239876" y="5237116"/>
                  <a:pt x="6246500" y="5237255"/>
                  <a:pt x="6255707" y="5228048"/>
                </a:cubicBezTo>
                <a:cubicBezTo>
                  <a:pt x="6262125" y="5221631"/>
                  <a:pt x="6275090" y="5216380"/>
                  <a:pt x="6284520" y="5216380"/>
                </a:cubicBezTo>
                <a:cubicBezTo>
                  <a:pt x="6311207" y="5216380"/>
                  <a:pt x="6305893" y="5252962"/>
                  <a:pt x="6277315" y="5265983"/>
                </a:cubicBezTo>
                <a:cubicBezTo>
                  <a:pt x="6256963" y="5275256"/>
                  <a:pt x="6253641" y="5282096"/>
                  <a:pt x="6257083" y="5307638"/>
                </a:cubicBezTo>
                <a:cubicBezTo>
                  <a:pt x="6262535" y="5348099"/>
                  <a:pt x="6270356" y="5359255"/>
                  <a:pt x="6293264" y="5359255"/>
                </a:cubicBezTo>
                <a:cubicBezTo>
                  <a:pt x="6303742" y="5359255"/>
                  <a:pt x="6309666" y="5354969"/>
                  <a:pt x="6306428" y="5349730"/>
                </a:cubicBezTo>
                <a:cubicBezTo>
                  <a:pt x="6303190" y="5344491"/>
                  <a:pt x="6309584" y="5340205"/>
                  <a:pt x="6320637" y="5340205"/>
                </a:cubicBezTo>
                <a:cubicBezTo>
                  <a:pt x="6338520" y="5340205"/>
                  <a:pt x="6340318" y="5344663"/>
                  <a:pt x="6336968" y="5380686"/>
                </a:cubicBezTo>
                <a:cubicBezTo>
                  <a:pt x="6334123" y="5411279"/>
                  <a:pt x="6328770" y="5421975"/>
                  <a:pt x="6315053" y="5424473"/>
                </a:cubicBezTo>
                <a:cubicBezTo>
                  <a:pt x="6305071" y="5426292"/>
                  <a:pt x="6292831" y="5431650"/>
                  <a:pt x="6287854" y="5436379"/>
                </a:cubicBezTo>
                <a:cubicBezTo>
                  <a:pt x="6274073" y="5449478"/>
                  <a:pt x="6265991" y="5446901"/>
                  <a:pt x="6250215" y="5424378"/>
                </a:cubicBezTo>
                <a:close/>
                <a:moveTo>
                  <a:pt x="879041" y="5396329"/>
                </a:moveTo>
                <a:cubicBezTo>
                  <a:pt x="859111" y="5375168"/>
                  <a:pt x="833596" y="5339953"/>
                  <a:pt x="822341" y="5318073"/>
                </a:cubicBezTo>
                <a:cubicBezTo>
                  <a:pt x="811087" y="5296194"/>
                  <a:pt x="794175" y="5272692"/>
                  <a:pt x="784759" y="5265846"/>
                </a:cubicBezTo>
                <a:cubicBezTo>
                  <a:pt x="775344" y="5259001"/>
                  <a:pt x="767640" y="5243436"/>
                  <a:pt x="767640" y="5231258"/>
                </a:cubicBezTo>
                <a:cubicBezTo>
                  <a:pt x="767640" y="5217146"/>
                  <a:pt x="755549" y="5199894"/>
                  <a:pt x="734303" y="5183688"/>
                </a:cubicBezTo>
                <a:cubicBezTo>
                  <a:pt x="715822" y="5169593"/>
                  <a:pt x="700965" y="5149785"/>
                  <a:pt x="700965" y="5139241"/>
                </a:cubicBezTo>
                <a:cubicBezTo>
                  <a:pt x="700965" y="5128780"/>
                  <a:pt x="690249" y="5110289"/>
                  <a:pt x="677153" y="5098152"/>
                </a:cubicBezTo>
                <a:cubicBezTo>
                  <a:pt x="664056" y="5086014"/>
                  <a:pt x="653340" y="5071159"/>
                  <a:pt x="653340" y="5065140"/>
                </a:cubicBezTo>
                <a:cubicBezTo>
                  <a:pt x="653340" y="5059121"/>
                  <a:pt x="647982" y="5045123"/>
                  <a:pt x="641434" y="5034031"/>
                </a:cubicBezTo>
                <a:cubicBezTo>
                  <a:pt x="631909" y="5017899"/>
                  <a:pt x="631909" y="5013004"/>
                  <a:pt x="641434" y="5009554"/>
                </a:cubicBezTo>
                <a:cubicBezTo>
                  <a:pt x="655613" y="5004419"/>
                  <a:pt x="657410" y="4962845"/>
                  <a:pt x="643815" y="4954443"/>
                </a:cubicBezTo>
                <a:cubicBezTo>
                  <a:pt x="638576" y="4951205"/>
                  <a:pt x="634290" y="4937692"/>
                  <a:pt x="634290" y="4924414"/>
                </a:cubicBezTo>
                <a:cubicBezTo>
                  <a:pt x="634290" y="4908411"/>
                  <a:pt x="627969" y="4898619"/>
                  <a:pt x="615540" y="4895368"/>
                </a:cubicBezTo>
                <a:cubicBezTo>
                  <a:pt x="599321" y="4891127"/>
                  <a:pt x="597071" y="4883124"/>
                  <a:pt x="598872" y="4836073"/>
                </a:cubicBezTo>
                <a:cubicBezTo>
                  <a:pt x="600861" y="4784081"/>
                  <a:pt x="599337" y="4780198"/>
                  <a:pt x="564372" y="4748138"/>
                </a:cubicBezTo>
                <a:cubicBezTo>
                  <a:pt x="538047" y="4724001"/>
                  <a:pt x="528701" y="4708365"/>
                  <a:pt x="531034" y="4692365"/>
                </a:cubicBezTo>
                <a:cubicBezTo>
                  <a:pt x="534317" y="4669863"/>
                  <a:pt x="578143" y="4637344"/>
                  <a:pt x="606930" y="4636051"/>
                </a:cubicBezTo>
                <a:cubicBezTo>
                  <a:pt x="615456" y="4635668"/>
                  <a:pt x="626879" y="4629997"/>
                  <a:pt x="632313" y="4623449"/>
                </a:cubicBezTo>
                <a:cubicBezTo>
                  <a:pt x="646575" y="4606263"/>
                  <a:pt x="621086" y="4549657"/>
                  <a:pt x="599031" y="4549537"/>
                </a:cubicBezTo>
                <a:cubicBezTo>
                  <a:pt x="589610" y="4549489"/>
                  <a:pt x="566901" y="4532382"/>
                  <a:pt x="548565" y="4511530"/>
                </a:cubicBezTo>
                <a:cubicBezTo>
                  <a:pt x="523092" y="4482560"/>
                  <a:pt x="508184" y="4473595"/>
                  <a:pt x="485367" y="4473524"/>
                </a:cubicBezTo>
                <a:cubicBezTo>
                  <a:pt x="463946" y="4473457"/>
                  <a:pt x="451016" y="4466577"/>
                  <a:pt x="439619" y="4449184"/>
                </a:cubicBezTo>
                <a:cubicBezTo>
                  <a:pt x="417447" y="4415345"/>
                  <a:pt x="428094" y="4387705"/>
                  <a:pt x="463300" y="4387705"/>
                </a:cubicBezTo>
                <a:cubicBezTo>
                  <a:pt x="485644" y="4387705"/>
                  <a:pt x="492323" y="4382601"/>
                  <a:pt x="497574" y="4361511"/>
                </a:cubicBezTo>
                <a:cubicBezTo>
                  <a:pt x="503850" y="4336304"/>
                  <a:pt x="525398" y="4312440"/>
                  <a:pt x="542454" y="4311808"/>
                </a:cubicBezTo>
                <a:cubicBezTo>
                  <a:pt x="546951" y="4311641"/>
                  <a:pt x="548177" y="4321279"/>
                  <a:pt x="545179" y="4333224"/>
                </a:cubicBezTo>
                <a:cubicBezTo>
                  <a:pt x="531689" y="4386972"/>
                  <a:pt x="570606" y="4424241"/>
                  <a:pt x="606398" y="4391850"/>
                </a:cubicBezTo>
                <a:cubicBezTo>
                  <a:pt x="628766" y="4371607"/>
                  <a:pt x="629485" y="4356138"/>
                  <a:pt x="609477" y="4325602"/>
                </a:cubicBezTo>
                <a:cubicBezTo>
                  <a:pt x="594703" y="4303054"/>
                  <a:pt x="595078" y="4301931"/>
                  <a:pt x="620644" y="4292211"/>
                </a:cubicBezTo>
                <a:cubicBezTo>
                  <a:pt x="653049" y="4279891"/>
                  <a:pt x="672390" y="4286199"/>
                  <a:pt x="672390" y="4309087"/>
                </a:cubicBezTo>
                <a:cubicBezTo>
                  <a:pt x="672390" y="4318563"/>
                  <a:pt x="679191" y="4336027"/>
                  <a:pt x="687504" y="4347895"/>
                </a:cubicBezTo>
                <a:cubicBezTo>
                  <a:pt x="699478" y="4364990"/>
                  <a:pt x="700225" y="4372357"/>
                  <a:pt x="691101" y="4383352"/>
                </a:cubicBezTo>
                <a:cubicBezTo>
                  <a:pt x="684766" y="4390985"/>
                  <a:pt x="674137" y="4397230"/>
                  <a:pt x="667480" y="4397230"/>
                </a:cubicBezTo>
                <a:cubicBezTo>
                  <a:pt x="660824" y="4397230"/>
                  <a:pt x="653049" y="4403300"/>
                  <a:pt x="650202" y="4410718"/>
                </a:cubicBezTo>
                <a:cubicBezTo>
                  <a:pt x="643701" y="4427662"/>
                  <a:pt x="653538" y="4532062"/>
                  <a:pt x="662842" y="4544868"/>
                </a:cubicBezTo>
                <a:cubicBezTo>
                  <a:pt x="666649" y="4550107"/>
                  <a:pt x="672579" y="4566180"/>
                  <a:pt x="676021" y="4580586"/>
                </a:cubicBezTo>
                <a:cubicBezTo>
                  <a:pt x="679462" y="4594993"/>
                  <a:pt x="686483" y="4606780"/>
                  <a:pt x="691621" y="4606780"/>
                </a:cubicBezTo>
                <a:cubicBezTo>
                  <a:pt x="706919" y="4606780"/>
                  <a:pt x="702663" y="4688763"/>
                  <a:pt x="686678" y="4702030"/>
                </a:cubicBezTo>
                <a:cubicBezTo>
                  <a:pt x="665399" y="4719690"/>
                  <a:pt x="668630" y="4755975"/>
                  <a:pt x="692027" y="4762094"/>
                </a:cubicBezTo>
                <a:cubicBezTo>
                  <a:pt x="702827" y="4764918"/>
                  <a:pt x="710892" y="4772919"/>
                  <a:pt x="709949" y="4779873"/>
                </a:cubicBezTo>
                <a:cubicBezTo>
                  <a:pt x="706161" y="4807788"/>
                  <a:pt x="711490" y="4816330"/>
                  <a:pt x="732693" y="4816330"/>
                </a:cubicBezTo>
                <a:cubicBezTo>
                  <a:pt x="761099" y="4816330"/>
                  <a:pt x="781907" y="4853290"/>
                  <a:pt x="773148" y="4888189"/>
                </a:cubicBezTo>
                <a:cubicBezTo>
                  <a:pt x="768189" y="4907947"/>
                  <a:pt x="771211" y="4917050"/>
                  <a:pt x="786219" y="4927562"/>
                </a:cubicBezTo>
                <a:cubicBezTo>
                  <a:pt x="809182" y="4943646"/>
                  <a:pt x="811621" y="4964436"/>
                  <a:pt x="791453" y="4972175"/>
                </a:cubicBezTo>
                <a:cubicBezTo>
                  <a:pt x="771021" y="4980015"/>
                  <a:pt x="773814" y="5019895"/>
                  <a:pt x="796215" y="5040168"/>
                </a:cubicBezTo>
                <a:cubicBezTo>
                  <a:pt x="806693" y="5049650"/>
                  <a:pt x="815265" y="5067459"/>
                  <a:pt x="815265" y="5079744"/>
                </a:cubicBezTo>
                <a:cubicBezTo>
                  <a:pt x="815265" y="5097293"/>
                  <a:pt x="810098" y="5102080"/>
                  <a:pt x="791154" y="5102080"/>
                </a:cubicBezTo>
                <a:cubicBezTo>
                  <a:pt x="766110" y="5102080"/>
                  <a:pt x="745632" y="5131257"/>
                  <a:pt x="765926" y="5138022"/>
                </a:cubicBezTo>
                <a:cubicBezTo>
                  <a:pt x="772108" y="5140082"/>
                  <a:pt x="777165" y="5154641"/>
                  <a:pt x="777165" y="5170377"/>
                </a:cubicBezTo>
                <a:cubicBezTo>
                  <a:pt x="777165" y="5193258"/>
                  <a:pt x="782746" y="5201092"/>
                  <a:pt x="805043" y="5209508"/>
                </a:cubicBezTo>
                <a:cubicBezTo>
                  <a:pt x="831900" y="5219645"/>
                  <a:pt x="853365" y="5250251"/>
                  <a:pt x="853365" y="5278406"/>
                </a:cubicBezTo>
                <a:cubicBezTo>
                  <a:pt x="853365" y="5285833"/>
                  <a:pt x="861938" y="5296498"/>
                  <a:pt x="872415" y="5302105"/>
                </a:cubicBezTo>
                <a:cubicBezTo>
                  <a:pt x="882893" y="5307712"/>
                  <a:pt x="891465" y="5321008"/>
                  <a:pt x="891465" y="5331651"/>
                </a:cubicBezTo>
                <a:cubicBezTo>
                  <a:pt x="891465" y="5342293"/>
                  <a:pt x="902181" y="5365050"/>
                  <a:pt x="915278" y="5382221"/>
                </a:cubicBezTo>
                <a:cubicBezTo>
                  <a:pt x="962866" y="5444612"/>
                  <a:pt x="934804" y="5455537"/>
                  <a:pt x="879041" y="5396329"/>
                </a:cubicBezTo>
                <a:close/>
                <a:moveTo>
                  <a:pt x="723758" y="4953664"/>
                </a:moveTo>
                <a:cubicBezTo>
                  <a:pt x="739702" y="4912116"/>
                  <a:pt x="723211" y="4873480"/>
                  <a:pt x="689535" y="4873480"/>
                </a:cubicBezTo>
                <a:cubicBezTo>
                  <a:pt x="676369" y="4873480"/>
                  <a:pt x="672390" y="4881036"/>
                  <a:pt x="672390" y="4906039"/>
                </a:cubicBezTo>
                <a:cubicBezTo>
                  <a:pt x="672390" y="4950374"/>
                  <a:pt x="680757" y="4968730"/>
                  <a:pt x="700965" y="4968730"/>
                </a:cubicBezTo>
                <a:cubicBezTo>
                  <a:pt x="710322" y="4968730"/>
                  <a:pt x="720579" y="4961950"/>
                  <a:pt x="723758" y="4953664"/>
                </a:cubicBezTo>
                <a:close/>
                <a:moveTo>
                  <a:pt x="9042484" y="5399666"/>
                </a:moveTo>
                <a:cubicBezTo>
                  <a:pt x="9022855" y="5395300"/>
                  <a:pt x="9019740" y="5359255"/>
                  <a:pt x="9038992" y="5359255"/>
                </a:cubicBezTo>
                <a:cubicBezTo>
                  <a:pt x="9046239" y="5359255"/>
                  <a:pt x="9054642" y="5368712"/>
                  <a:pt x="9057664" y="5380271"/>
                </a:cubicBezTo>
                <a:cubicBezTo>
                  <a:pt x="9064057" y="5404719"/>
                  <a:pt x="9064227" y="5404502"/>
                  <a:pt x="9042484" y="5399666"/>
                </a:cubicBezTo>
                <a:close/>
                <a:moveTo>
                  <a:pt x="5892090" y="5335144"/>
                </a:moveTo>
                <a:cubicBezTo>
                  <a:pt x="5892090" y="5315243"/>
                  <a:pt x="5920604" y="5305721"/>
                  <a:pt x="5931006" y="5322149"/>
                </a:cubicBezTo>
                <a:cubicBezTo>
                  <a:pt x="5944575" y="5343579"/>
                  <a:pt x="5941207" y="5349730"/>
                  <a:pt x="5915903" y="5349730"/>
                </a:cubicBezTo>
                <a:cubicBezTo>
                  <a:pt x="5900869" y="5349730"/>
                  <a:pt x="5892090" y="5344353"/>
                  <a:pt x="5892090" y="5335144"/>
                </a:cubicBezTo>
                <a:close/>
                <a:moveTo>
                  <a:pt x="9694748" y="5328894"/>
                </a:moveTo>
                <a:cubicBezTo>
                  <a:pt x="9700634" y="5311233"/>
                  <a:pt x="9721140" y="5308304"/>
                  <a:pt x="9721140" y="5325124"/>
                </a:cubicBezTo>
                <a:cubicBezTo>
                  <a:pt x="9721140" y="5333419"/>
                  <a:pt x="9714353" y="5340205"/>
                  <a:pt x="9706059" y="5340205"/>
                </a:cubicBezTo>
                <a:cubicBezTo>
                  <a:pt x="9697763" y="5340205"/>
                  <a:pt x="9692674" y="5335115"/>
                  <a:pt x="9694748" y="5328894"/>
                </a:cubicBezTo>
                <a:close/>
                <a:moveTo>
                  <a:pt x="9442534" y="5324114"/>
                </a:moveTo>
                <a:cubicBezTo>
                  <a:pt x="9422203" y="5318802"/>
                  <a:pt x="9420224" y="5292580"/>
                  <a:pt x="9440152" y="5292580"/>
                </a:cubicBezTo>
                <a:cubicBezTo>
                  <a:pt x="9448011" y="5292580"/>
                  <a:pt x="9454440" y="5299263"/>
                  <a:pt x="9454440" y="5307430"/>
                </a:cubicBezTo>
                <a:cubicBezTo>
                  <a:pt x="9454440" y="5315597"/>
                  <a:pt x="9458726" y="5319630"/>
                  <a:pt x="9463965" y="5316393"/>
                </a:cubicBezTo>
                <a:cubicBezTo>
                  <a:pt x="9469204" y="5313155"/>
                  <a:pt x="9473490" y="5315045"/>
                  <a:pt x="9473490" y="5320593"/>
                </a:cubicBezTo>
                <a:cubicBezTo>
                  <a:pt x="9473490" y="5331058"/>
                  <a:pt x="9470434" y="5331406"/>
                  <a:pt x="9442534" y="5324114"/>
                </a:cubicBezTo>
                <a:close/>
                <a:moveTo>
                  <a:pt x="9821248" y="5321000"/>
                </a:moveTo>
                <a:cubicBezTo>
                  <a:pt x="9824539" y="5315676"/>
                  <a:pt x="9831221" y="5313785"/>
                  <a:pt x="9836098" y="5316800"/>
                </a:cubicBezTo>
                <a:cubicBezTo>
                  <a:pt x="9849309" y="5324965"/>
                  <a:pt x="9846845" y="5330680"/>
                  <a:pt x="9830115" y="5330680"/>
                </a:cubicBezTo>
                <a:cubicBezTo>
                  <a:pt x="9821948" y="5330680"/>
                  <a:pt x="9817958" y="5326324"/>
                  <a:pt x="9821248" y="5321000"/>
                </a:cubicBezTo>
                <a:close/>
                <a:moveTo>
                  <a:pt x="1605840" y="5249718"/>
                </a:moveTo>
                <a:cubicBezTo>
                  <a:pt x="1605840" y="5241859"/>
                  <a:pt x="1612270" y="5235430"/>
                  <a:pt x="1620128" y="5235430"/>
                </a:cubicBezTo>
                <a:cubicBezTo>
                  <a:pt x="1627986" y="5235430"/>
                  <a:pt x="1634415" y="5241859"/>
                  <a:pt x="1634415" y="5249718"/>
                </a:cubicBezTo>
                <a:cubicBezTo>
                  <a:pt x="1634415" y="5257576"/>
                  <a:pt x="1627986" y="5264005"/>
                  <a:pt x="1620128" y="5264005"/>
                </a:cubicBezTo>
                <a:cubicBezTo>
                  <a:pt x="1612270" y="5264005"/>
                  <a:pt x="1605840" y="5257576"/>
                  <a:pt x="1605840" y="5249718"/>
                </a:cubicBezTo>
                <a:close/>
                <a:moveTo>
                  <a:pt x="9816389" y="5212411"/>
                </a:moveTo>
                <a:cubicBezTo>
                  <a:pt x="9816389" y="5199751"/>
                  <a:pt x="9812716" y="5187964"/>
                  <a:pt x="9808227" y="5186217"/>
                </a:cubicBezTo>
                <a:cubicBezTo>
                  <a:pt x="9797045" y="5181869"/>
                  <a:pt x="9784667" y="5063980"/>
                  <a:pt x="9795390" y="5063980"/>
                </a:cubicBezTo>
                <a:cubicBezTo>
                  <a:pt x="9818840" y="5063980"/>
                  <a:pt x="9836676" y="5103608"/>
                  <a:pt x="9842043" y="5167632"/>
                </a:cubicBezTo>
                <a:cubicBezTo>
                  <a:pt x="9846979" y="5226507"/>
                  <a:pt x="9845665" y="5235430"/>
                  <a:pt x="9832058" y="5235430"/>
                </a:cubicBezTo>
                <a:cubicBezTo>
                  <a:pt x="9821839" y="5235430"/>
                  <a:pt x="9816389" y="5227425"/>
                  <a:pt x="9816389" y="5212411"/>
                </a:cubicBezTo>
                <a:close/>
                <a:moveTo>
                  <a:pt x="9656584" y="5182503"/>
                </a:moveTo>
                <a:cubicBezTo>
                  <a:pt x="9626876" y="5161694"/>
                  <a:pt x="9628459" y="5130655"/>
                  <a:pt x="9659227" y="5130655"/>
                </a:cubicBezTo>
                <a:cubicBezTo>
                  <a:pt x="9676351" y="5130655"/>
                  <a:pt x="9683040" y="5135787"/>
                  <a:pt x="9683040" y="5148926"/>
                </a:cubicBezTo>
                <a:cubicBezTo>
                  <a:pt x="9683040" y="5158975"/>
                  <a:pt x="9685641" y="5173977"/>
                  <a:pt x="9688821" y="5182264"/>
                </a:cubicBezTo>
                <a:cubicBezTo>
                  <a:pt x="9696162" y="5201395"/>
                  <a:pt x="9683689" y="5201487"/>
                  <a:pt x="9656584" y="5182503"/>
                </a:cubicBezTo>
                <a:close/>
                <a:moveTo>
                  <a:pt x="6342146" y="5105297"/>
                </a:moveTo>
                <a:cubicBezTo>
                  <a:pt x="6325310" y="5098504"/>
                  <a:pt x="6327300" y="5063980"/>
                  <a:pt x="6344528" y="5063980"/>
                </a:cubicBezTo>
                <a:cubicBezTo>
                  <a:pt x="6353418" y="5063980"/>
                  <a:pt x="6358815" y="5072976"/>
                  <a:pt x="6358815" y="5087793"/>
                </a:cubicBezTo>
                <a:cubicBezTo>
                  <a:pt x="6358815" y="5100889"/>
                  <a:pt x="6357744" y="5111267"/>
                  <a:pt x="6356434" y="5110853"/>
                </a:cubicBezTo>
                <a:cubicBezTo>
                  <a:pt x="6355125" y="5110440"/>
                  <a:pt x="6348695" y="5107939"/>
                  <a:pt x="6342146" y="5105297"/>
                </a:cubicBezTo>
                <a:close/>
                <a:moveTo>
                  <a:pt x="519990" y="4249593"/>
                </a:moveTo>
                <a:cubicBezTo>
                  <a:pt x="513468" y="4241735"/>
                  <a:pt x="502228" y="4235305"/>
                  <a:pt x="495011" y="4235305"/>
                </a:cubicBezTo>
                <a:cubicBezTo>
                  <a:pt x="479985" y="4235305"/>
                  <a:pt x="477208" y="4210748"/>
                  <a:pt x="491253" y="4202068"/>
                </a:cubicBezTo>
                <a:cubicBezTo>
                  <a:pt x="496403" y="4198885"/>
                  <a:pt x="515691" y="4199109"/>
                  <a:pt x="534116" y="4202566"/>
                </a:cubicBezTo>
                <a:cubicBezTo>
                  <a:pt x="563250" y="4208031"/>
                  <a:pt x="567615" y="4212436"/>
                  <a:pt x="567615" y="4236365"/>
                </a:cubicBezTo>
                <a:cubicBezTo>
                  <a:pt x="567615" y="4256932"/>
                  <a:pt x="563099" y="4263880"/>
                  <a:pt x="549731" y="4263880"/>
                </a:cubicBezTo>
                <a:cubicBezTo>
                  <a:pt x="539895" y="4263880"/>
                  <a:pt x="526512" y="4257451"/>
                  <a:pt x="519990" y="4249593"/>
                </a:cubicBezTo>
                <a:close/>
                <a:moveTo>
                  <a:pt x="396165" y="4239769"/>
                </a:moveTo>
                <a:cubicBezTo>
                  <a:pt x="396165" y="4219151"/>
                  <a:pt x="416859" y="4213731"/>
                  <a:pt x="448969" y="4225938"/>
                </a:cubicBezTo>
                <a:cubicBezTo>
                  <a:pt x="470906" y="4234279"/>
                  <a:pt x="473652" y="4238189"/>
                  <a:pt x="462517" y="4245231"/>
                </a:cubicBezTo>
                <a:cubicBezTo>
                  <a:pt x="439473" y="4259806"/>
                  <a:pt x="396165" y="4256241"/>
                  <a:pt x="396165" y="4239769"/>
                </a:cubicBezTo>
                <a:close/>
                <a:moveTo>
                  <a:pt x="9626489" y="4236425"/>
                </a:moveTo>
                <a:cubicBezTo>
                  <a:pt x="9621054" y="4226269"/>
                  <a:pt x="9613777" y="4181143"/>
                  <a:pt x="9610318" y="4136145"/>
                </a:cubicBezTo>
                <a:cubicBezTo>
                  <a:pt x="9605172" y="4069195"/>
                  <a:pt x="9606464" y="4054330"/>
                  <a:pt x="9617430" y="4054330"/>
                </a:cubicBezTo>
                <a:cubicBezTo>
                  <a:pt x="9643732" y="4054330"/>
                  <a:pt x="9655472" y="4091732"/>
                  <a:pt x="9653597" y="4169540"/>
                </a:cubicBezTo>
                <a:cubicBezTo>
                  <a:pt x="9651706" y="4248034"/>
                  <a:pt x="9643516" y="4268240"/>
                  <a:pt x="9626489" y="4236425"/>
                </a:cubicBezTo>
                <a:close/>
                <a:moveTo>
                  <a:pt x="9810688" y="4227832"/>
                </a:moveTo>
                <a:cubicBezTo>
                  <a:pt x="9800727" y="4218845"/>
                  <a:pt x="9787219" y="4211064"/>
                  <a:pt x="9780670" y="4210540"/>
                </a:cubicBezTo>
                <a:cubicBezTo>
                  <a:pt x="9774122" y="4210016"/>
                  <a:pt x="9762336" y="4208945"/>
                  <a:pt x="9754477" y="4208159"/>
                </a:cubicBezTo>
                <a:cubicBezTo>
                  <a:pt x="9745968" y="4207308"/>
                  <a:pt x="9740190" y="4197099"/>
                  <a:pt x="9740190" y="4182917"/>
                </a:cubicBezTo>
                <a:cubicBezTo>
                  <a:pt x="9740190" y="4169821"/>
                  <a:pt x="9735903" y="4159105"/>
                  <a:pt x="9730665" y="4159105"/>
                </a:cubicBezTo>
                <a:cubicBezTo>
                  <a:pt x="9725426" y="4159105"/>
                  <a:pt x="9721140" y="4150786"/>
                  <a:pt x="9721140" y="4140617"/>
                </a:cubicBezTo>
                <a:cubicBezTo>
                  <a:pt x="9721140" y="4130449"/>
                  <a:pt x="9725426" y="4119480"/>
                  <a:pt x="9730665" y="4116242"/>
                </a:cubicBezTo>
                <a:cubicBezTo>
                  <a:pt x="9743722" y="4108173"/>
                  <a:pt x="9742756" y="4054330"/>
                  <a:pt x="9729554" y="4054330"/>
                </a:cubicBezTo>
                <a:cubicBezTo>
                  <a:pt x="9723608" y="4054330"/>
                  <a:pt x="9721114" y="4045931"/>
                  <a:pt x="9723899" y="4035280"/>
                </a:cubicBezTo>
                <a:cubicBezTo>
                  <a:pt x="9726639" y="4024803"/>
                  <a:pt x="9724997" y="4016230"/>
                  <a:pt x="9720248" y="4016230"/>
                </a:cubicBezTo>
                <a:cubicBezTo>
                  <a:pt x="9715500" y="4016230"/>
                  <a:pt x="9711615" y="3992156"/>
                  <a:pt x="9711615" y="3962732"/>
                </a:cubicBezTo>
                <a:cubicBezTo>
                  <a:pt x="9711615" y="3912589"/>
                  <a:pt x="9712907" y="3909571"/>
                  <a:pt x="9732205" y="3914618"/>
                </a:cubicBezTo>
                <a:cubicBezTo>
                  <a:pt x="9777073" y="3926351"/>
                  <a:pt x="9806161" y="3880815"/>
                  <a:pt x="9774207" y="3848862"/>
                </a:cubicBezTo>
                <a:cubicBezTo>
                  <a:pt x="9756985" y="3831640"/>
                  <a:pt x="9750286" y="3831785"/>
                  <a:pt x="9730366" y="3849814"/>
                </a:cubicBezTo>
                <a:cubicBezTo>
                  <a:pt x="9708531" y="3869574"/>
                  <a:pt x="9679435" y="3857367"/>
                  <a:pt x="9628271" y="3806981"/>
                </a:cubicBezTo>
                <a:cubicBezTo>
                  <a:pt x="9602347" y="3781450"/>
                  <a:pt x="9587790" y="3758660"/>
                  <a:pt x="9587790" y="3743603"/>
                </a:cubicBezTo>
                <a:cubicBezTo>
                  <a:pt x="9587790" y="3721892"/>
                  <a:pt x="9590343" y="3720571"/>
                  <a:pt x="9621127" y="3726347"/>
                </a:cubicBezTo>
                <a:cubicBezTo>
                  <a:pt x="9642979" y="3730446"/>
                  <a:pt x="9654465" y="3728954"/>
                  <a:pt x="9654465" y="3722016"/>
                </a:cubicBezTo>
                <a:cubicBezTo>
                  <a:pt x="9654465" y="3704477"/>
                  <a:pt x="9684411" y="3710096"/>
                  <a:pt x="9702579" y="3731045"/>
                </a:cubicBezTo>
                <a:cubicBezTo>
                  <a:pt x="9717320" y="3748041"/>
                  <a:pt x="9722237" y="3749006"/>
                  <a:pt x="9739415" y="3738279"/>
                </a:cubicBezTo>
                <a:cubicBezTo>
                  <a:pt x="9750319" y="3731469"/>
                  <a:pt x="9759240" y="3720418"/>
                  <a:pt x="9759240" y="3713720"/>
                </a:cubicBezTo>
                <a:cubicBezTo>
                  <a:pt x="9759240" y="3705268"/>
                  <a:pt x="9767253" y="3703458"/>
                  <a:pt x="9785433" y="3707803"/>
                </a:cubicBezTo>
                <a:cubicBezTo>
                  <a:pt x="9824045" y="3717032"/>
                  <a:pt x="9825914" y="3719170"/>
                  <a:pt x="9825914" y="3754061"/>
                </a:cubicBezTo>
                <a:cubicBezTo>
                  <a:pt x="9825914" y="3771651"/>
                  <a:pt x="9830972" y="3787729"/>
                  <a:pt x="9837153" y="3789789"/>
                </a:cubicBezTo>
                <a:cubicBezTo>
                  <a:pt x="9844486" y="3792234"/>
                  <a:pt x="9845616" y="3799957"/>
                  <a:pt x="9840404" y="3812014"/>
                </a:cubicBezTo>
                <a:cubicBezTo>
                  <a:pt x="9836010" y="3822178"/>
                  <a:pt x="9833187" y="3833982"/>
                  <a:pt x="9834131" y="3838246"/>
                </a:cubicBezTo>
                <a:cubicBezTo>
                  <a:pt x="9835074" y="3842510"/>
                  <a:pt x="9831130" y="3863510"/>
                  <a:pt x="9825368" y="3884912"/>
                </a:cubicBezTo>
                <a:cubicBezTo>
                  <a:pt x="9815729" y="3920707"/>
                  <a:pt x="9816707" y="3925428"/>
                  <a:pt x="9837576" y="3943834"/>
                </a:cubicBezTo>
                <a:cubicBezTo>
                  <a:pt x="9850053" y="3954839"/>
                  <a:pt x="9868352" y="3968436"/>
                  <a:pt x="9878240" y="3974049"/>
                </a:cubicBezTo>
                <a:cubicBezTo>
                  <a:pt x="9888128" y="3979662"/>
                  <a:pt x="9900195" y="3996181"/>
                  <a:pt x="9905054" y="4010759"/>
                </a:cubicBezTo>
                <a:cubicBezTo>
                  <a:pt x="9912198" y="4032195"/>
                  <a:pt x="9910214" y="4040940"/>
                  <a:pt x="9894675" y="4056479"/>
                </a:cubicBezTo>
                <a:cubicBezTo>
                  <a:pt x="9873102" y="4078052"/>
                  <a:pt x="9854489" y="4072247"/>
                  <a:pt x="9854489" y="4043945"/>
                </a:cubicBezTo>
                <a:cubicBezTo>
                  <a:pt x="9854489" y="4033612"/>
                  <a:pt x="9848061" y="4022691"/>
                  <a:pt x="9840202" y="4019675"/>
                </a:cubicBezTo>
                <a:cubicBezTo>
                  <a:pt x="9832344" y="4016660"/>
                  <a:pt x="9825914" y="4004286"/>
                  <a:pt x="9825914" y="3992178"/>
                </a:cubicBezTo>
                <a:cubicBezTo>
                  <a:pt x="9825914" y="3938009"/>
                  <a:pt x="9791440" y="3921953"/>
                  <a:pt x="9757976" y="3960538"/>
                </a:cubicBezTo>
                <a:cubicBezTo>
                  <a:pt x="9738365" y="3983149"/>
                  <a:pt x="9735962" y="3993443"/>
                  <a:pt x="9748484" y="4001183"/>
                </a:cubicBezTo>
                <a:cubicBezTo>
                  <a:pt x="9753047" y="4004002"/>
                  <a:pt x="9759246" y="4018642"/>
                  <a:pt x="9762260" y="4033715"/>
                </a:cubicBezTo>
                <a:cubicBezTo>
                  <a:pt x="9768406" y="4064444"/>
                  <a:pt x="9812087" y="4088744"/>
                  <a:pt x="9845480" y="4080011"/>
                </a:cubicBezTo>
                <a:cubicBezTo>
                  <a:pt x="9871464" y="4073216"/>
                  <a:pt x="9880571" y="4097449"/>
                  <a:pt x="9860407" y="4119729"/>
                </a:cubicBezTo>
                <a:cubicBezTo>
                  <a:pt x="9850407" y="4130780"/>
                  <a:pt x="9844964" y="4153951"/>
                  <a:pt x="9844964" y="4185487"/>
                </a:cubicBezTo>
                <a:cubicBezTo>
                  <a:pt x="9844964" y="4240918"/>
                  <a:pt x="9836619" y="4251227"/>
                  <a:pt x="9810688" y="4227833"/>
                </a:cubicBezTo>
                <a:close/>
                <a:moveTo>
                  <a:pt x="415215" y="4117036"/>
                </a:moveTo>
                <a:cubicBezTo>
                  <a:pt x="415215" y="4093774"/>
                  <a:pt x="410313" y="4073334"/>
                  <a:pt x="404250" y="4071313"/>
                </a:cubicBezTo>
                <a:cubicBezTo>
                  <a:pt x="398219" y="4069302"/>
                  <a:pt x="391253" y="4043149"/>
                  <a:pt x="388769" y="4013193"/>
                </a:cubicBezTo>
                <a:cubicBezTo>
                  <a:pt x="386284" y="3983238"/>
                  <a:pt x="380503" y="3956412"/>
                  <a:pt x="375921" y="3953580"/>
                </a:cubicBezTo>
                <a:cubicBezTo>
                  <a:pt x="371339" y="3950748"/>
                  <a:pt x="367590" y="3935825"/>
                  <a:pt x="367590" y="3920418"/>
                </a:cubicBezTo>
                <a:cubicBezTo>
                  <a:pt x="367590" y="3897068"/>
                  <a:pt x="371460" y="3892405"/>
                  <a:pt x="390840" y="3892405"/>
                </a:cubicBezTo>
                <a:cubicBezTo>
                  <a:pt x="421658" y="3892405"/>
                  <a:pt x="428304" y="3879300"/>
                  <a:pt x="429306" y="3816550"/>
                </a:cubicBezTo>
                <a:cubicBezTo>
                  <a:pt x="429987" y="3773900"/>
                  <a:pt x="433384" y="3763331"/>
                  <a:pt x="447267" y="3760657"/>
                </a:cubicBezTo>
                <a:cubicBezTo>
                  <a:pt x="460442" y="3758120"/>
                  <a:pt x="463658" y="3762495"/>
                  <a:pt x="461223" y="3779639"/>
                </a:cubicBezTo>
                <a:cubicBezTo>
                  <a:pt x="459189" y="3793960"/>
                  <a:pt x="465717" y="3808118"/>
                  <a:pt x="479499" y="3819278"/>
                </a:cubicBezTo>
                <a:cubicBezTo>
                  <a:pt x="491292" y="3828826"/>
                  <a:pt x="500940" y="3844042"/>
                  <a:pt x="500940" y="3853091"/>
                </a:cubicBezTo>
                <a:cubicBezTo>
                  <a:pt x="500940" y="3862141"/>
                  <a:pt x="505735" y="3874340"/>
                  <a:pt x="511595" y="3880200"/>
                </a:cubicBezTo>
                <a:cubicBezTo>
                  <a:pt x="519452" y="3888057"/>
                  <a:pt x="516951" y="3907740"/>
                  <a:pt x="502070" y="3955147"/>
                </a:cubicBezTo>
                <a:cubicBezTo>
                  <a:pt x="477923" y="4032077"/>
                  <a:pt x="477172" y="4048082"/>
                  <a:pt x="496941" y="4064489"/>
                </a:cubicBezTo>
                <a:cubicBezTo>
                  <a:pt x="508527" y="4074104"/>
                  <a:pt x="518396" y="4074563"/>
                  <a:pt x="539804" y="4066482"/>
                </a:cubicBezTo>
                <a:cubicBezTo>
                  <a:pt x="565752" y="4056688"/>
                  <a:pt x="567615" y="4057524"/>
                  <a:pt x="567615" y="4078970"/>
                </a:cubicBezTo>
                <a:cubicBezTo>
                  <a:pt x="567615" y="4098591"/>
                  <a:pt x="563046" y="4101955"/>
                  <a:pt x="536400" y="4101955"/>
                </a:cubicBezTo>
                <a:cubicBezTo>
                  <a:pt x="515020" y="4101955"/>
                  <a:pt x="495329" y="4110958"/>
                  <a:pt x="473900" y="4130530"/>
                </a:cubicBezTo>
                <a:cubicBezTo>
                  <a:pt x="429180" y="4171375"/>
                  <a:pt x="415215" y="4168164"/>
                  <a:pt x="415215" y="4117036"/>
                </a:cubicBezTo>
                <a:close/>
                <a:moveTo>
                  <a:pt x="262815" y="3986993"/>
                </a:moveTo>
                <a:cubicBezTo>
                  <a:pt x="262815" y="3952243"/>
                  <a:pt x="265034" y="3948545"/>
                  <a:pt x="284246" y="3951274"/>
                </a:cubicBezTo>
                <a:cubicBezTo>
                  <a:pt x="324764" y="3957028"/>
                  <a:pt x="316041" y="4025103"/>
                  <a:pt x="274721" y="4025609"/>
                </a:cubicBezTo>
                <a:cubicBezTo>
                  <a:pt x="267123" y="4025704"/>
                  <a:pt x="262815" y="4011730"/>
                  <a:pt x="262815" y="3986993"/>
                </a:cubicBezTo>
                <a:close/>
                <a:moveTo>
                  <a:pt x="312821" y="3854008"/>
                </a:moveTo>
                <a:cubicBezTo>
                  <a:pt x="286224" y="3843318"/>
                  <a:pt x="285619" y="3830852"/>
                  <a:pt x="310841" y="3813186"/>
                </a:cubicBezTo>
                <a:cubicBezTo>
                  <a:pt x="321539" y="3805693"/>
                  <a:pt x="329604" y="3795806"/>
                  <a:pt x="328763" y="3791215"/>
                </a:cubicBezTo>
                <a:cubicBezTo>
                  <a:pt x="324588" y="3768424"/>
                  <a:pt x="330854" y="3749530"/>
                  <a:pt x="342587" y="3749530"/>
                </a:cubicBezTo>
                <a:cubicBezTo>
                  <a:pt x="356195" y="3749530"/>
                  <a:pt x="367590" y="3789140"/>
                  <a:pt x="367590" y="3836446"/>
                </a:cubicBezTo>
                <a:cubicBezTo>
                  <a:pt x="367590" y="3865881"/>
                  <a:pt x="353556" y="3870382"/>
                  <a:pt x="312821" y="3854008"/>
                </a:cubicBezTo>
                <a:close/>
                <a:moveTo>
                  <a:pt x="15035" y="3762230"/>
                </a:moveTo>
                <a:cubicBezTo>
                  <a:pt x="14959" y="3736910"/>
                  <a:pt x="12320" y="3706549"/>
                  <a:pt x="9162" y="3694761"/>
                </a:cubicBezTo>
                <a:cubicBezTo>
                  <a:pt x="4502" y="3677373"/>
                  <a:pt x="7304" y="3673330"/>
                  <a:pt x="24014" y="3673330"/>
                </a:cubicBezTo>
                <a:cubicBezTo>
                  <a:pt x="43349" y="3673330"/>
                  <a:pt x="44438" y="3677222"/>
                  <a:pt x="41794" y="3736865"/>
                </a:cubicBezTo>
                <a:cubicBezTo>
                  <a:pt x="40011" y="3777091"/>
                  <a:pt x="34609" y="3801843"/>
                  <a:pt x="27071" y="3804334"/>
                </a:cubicBezTo>
                <a:cubicBezTo>
                  <a:pt x="18657" y="3807114"/>
                  <a:pt x="15127" y="3794766"/>
                  <a:pt x="15035" y="3762230"/>
                </a:cubicBezTo>
                <a:close/>
                <a:moveTo>
                  <a:pt x="236621" y="3714065"/>
                </a:moveTo>
                <a:cubicBezTo>
                  <a:pt x="209596" y="3710711"/>
                  <a:pt x="205665" y="3706671"/>
                  <a:pt x="205665" y="3682252"/>
                </a:cubicBezTo>
                <a:cubicBezTo>
                  <a:pt x="205665" y="3666867"/>
                  <a:pt x="201040" y="3654280"/>
                  <a:pt x="195388" y="3654280"/>
                </a:cubicBezTo>
                <a:cubicBezTo>
                  <a:pt x="188669" y="3654280"/>
                  <a:pt x="186195" y="3629534"/>
                  <a:pt x="188244" y="3582820"/>
                </a:cubicBezTo>
                <a:cubicBezTo>
                  <a:pt x="189967" y="3543518"/>
                  <a:pt x="188158" y="3511371"/>
                  <a:pt x="184234" y="3511383"/>
                </a:cubicBezTo>
                <a:cubicBezTo>
                  <a:pt x="180305" y="3511392"/>
                  <a:pt x="177090" y="3480078"/>
                  <a:pt x="177090" y="3441788"/>
                </a:cubicBezTo>
                <a:cubicBezTo>
                  <a:pt x="177090" y="3367571"/>
                  <a:pt x="168430" y="3346846"/>
                  <a:pt x="129303" y="3327420"/>
                </a:cubicBezTo>
                <a:cubicBezTo>
                  <a:pt x="108041" y="3316864"/>
                  <a:pt x="105172" y="3308487"/>
                  <a:pt x="100890" y="3244473"/>
                </a:cubicBezTo>
                <a:cubicBezTo>
                  <a:pt x="96550" y="3179579"/>
                  <a:pt x="94228" y="3172998"/>
                  <a:pt x="74696" y="3170224"/>
                </a:cubicBezTo>
                <a:cubicBezTo>
                  <a:pt x="59185" y="3168021"/>
                  <a:pt x="53265" y="3160786"/>
                  <a:pt x="53265" y="3144030"/>
                </a:cubicBezTo>
                <a:cubicBezTo>
                  <a:pt x="53265" y="3124538"/>
                  <a:pt x="57888" y="3120880"/>
                  <a:pt x="82520" y="3120880"/>
                </a:cubicBezTo>
                <a:cubicBezTo>
                  <a:pt x="98611" y="3120880"/>
                  <a:pt x="117374" y="3126238"/>
                  <a:pt x="124216" y="3132786"/>
                </a:cubicBezTo>
                <a:cubicBezTo>
                  <a:pt x="131058" y="3139335"/>
                  <a:pt x="145754" y="3150997"/>
                  <a:pt x="156873" y="3158702"/>
                </a:cubicBezTo>
                <a:cubicBezTo>
                  <a:pt x="167992" y="3166407"/>
                  <a:pt x="177226" y="3179265"/>
                  <a:pt x="177393" y="3187277"/>
                </a:cubicBezTo>
                <a:cubicBezTo>
                  <a:pt x="177560" y="3195288"/>
                  <a:pt x="183989" y="3210163"/>
                  <a:pt x="191680" y="3220332"/>
                </a:cubicBezTo>
                <a:cubicBezTo>
                  <a:pt x="199372" y="3230501"/>
                  <a:pt x="205665" y="3246361"/>
                  <a:pt x="205665" y="3255577"/>
                </a:cubicBezTo>
                <a:cubicBezTo>
                  <a:pt x="205665" y="3264793"/>
                  <a:pt x="213023" y="3276451"/>
                  <a:pt x="222016" y="3281484"/>
                </a:cubicBezTo>
                <a:cubicBezTo>
                  <a:pt x="235956" y="3289285"/>
                  <a:pt x="236608" y="3293921"/>
                  <a:pt x="226435" y="3312928"/>
                </a:cubicBezTo>
                <a:cubicBezTo>
                  <a:pt x="219873" y="3325190"/>
                  <a:pt x="213587" y="3354466"/>
                  <a:pt x="212466" y="3377987"/>
                </a:cubicBezTo>
                <a:cubicBezTo>
                  <a:pt x="210735" y="3414291"/>
                  <a:pt x="213686" y="3422194"/>
                  <a:pt x="231990" y="3430294"/>
                </a:cubicBezTo>
                <a:cubicBezTo>
                  <a:pt x="243849" y="3435541"/>
                  <a:pt x="251620" y="3444868"/>
                  <a:pt x="249260" y="3451019"/>
                </a:cubicBezTo>
                <a:cubicBezTo>
                  <a:pt x="246899" y="3457170"/>
                  <a:pt x="250817" y="3464448"/>
                  <a:pt x="257967" y="3467192"/>
                </a:cubicBezTo>
                <a:cubicBezTo>
                  <a:pt x="267128" y="3470707"/>
                  <a:pt x="270141" y="3486405"/>
                  <a:pt x="268171" y="3520368"/>
                </a:cubicBezTo>
                <a:cubicBezTo>
                  <a:pt x="266634" y="3546871"/>
                  <a:pt x="268015" y="3568588"/>
                  <a:pt x="271239" y="3568629"/>
                </a:cubicBezTo>
                <a:cubicBezTo>
                  <a:pt x="284922" y="3568803"/>
                  <a:pt x="300915" y="3623687"/>
                  <a:pt x="300915" y="3670466"/>
                </a:cubicBezTo>
                <a:cubicBezTo>
                  <a:pt x="300915" y="3725131"/>
                  <a:pt x="304764" y="3722521"/>
                  <a:pt x="236621" y="3714065"/>
                </a:cubicBezTo>
                <a:close/>
                <a:moveTo>
                  <a:pt x="9675896" y="3466997"/>
                </a:moveTo>
                <a:cubicBezTo>
                  <a:pt x="9660706" y="3460868"/>
                  <a:pt x="9660361" y="3404544"/>
                  <a:pt x="9675420" y="3389485"/>
                </a:cubicBezTo>
                <a:cubicBezTo>
                  <a:pt x="9684309" y="3380595"/>
                  <a:pt x="9684309" y="3378055"/>
                  <a:pt x="9675420" y="3378055"/>
                </a:cubicBezTo>
                <a:cubicBezTo>
                  <a:pt x="9669133" y="3378055"/>
                  <a:pt x="9663990" y="3369483"/>
                  <a:pt x="9663990" y="3359005"/>
                </a:cubicBezTo>
                <a:cubicBezTo>
                  <a:pt x="9663990" y="3348528"/>
                  <a:pt x="9668276" y="3339955"/>
                  <a:pt x="9673515" y="3339955"/>
                </a:cubicBezTo>
                <a:cubicBezTo>
                  <a:pt x="9678753" y="3339955"/>
                  <a:pt x="9683040" y="3333526"/>
                  <a:pt x="9683040" y="3325667"/>
                </a:cubicBezTo>
                <a:cubicBezTo>
                  <a:pt x="9683040" y="3317810"/>
                  <a:pt x="9687580" y="3311380"/>
                  <a:pt x="9693127" y="3311380"/>
                </a:cubicBezTo>
                <a:cubicBezTo>
                  <a:pt x="9698675" y="3311380"/>
                  <a:pt x="9700747" y="3307390"/>
                  <a:pt x="9697734" y="3302513"/>
                </a:cubicBezTo>
                <a:cubicBezTo>
                  <a:pt x="9688938" y="3288281"/>
                  <a:pt x="9712180" y="3279490"/>
                  <a:pt x="9724351" y="3292446"/>
                </a:cubicBezTo>
                <a:cubicBezTo>
                  <a:pt x="9732790" y="3301428"/>
                  <a:pt x="9732591" y="3305276"/>
                  <a:pt x="9723522" y="3308602"/>
                </a:cubicBezTo>
                <a:cubicBezTo>
                  <a:pt x="9716974" y="3311003"/>
                  <a:pt x="9711616" y="3327612"/>
                  <a:pt x="9711616" y="3345511"/>
                </a:cubicBezTo>
                <a:cubicBezTo>
                  <a:pt x="9711616" y="3363411"/>
                  <a:pt x="9707330" y="3378055"/>
                  <a:pt x="9702091" y="3378055"/>
                </a:cubicBezTo>
                <a:cubicBezTo>
                  <a:pt x="9687395" y="3378055"/>
                  <a:pt x="9690828" y="3412380"/>
                  <a:pt x="9706853" y="3425680"/>
                </a:cubicBezTo>
                <a:cubicBezTo>
                  <a:pt x="9725431" y="3441099"/>
                  <a:pt x="9725074" y="3460232"/>
                  <a:pt x="9706072" y="3467524"/>
                </a:cubicBezTo>
                <a:cubicBezTo>
                  <a:pt x="9697785" y="3470703"/>
                  <a:pt x="9690285" y="3472967"/>
                  <a:pt x="9689403" y="3472553"/>
                </a:cubicBezTo>
                <a:cubicBezTo>
                  <a:pt x="9688527" y="3472140"/>
                  <a:pt x="9682443" y="3469639"/>
                  <a:pt x="9675895" y="3466997"/>
                </a:cubicBezTo>
                <a:close/>
                <a:moveTo>
                  <a:pt x="9654465" y="3182792"/>
                </a:moveTo>
                <a:cubicBezTo>
                  <a:pt x="9654465" y="3174935"/>
                  <a:pt x="9650178" y="3168505"/>
                  <a:pt x="9644940" y="3168505"/>
                </a:cubicBezTo>
                <a:cubicBezTo>
                  <a:pt x="9639701" y="3168505"/>
                  <a:pt x="9635415" y="3162433"/>
                  <a:pt x="9635415" y="3155011"/>
                </a:cubicBezTo>
                <a:cubicBezTo>
                  <a:pt x="9635415" y="3147590"/>
                  <a:pt x="9630357" y="3139832"/>
                  <a:pt x="9624176" y="3137771"/>
                </a:cubicBezTo>
                <a:cubicBezTo>
                  <a:pt x="9601944" y="3130361"/>
                  <a:pt x="9624824" y="3101830"/>
                  <a:pt x="9653000" y="3101830"/>
                </a:cubicBezTo>
                <a:cubicBezTo>
                  <a:pt x="9668239" y="3101830"/>
                  <a:pt x="9686043" y="3095401"/>
                  <a:pt x="9692565" y="3087542"/>
                </a:cubicBezTo>
                <a:cubicBezTo>
                  <a:pt x="9699086" y="3079685"/>
                  <a:pt x="9712846" y="3073255"/>
                  <a:pt x="9723143" y="3073255"/>
                </a:cubicBezTo>
                <a:cubicBezTo>
                  <a:pt x="9739869" y="3073255"/>
                  <a:pt x="9741150" y="3077570"/>
                  <a:pt x="9735165" y="3113736"/>
                </a:cubicBezTo>
                <a:cubicBezTo>
                  <a:pt x="9727173" y="3162042"/>
                  <a:pt x="9723903" y="3168505"/>
                  <a:pt x="9707456" y="3168505"/>
                </a:cubicBezTo>
                <a:cubicBezTo>
                  <a:pt x="9700549" y="3168505"/>
                  <a:pt x="9689561" y="3174935"/>
                  <a:pt x="9683040" y="3182792"/>
                </a:cubicBezTo>
                <a:cubicBezTo>
                  <a:pt x="9676518" y="3190651"/>
                  <a:pt x="9667420" y="3197080"/>
                  <a:pt x="9662824" y="3197080"/>
                </a:cubicBezTo>
                <a:cubicBezTo>
                  <a:pt x="9658226" y="3197080"/>
                  <a:pt x="9654465" y="3190651"/>
                  <a:pt x="9654465" y="3182792"/>
                </a:cubicBezTo>
                <a:close/>
                <a:moveTo>
                  <a:pt x="224715" y="3030955"/>
                </a:moveTo>
                <a:cubicBezTo>
                  <a:pt x="224715" y="3023406"/>
                  <a:pt x="228552" y="3014858"/>
                  <a:pt x="233242" y="3011959"/>
                </a:cubicBezTo>
                <a:cubicBezTo>
                  <a:pt x="243047" y="3005899"/>
                  <a:pt x="254870" y="3030400"/>
                  <a:pt x="246284" y="3038986"/>
                </a:cubicBezTo>
                <a:cubicBezTo>
                  <a:pt x="236063" y="3049207"/>
                  <a:pt x="224715" y="3044981"/>
                  <a:pt x="224715" y="3030955"/>
                </a:cubicBezTo>
                <a:close/>
                <a:moveTo>
                  <a:pt x="9613190" y="2971655"/>
                </a:moveTo>
                <a:cubicBezTo>
                  <a:pt x="9609697" y="2968163"/>
                  <a:pt x="9606840" y="2953467"/>
                  <a:pt x="9606840" y="2938998"/>
                </a:cubicBezTo>
                <a:cubicBezTo>
                  <a:pt x="9606840" y="2924529"/>
                  <a:pt x="9600411" y="2906261"/>
                  <a:pt x="9592552" y="2898403"/>
                </a:cubicBezTo>
                <a:cubicBezTo>
                  <a:pt x="9576642" y="2882493"/>
                  <a:pt x="9572704" y="2806555"/>
                  <a:pt x="9587790" y="2806555"/>
                </a:cubicBezTo>
                <a:cubicBezTo>
                  <a:pt x="9593028" y="2806555"/>
                  <a:pt x="9596243" y="2801197"/>
                  <a:pt x="9594934" y="2794649"/>
                </a:cubicBezTo>
                <a:cubicBezTo>
                  <a:pt x="9591737" y="2778668"/>
                  <a:pt x="9661073" y="2773227"/>
                  <a:pt x="9678942" y="2788057"/>
                </a:cubicBezTo>
                <a:cubicBezTo>
                  <a:pt x="9688135" y="2795687"/>
                  <a:pt x="9692565" y="2819006"/>
                  <a:pt x="9692565" y="2859781"/>
                </a:cubicBezTo>
                <a:cubicBezTo>
                  <a:pt x="9692565" y="2913913"/>
                  <a:pt x="9689625" y="2923205"/>
                  <a:pt x="9664311" y="2949102"/>
                </a:cubicBezTo>
                <a:cubicBezTo>
                  <a:pt x="9635736" y="2978334"/>
                  <a:pt x="9624726" y="2983191"/>
                  <a:pt x="9613190" y="2971655"/>
                </a:cubicBezTo>
                <a:close/>
                <a:moveTo>
                  <a:pt x="9454440" y="2454130"/>
                </a:moveTo>
                <a:cubicBezTo>
                  <a:pt x="9454440" y="2439784"/>
                  <a:pt x="9459413" y="2434641"/>
                  <a:pt x="9471109" y="2436893"/>
                </a:cubicBezTo>
                <a:cubicBezTo>
                  <a:pt x="9480277" y="2438659"/>
                  <a:pt x="9487777" y="2446415"/>
                  <a:pt x="9487777" y="2454130"/>
                </a:cubicBezTo>
                <a:cubicBezTo>
                  <a:pt x="9487777" y="2461845"/>
                  <a:pt x="9480277" y="2469601"/>
                  <a:pt x="9471109" y="2471367"/>
                </a:cubicBezTo>
                <a:cubicBezTo>
                  <a:pt x="9459413" y="2473619"/>
                  <a:pt x="9454440" y="2468476"/>
                  <a:pt x="9454440" y="2454130"/>
                </a:cubicBezTo>
                <a:close/>
                <a:moveTo>
                  <a:pt x="9433552" y="2289824"/>
                </a:moveTo>
                <a:cubicBezTo>
                  <a:pt x="9421406" y="2280185"/>
                  <a:pt x="9402992" y="2225530"/>
                  <a:pt x="9411891" y="2225530"/>
                </a:cubicBezTo>
                <a:cubicBezTo>
                  <a:pt x="9419977" y="2225530"/>
                  <a:pt x="9473490" y="2282635"/>
                  <a:pt x="9473490" y="2291264"/>
                </a:cubicBezTo>
                <a:cubicBezTo>
                  <a:pt x="9473490" y="2305302"/>
                  <a:pt x="9452084" y="2304530"/>
                  <a:pt x="9433552" y="2289824"/>
                </a:cubicBezTo>
                <a:close/>
                <a:moveTo>
                  <a:pt x="9597315" y="2258868"/>
                </a:moveTo>
                <a:cubicBezTo>
                  <a:pt x="9597315" y="2251010"/>
                  <a:pt x="9601601" y="2244580"/>
                  <a:pt x="9606840" y="2244580"/>
                </a:cubicBezTo>
                <a:cubicBezTo>
                  <a:pt x="9612078" y="2244580"/>
                  <a:pt x="9616365" y="2251010"/>
                  <a:pt x="9616365" y="2258868"/>
                </a:cubicBezTo>
                <a:cubicBezTo>
                  <a:pt x="9616365" y="2266726"/>
                  <a:pt x="9612078" y="2273155"/>
                  <a:pt x="9606840" y="2273155"/>
                </a:cubicBezTo>
                <a:cubicBezTo>
                  <a:pt x="9601601" y="2273155"/>
                  <a:pt x="9597315" y="2266726"/>
                  <a:pt x="9597315" y="2258868"/>
                </a:cubicBezTo>
                <a:close/>
                <a:moveTo>
                  <a:pt x="9374367" y="2088077"/>
                </a:moveTo>
                <a:cubicBezTo>
                  <a:pt x="9364627" y="2064765"/>
                  <a:pt x="9354022" y="2054080"/>
                  <a:pt x="9340626" y="2054080"/>
                </a:cubicBezTo>
                <a:cubicBezTo>
                  <a:pt x="9317775" y="2054080"/>
                  <a:pt x="9314871" y="2032999"/>
                  <a:pt x="9335377" y="2015980"/>
                </a:cubicBezTo>
                <a:cubicBezTo>
                  <a:pt x="9343236" y="2009458"/>
                  <a:pt x="9349665" y="1998471"/>
                  <a:pt x="9349665" y="1991563"/>
                </a:cubicBezTo>
                <a:cubicBezTo>
                  <a:pt x="9349665" y="1972424"/>
                  <a:pt x="9367415" y="1965611"/>
                  <a:pt x="9380694" y="1979654"/>
                </a:cubicBezTo>
                <a:cubicBezTo>
                  <a:pt x="9404840" y="2005189"/>
                  <a:pt x="9417611" y="2042113"/>
                  <a:pt x="9414638" y="2077798"/>
                </a:cubicBezTo>
                <a:cubicBezTo>
                  <a:pt x="9410627" y="2125924"/>
                  <a:pt x="9392151" y="2130640"/>
                  <a:pt x="9374367" y="2088077"/>
                </a:cubicBezTo>
                <a:close/>
                <a:moveTo>
                  <a:pt x="9473490" y="1839768"/>
                </a:moveTo>
                <a:cubicBezTo>
                  <a:pt x="9473490" y="1831909"/>
                  <a:pt x="9469204" y="1825480"/>
                  <a:pt x="9463965" y="1825480"/>
                </a:cubicBezTo>
                <a:cubicBezTo>
                  <a:pt x="9458726" y="1825480"/>
                  <a:pt x="9454440" y="1814764"/>
                  <a:pt x="9454440" y="1801668"/>
                </a:cubicBezTo>
                <a:cubicBezTo>
                  <a:pt x="9454440" y="1784963"/>
                  <a:pt x="9459631" y="1777855"/>
                  <a:pt x="9471830" y="1777855"/>
                </a:cubicBezTo>
                <a:cubicBezTo>
                  <a:pt x="9495581" y="1777855"/>
                  <a:pt x="9534458" y="1820843"/>
                  <a:pt x="9527381" y="1839283"/>
                </a:cubicBezTo>
                <a:cubicBezTo>
                  <a:pt x="9519966" y="1858608"/>
                  <a:pt x="9473490" y="1859025"/>
                  <a:pt x="9473490" y="1839768"/>
                </a:cubicBezTo>
                <a:close/>
                <a:moveTo>
                  <a:pt x="9340140" y="1797467"/>
                </a:moveTo>
                <a:cubicBezTo>
                  <a:pt x="9340140" y="1792538"/>
                  <a:pt x="9344426" y="1785855"/>
                  <a:pt x="9349665" y="1782618"/>
                </a:cubicBezTo>
                <a:cubicBezTo>
                  <a:pt x="9354904" y="1779380"/>
                  <a:pt x="9359190" y="1783413"/>
                  <a:pt x="9359190" y="1791580"/>
                </a:cubicBezTo>
                <a:cubicBezTo>
                  <a:pt x="9359190" y="1799748"/>
                  <a:pt x="9354904" y="1806430"/>
                  <a:pt x="9349665" y="1806430"/>
                </a:cubicBezTo>
                <a:cubicBezTo>
                  <a:pt x="9344426" y="1806430"/>
                  <a:pt x="9340140" y="1802397"/>
                  <a:pt x="9340140" y="1797467"/>
                </a:cubicBezTo>
                <a:close/>
                <a:moveTo>
                  <a:pt x="8762973" y="1747888"/>
                </a:moveTo>
                <a:cubicBezTo>
                  <a:pt x="8749922" y="1733186"/>
                  <a:pt x="8748170" y="1726278"/>
                  <a:pt x="8756734" y="1723282"/>
                </a:cubicBezTo>
                <a:cubicBezTo>
                  <a:pt x="8763282" y="1720992"/>
                  <a:pt x="8768640" y="1713045"/>
                  <a:pt x="8768640" y="1705624"/>
                </a:cubicBezTo>
                <a:cubicBezTo>
                  <a:pt x="8768640" y="1698202"/>
                  <a:pt x="8775070" y="1692130"/>
                  <a:pt x="8782927" y="1692130"/>
                </a:cubicBezTo>
                <a:cubicBezTo>
                  <a:pt x="8790786" y="1692130"/>
                  <a:pt x="8797215" y="1687844"/>
                  <a:pt x="8797215" y="1682605"/>
                </a:cubicBezTo>
                <a:cubicBezTo>
                  <a:pt x="8797215" y="1677366"/>
                  <a:pt x="8801501" y="1673080"/>
                  <a:pt x="8806740" y="1673080"/>
                </a:cubicBezTo>
                <a:cubicBezTo>
                  <a:pt x="8820209" y="1673080"/>
                  <a:pt x="8818618" y="1743118"/>
                  <a:pt x="8804835" y="1756900"/>
                </a:cubicBezTo>
                <a:cubicBezTo>
                  <a:pt x="8789148" y="1772587"/>
                  <a:pt x="8783892" y="1771456"/>
                  <a:pt x="8762973" y="1747888"/>
                </a:cubicBezTo>
                <a:close/>
                <a:moveTo>
                  <a:pt x="9241743" y="1675461"/>
                </a:moveTo>
                <a:cubicBezTo>
                  <a:pt x="9238662" y="1650577"/>
                  <a:pt x="9237509" y="1615216"/>
                  <a:pt x="9239181" y="1596880"/>
                </a:cubicBezTo>
                <a:cubicBezTo>
                  <a:pt x="9240852" y="1578544"/>
                  <a:pt x="9239114" y="1531396"/>
                  <a:pt x="9235321" y="1492105"/>
                </a:cubicBezTo>
                <a:cubicBezTo>
                  <a:pt x="9231527" y="1452814"/>
                  <a:pt x="9232128" y="1416596"/>
                  <a:pt x="9236657" y="1411619"/>
                </a:cubicBezTo>
                <a:cubicBezTo>
                  <a:pt x="9241185" y="1406642"/>
                  <a:pt x="9244890" y="1394855"/>
                  <a:pt x="9244890" y="1385425"/>
                </a:cubicBezTo>
                <a:cubicBezTo>
                  <a:pt x="9244890" y="1375995"/>
                  <a:pt x="9249176" y="1368280"/>
                  <a:pt x="9254415" y="1368280"/>
                </a:cubicBezTo>
                <a:cubicBezTo>
                  <a:pt x="9259654" y="1368280"/>
                  <a:pt x="9263940" y="1347307"/>
                  <a:pt x="9263940" y="1321674"/>
                </a:cubicBezTo>
                <a:cubicBezTo>
                  <a:pt x="9263940" y="1287962"/>
                  <a:pt x="9268108" y="1273469"/>
                  <a:pt x="9279007" y="1269287"/>
                </a:cubicBezTo>
                <a:cubicBezTo>
                  <a:pt x="9304740" y="1259412"/>
                  <a:pt x="9310201" y="1262648"/>
                  <a:pt x="9313314" y="1289617"/>
                </a:cubicBezTo>
                <a:cubicBezTo>
                  <a:pt x="9317263" y="1323837"/>
                  <a:pt x="9347275" y="1330028"/>
                  <a:pt x="9369080" y="1301122"/>
                </a:cubicBezTo>
                <a:cubicBezTo>
                  <a:pt x="9397353" y="1263640"/>
                  <a:pt x="9416340" y="1282622"/>
                  <a:pt x="9416340" y="1348369"/>
                </a:cubicBezTo>
                <a:cubicBezTo>
                  <a:pt x="9416340" y="1379657"/>
                  <a:pt x="9411705" y="1408120"/>
                  <a:pt x="9406041" y="1411621"/>
                </a:cubicBezTo>
                <a:cubicBezTo>
                  <a:pt x="9400377" y="1415122"/>
                  <a:pt x="9382570" y="1405731"/>
                  <a:pt x="9366472" y="1390752"/>
                </a:cubicBezTo>
                <a:cubicBezTo>
                  <a:pt x="9346891" y="1372533"/>
                  <a:pt x="9339156" y="1369012"/>
                  <a:pt x="9343107" y="1380115"/>
                </a:cubicBezTo>
                <a:cubicBezTo>
                  <a:pt x="9346355" y="1389244"/>
                  <a:pt x="9343491" y="1401871"/>
                  <a:pt x="9336742" y="1408175"/>
                </a:cubicBezTo>
                <a:cubicBezTo>
                  <a:pt x="9326766" y="1417496"/>
                  <a:pt x="9327222" y="1422849"/>
                  <a:pt x="9339186" y="1436821"/>
                </a:cubicBezTo>
                <a:cubicBezTo>
                  <a:pt x="9357060" y="1457696"/>
                  <a:pt x="9386351" y="1459248"/>
                  <a:pt x="9393846" y="1439718"/>
                </a:cubicBezTo>
                <a:cubicBezTo>
                  <a:pt x="9399623" y="1424660"/>
                  <a:pt x="9425865" y="1419628"/>
                  <a:pt x="9425865" y="1433577"/>
                </a:cubicBezTo>
                <a:cubicBezTo>
                  <a:pt x="9425865" y="1438058"/>
                  <a:pt x="9439795" y="1445702"/>
                  <a:pt x="9456821" y="1450564"/>
                </a:cubicBezTo>
                <a:cubicBezTo>
                  <a:pt x="9477608" y="1456499"/>
                  <a:pt x="9488748" y="1466112"/>
                  <a:pt x="9490731" y="1479825"/>
                </a:cubicBezTo>
                <a:cubicBezTo>
                  <a:pt x="9492355" y="1491057"/>
                  <a:pt x="9499856" y="1505369"/>
                  <a:pt x="9507399" y="1511630"/>
                </a:cubicBezTo>
                <a:cubicBezTo>
                  <a:pt x="9514943" y="1517890"/>
                  <a:pt x="9521115" y="1530754"/>
                  <a:pt x="9521115" y="1540216"/>
                </a:cubicBezTo>
                <a:cubicBezTo>
                  <a:pt x="9521115" y="1549678"/>
                  <a:pt x="9527235" y="1563539"/>
                  <a:pt x="9534713" y="1571018"/>
                </a:cubicBezTo>
                <a:cubicBezTo>
                  <a:pt x="9552043" y="1588348"/>
                  <a:pt x="9565177" y="1654030"/>
                  <a:pt x="9551312" y="1654030"/>
                </a:cubicBezTo>
                <a:cubicBezTo>
                  <a:pt x="9545800" y="1654030"/>
                  <a:pt x="9538546" y="1649591"/>
                  <a:pt x="9535192" y="1644165"/>
                </a:cubicBezTo>
                <a:cubicBezTo>
                  <a:pt x="9531839" y="1638739"/>
                  <a:pt x="9513369" y="1634978"/>
                  <a:pt x="9494149" y="1635808"/>
                </a:cubicBezTo>
                <a:cubicBezTo>
                  <a:pt x="9474929" y="1636638"/>
                  <a:pt x="9424997" y="1633968"/>
                  <a:pt x="9383191" y="1629874"/>
                </a:cubicBezTo>
                <a:cubicBezTo>
                  <a:pt x="9311130" y="1622817"/>
                  <a:pt x="9308036" y="1623287"/>
                  <a:pt x="9323660" y="1638910"/>
                </a:cubicBezTo>
                <a:cubicBezTo>
                  <a:pt x="9332724" y="1647975"/>
                  <a:pt x="9340140" y="1660105"/>
                  <a:pt x="9340140" y="1665867"/>
                </a:cubicBezTo>
                <a:cubicBezTo>
                  <a:pt x="9340140" y="1671628"/>
                  <a:pt x="9347257" y="1684207"/>
                  <a:pt x="9355957" y="1693820"/>
                </a:cubicBezTo>
                <a:cubicBezTo>
                  <a:pt x="9376957" y="1717025"/>
                  <a:pt x="9369457" y="1722320"/>
                  <a:pt x="9331149" y="1711333"/>
                </a:cubicBezTo>
                <a:cubicBezTo>
                  <a:pt x="9311052" y="1705569"/>
                  <a:pt x="9293363" y="1705629"/>
                  <a:pt x="9282400" y="1711496"/>
                </a:cubicBezTo>
                <a:cubicBezTo>
                  <a:pt x="9253122" y="1727165"/>
                  <a:pt x="9247530" y="1722209"/>
                  <a:pt x="9241743" y="1675461"/>
                </a:cubicBezTo>
                <a:close/>
                <a:moveTo>
                  <a:pt x="9011934" y="1607063"/>
                </a:moveTo>
                <a:cubicBezTo>
                  <a:pt x="9004890" y="1595666"/>
                  <a:pt x="9022809" y="1584372"/>
                  <a:pt x="9035496" y="1592213"/>
                </a:cubicBezTo>
                <a:cubicBezTo>
                  <a:pt x="9046148" y="1598797"/>
                  <a:pt x="9039155" y="1615930"/>
                  <a:pt x="9025815" y="1615930"/>
                </a:cubicBezTo>
                <a:cubicBezTo>
                  <a:pt x="9021195" y="1615930"/>
                  <a:pt x="9014949" y="1611940"/>
                  <a:pt x="9011934" y="1607063"/>
                </a:cubicBezTo>
                <a:close/>
                <a:moveTo>
                  <a:pt x="9076962" y="1403999"/>
                </a:moveTo>
                <a:cubicBezTo>
                  <a:pt x="9080120" y="1392212"/>
                  <a:pt x="9082764" y="1375067"/>
                  <a:pt x="9082835" y="1365899"/>
                </a:cubicBezTo>
                <a:cubicBezTo>
                  <a:pt x="9083033" y="1340535"/>
                  <a:pt x="9110369" y="1346012"/>
                  <a:pt x="9117083" y="1372761"/>
                </a:cubicBezTo>
                <a:cubicBezTo>
                  <a:pt x="9120868" y="1387843"/>
                  <a:pt x="9117757" y="1401523"/>
                  <a:pt x="9108420" y="1410861"/>
                </a:cubicBezTo>
                <a:cubicBezTo>
                  <a:pt x="9086586" y="1432694"/>
                  <a:pt x="9070228" y="1429126"/>
                  <a:pt x="9076962" y="1403999"/>
                </a:cubicBezTo>
                <a:close/>
                <a:moveTo>
                  <a:pt x="9161456" y="1211327"/>
                </a:moveTo>
                <a:cubicBezTo>
                  <a:pt x="9164729" y="1194205"/>
                  <a:pt x="9161111" y="1186183"/>
                  <a:pt x="9148279" y="1182111"/>
                </a:cubicBezTo>
                <a:cubicBezTo>
                  <a:pt x="9138550" y="1179023"/>
                  <a:pt x="9130590" y="1168213"/>
                  <a:pt x="9130590" y="1158088"/>
                </a:cubicBezTo>
                <a:cubicBezTo>
                  <a:pt x="9130590" y="1117412"/>
                  <a:pt x="9177093" y="1153958"/>
                  <a:pt x="9184658" y="1200579"/>
                </a:cubicBezTo>
                <a:cubicBezTo>
                  <a:pt x="9189279" y="1229052"/>
                  <a:pt x="9187385" y="1234930"/>
                  <a:pt x="9173588" y="1234930"/>
                </a:cubicBezTo>
                <a:cubicBezTo>
                  <a:pt x="9161010" y="1234930"/>
                  <a:pt x="9158046" y="1229164"/>
                  <a:pt x="9161456" y="1211327"/>
                </a:cubicBezTo>
                <a:close/>
                <a:moveTo>
                  <a:pt x="8798934" y="1165874"/>
                </a:moveTo>
                <a:cubicBezTo>
                  <a:pt x="8800608" y="1154087"/>
                  <a:pt x="8808407" y="1144443"/>
                  <a:pt x="8816265" y="1144443"/>
                </a:cubicBezTo>
                <a:cubicBezTo>
                  <a:pt x="8824123" y="1144443"/>
                  <a:pt x="8831922" y="1154087"/>
                  <a:pt x="8833596" y="1165874"/>
                </a:cubicBezTo>
                <a:cubicBezTo>
                  <a:pt x="8835939" y="1182368"/>
                  <a:pt x="8831946" y="1187305"/>
                  <a:pt x="8816265" y="1187305"/>
                </a:cubicBezTo>
                <a:cubicBezTo>
                  <a:pt x="8800584" y="1187305"/>
                  <a:pt x="8796591" y="1182368"/>
                  <a:pt x="8798934" y="1165874"/>
                </a:cubicBezTo>
                <a:close/>
                <a:moveTo>
                  <a:pt x="9299266" y="1169973"/>
                </a:moveTo>
                <a:cubicBezTo>
                  <a:pt x="9284922" y="1161269"/>
                  <a:pt x="9275257" y="1148750"/>
                  <a:pt x="9277789" y="1142151"/>
                </a:cubicBezTo>
                <a:cubicBezTo>
                  <a:pt x="9280321" y="1135553"/>
                  <a:pt x="9278240" y="1130155"/>
                  <a:pt x="9273166" y="1130155"/>
                </a:cubicBezTo>
                <a:cubicBezTo>
                  <a:pt x="9268092" y="1130155"/>
                  <a:pt x="9263940" y="1119305"/>
                  <a:pt x="9263940" y="1106044"/>
                </a:cubicBezTo>
                <a:cubicBezTo>
                  <a:pt x="9263940" y="1091671"/>
                  <a:pt x="9257207" y="1079556"/>
                  <a:pt x="9247271" y="1076049"/>
                </a:cubicBezTo>
                <a:cubicBezTo>
                  <a:pt x="9220056" y="1066444"/>
                  <a:pt x="9187740" y="1032867"/>
                  <a:pt x="9187740" y="1014195"/>
                </a:cubicBezTo>
                <a:cubicBezTo>
                  <a:pt x="9187740" y="1004630"/>
                  <a:pt x="9191562" y="996805"/>
                  <a:pt x="9196232" y="996805"/>
                </a:cubicBezTo>
                <a:cubicBezTo>
                  <a:pt x="9200904" y="996805"/>
                  <a:pt x="9207414" y="986089"/>
                  <a:pt x="9210701" y="972993"/>
                </a:cubicBezTo>
                <a:cubicBezTo>
                  <a:pt x="9213989" y="959896"/>
                  <a:pt x="9222069" y="949180"/>
                  <a:pt x="9228658" y="949180"/>
                </a:cubicBezTo>
                <a:cubicBezTo>
                  <a:pt x="9243427" y="949180"/>
                  <a:pt x="9368715" y="1074161"/>
                  <a:pt x="9368715" y="1088894"/>
                </a:cubicBezTo>
                <a:cubicBezTo>
                  <a:pt x="9368715" y="1094750"/>
                  <a:pt x="9362286" y="1102009"/>
                  <a:pt x="9354427" y="1105025"/>
                </a:cubicBezTo>
                <a:cubicBezTo>
                  <a:pt x="9345523" y="1108441"/>
                  <a:pt x="9340140" y="1122969"/>
                  <a:pt x="9340140" y="1143581"/>
                </a:cubicBezTo>
                <a:cubicBezTo>
                  <a:pt x="9340140" y="1184886"/>
                  <a:pt x="9332245" y="1189983"/>
                  <a:pt x="9299266" y="1169973"/>
                </a:cubicBezTo>
                <a:close/>
                <a:moveTo>
                  <a:pt x="8797215" y="1096818"/>
                </a:moveTo>
                <a:cubicBezTo>
                  <a:pt x="8797215" y="1088959"/>
                  <a:pt x="8801501" y="1082530"/>
                  <a:pt x="8806740" y="1082530"/>
                </a:cubicBezTo>
                <a:cubicBezTo>
                  <a:pt x="8819724" y="1082530"/>
                  <a:pt x="8818789" y="1038688"/>
                  <a:pt x="8805347" y="1017163"/>
                </a:cubicBezTo>
                <a:cubicBezTo>
                  <a:pt x="8793341" y="997939"/>
                  <a:pt x="8802044" y="945153"/>
                  <a:pt x="8815816" y="953665"/>
                </a:cubicBezTo>
                <a:cubicBezTo>
                  <a:pt x="8820501" y="956560"/>
                  <a:pt x="8833306" y="946328"/>
                  <a:pt x="8844272" y="930928"/>
                </a:cubicBezTo>
                <a:cubicBezTo>
                  <a:pt x="8855238" y="915527"/>
                  <a:pt x="8879467" y="897892"/>
                  <a:pt x="8898114" y="891737"/>
                </a:cubicBezTo>
                <a:cubicBezTo>
                  <a:pt x="8928288" y="881779"/>
                  <a:pt x="8934362" y="882752"/>
                  <a:pt x="8953336" y="900577"/>
                </a:cubicBezTo>
                <a:cubicBezTo>
                  <a:pt x="8965062" y="911592"/>
                  <a:pt x="8985815" y="920605"/>
                  <a:pt x="8999456" y="920605"/>
                </a:cubicBezTo>
                <a:cubicBezTo>
                  <a:pt x="9038913" y="920605"/>
                  <a:pt x="9054390" y="930443"/>
                  <a:pt x="9054390" y="955524"/>
                </a:cubicBezTo>
                <a:cubicBezTo>
                  <a:pt x="9054390" y="968935"/>
                  <a:pt x="9050264" y="976329"/>
                  <a:pt x="9044699" y="972890"/>
                </a:cubicBezTo>
                <a:cubicBezTo>
                  <a:pt x="9039369" y="969596"/>
                  <a:pt x="9011321" y="969860"/>
                  <a:pt x="8982370" y="973478"/>
                </a:cubicBezTo>
                <a:cubicBezTo>
                  <a:pt x="8922101" y="981008"/>
                  <a:pt x="8876451" y="1017342"/>
                  <a:pt x="8866832" y="1065439"/>
                </a:cubicBezTo>
                <a:cubicBezTo>
                  <a:pt x="8859521" y="1101992"/>
                  <a:pt x="8797215" y="1130076"/>
                  <a:pt x="8797215" y="1096818"/>
                </a:cubicBezTo>
                <a:close/>
                <a:moveTo>
                  <a:pt x="8282865" y="1039538"/>
                </a:moveTo>
                <a:cubicBezTo>
                  <a:pt x="8282865" y="1031609"/>
                  <a:pt x="8278892" y="1017679"/>
                  <a:pt x="8274035" y="1008582"/>
                </a:cubicBezTo>
                <a:cubicBezTo>
                  <a:pt x="8269179" y="999485"/>
                  <a:pt x="8262860" y="984477"/>
                  <a:pt x="8259992" y="975231"/>
                </a:cubicBezTo>
                <a:cubicBezTo>
                  <a:pt x="8257125" y="965984"/>
                  <a:pt x="8244610" y="954553"/>
                  <a:pt x="8232183" y="949828"/>
                </a:cubicBezTo>
                <a:cubicBezTo>
                  <a:pt x="8219755" y="945103"/>
                  <a:pt x="8201866" y="924808"/>
                  <a:pt x="8192430" y="904727"/>
                </a:cubicBezTo>
                <a:cubicBezTo>
                  <a:pt x="8182994" y="884647"/>
                  <a:pt x="8170997" y="865435"/>
                  <a:pt x="8165769" y="862035"/>
                </a:cubicBezTo>
                <a:cubicBezTo>
                  <a:pt x="8152350" y="853307"/>
                  <a:pt x="8165044" y="825355"/>
                  <a:pt x="8182426" y="825355"/>
                </a:cubicBezTo>
                <a:cubicBezTo>
                  <a:pt x="8199196" y="825355"/>
                  <a:pt x="8263176" y="891080"/>
                  <a:pt x="8263557" y="908699"/>
                </a:cubicBezTo>
                <a:cubicBezTo>
                  <a:pt x="8263699" y="915247"/>
                  <a:pt x="8267907" y="920605"/>
                  <a:pt x="8272909" y="920605"/>
                </a:cubicBezTo>
                <a:cubicBezTo>
                  <a:pt x="8281421" y="920605"/>
                  <a:pt x="8298555" y="983493"/>
                  <a:pt x="8294319" y="999186"/>
                </a:cubicBezTo>
                <a:cubicBezTo>
                  <a:pt x="8293258" y="1003115"/>
                  <a:pt x="8296676" y="1006330"/>
                  <a:pt x="8301915" y="1006330"/>
                </a:cubicBezTo>
                <a:cubicBezTo>
                  <a:pt x="8307154" y="1006330"/>
                  <a:pt x="8311440" y="1017046"/>
                  <a:pt x="8311440" y="1030143"/>
                </a:cubicBezTo>
                <a:cubicBezTo>
                  <a:pt x="8311440" y="1044959"/>
                  <a:pt x="8306043" y="1053955"/>
                  <a:pt x="8297153" y="1053955"/>
                </a:cubicBezTo>
                <a:cubicBezTo>
                  <a:pt x="8289295" y="1053955"/>
                  <a:pt x="8282865" y="1047467"/>
                  <a:pt x="8282865" y="1039538"/>
                </a:cubicBezTo>
                <a:close/>
                <a:moveTo>
                  <a:pt x="3351098" y="995019"/>
                </a:moveTo>
                <a:cubicBezTo>
                  <a:pt x="3356985" y="977358"/>
                  <a:pt x="3377490" y="974428"/>
                  <a:pt x="3377490" y="991249"/>
                </a:cubicBezTo>
                <a:cubicBezTo>
                  <a:pt x="3377490" y="999543"/>
                  <a:pt x="3370704" y="1006330"/>
                  <a:pt x="3362409" y="1006330"/>
                </a:cubicBezTo>
                <a:cubicBezTo>
                  <a:pt x="3354114" y="1006330"/>
                  <a:pt x="3349024" y="1001240"/>
                  <a:pt x="3351098" y="995019"/>
                </a:cubicBezTo>
                <a:close/>
                <a:moveTo>
                  <a:pt x="4583990" y="961880"/>
                </a:moveTo>
                <a:cubicBezTo>
                  <a:pt x="4580498" y="958388"/>
                  <a:pt x="4577640" y="947383"/>
                  <a:pt x="4577640" y="937426"/>
                </a:cubicBezTo>
                <a:cubicBezTo>
                  <a:pt x="4577640" y="923082"/>
                  <a:pt x="4582092" y="920666"/>
                  <a:pt x="4599072" y="925796"/>
                </a:cubicBezTo>
                <a:cubicBezTo>
                  <a:pt x="4627665" y="934435"/>
                  <a:pt x="4638317" y="945293"/>
                  <a:pt x="4630541" y="957875"/>
                </a:cubicBezTo>
                <a:cubicBezTo>
                  <a:pt x="4623474" y="969309"/>
                  <a:pt x="4593959" y="971848"/>
                  <a:pt x="4583990" y="961880"/>
                </a:cubicBezTo>
                <a:close/>
                <a:moveTo>
                  <a:pt x="8730540" y="934893"/>
                </a:moveTo>
                <a:cubicBezTo>
                  <a:pt x="8730540" y="926161"/>
                  <a:pt x="8735148" y="920553"/>
                  <a:pt x="8740779" y="922431"/>
                </a:cubicBezTo>
                <a:cubicBezTo>
                  <a:pt x="8746411" y="924308"/>
                  <a:pt x="8751019" y="929916"/>
                  <a:pt x="8751019" y="934893"/>
                </a:cubicBezTo>
                <a:cubicBezTo>
                  <a:pt x="8751019" y="939869"/>
                  <a:pt x="8746411" y="945477"/>
                  <a:pt x="8740779" y="947354"/>
                </a:cubicBezTo>
                <a:cubicBezTo>
                  <a:pt x="8735148" y="949232"/>
                  <a:pt x="8730540" y="943624"/>
                  <a:pt x="8730540" y="934893"/>
                </a:cubicBezTo>
                <a:close/>
                <a:moveTo>
                  <a:pt x="8275721" y="744432"/>
                </a:moveTo>
                <a:cubicBezTo>
                  <a:pt x="8269173" y="736994"/>
                  <a:pt x="8263815" y="726967"/>
                  <a:pt x="8263815" y="722148"/>
                </a:cubicBezTo>
                <a:cubicBezTo>
                  <a:pt x="8263815" y="717330"/>
                  <a:pt x="8257641" y="708263"/>
                  <a:pt x="8250094" y="702000"/>
                </a:cubicBezTo>
                <a:cubicBezTo>
                  <a:pt x="8234273" y="688869"/>
                  <a:pt x="8240632" y="663430"/>
                  <a:pt x="8259737" y="663430"/>
                </a:cubicBezTo>
                <a:cubicBezTo>
                  <a:pt x="8266850" y="663430"/>
                  <a:pt x="8277780" y="673074"/>
                  <a:pt x="8284025" y="684861"/>
                </a:cubicBezTo>
                <a:cubicBezTo>
                  <a:pt x="8290271" y="696648"/>
                  <a:pt x="8303674" y="713566"/>
                  <a:pt x="8313810" y="722456"/>
                </a:cubicBezTo>
                <a:cubicBezTo>
                  <a:pt x="8323946" y="731346"/>
                  <a:pt x="8329450" y="743133"/>
                  <a:pt x="8326040" y="748649"/>
                </a:cubicBezTo>
                <a:cubicBezTo>
                  <a:pt x="8317309" y="762777"/>
                  <a:pt x="8289846" y="760475"/>
                  <a:pt x="8275721" y="744432"/>
                </a:cubicBezTo>
                <a:close/>
                <a:moveTo>
                  <a:pt x="5255598" y="618976"/>
                </a:moveTo>
                <a:cubicBezTo>
                  <a:pt x="5260233" y="595080"/>
                  <a:pt x="5282490" y="591798"/>
                  <a:pt x="5282490" y="615011"/>
                </a:cubicBezTo>
                <a:cubicBezTo>
                  <a:pt x="5282490" y="626711"/>
                  <a:pt x="5276340" y="634855"/>
                  <a:pt x="5267504" y="634855"/>
                </a:cubicBezTo>
                <a:cubicBezTo>
                  <a:pt x="5258635" y="634855"/>
                  <a:pt x="5253775" y="628374"/>
                  <a:pt x="5255598" y="618976"/>
                </a:cubicBezTo>
                <a:close/>
                <a:moveTo>
                  <a:pt x="8145858" y="503886"/>
                </a:moveTo>
                <a:cubicBezTo>
                  <a:pt x="8142624" y="494718"/>
                  <a:pt x="8137480" y="481860"/>
                  <a:pt x="8134428" y="475311"/>
                </a:cubicBezTo>
                <a:cubicBezTo>
                  <a:pt x="8131235" y="468462"/>
                  <a:pt x="8135284" y="463405"/>
                  <a:pt x="8143959" y="463405"/>
                </a:cubicBezTo>
                <a:cubicBezTo>
                  <a:pt x="8152254" y="463405"/>
                  <a:pt x="8159040" y="469477"/>
                  <a:pt x="8159040" y="476899"/>
                </a:cubicBezTo>
                <a:cubicBezTo>
                  <a:pt x="8159040" y="484320"/>
                  <a:pt x="8164086" y="492074"/>
                  <a:pt x="8170252" y="494130"/>
                </a:cubicBezTo>
                <a:cubicBezTo>
                  <a:pt x="8176418" y="496185"/>
                  <a:pt x="8178308" y="502972"/>
                  <a:pt x="8174452" y="509211"/>
                </a:cubicBezTo>
                <a:cubicBezTo>
                  <a:pt x="8164438" y="525414"/>
                  <a:pt x="8152679" y="523225"/>
                  <a:pt x="8145858" y="503886"/>
                </a:cubicBezTo>
                <a:close/>
                <a:moveTo>
                  <a:pt x="5387265" y="377587"/>
                </a:moveTo>
                <a:cubicBezTo>
                  <a:pt x="5387265" y="367058"/>
                  <a:pt x="5378693" y="351104"/>
                  <a:pt x="5368215" y="342132"/>
                </a:cubicBezTo>
                <a:cubicBezTo>
                  <a:pt x="5357738" y="333161"/>
                  <a:pt x="5349165" y="318201"/>
                  <a:pt x="5349165" y="308888"/>
                </a:cubicBezTo>
                <a:cubicBezTo>
                  <a:pt x="5349165" y="290201"/>
                  <a:pt x="5372821" y="285814"/>
                  <a:pt x="5383182" y="302579"/>
                </a:cubicBezTo>
                <a:cubicBezTo>
                  <a:pt x="5387134" y="308973"/>
                  <a:pt x="5405977" y="311373"/>
                  <a:pt x="5430514" y="308608"/>
                </a:cubicBezTo>
                <a:cubicBezTo>
                  <a:pt x="5467092" y="304485"/>
                  <a:pt x="5473405" y="306886"/>
                  <a:pt x="5491953" y="331975"/>
                </a:cubicBezTo>
                <a:cubicBezTo>
                  <a:pt x="5503324" y="347354"/>
                  <a:pt x="5510273" y="366072"/>
                  <a:pt x="5507395" y="373571"/>
                </a:cubicBezTo>
                <a:cubicBezTo>
                  <a:pt x="5499823" y="393303"/>
                  <a:pt x="5488409" y="390334"/>
                  <a:pt x="5477630" y="365829"/>
                </a:cubicBezTo>
                <a:cubicBezTo>
                  <a:pt x="5462710" y="331910"/>
                  <a:pt x="5435770" y="332798"/>
                  <a:pt x="5428842" y="367438"/>
                </a:cubicBezTo>
                <a:cubicBezTo>
                  <a:pt x="5421995" y="401673"/>
                  <a:pt x="5387265" y="410150"/>
                  <a:pt x="5387265" y="377587"/>
                </a:cubicBezTo>
                <a:close/>
                <a:moveTo>
                  <a:pt x="5227523" y="356844"/>
                </a:moveTo>
                <a:cubicBezTo>
                  <a:pt x="5233410" y="339183"/>
                  <a:pt x="5253915" y="336253"/>
                  <a:pt x="5253915" y="353074"/>
                </a:cubicBezTo>
                <a:cubicBezTo>
                  <a:pt x="5253915" y="361368"/>
                  <a:pt x="5247129" y="368155"/>
                  <a:pt x="5238834" y="368155"/>
                </a:cubicBezTo>
                <a:cubicBezTo>
                  <a:pt x="5230539" y="368155"/>
                  <a:pt x="5225449" y="363065"/>
                  <a:pt x="5227523" y="356844"/>
                </a:cubicBezTo>
                <a:close/>
                <a:moveTo>
                  <a:pt x="7968540" y="349105"/>
                </a:moveTo>
                <a:cubicBezTo>
                  <a:pt x="7968540" y="338522"/>
                  <a:pt x="7974890" y="330055"/>
                  <a:pt x="7982828" y="330055"/>
                </a:cubicBezTo>
                <a:cubicBezTo>
                  <a:pt x="7990765" y="330055"/>
                  <a:pt x="7997115" y="338522"/>
                  <a:pt x="7997115" y="349105"/>
                </a:cubicBezTo>
                <a:cubicBezTo>
                  <a:pt x="7997115" y="359688"/>
                  <a:pt x="7990765" y="368155"/>
                  <a:pt x="7982828" y="368155"/>
                </a:cubicBezTo>
                <a:cubicBezTo>
                  <a:pt x="7974890" y="368155"/>
                  <a:pt x="7968540" y="359688"/>
                  <a:pt x="7968540" y="349105"/>
                </a:cubicBezTo>
                <a:close/>
                <a:moveTo>
                  <a:pt x="5738562" y="351486"/>
                </a:moveTo>
                <a:cubicBezTo>
                  <a:pt x="5737942" y="347557"/>
                  <a:pt x="5737942" y="341128"/>
                  <a:pt x="5738562" y="337199"/>
                </a:cubicBezTo>
                <a:cubicBezTo>
                  <a:pt x="5739182" y="333270"/>
                  <a:pt x="5735404" y="330055"/>
                  <a:pt x="5730165" y="330055"/>
                </a:cubicBezTo>
                <a:cubicBezTo>
                  <a:pt x="5714596" y="330055"/>
                  <a:pt x="5719922" y="298339"/>
                  <a:pt x="5739419" y="274957"/>
                </a:cubicBezTo>
                <a:cubicBezTo>
                  <a:pt x="5763718" y="245818"/>
                  <a:pt x="5806365" y="254270"/>
                  <a:pt x="5806365" y="288225"/>
                </a:cubicBezTo>
                <a:cubicBezTo>
                  <a:pt x="5806365" y="300754"/>
                  <a:pt x="5802161" y="311005"/>
                  <a:pt x="5797022" y="311005"/>
                </a:cubicBezTo>
                <a:cubicBezTo>
                  <a:pt x="5791883" y="311005"/>
                  <a:pt x="5784989" y="321721"/>
                  <a:pt x="5781701" y="334817"/>
                </a:cubicBezTo>
                <a:cubicBezTo>
                  <a:pt x="5776213" y="356686"/>
                  <a:pt x="5741501" y="370098"/>
                  <a:pt x="5738562" y="351486"/>
                </a:cubicBezTo>
                <a:close/>
                <a:moveTo>
                  <a:pt x="7028698" y="332746"/>
                </a:moveTo>
                <a:cubicBezTo>
                  <a:pt x="6985052" y="327276"/>
                  <a:pt x="6946280" y="285611"/>
                  <a:pt x="6953351" y="251780"/>
                </a:cubicBezTo>
                <a:cubicBezTo>
                  <a:pt x="6956398" y="237205"/>
                  <a:pt x="6961656" y="211492"/>
                  <a:pt x="6965037" y="194641"/>
                </a:cubicBezTo>
                <a:cubicBezTo>
                  <a:pt x="6976813" y="135936"/>
                  <a:pt x="7016040" y="126249"/>
                  <a:pt x="7016040" y="182045"/>
                </a:cubicBezTo>
                <a:cubicBezTo>
                  <a:pt x="7016040" y="199303"/>
                  <a:pt x="7022470" y="218758"/>
                  <a:pt x="7030328" y="225280"/>
                </a:cubicBezTo>
                <a:cubicBezTo>
                  <a:pt x="7038186" y="231802"/>
                  <a:pt x="7044615" y="247634"/>
                  <a:pt x="7044615" y="260464"/>
                </a:cubicBezTo>
                <a:cubicBezTo>
                  <a:pt x="7044615" y="273294"/>
                  <a:pt x="7051045" y="290220"/>
                  <a:pt x="7058903" y="298078"/>
                </a:cubicBezTo>
                <a:cubicBezTo>
                  <a:pt x="7073670" y="312846"/>
                  <a:pt x="7078656" y="340746"/>
                  <a:pt x="7066046" y="338056"/>
                </a:cubicBezTo>
                <a:cubicBezTo>
                  <a:pt x="7062117" y="337217"/>
                  <a:pt x="7045310" y="334828"/>
                  <a:pt x="7028698" y="332746"/>
                </a:cubicBezTo>
                <a:close/>
                <a:moveTo>
                  <a:pt x="5573003" y="301480"/>
                </a:moveTo>
                <a:cubicBezTo>
                  <a:pt x="5569765" y="296241"/>
                  <a:pt x="5558796" y="291955"/>
                  <a:pt x="5548628" y="291955"/>
                </a:cubicBezTo>
                <a:cubicBezTo>
                  <a:pt x="5538460" y="291955"/>
                  <a:pt x="5530140" y="286458"/>
                  <a:pt x="5530140" y="279739"/>
                </a:cubicBezTo>
                <a:cubicBezTo>
                  <a:pt x="5530140" y="263819"/>
                  <a:pt x="5614148" y="259622"/>
                  <a:pt x="5632241" y="274638"/>
                </a:cubicBezTo>
                <a:cubicBezTo>
                  <a:pt x="5643051" y="283609"/>
                  <a:pt x="5639946" y="287946"/>
                  <a:pt x="5615289" y="298313"/>
                </a:cubicBezTo>
                <a:cubicBezTo>
                  <a:pt x="5579164" y="313502"/>
                  <a:pt x="5580376" y="313411"/>
                  <a:pt x="5573003" y="301480"/>
                </a:cubicBezTo>
                <a:close/>
                <a:moveTo>
                  <a:pt x="5468228" y="282430"/>
                </a:moveTo>
                <a:cubicBezTo>
                  <a:pt x="5464990" y="277191"/>
                  <a:pt x="5469023" y="272905"/>
                  <a:pt x="5477190" y="272905"/>
                </a:cubicBezTo>
                <a:cubicBezTo>
                  <a:pt x="5485358" y="272905"/>
                  <a:pt x="5492040" y="277191"/>
                  <a:pt x="5492040" y="282430"/>
                </a:cubicBezTo>
                <a:cubicBezTo>
                  <a:pt x="5492040" y="287669"/>
                  <a:pt x="5488007" y="291955"/>
                  <a:pt x="5483077" y="291955"/>
                </a:cubicBezTo>
                <a:cubicBezTo>
                  <a:pt x="5478148" y="291955"/>
                  <a:pt x="5471466" y="287669"/>
                  <a:pt x="5468228" y="282430"/>
                </a:cubicBezTo>
                <a:close/>
                <a:moveTo>
                  <a:pt x="7168440" y="268936"/>
                </a:moveTo>
                <a:cubicBezTo>
                  <a:pt x="7168440" y="260642"/>
                  <a:pt x="7175227" y="253855"/>
                  <a:pt x="7183522" y="253855"/>
                </a:cubicBezTo>
                <a:cubicBezTo>
                  <a:pt x="7200342" y="253855"/>
                  <a:pt x="7197413" y="274360"/>
                  <a:pt x="7179751" y="280247"/>
                </a:cubicBezTo>
                <a:cubicBezTo>
                  <a:pt x="7173530" y="282321"/>
                  <a:pt x="7168440" y="277231"/>
                  <a:pt x="7168440" y="268936"/>
                </a:cubicBezTo>
                <a:close/>
                <a:moveTo>
                  <a:pt x="7818323" y="252069"/>
                </a:moveTo>
                <a:cubicBezTo>
                  <a:pt x="7824210" y="234408"/>
                  <a:pt x="7844715" y="231478"/>
                  <a:pt x="7844715" y="248299"/>
                </a:cubicBezTo>
                <a:cubicBezTo>
                  <a:pt x="7844715" y="256593"/>
                  <a:pt x="7837929" y="263380"/>
                  <a:pt x="7829634" y="263380"/>
                </a:cubicBezTo>
                <a:cubicBezTo>
                  <a:pt x="7821339" y="263380"/>
                  <a:pt x="7816249" y="258290"/>
                  <a:pt x="7818323" y="252069"/>
                </a:cubicBezTo>
                <a:close/>
                <a:moveTo>
                  <a:pt x="5314264" y="219877"/>
                </a:moveTo>
                <a:cubicBezTo>
                  <a:pt x="5307390" y="201963"/>
                  <a:pt x="5324246" y="182428"/>
                  <a:pt x="5338810" y="191430"/>
                </a:cubicBezTo>
                <a:cubicBezTo>
                  <a:pt x="5354511" y="201133"/>
                  <a:pt x="5351225" y="234805"/>
                  <a:pt x="5334579" y="234805"/>
                </a:cubicBezTo>
                <a:cubicBezTo>
                  <a:pt x="5326557" y="234805"/>
                  <a:pt x="5317415" y="228087"/>
                  <a:pt x="5314264" y="219877"/>
                </a:cubicBezTo>
                <a:close/>
                <a:moveTo>
                  <a:pt x="7485087" y="189844"/>
                </a:moveTo>
                <a:cubicBezTo>
                  <a:pt x="7478506" y="187484"/>
                  <a:pt x="7475545" y="181633"/>
                  <a:pt x="7478505" y="176841"/>
                </a:cubicBezTo>
                <a:cubicBezTo>
                  <a:pt x="7481467" y="172050"/>
                  <a:pt x="7479351" y="168130"/>
                  <a:pt x="7473802" y="168130"/>
                </a:cubicBezTo>
                <a:cubicBezTo>
                  <a:pt x="7468254" y="168130"/>
                  <a:pt x="7463715" y="159557"/>
                  <a:pt x="7463715" y="149080"/>
                </a:cubicBezTo>
                <a:cubicBezTo>
                  <a:pt x="7463715" y="138602"/>
                  <a:pt x="7459429" y="130030"/>
                  <a:pt x="7454190" y="130030"/>
                </a:cubicBezTo>
                <a:cubicBezTo>
                  <a:pt x="7448951" y="130030"/>
                  <a:pt x="7444665" y="123601"/>
                  <a:pt x="7444665" y="115742"/>
                </a:cubicBezTo>
                <a:cubicBezTo>
                  <a:pt x="7444665" y="107884"/>
                  <a:pt x="7451095" y="101455"/>
                  <a:pt x="7458953" y="101455"/>
                </a:cubicBezTo>
                <a:cubicBezTo>
                  <a:pt x="7466811" y="101455"/>
                  <a:pt x="7473240" y="107884"/>
                  <a:pt x="7473240" y="115742"/>
                </a:cubicBezTo>
                <a:cubicBezTo>
                  <a:pt x="7473240" y="123601"/>
                  <a:pt x="7476587" y="130030"/>
                  <a:pt x="7480677" y="130030"/>
                </a:cubicBezTo>
                <a:cubicBezTo>
                  <a:pt x="7490499" y="130030"/>
                  <a:pt x="7511478" y="186079"/>
                  <a:pt x="7503353" y="190616"/>
                </a:cubicBezTo>
                <a:cubicBezTo>
                  <a:pt x="7499888" y="192551"/>
                  <a:pt x="7491669" y="192203"/>
                  <a:pt x="7485087" y="189844"/>
                </a:cubicBezTo>
                <a:close/>
                <a:moveTo>
                  <a:pt x="6841745" y="171634"/>
                </a:moveTo>
                <a:cubicBezTo>
                  <a:pt x="6831522" y="161412"/>
                  <a:pt x="6833806" y="130030"/>
                  <a:pt x="6844772" y="130030"/>
                </a:cubicBezTo>
                <a:cubicBezTo>
                  <a:pt x="6850359" y="130030"/>
                  <a:pt x="6851952" y="119963"/>
                  <a:pt x="6848524" y="106306"/>
                </a:cubicBezTo>
                <a:cubicBezTo>
                  <a:pt x="6844011" y="88324"/>
                  <a:pt x="6846849" y="81240"/>
                  <a:pt x="6860249" y="77036"/>
                </a:cubicBezTo>
                <a:cubicBezTo>
                  <a:pt x="6869972" y="73985"/>
                  <a:pt x="6885371" y="67516"/>
                  <a:pt x="6894467" y="62660"/>
                </a:cubicBezTo>
                <a:cubicBezTo>
                  <a:pt x="6903564" y="57803"/>
                  <a:pt x="6917494" y="53830"/>
                  <a:pt x="6925423" y="53830"/>
                </a:cubicBezTo>
                <a:cubicBezTo>
                  <a:pt x="6933490" y="53830"/>
                  <a:pt x="6939840" y="45439"/>
                  <a:pt x="6939840" y="34780"/>
                </a:cubicBezTo>
                <a:cubicBezTo>
                  <a:pt x="6939840" y="19659"/>
                  <a:pt x="6946225" y="15708"/>
                  <a:pt x="6970796" y="15625"/>
                </a:cubicBezTo>
                <a:cubicBezTo>
                  <a:pt x="6987823" y="15567"/>
                  <a:pt x="7017123" y="12978"/>
                  <a:pt x="7035910" y="9870"/>
                </a:cubicBezTo>
                <a:cubicBezTo>
                  <a:pt x="7063718" y="5270"/>
                  <a:pt x="7074782" y="8590"/>
                  <a:pt x="7095441" y="27736"/>
                </a:cubicBezTo>
                <a:cubicBezTo>
                  <a:pt x="7109397" y="40670"/>
                  <a:pt x="7120815" y="54120"/>
                  <a:pt x="7120815" y="57624"/>
                </a:cubicBezTo>
                <a:cubicBezTo>
                  <a:pt x="7120815" y="61129"/>
                  <a:pt x="7108460" y="76075"/>
                  <a:pt x="7093359" y="90837"/>
                </a:cubicBezTo>
                <a:cubicBezTo>
                  <a:pt x="7059754" y="123686"/>
                  <a:pt x="7008639" y="136461"/>
                  <a:pt x="6993296" y="115846"/>
                </a:cubicBezTo>
                <a:cubicBezTo>
                  <a:pt x="6982741" y="101664"/>
                  <a:pt x="6898088" y="92407"/>
                  <a:pt x="6886345" y="104151"/>
                </a:cubicBezTo>
                <a:cubicBezTo>
                  <a:pt x="6883162" y="107334"/>
                  <a:pt x="6879451" y="124103"/>
                  <a:pt x="6878098" y="141415"/>
                </a:cubicBezTo>
                <a:cubicBezTo>
                  <a:pt x="6875770" y="171219"/>
                  <a:pt x="6856963" y="186852"/>
                  <a:pt x="6841745" y="171634"/>
                </a:cubicBezTo>
                <a:close/>
                <a:moveTo>
                  <a:pt x="7287503" y="158605"/>
                </a:moveTo>
                <a:cubicBezTo>
                  <a:pt x="7284265" y="153366"/>
                  <a:pt x="7271678" y="149080"/>
                  <a:pt x="7259532" y="149080"/>
                </a:cubicBezTo>
                <a:cubicBezTo>
                  <a:pt x="7247386" y="149080"/>
                  <a:pt x="7232112" y="142651"/>
                  <a:pt x="7225590" y="134792"/>
                </a:cubicBezTo>
                <a:cubicBezTo>
                  <a:pt x="7219068" y="126934"/>
                  <a:pt x="7205685" y="120505"/>
                  <a:pt x="7195849" y="120505"/>
                </a:cubicBezTo>
                <a:cubicBezTo>
                  <a:pt x="7186013" y="120505"/>
                  <a:pt x="7177965" y="117235"/>
                  <a:pt x="7177965" y="113239"/>
                </a:cubicBezTo>
                <a:cubicBezTo>
                  <a:pt x="7177965" y="109242"/>
                  <a:pt x="7168321" y="101741"/>
                  <a:pt x="7156534" y="96570"/>
                </a:cubicBezTo>
                <a:cubicBezTo>
                  <a:pt x="7117792" y="79573"/>
                  <a:pt x="7130863" y="59388"/>
                  <a:pt x="7187490" y="48764"/>
                </a:cubicBezTo>
                <a:cubicBezTo>
                  <a:pt x="7216303" y="43359"/>
                  <a:pt x="7256475" y="31572"/>
                  <a:pt x="7276760" y="22571"/>
                </a:cubicBezTo>
                <a:cubicBezTo>
                  <a:pt x="7336647" y="-4003"/>
                  <a:pt x="7338706" y="-2158"/>
                  <a:pt x="7336117" y="75768"/>
                </a:cubicBezTo>
                <a:cubicBezTo>
                  <a:pt x="7334846" y="114028"/>
                  <a:pt x="7330636" y="150461"/>
                  <a:pt x="7326761" y="156731"/>
                </a:cubicBezTo>
                <a:cubicBezTo>
                  <a:pt x="7318197" y="170588"/>
                  <a:pt x="7295576" y="171668"/>
                  <a:pt x="7287503" y="158605"/>
                </a:cubicBezTo>
                <a:close/>
                <a:moveTo>
                  <a:pt x="6812027" y="85749"/>
                </a:moveTo>
                <a:cubicBezTo>
                  <a:pt x="6803948" y="64698"/>
                  <a:pt x="6810712" y="59775"/>
                  <a:pt x="6824645" y="76564"/>
                </a:cubicBezTo>
                <a:cubicBezTo>
                  <a:pt x="6831409" y="84714"/>
                  <a:pt x="6832361" y="92477"/>
                  <a:pt x="6827001" y="95790"/>
                </a:cubicBezTo>
                <a:cubicBezTo>
                  <a:pt x="6822057" y="98845"/>
                  <a:pt x="6815318" y="94327"/>
                  <a:pt x="6812027" y="85749"/>
                </a:cubicBezTo>
                <a:close/>
              </a:path>
            </a:pathLst>
          </a:custGeom>
          <a:ln w="8025" cap="flat">
            <a:noFill/>
            <a:prstDash val="solid"/>
            <a:miter/>
          </a:ln>
          <a:effectLst>
            <a:outerShdw blurRad="762000" dist="254000" dir="18000000" algn="tl" rotWithShape="0">
              <a:prstClr val="black">
                <a:alpha val="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33705" r="16961" b="40437"/>
          <a:stretch>
            <a:fillRect/>
          </a:stretch>
        </p:blipFill>
        <p:spPr>
          <a:xfrm>
            <a:off x="7374891" y="185465"/>
            <a:ext cx="4701152" cy="1076407"/>
          </a:xfrm>
          <a:custGeom>
            <a:avLst/>
            <a:gdLst/>
            <a:ahLst/>
            <a:cxnLst/>
            <a:rect l="l" t="t" r="r" b="b"/>
            <a:pathLst>
              <a:path w="7573030" h="1733973">
                <a:moveTo>
                  <a:pt x="7157782" y="1050457"/>
                </a:moveTo>
                <a:cubicBezTo>
                  <a:pt x="7091314" y="1099108"/>
                  <a:pt x="7052770" y="1139879"/>
                  <a:pt x="7042149" y="1172770"/>
                </a:cubicBezTo>
                <a:cubicBezTo>
                  <a:pt x="7031528" y="1205661"/>
                  <a:pt x="7026218" y="1252942"/>
                  <a:pt x="7026218" y="1314612"/>
                </a:cubicBezTo>
                <a:cubicBezTo>
                  <a:pt x="7026218" y="1385191"/>
                  <a:pt x="7030842" y="1430759"/>
                  <a:pt x="7040093" y="1451316"/>
                </a:cubicBezTo>
                <a:cubicBezTo>
                  <a:pt x="7049344" y="1471873"/>
                  <a:pt x="7067674" y="1482151"/>
                  <a:pt x="7095083" y="1482151"/>
                </a:cubicBezTo>
                <a:cubicBezTo>
                  <a:pt x="7121122" y="1482151"/>
                  <a:pt x="7138081" y="1474100"/>
                  <a:pt x="7145961" y="1457997"/>
                </a:cubicBezTo>
                <a:cubicBezTo>
                  <a:pt x="7153842" y="1441894"/>
                  <a:pt x="7157782" y="1399581"/>
                  <a:pt x="7157782" y="1331058"/>
                </a:cubicBezTo>
                <a:close/>
                <a:moveTo>
                  <a:pt x="3890707" y="1050457"/>
                </a:moveTo>
                <a:cubicBezTo>
                  <a:pt x="3824240" y="1099108"/>
                  <a:pt x="3785695" y="1139879"/>
                  <a:pt x="3775074" y="1172770"/>
                </a:cubicBezTo>
                <a:cubicBezTo>
                  <a:pt x="3764453" y="1205661"/>
                  <a:pt x="3759143" y="1252942"/>
                  <a:pt x="3759143" y="1314612"/>
                </a:cubicBezTo>
                <a:cubicBezTo>
                  <a:pt x="3759143" y="1385191"/>
                  <a:pt x="3763768" y="1430759"/>
                  <a:pt x="3773019" y="1451316"/>
                </a:cubicBezTo>
                <a:cubicBezTo>
                  <a:pt x="3782269" y="1471873"/>
                  <a:pt x="3800599" y="1482151"/>
                  <a:pt x="3828008" y="1482151"/>
                </a:cubicBezTo>
                <a:cubicBezTo>
                  <a:pt x="3854047" y="1482151"/>
                  <a:pt x="3871007" y="1474100"/>
                  <a:pt x="3878887" y="1457997"/>
                </a:cubicBezTo>
                <a:cubicBezTo>
                  <a:pt x="3886767" y="1441894"/>
                  <a:pt x="3890707" y="1399581"/>
                  <a:pt x="3890707" y="1331058"/>
                </a:cubicBezTo>
                <a:close/>
                <a:moveTo>
                  <a:pt x="1290382" y="1050457"/>
                </a:moveTo>
                <a:cubicBezTo>
                  <a:pt x="1223915" y="1099108"/>
                  <a:pt x="1185371" y="1139879"/>
                  <a:pt x="1174750" y="1172770"/>
                </a:cubicBezTo>
                <a:cubicBezTo>
                  <a:pt x="1164129" y="1205661"/>
                  <a:pt x="1158818" y="1252942"/>
                  <a:pt x="1158818" y="1314612"/>
                </a:cubicBezTo>
                <a:cubicBezTo>
                  <a:pt x="1158818" y="1385191"/>
                  <a:pt x="1163443" y="1430759"/>
                  <a:pt x="1172694" y="1451316"/>
                </a:cubicBezTo>
                <a:cubicBezTo>
                  <a:pt x="1181945" y="1471873"/>
                  <a:pt x="1200274" y="1482151"/>
                  <a:pt x="1227683" y="1482151"/>
                </a:cubicBezTo>
                <a:cubicBezTo>
                  <a:pt x="1253722" y="1482151"/>
                  <a:pt x="1270682" y="1474100"/>
                  <a:pt x="1278562" y="1457997"/>
                </a:cubicBezTo>
                <a:cubicBezTo>
                  <a:pt x="1286442" y="1441894"/>
                  <a:pt x="1290382" y="1399581"/>
                  <a:pt x="1290382" y="1331058"/>
                </a:cubicBezTo>
                <a:close/>
                <a:moveTo>
                  <a:pt x="5435966" y="335077"/>
                </a:moveTo>
                <a:lnTo>
                  <a:pt x="5863549" y="335077"/>
                </a:lnTo>
                <a:lnTo>
                  <a:pt x="5863549" y="1699026"/>
                </a:lnTo>
                <a:lnTo>
                  <a:pt x="5435966" y="1699026"/>
                </a:lnTo>
                <a:close/>
                <a:moveTo>
                  <a:pt x="7105362" y="310409"/>
                </a:moveTo>
                <a:cubicBezTo>
                  <a:pt x="7245834" y="310409"/>
                  <a:pt x="7351702" y="335248"/>
                  <a:pt x="7422965" y="384927"/>
                </a:cubicBezTo>
                <a:cubicBezTo>
                  <a:pt x="7494229" y="434607"/>
                  <a:pt x="7537056" y="495592"/>
                  <a:pt x="7551446" y="567884"/>
                </a:cubicBezTo>
                <a:cubicBezTo>
                  <a:pt x="7565836" y="640175"/>
                  <a:pt x="7573030" y="789042"/>
                  <a:pt x="7573030" y="1014482"/>
                </a:cubicBezTo>
                <a:lnTo>
                  <a:pt x="7573030" y="1699026"/>
                </a:lnTo>
                <a:lnTo>
                  <a:pt x="7169088" y="1699026"/>
                </a:lnTo>
                <a:lnTo>
                  <a:pt x="7169088" y="1577484"/>
                </a:lnTo>
                <a:cubicBezTo>
                  <a:pt x="7143734" y="1626220"/>
                  <a:pt x="7111014" y="1662773"/>
                  <a:pt x="7070928" y="1687142"/>
                </a:cubicBezTo>
                <a:cubicBezTo>
                  <a:pt x="7030842" y="1711510"/>
                  <a:pt x="6983048" y="1723694"/>
                  <a:pt x="6927544" y="1723694"/>
                </a:cubicBezTo>
                <a:cubicBezTo>
                  <a:pt x="6854910" y="1723694"/>
                  <a:pt x="6788272" y="1703309"/>
                  <a:pt x="6727628" y="1662538"/>
                </a:cubicBezTo>
                <a:cubicBezTo>
                  <a:pt x="6666986" y="1621767"/>
                  <a:pt x="6636664" y="1532515"/>
                  <a:pt x="6636664" y="1394784"/>
                </a:cubicBezTo>
                <a:lnTo>
                  <a:pt x="6636664" y="1282749"/>
                </a:lnTo>
                <a:cubicBezTo>
                  <a:pt x="6636664" y="1180650"/>
                  <a:pt x="6652768" y="1111099"/>
                  <a:pt x="6684973" y="1074097"/>
                </a:cubicBezTo>
                <a:cubicBezTo>
                  <a:pt x="6717178" y="1037095"/>
                  <a:pt x="6797008" y="993925"/>
                  <a:pt x="6924460" y="944589"/>
                </a:cubicBezTo>
                <a:cubicBezTo>
                  <a:pt x="7060822" y="891141"/>
                  <a:pt x="7133798" y="855166"/>
                  <a:pt x="7143392" y="836665"/>
                </a:cubicBezTo>
                <a:cubicBezTo>
                  <a:pt x="7152984" y="818164"/>
                  <a:pt x="7157782" y="780476"/>
                  <a:pt x="7157782" y="723602"/>
                </a:cubicBezTo>
                <a:cubicBezTo>
                  <a:pt x="7157782" y="652338"/>
                  <a:pt x="7152470" y="605914"/>
                  <a:pt x="7141850" y="584329"/>
                </a:cubicBezTo>
                <a:cubicBezTo>
                  <a:pt x="7131229" y="562745"/>
                  <a:pt x="7113584" y="551952"/>
                  <a:pt x="7088916" y="551952"/>
                </a:cubicBezTo>
                <a:cubicBezTo>
                  <a:pt x="7060822" y="551952"/>
                  <a:pt x="7043348" y="561031"/>
                  <a:pt x="7036496" y="579190"/>
                </a:cubicBezTo>
                <a:cubicBezTo>
                  <a:pt x="7029644" y="597349"/>
                  <a:pt x="7026218" y="644458"/>
                  <a:pt x="7026218" y="720519"/>
                </a:cubicBezTo>
                <a:lnTo>
                  <a:pt x="7026218" y="863389"/>
                </a:lnTo>
                <a:lnTo>
                  <a:pt x="6636664" y="863389"/>
                </a:lnTo>
                <a:lnTo>
                  <a:pt x="6636664" y="771911"/>
                </a:lnTo>
                <a:cubicBezTo>
                  <a:pt x="6636664" y="666385"/>
                  <a:pt x="6648827" y="585014"/>
                  <a:pt x="6673153" y="527798"/>
                </a:cubicBezTo>
                <a:cubicBezTo>
                  <a:pt x="6697478" y="470581"/>
                  <a:pt x="6746302" y="420045"/>
                  <a:pt x="6819620" y="376191"/>
                </a:cubicBezTo>
                <a:cubicBezTo>
                  <a:pt x="6892940" y="332336"/>
                  <a:pt x="6988187" y="310409"/>
                  <a:pt x="7105362" y="310409"/>
                </a:cubicBezTo>
                <a:close/>
                <a:moveTo>
                  <a:pt x="4844169" y="310409"/>
                </a:moveTo>
                <a:cubicBezTo>
                  <a:pt x="4934620" y="310409"/>
                  <a:pt x="5011536" y="321886"/>
                  <a:pt x="5074920" y="344841"/>
                </a:cubicBezTo>
                <a:cubicBezTo>
                  <a:pt x="5138304" y="367797"/>
                  <a:pt x="5186955" y="398118"/>
                  <a:pt x="5220874" y="435806"/>
                </a:cubicBezTo>
                <a:cubicBezTo>
                  <a:pt x="5254793" y="473493"/>
                  <a:pt x="5275350" y="508440"/>
                  <a:pt x="5282545" y="540646"/>
                </a:cubicBezTo>
                <a:cubicBezTo>
                  <a:pt x="5289740" y="572852"/>
                  <a:pt x="5293337" y="623216"/>
                  <a:pt x="5293337" y="691739"/>
                </a:cubicBezTo>
                <a:lnTo>
                  <a:pt x="5293337" y="770883"/>
                </a:lnTo>
                <a:lnTo>
                  <a:pt x="4925369" y="770883"/>
                </a:lnTo>
                <a:lnTo>
                  <a:pt x="4925369" y="696878"/>
                </a:lnTo>
                <a:cubicBezTo>
                  <a:pt x="4925369" y="633837"/>
                  <a:pt x="4921772" y="593922"/>
                  <a:pt x="4914577" y="577134"/>
                </a:cubicBezTo>
                <a:cubicBezTo>
                  <a:pt x="4907382" y="560346"/>
                  <a:pt x="4889395" y="551952"/>
                  <a:pt x="4860615" y="551952"/>
                </a:cubicBezTo>
                <a:cubicBezTo>
                  <a:pt x="4837317" y="551952"/>
                  <a:pt x="4819844" y="559661"/>
                  <a:pt x="4808195" y="575079"/>
                </a:cubicBezTo>
                <a:cubicBezTo>
                  <a:pt x="4796546" y="590496"/>
                  <a:pt x="4790721" y="613623"/>
                  <a:pt x="4790721" y="644458"/>
                </a:cubicBezTo>
                <a:cubicBezTo>
                  <a:pt x="4790721" y="686257"/>
                  <a:pt x="4793633" y="716921"/>
                  <a:pt x="4799458" y="736450"/>
                </a:cubicBezTo>
                <a:cubicBezTo>
                  <a:pt x="4805283" y="755979"/>
                  <a:pt x="4822756" y="777393"/>
                  <a:pt x="4851878" y="800690"/>
                </a:cubicBezTo>
                <a:cubicBezTo>
                  <a:pt x="4881000" y="823988"/>
                  <a:pt x="4940787" y="857907"/>
                  <a:pt x="5031237" y="902447"/>
                </a:cubicBezTo>
                <a:cubicBezTo>
                  <a:pt x="5151837" y="961377"/>
                  <a:pt x="5230981" y="1016880"/>
                  <a:pt x="5268669" y="1068958"/>
                </a:cubicBezTo>
                <a:cubicBezTo>
                  <a:pt x="5306357" y="1121035"/>
                  <a:pt x="5325200" y="1196753"/>
                  <a:pt x="5325200" y="1296111"/>
                </a:cubicBezTo>
                <a:cubicBezTo>
                  <a:pt x="5325200" y="1407118"/>
                  <a:pt x="5310811" y="1490888"/>
                  <a:pt x="5282031" y="1547419"/>
                </a:cubicBezTo>
                <a:cubicBezTo>
                  <a:pt x="5253251" y="1603951"/>
                  <a:pt x="5205114" y="1647463"/>
                  <a:pt x="5137619" y="1677955"/>
                </a:cubicBezTo>
                <a:cubicBezTo>
                  <a:pt x="5070124" y="1708448"/>
                  <a:pt x="4988753" y="1723694"/>
                  <a:pt x="4893506" y="1723694"/>
                </a:cubicBezTo>
                <a:cubicBezTo>
                  <a:pt x="4787980" y="1723694"/>
                  <a:pt x="4697702" y="1707249"/>
                  <a:pt x="4622670" y="1674358"/>
                </a:cubicBezTo>
                <a:cubicBezTo>
                  <a:pt x="4547637" y="1641467"/>
                  <a:pt x="4496073" y="1596927"/>
                  <a:pt x="4467979" y="1540738"/>
                </a:cubicBezTo>
                <a:cubicBezTo>
                  <a:pt x="4439884" y="1484549"/>
                  <a:pt x="4425837" y="1399581"/>
                  <a:pt x="4425837" y="1285833"/>
                </a:cubicBezTo>
                <a:lnTo>
                  <a:pt x="4425837" y="1220051"/>
                </a:lnTo>
                <a:lnTo>
                  <a:pt x="4793805" y="1220051"/>
                </a:lnTo>
                <a:lnTo>
                  <a:pt x="4793805" y="1306390"/>
                </a:lnTo>
                <a:cubicBezTo>
                  <a:pt x="4793805" y="1379709"/>
                  <a:pt x="4798430" y="1427333"/>
                  <a:pt x="4807681" y="1449260"/>
                </a:cubicBezTo>
                <a:cubicBezTo>
                  <a:pt x="4816931" y="1471187"/>
                  <a:pt x="4835261" y="1482151"/>
                  <a:pt x="4862671" y="1482151"/>
                </a:cubicBezTo>
                <a:cubicBezTo>
                  <a:pt x="4892136" y="1482151"/>
                  <a:pt x="4912693" y="1474785"/>
                  <a:pt x="4924341" y="1460052"/>
                </a:cubicBezTo>
                <a:cubicBezTo>
                  <a:pt x="4935990" y="1445320"/>
                  <a:pt x="4941815" y="1414313"/>
                  <a:pt x="4941815" y="1367033"/>
                </a:cubicBezTo>
                <a:cubicBezTo>
                  <a:pt x="4941815" y="1301936"/>
                  <a:pt x="4934277" y="1261165"/>
                  <a:pt x="4919202" y="1244719"/>
                </a:cubicBezTo>
                <a:cubicBezTo>
                  <a:pt x="4903442" y="1228274"/>
                  <a:pt x="4822927" y="1179622"/>
                  <a:pt x="4677659" y="1098765"/>
                </a:cubicBezTo>
                <a:cubicBezTo>
                  <a:pt x="4555688" y="1030242"/>
                  <a:pt x="4481341" y="968058"/>
                  <a:pt x="4454617" y="912212"/>
                </a:cubicBezTo>
                <a:cubicBezTo>
                  <a:pt x="4427893" y="856365"/>
                  <a:pt x="4414531" y="790069"/>
                  <a:pt x="4414531" y="713324"/>
                </a:cubicBezTo>
                <a:cubicBezTo>
                  <a:pt x="4414531" y="604372"/>
                  <a:pt x="4428921" y="524029"/>
                  <a:pt x="4457701" y="472294"/>
                </a:cubicBezTo>
                <a:cubicBezTo>
                  <a:pt x="4486480" y="420559"/>
                  <a:pt x="4535303" y="380645"/>
                  <a:pt x="4604168" y="352550"/>
                </a:cubicBezTo>
                <a:cubicBezTo>
                  <a:pt x="4673034" y="324456"/>
                  <a:pt x="4753034" y="310409"/>
                  <a:pt x="4844169" y="310409"/>
                </a:cubicBezTo>
                <a:close/>
                <a:moveTo>
                  <a:pt x="3838287" y="310409"/>
                </a:moveTo>
                <a:cubicBezTo>
                  <a:pt x="3978759" y="310409"/>
                  <a:pt x="4084627" y="335248"/>
                  <a:pt x="4155891" y="384927"/>
                </a:cubicBezTo>
                <a:cubicBezTo>
                  <a:pt x="4227155" y="434607"/>
                  <a:pt x="4269981" y="495592"/>
                  <a:pt x="4284371" y="567884"/>
                </a:cubicBezTo>
                <a:cubicBezTo>
                  <a:pt x="4298761" y="640175"/>
                  <a:pt x="4305956" y="789042"/>
                  <a:pt x="4305956" y="1014482"/>
                </a:cubicBezTo>
                <a:lnTo>
                  <a:pt x="4305956" y="1699026"/>
                </a:lnTo>
                <a:lnTo>
                  <a:pt x="3902013" y="1699026"/>
                </a:lnTo>
                <a:lnTo>
                  <a:pt x="3902013" y="1577484"/>
                </a:lnTo>
                <a:cubicBezTo>
                  <a:pt x="3876660" y="1626220"/>
                  <a:pt x="3843940" y="1662773"/>
                  <a:pt x="3803854" y="1687142"/>
                </a:cubicBezTo>
                <a:cubicBezTo>
                  <a:pt x="3763768" y="1711510"/>
                  <a:pt x="3715973" y="1723694"/>
                  <a:pt x="3660470" y="1723694"/>
                </a:cubicBezTo>
                <a:cubicBezTo>
                  <a:pt x="3587836" y="1723694"/>
                  <a:pt x="3521197" y="1703309"/>
                  <a:pt x="3460554" y="1662538"/>
                </a:cubicBezTo>
                <a:cubicBezTo>
                  <a:pt x="3399911" y="1621767"/>
                  <a:pt x="3369590" y="1532515"/>
                  <a:pt x="3369590" y="1394784"/>
                </a:cubicBezTo>
                <a:lnTo>
                  <a:pt x="3369590" y="1282749"/>
                </a:lnTo>
                <a:cubicBezTo>
                  <a:pt x="3369590" y="1180650"/>
                  <a:pt x="3385693" y="1111099"/>
                  <a:pt x="3417899" y="1074097"/>
                </a:cubicBezTo>
                <a:cubicBezTo>
                  <a:pt x="3450104" y="1037095"/>
                  <a:pt x="3529934" y="993925"/>
                  <a:pt x="3657386" y="944589"/>
                </a:cubicBezTo>
                <a:cubicBezTo>
                  <a:pt x="3793747" y="891141"/>
                  <a:pt x="3866724" y="855166"/>
                  <a:pt x="3876317" y="836665"/>
                </a:cubicBezTo>
                <a:cubicBezTo>
                  <a:pt x="3885910" y="818164"/>
                  <a:pt x="3890707" y="780476"/>
                  <a:pt x="3890707" y="723602"/>
                </a:cubicBezTo>
                <a:cubicBezTo>
                  <a:pt x="3890707" y="652338"/>
                  <a:pt x="3885396" y="605914"/>
                  <a:pt x="3874775" y="584329"/>
                </a:cubicBezTo>
                <a:cubicBezTo>
                  <a:pt x="3864154" y="562745"/>
                  <a:pt x="3846509" y="551952"/>
                  <a:pt x="3821841" y="551952"/>
                </a:cubicBezTo>
                <a:cubicBezTo>
                  <a:pt x="3793747" y="551952"/>
                  <a:pt x="3776273" y="561031"/>
                  <a:pt x="3769421" y="579190"/>
                </a:cubicBezTo>
                <a:cubicBezTo>
                  <a:pt x="3762569" y="597349"/>
                  <a:pt x="3759143" y="644458"/>
                  <a:pt x="3759143" y="720519"/>
                </a:cubicBezTo>
                <a:lnTo>
                  <a:pt x="3759143" y="863389"/>
                </a:lnTo>
                <a:lnTo>
                  <a:pt x="3369590" y="863389"/>
                </a:lnTo>
                <a:lnTo>
                  <a:pt x="3369590" y="771911"/>
                </a:lnTo>
                <a:cubicBezTo>
                  <a:pt x="3369590" y="666385"/>
                  <a:pt x="3381753" y="585014"/>
                  <a:pt x="3406078" y="527798"/>
                </a:cubicBezTo>
                <a:cubicBezTo>
                  <a:pt x="3430404" y="470581"/>
                  <a:pt x="3479226" y="420045"/>
                  <a:pt x="3552546" y="376191"/>
                </a:cubicBezTo>
                <a:cubicBezTo>
                  <a:pt x="3625866" y="332336"/>
                  <a:pt x="3721113" y="310409"/>
                  <a:pt x="3838287" y="310409"/>
                </a:cubicBezTo>
                <a:close/>
                <a:moveTo>
                  <a:pt x="1237962" y="310409"/>
                </a:moveTo>
                <a:cubicBezTo>
                  <a:pt x="1378434" y="310409"/>
                  <a:pt x="1484302" y="335248"/>
                  <a:pt x="1555566" y="384927"/>
                </a:cubicBezTo>
                <a:cubicBezTo>
                  <a:pt x="1626830" y="434607"/>
                  <a:pt x="1669657" y="495592"/>
                  <a:pt x="1684046" y="567884"/>
                </a:cubicBezTo>
                <a:cubicBezTo>
                  <a:pt x="1698436" y="640175"/>
                  <a:pt x="1705631" y="789042"/>
                  <a:pt x="1705631" y="1014482"/>
                </a:cubicBezTo>
                <a:lnTo>
                  <a:pt x="1705631" y="1699026"/>
                </a:lnTo>
                <a:lnTo>
                  <a:pt x="1301688" y="1699026"/>
                </a:lnTo>
                <a:lnTo>
                  <a:pt x="1301688" y="1577484"/>
                </a:lnTo>
                <a:cubicBezTo>
                  <a:pt x="1276335" y="1626220"/>
                  <a:pt x="1243615" y="1662773"/>
                  <a:pt x="1203529" y="1687142"/>
                </a:cubicBezTo>
                <a:cubicBezTo>
                  <a:pt x="1163443" y="1711510"/>
                  <a:pt x="1115648" y="1723694"/>
                  <a:pt x="1060145" y="1723694"/>
                </a:cubicBezTo>
                <a:cubicBezTo>
                  <a:pt x="987511" y="1723694"/>
                  <a:pt x="920872" y="1703309"/>
                  <a:pt x="860229" y="1662538"/>
                </a:cubicBezTo>
                <a:cubicBezTo>
                  <a:pt x="799586" y="1621767"/>
                  <a:pt x="769265" y="1532515"/>
                  <a:pt x="769265" y="1394784"/>
                </a:cubicBezTo>
                <a:lnTo>
                  <a:pt x="769265" y="1282749"/>
                </a:lnTo>
                <a:cubicBezTo>
                  <a:pt x="769265" y="1180650"/>
                  <a:pt x="785368" y="1111099"/>
                  <a:pt x="817573" y="1074097"/>
                </a:cubicBezTo>
                <a:cubicBezTo>
                  <a:pt x="849779" y="1037095"/>
                  <a:pt x="929609" y="993925"/>
                  <a:pt x="1057061" y="944589"/>
                </a:cubicBezTo>
                <a:cubicBezTo>
                  <a:pt x="1193422" y="891141"/>
                  <a:pt x="1266399" y="855166"/>
                  <a:pt x="1275992" y="836665"/>
                </a:cubicBezTo>
                <a:cubicBezTo>
                  <a:pt x="1285585" y="818164"/>
                  <a:pt x="1290382" y="780476"/>
                  <a:pt x="1290382" y="723602"/>
                </a:cubicBezTo>
                <a:cubicBezTo>
                  <a:pt x="1290382" y="652338"/>
                  <a:pt x="1285072" y="605914"/>
                  <a:pt x="1274451" y="584329"/>
                </a:cubicBezTo>
                <a:cubicBezTo>
                  <a:pt x="1263829" y="562745"/>
                  <a:pt x="1246185" y="551952"/>
                  <a:pt x="1221516" y="551952"/>
                </a:cubicBezTo>
                <a:cubicBezTo>
                  <a:pt x="1193422" y="551952"/>
                  <a:pt x="1175949" y="561031"/>
                  <a:pt x="1169097" y="579190"/>
                </a:cubicBezTo>
                <a:cubicBezTo>
                  <a:pt x="1162244" y="597349"/>
                  <a:pt x="1158818" y="644458"/>
                  <a:pt x="1158818" y="720519"/>
                </a:cubicBezTo>
                <a:lnTo>
                  <a:pt x="1158818" y="863389"/>
                </a:lnTo>
                <a:lnTo>
                  <a:pt x="769265" y="863389"/>
                </a:lnTo>
                <a:lnTo>
                  <a:pt x="769265" y="771911"/>
                </a:lnTo>
                <a:cubicBezTo>
                  <a:pt x="769265" y="666385"/>
                  <a:pt x="781428" y="585014"/>
                  <a:pt x="805754" y="527798"/>
                </a:cubicBezTo>
                <a:cubicBezTo>
                  <a:pt x="830079" y="470581"/>
                  <a:pt x="878902" y="420045"/>
                  <a:pt x="952221" y="376191"/>
                </a:cubicBezTo>
                <a:cubicBezTo>
                  <a:pt x="1025541" y="332336"/>
                  <a:pt x="1120788" y="310409"/>
                  <a:pt x="1237962" y="310409"/>
                </a:cubicBezTo>
                <a:close/>
                <a:moveTo>
                  <a:pt x="6038576" y="153149"/>
                </a:moveTo>
                <a:lnTo>
                  <a:pt x="6454852" y="153149"/>
                </a:lnTo>
                <a:lnTo>
                  <a:pt x="6454852" y="367968"/>
                </a:lnTo>
                <a:lnTo>
                  <a:pt x="6566887" y="367968"/>
                </a:lnTo>
                <a:lnTo>
                  <a:pt x="6566887" y="583815"/>
                </a:lnTo>
                <a:lnTo>
                  <a:pt x="6454852" y="583815"/>
                </a:lnTo>
                <a:lnTo>
                  <a:pt x="6454852" y="1313585"/>
                </a:lnTo>
                <a:cubicBezTo>
                  <a:pt x="6454852" y="1403350"/>
                  <a:pt x="6459478" y="1453371"/>
                  <a:pt x="6468728" y="1463650"/>
                </a:cubicBezTo>
                <a:cubicBezTo>
                  <a:pt x="6477978" y="1473928"/>
                  <a:pt x="6516523" y="1479068"/>
                  <a:pt x="6584360" y="1479068"/>
                </a:cubicBezTo>
                <a:lnTo>
                  <a:pt x="6584360" y="1699026"/>
                </a:lnTo>
                <a:lnTo>
                  <a:pt x="6416822" y="1699026"/>
                </a:lnTo>
                <a:cubicBezTo>
                  <a:pt x="6322261" y="1699026"/>
                  <a:pt x="6254765" y="1695086"/>
                  <a:pt x="6214337" y="1687206"/>
                </a:cubicBezTo>
                <a:cubicBezTo>
                  <a:pt x="6173909" y="1679326"/>
                  <a:pt x="6138276" y="1661167"/>
                  <a:pt x="6107441" y="1632730"/>
                </a:cubicBezTo>
                <a:cubicBezTo>
                  <a:pt x="6076606" y="1604293"/>
                  <a:pt x="6057419" y="1571745"/>
                  <a:pt x="6049882" y="1535085"/>
                </a:cubicBezTo>
                <a:cubicBezTo>
                  <a:pt x="6042344" y="1498425"/>
                  <a:pt x="6038576" y="1412258"/>
                  <a:pt x="6038576" y="1276582"/>
                </a:cubicBezTo>
                <a:lnTo>
                  <a:pt x="6038576" y="583815"/>
                </a:lnTo>
                <a:lnTo>
                  <a:pt x="5949153" y="583815"/>
                </a:lnTo>
                <a:lnTo>
                  <a:pt x="5949153" y="367968"/>
                </a:lnTo>
                <a:lnTo>
                  <a:pt x="6038576" y="367968"/>
                </a:lnTo>
                <a:close/>
                <a:moveTo>
                  <a:pt x="5435966" y="34947"/>
                </a:moveTo>
                <a:lnTo>
                  <a:pt x="5863549" y="34947"/>
                </a:lnTo>
                <a:lnTo>
                  <a:pt x="5863549" y="251821"/>
                </a:lnTo>
                <a:lnTo>
                  <a:pt x="5435966" y="251821"/>
                </a:lnTo>
                <a:close/>
                <a:moveTo>
                  <a:pt x="0" y="34947"/>
                </a:moveTo>
                <a:lnTo>
                  <a:pt x="432723" y="34947"/>
                </a:lnTo>
                <a:lnTo>
                  <a:pt x="432723" y="1366005"/>
                </a:lnTo>
                <a:lnTo>
                  <a:pt x="695851" y="1366005"/>
                </a:lnTo>
                <a:lnTo>
                  <a:pt x="695851" y="1699026"/>
                </a:lnTo>
                <a:lnTo>
                  <a:pt x="0" y="1699026"/>
                </a:lnTo>
                <a:close/>
                <a:moveTo>
                  <a:pt x="2730712" y="0"/>
                </a:moveTo>
                <a:cubicBezTo>
                  <a:pt x="2858165" y="0"/>
                  <a:pt x="2963348" y="24636"/>
                  <a:pt x="3046261" y="73908"/>
                </a:cubicBezTo>
                <a:cubicBezTo>
                  <a:pt x="3129174" y="123180"/>
                  <a:pt x="3183649" y="184597"/>
                  <a:pt x="3209688" y="258157"/>
                </a:cubicBezTo>
                <a:cubicBezTo>
                  <a:pt x="3235727" y="331718"/>
                  <a:pt x="3248746" y="446165"/>
                  <a:pt x="3248746" y="601497"/>
                </a:cubicBezTo>
                <a:lnTo>
                  <a:pt x="3248746" y="759577"/>
                </a:lnTo>
                <a:lnTo>
                  <a:pt x="2816024" y="759577"/>
                </a:lnTo>
                <a:lnTo>
                  <a:pt x="2816024" y="470351"/>
                </a:lnTo>
                <a:cubicBezTo>
                  <a:pt x="2816024" y="386250"/>
                  <a:pt x="2811398" y="333771"/>
                  <a:pt x="2802148" y="312914"/>
                </a:cubicBezTo>
                <a:cubicBezTo>
                  <a:pt x="2792897" y="292058"/>
                  <a:pt x="2772512" y="281629"/>
                  <a:pt x="2740991" y="281629"/>
                </a:cubicBezTo>
                <a:cubicBezTo>
                  <a:pt x="2705359" y="281629"/>
                  <a:pt x="2682746" y="294306"/>
                  <a:pt x="2673153" y="319659"/>
                </a:cubicBezTo>
                <a:cubicBezTo>
                  <a:pt x="2663560" y="345013"/>
                  <a:pt x="2658763" y="399831"/>
                  <a:pt x="2658763" y="484114"/>
                </a:cubicBezTo>
                <a:lnTo>
                  <a:pt x="2658763" y="1257053"/>
                </a:lnTo>
                <a:cubicBezTo>
                  <a:pt x="2658763" y="1337910"/>
                  <a:pt x="2663560" y="1390673"/>
                  <a:pt x="2673153" y="1415341"/>
                </a:cubicBezTo>
                <a:cubicBezTo>
                  <a:pt x="2682746" y="1440009"/>
                  <a:pt x="2704331" y="1452344"/>
                  <a:pt x="2737907" y="1452344"/>
                </a:cubicBezTo>
                <a:cubicBezTo>
                  <a:pt x="2770113" y="1452344"/>
                  <a:pt x="2791184" y="1439980"/>
                  <a:pt x="2801120" y="1415253"/>
                </a:cubicBezTo>
                <a:cubicBezTo>
                  <a:pt x="2811056" y="1390526"/>
                  <a:pt x="2816024" y="1332482"/>
                  <a:pt x="2816024" y="1241122"/>
                </a:cubicBezTo>
                <a:lnTo>
                  <a:pt x="2816024" y="1031955"/>
                </a:lnTo>
                <a:lnTo>
                  <a:pt x="3248746" y="1031955"/>
                </a:lnTo>
                <a:lnTo>
                  <a:pt x="3248746" y="1096806"/>
                </a:lnTo>
                <a:cubicBezTo>
                  <a:pt x="3248746" y="1269045"/>
                  <a:pt x="3236583" y="1391192"/>
                  <a:pt x="3212258" y="1463248"/>
                </a:cubicBezTo>
                <a:cubicBezTo>
                  <a:pt x="3187932" y="1535305"/>
                  <a:pt x="3134141" y="1598439"/>
                  <a:pt x="3050886" y="1652653"/>
                </a:cubicBezTo>
                <a:cubicBezTo>
                  <a:pt x="2967631" y="1706866"/>
                  <a:pt x="2865018" y="1733973"/>
                  <a:pt x="2743047" y="1733973"/>
                </a:cubicBezTo>
                <a:cubicBezTo>
                  <a:pt x="2616279" y="1733973"/>
                  <a:pt x="2511782" y="1711018"/>
                  <a:pt x="2429554" y="1665107"/>
                </a:cubicBezTo>
                <a:cubicBezTo>
                  <a:pt x="2347327" y="1619197"/>
                  <a:pt x="2292851" y="1555642"/>
                  <a:pt x="2266127" y="1474442"/>
                </a:cubicBezTo>
                <a:cubicBezTo>
                  <a:pt x="2239403" y="1393243"/>
                  <a:pt x="2226041" y="1271100"/>
                  <a:pt x="2226041" y="1108016"/>
                </a:cubicBezTo>
                <a:lnTo>
                  <a:pt x="2226041" y="621846"/>
                </a:lnTo>
                <a:cubicBezTo>
                  <a:pt x="2226041" y="501930"/>
                  <a:pt x="2230152" y="411994"/>
                  <a:pt x="2238375" y="352036"/>
                </a:cubicBezTo>
                <a:cubicBezTo>
                  <a:pt x="2246598" y="292079"/>
                  <a:pt x="2271095" y="234348"/>
                  <a:pt x="2311866" y="178845"/>
                </a:cubicBezTo>
                <a:cubicBezTo>
                  <a:pt x="2352637" y="123341"/>
                  <a:pt x="2409169" y="79658"/>
                  <a:pt x="2481460" y="47794"/>
                </a:cubicBezTo>
                <a:cubicBezTo>
                  <a:pt x="2553752" y="15931"/>
                  <a:pt x="2636836" y="0"/>
                  <a:pt x="2730712" y="0"/>
                </a:cubicBezTo>
                <a:close/>
              </a:path>
            </a:pathLst>
          </a:custGeom>
          <a:effectLst/>
          <a:scene3d>
            <a:camera prst="orthographicFront"/>
            <a:lightRig rig="soft" dir="t"/>
          </a:scene3d>
          <a:sp3d prstMaterial="plastic">
            <a:bevelT w="82550" h="95250"/>
          </a:sp3d>
        </p:spPr>
      </p:pic>
    </p:spTree>
    <p:extLst>
      <p:ext uri="{BB962C8B-B14F-4D97-AF65-F5344CB8AC3E}">
        <p14:creationId xmlns:p14="http://schemas.microsoft.com/office/powerpoint/2010/main" val="36701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bre 16"/>
          <p:cNvSpPr/>
          <p:nvPr/>
        </p:nvSpPr>
        <p:spPr>
          <a:xfrm>
            <a:off x="1683394" y="2734812"/>
            <a:ext cx="8726070" cy="1786154"/>
          </a:xfrm>
          <a:custGeom>
            <a:avLst/>
            <a:gdLst>
              <a:gd name="connsiteX0" fmla="*/ 7045912 w 7654899"/>
              <a:gd name="connsiteY0" fmla="*/ 952534 h 1560115"/>
              <a:gd name="connsiteX1" fmla="*/ 7045912 w 7654899"/>
              <a:gd name="connsiteY1" fmla="*/ 1001384 h 1560115"/>
              <a:gd name="connsiteX2" fmla="*/ 7027500 w 7654899"/>
              <a:gd name="connsiteY2" fmla="*/ 1094198 h 1560115"/>
              <a:gd name="connsiteX3" fmla="*/ 6965122 w 7654899"/>
              <a:gd name="connsiteY3" fmla="*/ 1154697 h 1560115"/>
              <a:gd name="connsiteX4" fmla="*/ 6870053 w 7654899"/>
              <a:gd name="connsiteY4" fmla="*/ 1179498 h 1560115"/>
              <a:gd name="connsiteX5" fmla="*/ 6796026 w 7654899"/>
              <a:gd name="connsiteY5" fmla="*/ 1156576 h 1560115"/>
              <a:gd name="connsiteX6" fmla="*/ 6770850 w 7654899"/>
              <a:gd name="connsiteY6" fmla="*/ 1097580 h 1560115"/>
              <a:gd name="connsiteX7" fmla="*/ 6796402 w 7654899"/>
              <a:gd name="connsiteY7" fmla="*/ 1041215 h 1560115"/>
              <a:gd name="connsiteX8" fmla="*/ 6914394 w 7654899"/>
              <a:gd name="connsiteY8" fmla="*/ 992366 h 1560115"/>
              <a:gd name="connsiteX9" fmla="*/ 7045912 w 7654899"/>
              <a:gd name="connsiteY9" fmla="*/ 952534 h 1560115"/>
              <a:gd name="connsiteX10" fmla="*/ 4569900 w 7654899"/>
              <a:gd name="connsiteY10" fmla="*/ 952534 h 1560115"/>
              <a:gd name="connsiteX11" fmla="*/ 4569900 w 7654899"/>
              <a:gd name="connsiteY11" fmla="*/ 1001384 h 1560115"/>
              <a:gd name="connsiteX12" fmla="*/ 4551487 w 7654899"/>
              <a:gd name="connsiteY12" fmla="*/ 1094198 h 1560115"/>
              <a:gd name="connsiteX13" fmla="*/ 4489110 w 7654899"/>
              <a:gd name="connsiteY13" fmla="*/ 1154697 h 1560115"/>
              <a:gd name="connsiteX14" fmla="*/ 4394040 w 7654899"/>
              <a:gd name="connsiteY14" fmla="*/ 1179498 h 1560115"/>
              <a:gd name="connsiteX15" fmla="*/ 4320015 w 7654899"/>
              <a:gd name="connsiteY15" fmla="*/ 1156576 h 1560115"/>
              <a:gd name="connsiteX16" fmla="*/ 4294838 w 7654899"/>
              <a:gd name="connsiteY16" fmla="*/ 1097580 h 1560115"/>
              <a:gd name="connsiteX17" fmla="*/ 4320391 w 7654899"/>
              <a:gd name="connsiteY17" fmla="*/ 1041215 h 1560115"/>
              <a:gd name="connsiteX18" fmla="*/ 4438381 w 7654899"/>
              <a:gd name="connsiteY18" fmla="*/ 992366 h 1560115"/>
              <a:gd name="connsiteX19" fmla="*/ 4569900 w 7654899"/>
              <a:gd name="connsiteY19" fmla="*/ 952534 h 1560115"/>
              <a:gd name="connsiteX20" fmla="*/ 1826210 w 7654899"/>
              <a:gd name="connsiteY20" fmla="*/ 952534 h 1560115"/>
              <a:gd name="connsiteX21" fmla="*/ 1826210 w 7654899"/>
              <a:gd name="connsiteY21" fmla="*/ 1001384 h 1560115"/>
              <a:gd name="connsiteX22" fmla="*/ 1807797 w 7654899"/>
              <a:gd name="connsiteY22" fmla="*/ 1094198 h 1560115"/>
              <a:gd name="connsiteX23" fmla="*/ 1745419 w 7654899"/>
              <a:gd name="connsiteY23" fmla="*/ 1154697 h 1560115"/>
              <a:gd name="connsiteX24" fmla="*/ 1650350 w 7654899"/>
              <a:gd name="connsiteY24" fmla="*/ 1179498 h 1560115"/>
              <a:gd name="connsiteX25" fmla="*/ 1576324 w 7654899"/>
              <a:gd name="connsiteY25" fmla="*/ 1156576 h 1560115"/>
              <a:gd name="connsiteX26" fmla="*/ 1551148 w 7654899"/>
              <a:gd name="connsiteY26" fmla="*/ 1097580 h 1560115"/>
              <a:gd name="connsiteX27" fmla="*/ 1576700 w 7654899"/>
              <a:gd name="connsiteY27" fmla="*/ 1041215 h 1560115"/>
              <a:gd name="connsiteX28" fmla="*/ 1694691 w 7654899"/>
              <a:gd name="connsiteY28" fmla="*/ 992366 h 1560115"/>
              <a:gd name="connsiteX29" fmla="*/ 1826210 w 7654899"/>
              <a:gd name="connsiteY29" fmla="*/ 952534 h 1560115"/>
              <a:gd name="connsiteX30" fmla="*/ 6002815 w 7654899"/>
              <a:gd name="connsiteY30" fmla="*/ 533178 h 1560115"/>
              <a:gd name="connsiteX31" fmla="*/ 6002815 w 7654899"/>
              <a:gd name="connsiteY31" fmla="*/ 1331308 h 1560115"/>
              <a:gd name="connsiteX32" fmla="*/ 6308690 w 7654899"/>
              <a:gd name="connsiteY32" fmla="*/ 1331308 h 1560115"/>
              <a:gd name="connsiteX33" fmla="*/ 6308690 w 7654899"/>
              <a:gd name="connsiteY33" fmla="*/ 533178 h 1560115"/>
              <a:gd name="connsiteX34" fmla="*/ 6900866 w 7654899"/>
              <a:gd name="connsiteY34" fmla="*/ 515141 h 1560115"/>
              <a:gd name="connsiteX35" fmla="*/ 6741540 w 7654899"/>
              <a:gd name="connsiteY35" fmla="*/ 527917 h 1560115"/>
              <a:gd name="connsiteX36" fmla="*/ 6625804 w 7654899"/>
              <a:gd name="connsiteY36" fmla="*/ 563991 h 1560115"/>
              <a:gd name="connsiteX37" fmla="*/ 6535996 w 7654899"/>
              <a:gd name="connsiteY37" fmla="*/ 640271 h 1560115"/>
              <a:gd name="connsiteX38" fmla="*/ 6488273 w 7654899"/>
              <a:gd name="connsiteY38" fmla="*/ 760893 h 1560115"/>
              <a:gd name="connsiteX39" fmla="*/ 6780621 w 7654899"/>
              <a:gd name="connsiteY39" fmla="*/ 791706 h 1560115"/>
              <a:gd name="connsiteX40" fmla="*/ 6827966 w 7654899"/>
              <a:gd name="connsiteY40" fmla="*/ 721062 h 1560115"/>
              <a:gd name="connsiteX41" fmla="*/ 6940696 w 7654899"/>
              <a:gd name="connsiteY41" fmla="*/ 697012 h 1560115"/>
              <a:gd name="connsiteX42" fmla="*/ 7022614 w 7654899"/>
              <a:gd name="connsiteY42" fmla="*/ 719558 h 1560115"/>
              <a:gd name="connsiteX43" fmla="*/ 7045912 w 7654899"/>
              <a:gd name="connsiteY43" fmla="*/ 798470 h 1560115"/>
              <a:gd name="connsiteX44" fmla="*/ 6937692 w 7654899"/>
              <a:gd name="connsiteY44" fmla="*/ 834920 h 1560115"/>
              <a:gd name="connsiteX45" fmla="*/ 6714485 w 7654899"/>
              <a:gd name="connsiteY45" fmla="*/ 883393 h 1560115"/>
              <a:gd name="connsiteX46" fmla="*/ 6517583 w 7654899"/>
              <a:gd name="connsiteY46" fmla="*/ 970572 h 1560115"/>
              <a:gd name="connsiteX47" fmla="*/ 6464224 w 7654899"/>
              <a:gd name="connsiteY47" fmla="*/ 1120126 h 1560115"/>
              <a:gd name="connsiteX48" fmla="*/ 6538250 w 7654899"/>
              <a:gd name="connsiteY48" fmla="*/ 1283209 h 1560115"/>
              <a:gd name="connsiteX49" fmla="*/ 6755068 w 7654899"/>
              <a:gd name="connsiteY49" fmla="*/ 1349344 h 1560115"/>
              <a:gd name="connsiteX50" fmla="*/ 6943704 w 7654899"/>
              <a:gd name="connsiteY50" fmla="*/ 1316277 h 1560115"/>
              <a:gd name="connsiteX51" fmla="*/ 7063198 w 7654899"/>
              <a:gd name="connsiteY51" fmla="*/ 1233608 h 1560115"/>
              <a:gd name="connsiteX52" fmla="*/ 7073718 w 7654899"/>
              <a:gd name="connsiteY52" fmla="*/ 1284337 h 1560115"/>
              <a:gd name="connsiteX53" fmla="*/ 7096266 w 7654899"/>
              <a:gd name="connsiteY53" fmla="*/ 1331308 h 1560115"/>
              <a:gd name="connsiteX54" fmla="*/ 7383351 w 7654899"/>
              <a:gd name="connsiteY54" fmla="*/ 1331308 h 1560115"/>
              <a:gd name="connsiteX55" fmla="*/ 7352162 w 7654899"/>
              <a:gd name="connsiteY55" fmla="*/ 1249766 h 1560115"/>
              <a:gd name="connsiteX56" fmla="*/ 7345022 w 7654899"/>
              <a:gd name="connsiteY56" fmla="*/ 1161461 h 1560115"/>
              <a:gd name="connsiteX57" fmla="*/ 7345022 w 7654899"/>
              <a:gd name="connsiteY57" fmla="*/ 808991 h 1560115"/>
              <a:gd name="connsiteX58" fmla="*/ 7322478 w 7654899"/>
              <a:gd name="connsiteY58" fmla="*/ 690625 h 1560115"/>
              <a:gd name="connsiteX59" fmla="*/ 7260851 w 7654899"/>
              <a:gd name="connsiteY59" fmla="*/ 594804 h 1560115"/>
              <a:gd name="connsiteX60" fmla="*/ 7121818 w 7654899"/>
              <a:gd name="connsiteY60" fmla="*/ 530548 h 1560115"/>
              <a:gd name="connsiteX61" fmla="*/ 6900866 w 7654899"/>
              <a:gd name="connsiteY61" fmla="*/ 515141 h 1560115"/>
              <a:gd name="connsiteX62" fmla="*/ 5422173 w 7654899"/>
              <a:gd name="connsiteY62" fmla="*/ 515141 h 1560115"/>
              <a:gd name="connsiteX63" fmla="*/ 5206483 w 7654899"/>
              <a:gd name="connsiteY63" fmla="*/ 543295 h 1560115"/>
              <a:gd name="connsiteX64" fmla="*/ 5080225 w 7654899"/>
              <a:gd name="connsiteY64" fmla="*/ 628505 h 1560115"/>
              <a:gd name="connsiteX65" fmla="*/ 5034381 w 7654899"/>
              <a:gd name="connsiteY65" fmla="*/ 764404 h 1560115"/>
              <a:gd name="connsiteX66" fmla="*/ 5076843 w 7654899"/>
              <a:gd name="connsiteY66" fmla="*/ 892787 h 1560115"/>
              <a:gd name="connsiteX67" fmla="*/ 5181306 w 7654899"/>
              <a:gd name="connsiteY67" fmla="*/ 972743 h 1560115"/>
              <a:gd name="connsiteX68" fmla="*/ 5402633 w 7654899"/>
              <a:gd name="connsiteY68" fmla="*/ 1024165 h 1560115"/>
              <a:gd name="connsiteX69" fmla="*/ 5534152 w 7654899"/>
              <a:gd name="connsiteY69" fmla="*/ 1055683 h 1560115"/>
              <a:gd name="connsiteX70" fmla="*/ 5568723 w 7654899"/>
              <a:gd name="connsiteY70" fmla="*/ 1106716 h 1560115"/>
              <a:gd name="connsiteX71" fmla="*/ 5542419 w 7654899"/>
              <a:gd name="connsiteY71" fmla="*/ 1155484 h 1560115"/>
              <a:gd name="connsiteX72" fmla="*/ 5446973 w 7654899"/>
              <a:gd name="connsiteY72" fmla="*/ 1181753 h 1560115"/>
              <a:gd name="connsiteX73" fmla="*/ 5356790 w 7654899"/>
              <a:gd name="connsiteY73" fmla="*/ 1158455 h 1560115"/>
              <a:gd name="connsiteX74" fmla="*/ 5304182 w 7654899"/>
              <a:gd name="connsiteY74" fmla="*/ 1081047 h 1560115"/>
              <a:gd name="connsiteX75" fmla="*/ 5000562 w 7654899"/>
              <a:gd name="connsiteY75" fmla="*/ 1109606 h 1560115"/>
              <a:gd name="connsiteX76" fmla="*/ 5119680 w 7654899"/>
              <a:gd name="connsiteY76" fmla="*/ 1286967 h 1560115"/>
              <a:gd name="connsiteX77" fmla="*/ 5431191 w 7654899"/>
              <a:gd name="connsiteY77" fmla="*/ 1349344 h 1560115"/>
              <a:gd name="connsiteX78" fmla="*/ 5675816 w 7654899"/>
              <a:gd name="connsiteY78" fmla="*/ 1310682 h 1560115"/>
              <a:gd name="connsiteX79" fmla="*/ 5807335 w 7654899"/>
              <a:gd name="connsiteY79" fmla="*/ 1206700 h 1560115"/>
              <a:gd name="connsiteX80" fmla="*/ 5849045 w 7654899"/>
              <a:gd name="connsiteY80" fmla="*/ 1072310 h 1560115"/>
              <a:gd name="connsiteX81" fmla="*/ 5809589 w 7654899"/>
              <a:gd name="connsiteY81" fmla="*/ 946933 h 1560115"/>
              <a:gd name="connsiteX82" fmla="*/ 5695731 w 7654899"/>
              <a:gd name="connsiteY82" fmla="*/ 859091 h 1560115"/>
              <a:gd name="connsiteX83" fmla="*/ 5468768 w 7654899"/>
              <a:gd name="connsiteY83" fmla="*/ 811046 h 1560115"/>
              <a:gd name="connsiteX84" fmla="*/ 5338001 w 7654899"/>
              <a:gd name="connsiteY84" fmla="*/ 784026 h 1560115"/>
              <a:gd name="connsiteX85" fmla="*/ 5307939 w 7654899"/>
              <a:gd name="connsiteY85" fmla="*/ 739756 h 1560115"/>
              <a:gd name="connsiteX86" fmla="*/ 5331613 w 7654899"/>
              <a:gd name="connsiteY86" fmla="*/ 695105 h 1560115"/>
              <a:gd name="connsiteX87" fmla="*/ 5407142 w 7654899"/>
              <a:gd name="connsiteY87" fmla="*/ 676721 h 1560115"/>
              <a:gd name="connsiteX88" fmla="*/ 5494320 w 7654899"/>
              <a:gd name="connsiteY88" fmla="*/ 700770 h 1560115"/>
              <a:gd name="connsiteX89" fmla="*/ 5531897 w 7654899"/>
              <a:gd name="connsiteY89" fmla="*/ 757135 h 1560115"/>
              <a:gd name="connsiteX90" fmla="*/ 5821989 w 7654899"/>
              <a:gd name="connsiteY90" fmla="*/ 728577 h 1560115"/>
              <a:gd name="connsiteX91" fmla="*/ 5746460 w 7654899"/>
              <a:gd name="connsiteY91" fmla="*/ 604574 h 1560115"/>
              <a:gd name="connsiteX92" fmla="*/ 5632978 w 7654899"/>
              <a:gd name="connsiteY92" fmla="*/ 536936 h 1560115"/>
              <a:gd name="connsiteX93" fmla="*/ 5422173 w 7654899"/>
              <a:gd name="connsiteY93" fmla="*/ 515141 h 1560115"/>
              <a:gd name="connsiteX94" fmla="*/ 4424853 w 7654899"/>
              <a:gd name="connsiteY94" fmla="*/ 515141 h 1560115"/>
              <a:gd name="connsiteX95" fmla="*/ 4265528 w 7654899"/>
              <a:gd name="connsiteY95" fmla="*/ 527917 h 1560115"/>
              <a:gd name="connsiteX96" fmla="*/ 4149792 w 7654899"/>
              <a:gd name="connsiteY96" fmla="*/ 563991 h 1560115"/>
              <a:gd name="connsiteX97" fmla="*/ 4059983 w 7654899"/>
              <a:gd name="connsiteY97" fmla="*/ 640271 h 1560115"/>
              <a:gd name="connsiteX98" fmla="*/ 4012261 w 7654899"/>
              <a:gd name="connsiteY98" fmla="*/ 760893 h 1560115"/>
              <a:gd name="connsiteX99" fmla="*/ 4304608 w 7654899"/>
              <a:gd name="connsiteY99" fmla="*/ 791706 h 1560115"/>
              <a:gd name="connsiteX100" fmla="*/ 4351955 w 7654899"/>
              <a:gd name="connsiteY100" fmla="*/ 721062 h 1560115"/>
              <a:gd name="connsiteX101" fmla="*/ 4464685 w 7654899"/>
              <a:gd name="connsiteY101" fmla="*/ 697012 h 1560115"/>
              <a:gd name="connsiteX102" fmla="*/ 4546603 w 7654899"/>
              <a:gd name="connsiteY102" fmla="*/ 719558 h 1560115"/>
              <a:gd name="connsiteX103" fmla="*/ 4569900 w 7654899"/>
              <a:gd name="connsiteY103" fmla="*/ 798470 h 1560115"/>
              <a:gd name="connsiteX104" fmla="*/ 4461679 w 7654899"/>
              <a:gd name="connsiteY104" fmla="*/ 834920 h 1560115"/>
              <a:gd name="connsiteX105" fmla="*/ 4238473 w 7654899"/>
              <a:gd name="connsiteY105" fmla="*/ 883393 h 1560115"/>
              <a:gd name="connsiteX106" fmla="*/ 4041571 w 7654899"/>
              <a:gd name="connsiteY106" fmla="*/ 970572 h 1560115"/>
              <a:gd name="connsiteX107" fmla="*/ 3988212 w 7654899"/>
              <a:gd name="connsiteY107" fmla="*/ 1120126 h 1560115"/>
              <a:gd name="connsiteX108" fmla="*/ 4062238 w 7654899"/>
              <a:gd name="connsiteY108" fmla="*/ 1283209 h 1560115"/>
              <a:gd name="connsiteX109" fmla="*/ 4279056 w 7654899"/>
              <a:gd name="connsiteY109" fmla="*/ 1349344 h 1560115"/>
              <a:gd name="connsiteX110" fmla="*/ 4467691 w 7654899"/>
              <a:gd name="connsiteY110" fmla="*/ 1316277 h 1560115"/>
              <a:gd name="connsiteX111" fmla="*/ 4587185 w 7654899"/>
              <a:gd name="connsiteY111" fmla="*/ 1233608 h 1560115"/>
              <a:gd name="connsiteX112" fmla="*/ 4597706 w 7654899"/>
              <a:gd name="connsiteY112" fmla="*/ 1284337 h 1560115"/>
              <a:gd name="connsiteX113" fmla="*/ 4620252 w 7654899"/>
              <a:gd name="connsiteY113" fmla="*/ 1331308 h 1560115"/>
              <a:gd name="connsiteX114" fmla="*/ 4907339 w 7654899"/>
              <a:gd name="connsiteY114" fmla="*/ 1331308 h 1560115"/>
              <a:gd name="connsiteX115" fmla="*/ 4876150 w 7654899"/>
              <a:gd name="connsiteY115" fmla="*/ 1249766 h 1560115"/>
              <a:gd name="connsiteX116" fmla="*/ 4869010 w 7654899"/>
              <a:gd name="connsiteY116" fmla="*/ 1161461 h 1560115"/>
              <a:gd name="connsiteX117" fmla="*/ 4869010 w 7654899"/>
              <a:gd name="connsiteY117" fmla="*/ 808991 h 1560115"/>
              <a:gd name="connsiteX118" fmla="*/ 4846465 w 7654899"/>
              <a:gd name="connsiteY118" fmla="*/ 690625 h 1560115"/>
              <a:gd name="connsiteX119" fmla="*/ 4784839 w 7654899"/>
              <a:gd name="connsiteY119" fmla="*/ 594804 h 1560115"/>
              <a:gd name="connsiteX120" fmla="*/ 4645805 w 7654899"/>
              <a:gd name="connsiteY120" fmla="*/ 530548 h 1560115"/>
              <a:gd name="connsiteX121" fmla="*/ 4424853 w 7654899"/>
              <a:gd name="connsiteY121" fmla="*/ 515141 h 1560115"/>
              <a:gd name="connsiteX122" fmla="*/ 2884403 w 7654899"/>
              <a:gd name="connsiteY122" fmla="*/ 515141 h 1560115"/>
              <a:gd name="connsiteX123" fmla="*/ 2725078 w 7654899"/>
              <a:gd name="connsiteY123" fmla="*/ 549336 h 1560115"/>
              <a:gd name="connsiteX124" fmla="*/ 2595814 w 7654899"/>
              <a:gd name="connsiteY124" fmla="*/ 663193 h 1560115"/>
              <a:gd name="connsiteX125" fmla="*/ 2595814 w 7654899"/>
              <a:gd name="connsiteY125" fmla="*/ 533178 h 1560115"/>
              <a:gd name="connsiteX126" fmla="*/ 2310982 w 7654899"/>
              <a:gd name="connsiteY126" fmla="*/ 533178 h 1560115"/>
              <a:gd name="connsiteX127" fmla="*/ 2310982 w 7654899"/>
              <a:gd name="connsiteY127" fmla="*/ 1331308 h 1560115"/>
              <a:gd name="connsiteX128" fmla="*/ 2616857 w 7654899"/>
              <a:gd name="connsiteY128" fmla="*/ 1331308 h 1560115"/>
              <a:gd name="connsiteX129" fmla="*/ 2616857 w 7654899"/>
              <a:gd name="connsiteY129" fmla="*/ 948025 h 1560115"/>
              <a:gd name="connsiteX130" fmla="*/ 2651427 w 7654899"/>
              <a:gd name="connsiteY130" fmla="*/ 796967 h 1560115"/>
              <a:gd name="connsiteX131" fmla="*/ 2741612 w 7654899"/>
              <a:gd name="connsiteY131" fmla="*/ 754881 h 1560115"/>
              <a:gd name="connsiteX132" fmla="*/ 2819771 w 7654899"/>
              <a:gd name="connsiteY132" fmla="*/ 786069 h 1560115"/>
              <a:gd name="connsiteX133" fmla="*/ 2847578 w 7654899"/>
              <a:gd name="connsiteY133" fmla="*/ 892411 h 1560115"/>
              <a:gd name="connsiteX134" fmla="*/ 2847578 w 7654899"/>
              <a:gd name="connsiteY134" fmla="*/ 1331308 h 1560115"/>
              <a:gd name="connsiteX135" fmla="*/ 3154955 w 7654899"/>
              <a:gd name="connsiteY135" fmla="*/ 1331308 h 1560115"/>
              <a:gd name="connsiteX136" fmla="*/ 3154955 w 7654899"/>
              <a:gd name="connsiteY136" fmla="*/ 824022 h 1560115"/>
              <a:gd name="connsiteX137" fmla="*/ 3083184 w 7654899"/>
              <a:gd name="connsiteY137" fmla="*/ 590670 h 1560115"/>
              <a:gd name="connsiteX138" fmla="*/ 2884403 w 7654899"/>
              <a:gd name="connsiteY138" fmla="*/ 515141 h 1560115"/>
              <a:gd name="connsiteX139" fmla="*/ 1681164 w 7654899"/>
              <a:gd name="connsiteY139" fmla="*/ 515141 h 1560115"/>
              <a:gd name="connsiteX140" fmla="*/ 1521838 w 7654899"/>
              <a:gd name="connsiteY140" fmla="*/ 527917 h 1560115"/>
              <a:gd name="connsiteX141" fmla="*/ 1406102 w 7654899"/>
              <a:gd name="connsiteY141" fmla="*/ 563991 h 1560115"/>
              <a:gd name="connsiteX142" fmla="*/ 1316293 w 7654899"/>
              <a:gd name="connsiteY142" fmla="*/ 640271 h 1560115"/>
              <a:gd name="connsiteX143" fmla="*/ 1268570 w 7654899"/>
              <a:gd name="connsiteY143" fmla="*/ 760893 h 1560115"/>
              <a:gd name="connsiteX144" fmla="*/ 1560918 w 7654899"/>
              <a:gd name="connsiteY144" fmla="*/ 791706 h 1560115"/>
              <a:gd name="connsiteX145" fmla="*/ 1608265 w 7654899"/>
              <a:gd name="connsiteY145" fmla="*/ 721062 h 1560115"/>
              <a:gd name="connsiteX146" fmla="*/ 1720995 w 7654899"/>
              <a:gd name="connsiteY146" fmla="*/ 697012 h 1560115"/>
              <a:gd name="connsiteX147" fmla="*/ 1802912 w 7654899"/>
              <a:gd name="connsiteY147" fmla="*/ 719558 h 1560115"/>
              <a:gd name="connsiteX148" fmla="*/ 1826210 w 7654899"/>
              <a:gd name="connsiteY148" fmla="*/ 798470 h 1560115"/>
              <a:gd name="connsiteX149" fmla="*/ 1717989 w 7654899"/>
              <a:gd name="connsiteY149" fmla="*/ 834920 h 1560115"/>
              <a:gd name="connsiteX150" fmla="*/ 1494783 w 7654899"/>
              <a:gd name="connsiteY150" fmla="*/ 883393 h 1560115"/>
              <a:gd name="connsiteX151" fmla="*/ 1297881 w 7654899"/>
              <a:gd name="connsiteY151" fmla="*/ 970572 h 1560115"/>
              <a:gd name="connsiteX152" fmla="*/ 1244522 w 7654899"/>
              <a:gd name="connsiteY152" fmla="*/ 1120126 h 1560115"/>
              <a:gd name="connsiteX153" fmla="*/ 1318548 w 7654899"/>
              <a:gd name="connsiteY153" fmla="*/ 1283209 h 1560115"/>
              <a:gd name="connsiteX154" fmla="*/ 1535366 w 7654899"/>
              <a:gd name="connsiteY154" fmla="*/ 1349344 h 1560115"/>
              <a:gd name="connsiteX155" fmla="*/ 1724001 w 7654899"/>
              <a:gd name="connsiteY155" fmla="*/ 1316277 h 1560115"/>
              <a:gd name="connsiteX156" fmla="*/ 1843495 w 7654899"/>
              <a:gd name="connsiteY156" fmla="*/ 1233608 h 1560115"/>
              <a:gd name="connsiteX157" fmla="*/ 1854016 w 7654899"/>
              <a:gd name="connsiteY157" fmla="*/ 1284337 h 1560115"/>
              <a:gd name="connsiteX158" fmla="*/ 1876563 w 7654899"/>
              <a:gd name="connsiteY158" fmla="*/ 1331308 h 1560115"/>
              <a:gd name="connsiteX159" fmla="*/ 2163649 w 7654899"/>
              <a:gd name="connsiteY159" fmla="*/ 1331308 h 1560115"/>
              <a:gd name="connsiteX160" fmla="*/ 2132460 w 7654899"/>
              <a:gd name="connsiteY160" fmla="*/ 1249766 h 1560115"/>
              <a:gd name="connsiteX161" fmla="*/ 2125321 w 7654899"/>
              <a:gd name="connsiteY161" fmla="*/ 1161461 h 1560115"/>
              <a:gd name="connsiteX162" fmla="*/ 2125321 w 7654899"/>
              <a:gd name="connsiteY162" fmla="*/ 808991 h 1560115"/>
              <a:gd name="connsiteX163" fmla="*/ 2102774 w 7654899"/>
              <a:gd name="connsiteY163" fmla="*/ 690625 h 1560115"/>
              <a:gd name="connsiteX164" fmla="*/ 2041149 w 7654899"/>
              <a:gd name="connsiteY164" fmla="*/ 594804 h 1560115"/>
              <a:gd name="connsiteX165" fmla="*/ 1902115 w 7654899"/>
              <a:gd name="connsiteY165" fmla="*/ 530548 h 1560115"/>
              <a:gd name="connsiteX166" fmla="*/ 1681164 w 7654899"/>
              <a:gd name="connsiteY166" fmla="*/ 515141 h 1560115"/>
              <a:gd name="connsiteX167" fmla="*/ 3708870 w 7654899"/>
              <a:gd name="connsiteY167" fmla="*/ 229558 h 1560115"/>
              <a:gd name="connsiteX168" fmla="*/ 3402243 w 7654899"/>
              <a:gd name="connsiteY168" fmla="*/ 386629 h 1560115"/>
              <a:gd name="connsiteX169" fmla="*/ 3402243 w 7654899"/>
              <a:gd name="connsiteY169" fmla="*/ 533178 h 1560115"/>
              <a:gd name="connsiteX170" fmla="*/ 3289513 w 7654899"/>
              <a:gd name="connsiteY170" fmla="*/ 533178 h 1560115"/>
              <a:gd name="connsiteX171" fmla="*/ 3289513 w 7654899"/>
              <a:gd name="connsiteY171" fmla="*/ 757135 h 1560115"/>
              <a:gd name="connsiteX172" fmla="*/ 3402243 w 7654899"/>
              <a:gd name="connsiteY172" fmla="*/ 757135 h 1560115"/>
              <a:gd name="connsiteX173" fmla="*/ 3402243 w 7654899"/>
              <a:gd name="connsiteY173" fmla="*/ 1037857 h 1560115"/>
              <a:gd name="connsiteX174" fmla="*/ 3428171 w 7654899"/>
              <a:gd name="connsiteY174" fmla="*/ 1231125 h 1560115"/>
              <a:gd name="connsiteX175" fmla="*/ 3508210 w 7654899"/>
              <a:gd name="connsiteY175" fmla="*/ 1320070 h 1560115"/>
              <a:gd name="connsiteX176" fmla="*/ 3676553 w 7654899"/>
              <a:gd name="connsiteY176" fmla="*/ 1349344 h 1560115"/>
              <a:gd name="connsiteX177" fmla="*/ 3888486 w 7654899"/>
              <a:gd name="connsiteY177" fmla="*/ 1324544 h 1560115"/>
              <a:gd name="connsiteX178" fmla="*/ 3865940 w 7654899"/>
              <a:gd name="connsiteY178" fmla="*/ 1113398 h 1560115"/>
              <a:gd name="connsiteX179" fmla="*/ 3771247 w 7654899"/>
              <a:gd name="connsiteY179" fmla="*/ 1132903 h 1560115"/>
              <a:gd name="connsiteX180" fmla="*/ 3718640 w 7654899"/>
              <a:gd name="connsiteY180" fmla="*/ 1107398 h 1560115"/>
              <a:gd name="connsiteX181" fmla="*/ 3708870 w 7654899"/>
              <a:gd name="connsiteY181" fmla="*/ 1039901 h 1560115"/>
              <a:gd name="connsiteX182" fmla="*/ 3708870 w 7654899"/>
              <a:gd name="connsiteY182" fmla="*/ 757135 h 1560115"/>
              <a:gd name="connsiteX183" fmla="*/ 3877213 w 7654899"/>
              <a:gd name="connsiteY183" fmla="*/ 757135 h 1560115"/>
              <a:gd name="connsiteX184" fmla="*/ 3877213 w 7654899"/>
              <a:gd name="connsiteY184" fmla="*/ 533178 h 1560115"/>
              <a:gd name="connsiteX185" fmla="*/ 3708870 w 7654899"/>
              <a:gd name="connsiteY185" fmla="*/ 533178 h 1560115"/>
              <a:gd name="connsiteX186" fmla="*/ 316833 w 7654899"/>
              <a:gd name="connsiteY186" fmla="*/ 229558 h 1560115"/>
              <a:gd name="connsiteX187" fmla="*/ 316833 w 7654899"/>
              <a:gd name="connsiteY187" fmla="*/ 1331308 h 1560115"/>
              <a:gd name="connsiteX188" fmla="*/ 658782 w 7654899"/>
              <a:gd name="connsiteY188" fmla="*/ 1331308 h 1560115"/>
              <a:gd name="connsiteX189" fmla="*/ 658782 w 7654899"/>
              <a:gd name="connsiteY189" fmla="*/ 881139 h 1560115"/>
              <a:gd name="connsiteX190" fmla="*/ 1085653 w 7654899"/>
              <a:gd name="connsiteY190" fmla="*/ 881139 h 1560115"/>
              <a:gd name="connsiteX191" fmla="*/ 1085653 w 7654899"/>
              <a:gd name="connsiteY191" fmla="*/ 658684 h 1560115"/>
              <a:gd name="connsiteX192" fmla="*/ 658782 w 7654899"/>
              <a:gd name="connsiteY192" fmla="*/ 658684 h 1560115"/>
              <a:gd name="connsiteX193" fmla="*/ 658782 w 7654899"/>
              <a:gd name="connsiteY193" fmla="*/ 466292 h 1560115"/>
              <a:gd name="connsiteX194" fmla="*/ 1158552 w 7654899"/>
              <a:gd name="connsiteY194" fmla="*/ 466292 h 1560115"/>
              <a:gd name="connsiteX195" fmla="*/ 1158552 w 7654899"/>
              <a:gd name="connsiteY195" fmla="*/ 229558 h 1560115"/>
              <a:gd name="connsiteX196" fmla="*/ 6147110 w 7654899"/>
              <a:gd name="connsiteY196" fmla="*/ 210769 h 1560115"/>
              <a:gd name="connsiteX197" fmla="*/ 6020852 w 7654899"/>
              <a:gd name="connsiteY197" fmla="*/ 435478 h 1560115"/>
              <a:gd name="connsiteX198" fmla="*/ 6167402 w 7654899"/>
              <a:gd name="connsiteY198" fmla="*/ 435478 h 1560115"/>
              <a:gd name="connsiteX199" fmla="*/ 6410146 w 7654899"/>
              <a:gd name="connsiteY199" fmla="*/ 210769 h 1560115"/>
              <a:gd name="connsiteX200" fmla="*/ 0 w 7654899"/>
              <a:gd name="connsiteY200" fmla="*/ 0 h 1560115"/>
              <a:gd name="connsiteX201" fmla="*/ 7654899 w 7654899"/>
              <a:gd name="connsiteY201" fmla="*/ 0 h 1560115"/>
              <a:gd name="connsiteX202" fmla="*/ 7654899 w 7654899"/>
              <a:gd name="connsiteY202" fmla="*/ 1560115 h 1560115"/>
              <a:gd name="connsiteX203" fmla="*/ 0 w 7654899"/>
              <a:gd name="connsiteY203" fmla="*/ 1560115 h 156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7654899" h="1560115">
                <a:moveTo>
                  <a:pt x="7045912" y="952534"/>
                </a:moveTo>
                <a:lnTo>
                  <a:pt x="7045912" y="1001384"/>
                </a:lnTo>
                <a:cubicBezTo>
                  <a:pt x="7045912" y="1039462"/>
                  <a:pt x="7039776" y="1070400"/>
                  <a:pt x="7027500" y="1094198"/>
                </a:cubicBezTo>
                <a:cubicBezTo>
                  <a:pt x="7015224" y="1117997"/>
                  <a:pt x="6994432" y="1138163"/>
                  <a:pt x="6965122" y="1154697"/>
                </a:cubicBezTo>
                <a:cubicBezTo>
                  <a:pt x="6935812" y="1171231"/>
                  <a:pt x="6904123" y="1179498"/>
                  <a:pt x="6870053" y="1179498"/>
                </a:cubicBezTo>
                <a:cubicBezTo>
                  <a:pt x="6837486" y="1179498"/>
                  <a:pt x="6812812" y="1171857"/>
                  <a:pt x="6796026" y="1156576"/>
                </a:cubicBezTo>
                <a:cubicBezTo>
                  <a:pt x="6779243" y="1141295"/>
                  <a:pt x="6770850" y="1121630"/>
                  <a:pt x="6770850" y="1097580"/>
                </a:cubicBezTo>
                <a:cubicBezTo>
                  <a:pt x="6770850" y="1076538"/>
                  <a:pt x="6779368" y="1057749"/>
                  <a:pt x="6796402" y="1041215"/>
                </a:cubicBezTo>
                <a:cubicBezTo>
                  <a:pt x="6812936" y="1025183"/>
                  <a:pt x="6852268" y="1008900"/>
                  <a:pt x="6914394" y="992366"/>
                </a:cubicBezTo>
                <a:cubicBezTo>
                  <a:pt x="6959988" y="980842"/>
                  <a:pt x="7003826" y="967565"/>
                  <a:pt x="7045912" y="952534"/>
                </a:cubicBezTo>
                <a:close/>
                <a:moveTo>
                  <a:pt x="4569900" y="952534"/>
                </a:moveTo>
                <a:lnTo>
                  <a:pt x="4569900" y="1001384"/>
                </a:lnTo>
                <a:cubicBezTo>
                  <a:pt x="4569900" y="1039462"/>
                  <a:pt x="4563763" y="1070400"/>
                  <a:pt x="4551487" y="1094198"/>
                </a:cubicBezTo>
                <a:cubicBezTo>
                  <a:pt x="4539212" y="1117997"/>
                  <a:pt x="4518420" y="1138163"/>
                  <a:pt x="4489110" y="1154697"/>
                </a:cubicBezTo>
                <a:cubicBezTo>
                  <a:pt x="4459800" y="1171231"/>
                  <a:pt x="4428110" y="1179498"/>
                  <a:pt x="4394040" y="1179498"/>
                </a:cubicBezTo>
                <a:cubicBezTo>
                  <a:pt x="4361474" y="1179498"/>
                  <a:pt x="4336799" y="1171857"/>
                  <a:pt x="4320015" y="1156576"/>
                </a:cubicBezTo>
                <a:cubicBezTo>
                  <a:pt x="4303231" y="1141295"/>
                  <a:pt x="4294838" y="1121630"/>
                  <a:pt x="4294838" y="1097580"/>
                </a:cubicBezTo>
                <a:cubicBezTo>
                  <a:pt x="4294838" y="1076538"/>
                  <a:pt x="4303356" y="1057749"/>
                  <a:pt x="4320391" y="1041215"/>
                </a:cubicBezTo>
                <a:cubicBezTo>
                  <a:pt x="4336924" y="1025183"/>
                  <a:pt x="4376254" y="1008900"/>
                  <a:pt x="4438381" y="992366"/>
                </a:cubicBezTo>
                <a:cubicBezTo>
                  <a:pt x="4483974" y="980842"/>
                  <a:pt x="4527814" y="967565"/>
                  <a:pt x="4569900" y="952534"/>
                </a:cubicBezTo>
                <a:close/>
                <a:moveTo>
                  <a:pt x="1826210" y="952534"/>
                </a:moveTo>
                <a:lnTo>
                  <a:pt x="1826210" y="1001384"/>
                </a:lnTo>
                <a:cubicBezTo>
                  <a:pt x="1826210" y="1039462"/>
                  <a:pt x="1820072" y="1070400"/>
                  <a:pt x="1807797" y="1094198"/>
                </a:cubicBezTo>
                <a:cubicBezTo>
                  <a:pt x="1795522" y="1117997"/>
                  <a:pt x="1774729" y="1138163"/>
                  <a:pt x="1745419" y="1154697"/>
                </a:cubicBezTo>
                <a:cubicBezTo>
                  <a:pt x="1716110" y="1171231"/>
                  <a:pt x="1684420" y="1179498"/>
                  <a:pt x="1650350" y="1179498"/>
                </a:cubicBezTo>
                <a:cubicBezTo>
                  <a:pt x="1617784" y="1179498"/>
                  <a:pt x="1593109" y="1171857"/>
                  <a:pt x="1576324" y="1156576"/>
                </a:cubicBezTo>
                <a:cubicBezTo>
                  <a:pt x="1559540" y="1141295"/>
                  <a:pt x="1551148" y="1121630"/>
                  <a:pt x="1551148" y="1097580"/>
                </a:cubicBezTo>
                <a:cubicBezTo>
                  <a:pt x="1551148" y="1076538"/>
                  <a:pt x="1559665" y="1057749"/>
                  <a:pt x="1576700" y="1041215"/>
                </a:cubicBezTo>
                <a:cubicBezTo>
                  <a:pt x="1593234" y="1025183"/>
                  <a:pt x="1632564" y="1008900"/>
                  <a:pt x="1694691" y="992366"/>
                </a:cubicBezTo>
                <a:cubicBezTo>
                  <a:pt x="1740284" y="980842"/>
                  <a:pt x="1784124" y="967565"/>
                  <a:pt x="1826210" y="952534"/>
                </a:cubicBezTo>
                <a:close/>
                <a:moveTo>
                  <a:pt x="6002815" y="533178"/>
                </a:moveTo>
                <a:lnTo>
                  <a:pt x="6002815" y="1331308"/>
                </a:lnTo>
                <a:lnTo>
                  <a:pt x="6308690" y="1331308"/>
                </a:lnTo>
                <a:lnTo>
                  <a:pt x="6308690" y="533178"/>
                </a:lnTo>
                <a:close/>
                <a:moveTo>
                  <a:pt x="6900866" y="515141"/>
                </a:moveTo>
                <a:cubicBezTo>
                  <a:pt x="6843750" y="515141"/>
                  <a:pt x="6790641" y="519400"/>
                  <a:pt x="6741540" y="527917"/>
                </a:cubicBezTo>
                <a:cubicBezTo>
                  <a:pt x="6692440" y="536435"/>
                  <a:pt x="6653862" y="548459"/>
                  <a:pt x="6625804" y="563991"/>
                </a:cubicBezTo>
                <a:cubicBezTo>
                  <a:pt x="6586724" y="585535"/>
                  <a:pt x="6556789" y="610962"/>
                  <a:pt x="6535996" y="640271"/>
                </a:cubicBezTo>
                <a:cubicBezTo>
                  <a:pt x="6515204" y="669582"/>
                  <a:pt x="6499296" y="709788"/>
                  <a:pt x="6488273" y="760893"/>
                </a:cubicBezTo>
                <a:lnTo>
                  <a:pt x="6780621" y="791706"/>
                </a:lnTo>
                <a:cubicBezTo>
                  <a:pt x="6792645" y="757135"/>
                  <a:pt x="6808426" y="733588"/>
                  <a:pt x="6827966" y="721062"/>
                </a:cubicBezTo>
                <a:cubicBezTo>
                  <a:pt x="6853018" y="705029"/>
                  <a:pt x="6890595" y="697012"/>
                  <a:pt x="6940696" y="697012"/>
                </a:cubicBezTo>
                <a:cubicBezTo>
                  <a:pt x="6979777" y="697012"/>
                  <a:pt x="7007084" y="704528"/>
                  <a:pt x="7022614" y="719558"/>
                </a:cubicBezTo>
                <a:cubicBezTo>
                  <a:pt x="7038146" y="734590"/>
                  <a:pt x="7045912" y="760893"/>
                  <a:pt x="7045912" y="798470"/>
                </a:cubicBezTo>
                <a:cubicBezTo>
                  <a:pt x="7007836" y="813500"/>
                  <a:pt x="6971762" y="825650"/>
                  <a:pt x="6937692" y="834920"/>
                </a:cubicBezTo>
                <a:cubicBezTo>
                  <a:pt x="6903622" y="844188"/>
                  <a:pt x="6829220" y="860346"/>
                  <a:pt x="6714485" y="883393"/>
                </a:cubicBezTo>
                <a:cubicBezTo>
                  <a:pt x="6618790" y="902432"/>
                  <a:pt x="6553156" y="931491"/>
                  <a:pt x="6517583" y="970572"/>
                </a:cubicBezTo>
                <a:cubicBezTo>
                  <a:pt x="6482010" y="1009651"/>
                  <a:pt x="6464224" y="1059503"/>
                  <a:pt x="6464224" y="1120126"/>
                </a:cubicBezTo>
                <a:cubicBezTo>
                  <a:pt x="6464224" y="1184759"/>
                  <a:pt x="6488900" y="1239120"/>
                  <a:pt x="6538250" y="1283209"/>
                </a:cubicBezTo>
                <a:cubicBezTo>
                  <a:pt x="6587602" y="1327299"/>
                  <a:pt x="6659874" y="1349344"/>
                  <a:pt x="6755068" y="1349344"/>
                </a:cubicBezTo>
                <a:cubicBezTo>
                  <a:pt x="6826715" y="1349344"/>
                  <a:pt x="6889593" y="1338322"/>
                  <a:pt x="6943704" y="1316277"/>
                </a:cubicBezTo>
                <a:cubicBezTo>
                  <a:pt x="6983284" y="1299743"/>
                  <a:pt x="7023116" y="1272187"/>
                  <a:pt x="7063198" y="1233608"/>
                </a:cubicBezTo>
                <a:cubicBezTo>
                  <a:pt x="7066705" y="1256656"/>
                  <a:pt x="7070212" y="1273565"/>
                  <a:pt x="7073718" y="1284337"/>
                </a:cubicBezTo>
                <a:cubicBezTo>
                  <a:pt x="7077226" y="1295109"/>
                  <a:pt x="7084742" y="1310765"/>
                  <a:pt x="7096266" y="1331308"/>
                </a:cubicBezTo>
                <a:lnTo>
                  <a:pt x="7383351" y="1331308"/>
                </a:lnTo>
                <a:cubicBezTo>
                  <a:pt x="7367318" y="1298241"/>
                  <a:pt x="7356923" y="1271060"/>
                  <a:pt x="7352162" y="1249766"/>
                </a:cubicBezTo>
                <a:cubicBezTo>
                  <a:pt x="7347404" y="1228472"/>
                  <a:pt x="7345022" y="1199038"/>
                  <a:pt x="7345022" y="1161461"/>
                </a:cubicBezTo>
                <a:lnTo>
                  <a:pt x="7345022" y="808991"/>
                </a:lnTo>
                <a:cubicBezTo>
                  <a:pt x="7345022" y="771415"/>
                  <a:pt x="7337508" y="731959"/>
                  <a:pt x="7322478" y="690625"/>
                </a:cubicBezTo>
                <a:cubicBezTo>
                  <a:pt x="7307446" y="649290"/>
                  <a:pt x="7286904" y="617350"/>
                  <a:pt x="7260851" y="594804"/>
                </a:cubicBezTo>
                <a:cubicBezTo>
                  <a:pt x="7223776" y="562238"/>
                  <a:pt x="7177431" y="540818"/>
                  <a:pt x="7121818" y="530548"/>
                </a:cubicBezTo>
                <a:cubicBezTo>
                  <a:pt x="7066204" y="520277"/>
                  <a:pt x="6992553" y="515141"/>
                  <a:pt x="6900866" y="515141"/>
                </a:cubicBezTo>
                <a:close/>
                <a:moveTo>
                  <a:pt x="5422173" y="515141"/>
                </a:moveTo>
                <a:cubicBezTo>
                  <a:pt x="5331989" y="515141"/>
                  <a:pt x="5260092" y="524526"/>
                  <a:pt x="5206483" y="543295"/>
                </a:cubicBezTo>
                <a:cubicBezTo>
                  <a:pt x="5152874" y="562064"/>
                  <a:pt x="5110787" y="590467"/>
                  <a:pt x="5080225" y="628505"/>
                </a:cubicBezTo>
                <a:cubicBezTo>
                  <a:pt x="5049663" y="666544"/>
                  <a:pt x="5034381" y="711843"/>
                  <a:pt x="5034381" y="764404"/>
                </a:cubicBezTo>
                <a:cubicBezTo>
                  <a:pt x="5034381" y="812455"/>
                  <a:pt x="5048535" y="855250"/>
                  <a:pt x="5076843" y="892787"/>
                </a:cubicBezTo>
                <a:cubicBezTo>
                  <a:pt x="5105151" y="930325"/>
                  <a:pt x="5139972" y="956977"/>
                  <a:pt x="5181306" y="972743"/>
                </a:cubicBezTo>
                <a:cubicBezTo>
                  <a:pt x="5222640" y="988510"/>
                  <a:pt x="5296416" y="1005651"/>
                  <a:pt x="5402633" y="1024165"/>
                </a:cubicBezTo>
                <a:cubicBezTo>
                  <a:pt x="5473779" y="1036675"/>
                  <a:pt x="5517618" y="1047181"/>
                  <a:pt x="5534152" y="1055683"/>
                </a:cubicBezTo>
                <a:cubicBezTo>
                  <a:pt x="5557199" y="1067691"/>
                  <a:pt x="5568723" y="1084703"/>
                  <a:pt x="5568723" y="1106716"/>
                </a:cubicBezTo>
                <a:cubicBezTo>
                  <a:pt x="5568723" y="1126225"/>
                  <a:pt x="5559955" y="1142481"/>
                  <a:pt x="5542419" y="1155484"/>
                </a:cubicBezTo>
                <a:cubicBezTo>
                  <a:pt x="5519872" y="1172996"/>
                  <a:pt x="5488058" y="1181753"/>
                  <a:pt x="5446973" y="1181753"/>
                </a:cubicBezTo>
                <a:cubicBezTo>
                  <a:pt x="5409397" y="1181753"/>
                  <a:pt x="5379336" y="1173987"/>
                  <a:pt x="5356790" y="1158455"/>
                </a:cubicBezTo>
                <a:cubicBezTo>
                  <a:pt x="5334243" y="1142923"/>
                  <a:pt x="5316708" y="1117120"/>
                  <a:pt x="5304182" y="1081047"/>
                </a:cubicBezTo>
                <a:lnTo>
                  <a:pt x="5000562" y="1109606"/>
                </a:lnTo>
                <a:cubicBezTo>
                  <a:pt x="5018098" y="1186261"/>
                  <a:pt x="5057804" y="1245382"/>
                  <a:pt x="5119680" y="1286967"/>
                </a:cubicBezTo>
                <a:cubicBezTo>
                  <a:pt x="5181557" y="1328552"/>
                  <a:pt x="5285394" y="1349344"/>
                  <a:pt x="5431191" y="1349344"/>
                </a:cubicBezTo>
                <a:cubicBezTo>
                  <a:pt x="5534402" y="1349344"/>
                  <a:pt x="5615944" y="1336457"/>
                  <a:pt x="5675816" y="1310682"/>
                </a:cubicBezTo>
                <a:cubicBezTo>
                  <a:pt x="5735688" y="1284907"/>
                  <a:pt x="5779528" y="1250246"/>
                  <a:pt x="5807335" y="1206700"/>
                </a:cubicBezTo>
                <a:cubicBezTo>
                  <a:pt x="5835141" y="1163154"/>
                  <a:pt x="5849045" y="1118358"/>
                  <a:pt x="5849045" y="1072310"/>
                </a:cubicBezTo>
                <a:cubicBezTo>
                  <a:pt x="5849045" y="1026764"/>
                  <a:pt x="5835893" y="984971"/>
                  <a:pt x="5809589" y="946933"/>
                </a:cubicBezTo>
                <a:cubicBezTo>
                  <a:pt x="5783286" y="908894"/>
                  <a:pt x="5745333" y="879614"/>
                  <a:pt x="5695731" y="859091"/>
                </a:cubicBezTo>
                <a:cubicBezTo>
                  <a:pt x="5646130" y="838569"/>
                  <a:pt x="5570476" y="822554"/>
                  <a:pt x="5468768" y="811046"/>
                </a:cubicBezTo>
                <a:cubicBezTo>
                  <a:pt x="5401632" y="803038"/>
                  <a:pt x="5358043" y="794031"/>
                  <a:pt x="5338001" y="784026"/>
                </a:cubicBezTo>
                <a:cubicBezTo>
                  <a:pt x="5317961" y="774021"/>
                  <a:pt x="5307939" y="759265"/>
                  <a:pt x="5307939" y="739756"/>
                </a:cubicBezTo>
                <a:cubicBezTo>
                  <a:pt x="5307939" y="722244"/>
                  <a:pt x="5315831" y="707360"/>
                  <a:pt x="5331613" y="695105"/>
                </a:cubicBezTo>
                <a:cubicBezTo>
                  <a:pt x="5347395" y="682849"/>
                  <a:pt x="5372572" y="676721"/>
                  <a:pt x="5407142" y="676721"/>
                </a:cubicBezTo>
                <a:cubicBezTo>
                  <a:pt x="5441212" y="676721"/>
                  <a:pt x="5470271" y="684738"/>
                  <a:pt x="5494320" y="700770"/>
                </a:cubicBezTo>
                <a:cubicBezTo>
                  <a:pt x="5511856" y="712795"/>
                  <a:pt x="5524382" y="731583"/>
                  <a:pt x="5531897" y="757135"/>
                </a:cubicBezTo>
                <a:lnTo>
                  <a:pt x="5821989" y="728577"/>
                </a:lnTo>
                <a:cubicBezTo>
                  <a:pt x="5801949" y="676470"/>
                  <a:pt x="5776772" y="635137"/>
                  <a:pt x="5746460" y="604574"/>
                </a:cubicBezTo>
                <a:cubicBezTo>
                  <a:pt x="5716149" y="574012"/>
                  <a:pt x="5678322" y="551466"/>
                  <a:pt x="5632978" y="536936"/>
                </a:cubicBezTo>
                <a:cubicBezTo>
                  <a:pt x="5587636" y="522406"/>
                  <a:pt x="5517368" y="515141"/>
                  <a:pt x="5422173" y="515141"/>
                </a:cubicBezTo>
                <a:close/>
                <a:moveTo>
                  <a:pt x="4424853" y="515141"/>
                </a:moveTo>
                <a:cubicBezTo>
                  <a:pt x="4367737" y="515141"/>
                  <a:pt x="4314629" y="519400"/>
                  <a:pt x="4265528" y="527917"/>
                </a:cubicBezTo>
                <a:cubicBezTo>
                  <a:pt x="4216428" y="536435"/>
                  <a:pt x="4177849" y="548459"/>
                  <a:pt x="4149792" y="563991"/>
                </a:cubicBezTo>
                <a:cubicBezTo>
                  <a:pt x="4110712" y="585535"/>
                  <a:pt x="4080776" y="610962"/>
                  <a:pt x="4059983" y="640271"/>
                </a:cubicBezTo>
                <a:cubicBezTo>
                  <a:pt x="4039191" y="669582"/>
                  <a:pt x="4023284" y="709788"/>
                  <a:pt x="4012261" y="760893"/>
                </a:cubicBezTo>
                <a:lnTo>
                  <a:pt x="4304608" y="791706"/>
                </a:lnTo>
                <a:cubicBezTo>
                  <a:pt x="4316633" y="757135"/>
                  <a:pt x="4332415" y="733588"/>
                  <a:pt x="4351955" y="721062"/>
                </a:cubicBezTo>
                <a:cubicBezTo>
                  <a:pt x="4377006" y="705029"/>
                  <a:pt x="4414583" y="697012"/>
                  <a:pt x="4464685" y="697012"/>
                </a:cubicBezTo>
                <a:cubicBezTo>
                  <a:pt x="4503764" y="697012"/>
                  <a:pt x="4531071" y="704528"/>
                  <a:pt x="4546603" y="719558"/>
                </a:cubicBezTo>
                <a:cubicBezTo>
                  <a:pt x="4562134" y="734590"/>
                  <a:pt x="4569900" y="760893"/>
                  <a:pt x="4569900" y="798470"/>
                </a:cubicBezTo>
                <a:cubicBezTo>
                  <a:pt x="4531822" y="813500"/>
                  <a:pt x="4495748" y="825650"/>
                  <a:pt x="4461679" y="834920"/>
                </a:cubicBezTo>
                <a:cubicBezTo>
                  <a:pt x="4427609" y="844188"/>
                  <a:pt x="4353207" y="860346"/>
                  <a:pt x="4238473" y="883393"/>
                </a:cubicBezTo>
                <a:cubicBezTo>
                  <a:pt x="4142777" y="902432"/>
                  <a:pt x="4077143" y="931491"/>
                  <a:pt x="4041571" y="970572"/>
                </a:cubicBezTo>
                <a:cubicBezTo>
                  <a:pt x="4005998" y="1009651"/>
                  <a:pt x="3988212" y="1059503"/>
                  <a:pt x="3988212" y="1120126"/>
                </a:cubicBezTo>
                <a:cubicBezTo>
                  <a:pt x="3988212" y="1184759"/>
                  <a:pt x="4012888" y="1239120"/>
                  <a:pt x="4062238" y="1283209"/>
                </a:cubicBezTo>
                <a:cubicBezTo>
                  <a:pt x="4111589" y="1327299"/>
                  <a:pt x="4183861" y="1349344"/>
                  <a:pt x="4279056" y="1349344"/>
                </a:cubicBezTo>
                <a:cubicBezTo>
                  <a:pt x="4350703" y="1349344"/>
                  <a:pt x="4413581" y="1338322"/>
                  <a:pt x="4467691" y="1316277"/>
                </a:cubicBezTo>
                <a:cubicBezTo>
                  <a:pt x="4507272" y="1299743"/>
                  <a:pt x="4547103" y="1272187"/>
                  <a:pt x="4587185" y="1233608"/>
                </a:cubicBezTo>
                <a:cubicBezTo>
                  <a:pt x="4590693" y="1256656"/>
                  <a:pt x="4594200" y="1273565"/>
                  <a:pt x="4597706" y="1284337"/>
                </a:cubicBezTo>
                <a:cubicBezTo>
                  <a:pt x="4601214" y="1295109"/>
                  <a:pt x="4608729" y="1310765"/>
                  <a:pt x="4620252" y="1331308"/>
                </a:cubicBezTo>
                <a:lnTo>
                  <a:pt x="4907339" y="1331308"/>
                </a:lnTo>
                <a:cubicBezTo>
                  <a:pt x="4891306" y="1298241"/>
                  <a:pt x="4880910" y="1271060"/>
                  <a:pt x="4876150" y="1249766"/>
                </a:cubicBezTo>
                <a:cubicBezTo>
                  <a:pt x="4871390" y="1228472"/>
                  <a:pt x="4869010" y="1199038"/>
                  <a:pt x="4869010" y="1161461"/>
                </a:cubicBezTo>
                <a:lnTo>
                  <a:pt x="4869010" y="808991"/>
                </a:lnTo>
                <a:cubicBezTo>
                  <a:pt x="4869010" y="771415"/>
                  <a:pt x="4861496" y="731959"/>
                  <a:pt x="4846465" y="690625"/>
                </a:cubicBezTo>
                <a:cubicBezTo>
                  <a:pt x="4831434" y="649290"/>
                  <a:pt x="4810892" y="617350"/>
                  <a:pt x="4784839" y="594804"/>
                </a:cubicBezTo>
                <a:cubicBezTo>
                  <a:pt x="4747763" y="562238"/>
                  <a:pt x="4701418" y="540818"/>
                  <a:pt x="4645805" y="530548"/>
                </a:cubicBezTo>
                <a:cubicBezTo>
                  <a:pt x="4590191" y="520277"/>
                  <a:pt x="4516541" y="515141"/>
                  <a:pt x="4424853" y="515141"/>
                </a:cubicBezTo>
                <a:close/>
                <a:moveTo>
                  <a:pt x="2884403" y="515141"/>
                </a:moveTo>
                <a:cubicBezTo>
                  <a:pt x="2821776" y="515141"/>
                  <a:pt x="2768667" y="526539"/>
                  <a:pt x="2725078" y="549336"/>
                </a:cubicBezTo>
                <a:cubicBezTo>
                  <a:pt x="2681488" y="572132"/>
                  <a:pt x="2638401" y="610085"/>
                  <a:pt x="2595814" y="663193"/>
                </a:cubicBezTo>
                <a:lnTo>
                  <a:pt x="2595814" y="533178"/>
                </a:lnTo>
                <a:lnTo>
                  <a:pt x="2310982" y="533178"/>
                </a:lnTo>
                <a:lnTo>
                  <a:pt x="2310982" y="1331308"/>
                </a:lnTo>
                <a:lnTo>
                  <a:pt x="2616857" y="1331308"/>
                </a:lnTo>
                <a:lnTo>
                  <a:pt x="2616857" y="948025"/>
                </a:lnTo>
                <a:cubicBezTo>
                  <a:pt x="2616857" y="875377"/>
                  <a:pt x="2628380" y="825024"/>
                  <a:pt x="2651427" y="796967"/>
                </a:cubicBezTo>
                <a:cubicBezTo>
                  <a:pt x="2674474" y="768909"/>
                  <a:pt x="2704536" y="754881"/>
                  <a:pt x="2741612" y="754881"/>
                </a:cubicBezTo>
                <a:cubicBezTo>
                  <a:pt x="2775180" y="754881"/>
                  <a:pt x="2801233" y="765277"/>
                  <a:pt x="2819771" y="786069"/>
                </a:cubicBezTo>
                <a:cubicBezTo>
                  <a:pt x="2838309" y="806862"/>
                  <a:pt x="2847578" y="842310"/>
                  <a:pt x="2847578" y="892411"/>
                </a:cubicBezTo>
                <a:lnTo>
                  <a:pt x="2847578" y="1331308"/>
                </a:lnTo>
                <a:lnTo>
                  <a:pt x="3154955" y="1331308"/>
                </a:lnTo>
                <a:lnTo>
                  <a:pt x="3154955" y="824022"/>
                </a:lnTo>
                <a:cubicBezTo>
                  <a:pt x="3154955" y="718807"/>
                  <a:pt x="3131031" y="641023"/>
                  <a:pt x="3083184" y="590670"/>
                </a:cubicBezTo>
                <a:cubicBezTo>
                  <a:pt x="3035337" y="540318"/>
                  <a:pt x="2969076" y="515141"/>
                  <a:pt x="2884403" y="515141"/>
                </a:cubicBezTo>
                <a:close/>
                <a:moveTo>
                  <a:pt x="1681164" y="515141"/>
                </a:moveTo>
                <a:cubicBezTo>
                  <a:pt x="1624047" y="515141"/>
                  <a:pt x="1570938" y="519400"/>
                  <a:pt x="1521838" y="527917"/>
                </a:cubicBezTo>
                <a:cubicBezTo>
                  <a:pt x="1472737" y="536435"/>
                  <a:pt x="1434159" y="548459"/>
                  <a:pt x="1406102" y="563991"/>
                </a:cubicBezTo>
                <a:cubicBezTo>
                  <a:pt x="1367022" y="585535"/>
                  <a:pt x="1337085" y="610962"/>
                  <a:pt x="1316293" y="640271"/>
                </a:cubicBezTo>
                <a:cubicBezTo>
                  <a:pt x="1295501" y="669582"/>
                  <a:pt x="1279593" y="709788"/>
                  <a:pt x="1268570" y="760893"/>
                </a:cubicBezTo>
                <a:lnTo>
                  <a:pt x="1560918" y="791706"/>
                </a:lnTo>
                <a:cubicBezTo>
                  <a:pt x="1572942" y="757135"/>
                  <a:pt x="1588725" y="733588"/>
                  <a:pt x="1608265" y="721062"/>
                </a:cubicBezTo>
                <a:cubicBezTo>
                  <a:pt x="1633316" y="705029"/>
                  <a:pt x="1670892" y="697012"/>
                  <a:pt x="1720995" y="697012"/>
                </a:cubicBezTo>
                <a:cubicBezTo>
                  <a:pt x="1760075" y="697012"/>
                  <a:pt x="1787380" y="704528"/>
                  <a:pt x="1802912" y="719558"/>
                </a:cubicBezTo>
                <a:cubicBezTo>
                  <a:pt x="1818444" y="734590"/>
                  <a:pt x="1826210" y="760893"/>
                  <a:pt x="1826210" y="798470"/>
                </a:cubicBezTo>
                <a:cubicBezTo>
                  <a:pt x="1788132" y="813500"/>
                  <a:pt x="1752058" y="825650"/>
                  <a:pt x="1717989" y="834920"/>
                </a:cubicBezTo>
                <a:cubicBezTo>
                  <a:pt x="1683919" y="844188"/>
                  <a:pt x="1609517" y="860346"/>
                  <a:pt x="1494783" y="883393"/>
                </a:cubicBezTo>
                <a:cubicBezTo>
                  <a:pt x="1399088" y="902432"/>
                  <a:pt x="1333453" y="931491"/>
                  <a:pt x="1297881" y="970572"/>
                </a:cubicBezTo>
                <a:cubicBezTo>
                  <a:pt x="1262308" y="1009651"/>
                  <a:pt x="1244522" y="1059503"/>
                  <a:pt x="1244522" y="1120126"/>
                </a:cubicBezTo>
                <a:cubicBezTo>
                  <a:pt x="1244522" y="1184759"/>
                  <a:pt x="1269197" y="1239120"/>
                  <a:pt x="1318548" y="1283209"/>
                </a:cubicBezTo>
                <a:cubicBezTo>
                  <a:pt x="1367899" y="1327299"/>
                  <a:pt x="1440171" y="1349344"/>
                  <a:pt x="1535366" y="1349344"/>
                </a:cubicBezTo>
                <a:cubicBezTo>
                  <a:pt x="1607011" y="1349344"/>
                  <a:pt x="1669890" y="1338322"/>
                  <a:pt x="1724001" y="1316277"/>
                </a:cubicBezTo>
                <a:cubicBezTo>
                  <a:pt x="1763581" y="1299743"/>
                  <a:pt x="1803413" y="1272187"/>
                  <a:pt x="1843495" y="1233608"/>
                </a:cubicBezTo>
                <a:cubicBezTo>
                  <a:pt x="1847002" y="1256656"/>
                  <a:pt x="1850509" y="1273565"/>
                  <a:pt x="1854016" y="1284337"/>
                </a:cubicBezTo>
                <a:cubicBezTo>
                  <a:pt x="1857524" y="1295109"/>
                  <a:pt x="1865039" y="1310765"/>
                  <a:pt x="1876563" y="1331308"/>
                </a:cubicBezTo>
                <a:lnTo>
                  <a:pt x="2163649" y="1331308"/>
                </a:lnTo>
                <a:cubicBezTo>
                  <a:pt x="2147616" y="1298241"/>
                  <a:pt x="2137219" y="1271060"/>
                  <a:pt x="2132460" y="1249766"/>
                </a:cubicBezTo>
                <a:cubicBezTo>
                  <a:pt x="2127701" y="1228472"/>
                  <a:pt x="2125321" y="1199038"/>
                  <a:pt x="2125321" y="1161461"/>
                </a:cubicBezTo>
                <a:lnTo>
                  <a:pt x="2125321" y="808991"/>
                </a:lnTo>
                <a:cubicBezTo>
                  <a:pt x="2125321" y="771415"/>
                  <a:pt x="2117805" y="731959"/>
                  <a:pt x="2102774" y="690625"/>
                </a:cubicBezTo>
                <a:cubicBezTo>
                  <a:pt x="2087744" y="649290"/>
                  <a:pt x="2067202" y="617350"/>
                  <a:pt x="2041149" y="594804"/>
                </a:cubicBezTo>
                <a:cubicBezTo>
                  <a:pt x="2004073" y="562238"/>
                  <a:pt x="1957728" y="540818"/>
                  <a:pt x="1902115" y="530548"/>
                </a:cubicBezTo>
                <a:cubicBezTo>
                  <a:pt x="1846501" y="520277"/>
                  <a:pt x="1772850" y="515141"/>
                  <a:pt x="1681164" y="515141"/>
                </a:cubicBezTo>
                <a:close/>
                <a:moveTo>
                  <a:pt x="3708870" y="229558"/>
                </a:moveTo>
                <a:lnTo>
                  <a:pt x="3402243" y="386629"/>
                </a:lnTo>
                <a:lnTo>
                  <a:pt x="3402243" y="533178"/>
                </a:lnTo>
                <a:lnTo>
                  <a:pt x="3289513" y="533178"/>
                </a:lnTo>
                <a:lnTo>
                  <a:pt x="3289513" y="757135"/>
                </a:lnTo>
                <a:lnTo>
                  <a:pt x="3402243" y="757135"/>
                </a:lnTo>
                <a:lnTo>
                  <a:pt x="3402243" y="1037857"/>
                </a:lnTo>
                <a:cubicBezTo>
                  <a:pt x="3402243" y="1126922"/>
                  <a:pt x="3410886" y="1191345"/>
                  <a:pt x="3428171" y="1231125"/>
                </a:cubicBezTo>
                <a:cubicBezTo>
                  <a:pt x="3445456" y="1270906"/>
                  <a:pt x="3472136" y="1300554"/>
                  <a:pt x="3508210" y="1320070"/>
                </a:cubicBezTo>
                <a:cubicBezTo>
                  <a:pt x="3544283" y="1339586"/>
                  <a:pt x="3600398" y="1349344"/>
                  <a:pt x="3676553" y="1349344"/>
                </a:cubicBezTo>
                <a:cubicBezTo>
                  <a:pt x="3742188" y="1349344"/>
                  <a:pt x="3812832" y="1341078"/>
                  <a:pt x="3888486" y="1324544"/>
                </a:cubicBezTo>
                <a:lnTo>
                  <a:pt x="3865940" y="1113398"/>
                </a:lnTo>
                <a:cubicBezTo>
                  <a:pt x="3825357" y="1126401"/>
                  <a:pt x="3793794" y="1132903"/>
                  <a:pt x="3771247" y="1132903"/>
                </a:cubicBezTo>
                <a:cubicBezTo>
                  <a:pt x="3746197" y="1132903"/>
                  <a:pt x="3728660" y="1124401"/>
                  <a:pt x="3718640" y="1107398"/>
                </a:cubicBezTo>
                <a:cubicBezTo>
                  <a:pt x="3712126" y="1096398"/>
                  <a:pt x="3708870" y="1073899"/>
                  <a:pt x="3708870" y="1039901"/>
                </a:cubicBezTo>
                <a:lnTo>
                  <a:pt x="3708870" y="757135"/>
                </a:lnTo>
                <a:lnTo>
                  <a:pt x="3877213" y="757135"/>
                </a:lnTo>
                <a:lnTo>
                  <a:pt x="3877213" y="533178"/>
                </a:lnTo>
                <a:lnTo>
                  <a:pt x="3708870" y="533178"/>
                </a:lnTo>
                <a:close/>
                <a:moveTo>
                  <a:pt x="316833" y="229558"/>
                </a:moveTo>
                <a:lnTo>
                  <a:pt x="316833" y="1331308"/>
                </a:lnTo>
                <a:lnTo>
                  <a:pt x="658782" y="1331308"/>
                </a:lnTo>
                <a:lnTo>
                  <a:pt x="658782" y="881139"/>
                </a:lnTo>
                <a:lnTo>
                  <a:pt x="1085653" y="881139"/>
                </a:lnTo>
                <a:lnTo>
                  <a:pt x="1085653" y="658684"/>
                </a:lnTo>
                <a:lnTo>
                  <a:pt x="658782" y="658684"/>
                </a:lnTo>
                <a:lnTo>
                  <a:pt x="658782" y="466292"/>
                </a:lnTo>
                <a:lnTo>
                  <a:pt x="1158552" y="466292"/>
                </a:lnTo>
                <a:lnTo>
                  <a:pt x="1158552" y="229558"/>
                </a:lnTo>
                <a:close/>
                <a:moveTo>
                  <a:pt x="6147110" y="210769"/>
                </a:moveTo>
                <a:lnTo>
                  <a:pt x="6020852" y="435478"/>
                </a:lnTo>
                <a:lnTo>
                  <a:pt x="6167402" y="435478"/>
                </a:lnTo>
                <a:lnTo>
                  <a:pt x="6410146" y="210769"/>
                </a:lnTo>
                <a:close/>
                <a:moveTo>
                  <a:pt x="0" y="0"/>
                </a:moveTo>
                <a:lnTo>
                  <a:pt x="7654899" y="0"/>
                </a:lnTo>
                <a:lnTo>
                  <a:pt x="7654899" y="1560115"/>
                </a:lnTo>
                <a:lnTo>
                  <a:pt x="0" y="156011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A812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dondear rectángulo de esquina diagonal 2"/>
          <p:cNvSpPr/>
          <p:nvPr/>
        </p:nvSpPr>
        <p:spPr>
          <a:xfrm>
            <a:off x="9047747" y="221381"/>
            <a:ext cx="2916455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Una casita encima de una seta, en un mundo de fantasía.</a:t>
            </a:r>
          </a:p>
        </p:txBody>
      </p:sp>
      <p:pic>
        <p:nvPicPr>
          <p:cNvPr id="4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9650373" y="-1359103"/>
            <a:ext cx="1711201" cy="31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0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 p14:presetBounceEnd="8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807"/>
            <a:ext cx="12192000" cy="71029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9" t="29403" r="7167" b="65872"/>
          <a:stretch>
            <a:fillRect/>
          </a:stretch>
        </p:blipFill>
        <p:spPr>
          <a:xfrm>
            <a:off x="1669863" y="3102428"/>
            <a:ext cx="8702170" cy="919783"/>
          </a:xfrm>
          <a:custGeom>
            <a:avLst/>
            <a:gdLst/>
            <a:ahLst/>
            <a:cxnLst/>
            <a:rect l="l" t="t" r="r" b="b"/>
            <a:pathLst>
              <a:path w="2414457" h="255198">
                <a:moveTo>
                  <a:pt x="1798002" y="63326"/>
                </a:moveTo>
                <a:cubicBezTo>
                  <a:pt x="1783203" y="63326"/>
                  <a:pt x="1771673" y="68948"/>
                  <a:pt x="1763413" y="80190"/>
                </a:cubicBezTo>
                <a:cubicBezTo>
                  <a:pt x="1755153" y="91433"/>
                  <a:pt x="1751023" y="107322"/>
                  <a:pt x="1751023" y="127857"/>
                </a:cubicBezTo>
                <a:cubicBezTo>
                  <a:pt x="1751023" y="147933"/>
                  <a:pt x="1755124" y="163593"/>
                  <a:pt x="1763327" y="174836"/>
                </a:cubicBezTo>
                <a:cubicBezTo>
                  <a:pt x="1771530" y="186078"/>
                  <a:pt x="1782686" y="191700"/>
                  <a:pt x="1796797" y="191700"/>
                </a:cubicBezTo>
                <a:cubicBezTo>
                  <a:pt x="1805402" y="191700"/>
                  <a:pt x="1813145" y="189176"/>
                  <a:pt x="1820028" y="184128"/>
                </a:cubicBezTo>
                <a:cubicBezTo>
                  <a:pt x="1826912" y="179080"/>
                  <a:pt x="1832246" y="171853"/>
                  <a:pt x="1836032" y="162446"/>
                </a:cubicBezTo>
                <a:cubicBezTo>
                  <a:pt x="1839818" y="153039"/>
                  <a:pt x="1841711" y="141853"/>
                  <a:pt x="1841711" y="128890"/>
                </a:cubicBezTo>
                <a:cubicBezTo>
                  <a:pt x="1841711" y="108584"/>
                  <a:pt x="1837810" y="92580"/>
                  <a:pt x="1830009" y="80879"/>
                </a:cubicBezTo>
                <a:cubicBezTo>
                  <a:pt x="1822208" y="69177"/>
                  <a:pt x="1811539" y="63326"/>
                  <a:pt x="1798002" y="63326"/>
                </a:cubicBezTo>
                <a:close/>
                <a:moveTo>
                  <a:pt x="1340802" y="63326"/>
                </a:moveTo>
                <a:cubicBezTo>
                  <a:pt x="1326003" y="63326"/>
                  <a:pt x="1314473" y="68948"/>
                  <a:pt x="1306213" y="80190"/>
                </a:cubicBezTo>
                <a:cubicBezTo>
                  <a:pt x="1297953" y="91433"/>
                  <a:pt x="1293824" y="107322"/>
                  <a:pt x="1293824" y="127857"/>
                </a:cubicBezTo>
                <a:cubicBezTo>
                  <a:pt x="1293824" y="147933"/>
                  <a:pt x="1297925" y="163593"/>
                  <a:pt x="1306127" y="174836"/>
                </a:cubicBezTo>
                <a:cubicBezTo>
                  <a:pt x="1314330" y="186078"/>
                  <a:pt x="1325487" y="191700"/>
                  <a:pt x="1339597" y="191700"/>
                </a:cubicBezTo>
                <a:cubicBezTo>
                  <a:pt x="1348202" y="191700"/>
                  <a:pt x="1355945" y="189176"/>
                  <a:pt x="1362828" y="184128"/>
                </a:cubicBezTo>
                <a:cubicBezTo>
                  <a:pt x="1369712" y="179080"/>
                  <a:pt x="1375046" y="171853"/>
                  <a:pt x="1378832" y="162446"/>
                </a:cubicBezTo>
                <a:cubicBezTo>
                  <a:pt x="1382618" y="153039"/>
                  <a:pt x="1384511" y="141853"/>
                  <a:pt x="1384511" y="128890"/>
                </a:cubicBezTo>
                <a:cubicBezTo>
                  <a:pt x="1384511" y="108584"/>
                  <a:pt x="1380610" y="92580"/>
                  <a:pt x="1372809" y="80879"/>
                </a:cubicBezTo>
                <a:cubicBezTo>
                  <a:pt x="1365008" y="69177"/>
                  <a:pt x="1354339" y="63326"/>
                  <a:pt x="1340802" y="63326"/>
                </a:cubicBezTo>
                <a:close/>
                <a:moveTo>
                  <a:pt x="2185416" y="4130"/>
                </a:moveTo>
                <a:lnTo>
                  <a:pt x="2270768" y="4130"/>
                </a:lnTo>
                <a:lnTo>
                  <a:pt x="2297441" y="81739"/>
                </a:lnTo>
                <a:cubicBezTo>
                  <a:pt x="2299277" y="87016"/>
                  <a:pt x="2300567" y="91605"/>
                  <a:pt x="2301313" y="95506"/>
                </a:cubicBezTo>
                <a:cubicBezTo>
                  <a:pt x="2302059" y="99406"/>
                  <a:pt x="2302890" y="103364"/>
                  <a:pt x="2303808" y="107379"/>
                </a:cubicBezTo>
                <a:lnTo>
                  <a:pt x="2304496" y="107379"/>
                </a:lnTo>
                <a:cubicBezTo>
                  <a:pt x="2305988" y="96940"/>
                  <a:pt x="2307652" y="88852"/>
                  <a:pt x="2309487" y="83116"/>
                </a:cubicBezTo>
                <a:lnTo>
                  <a:pt x="2335816" y="4130"/>
                </a:lnTo>
                <a:lnTo>
                  <a:pt x="2414457" y="4130"/>
                </a:lnTo>
                <a:lnTo>
                  <a:pt x="2335816" y="165199"/>
                </a:lnTo>
                <a:lnTo>
                  <a:pt x="2335816" y="250896"/>
                </a:lnTo>
                <a:lnTo>
                  <a:pt x="2261476" y="250896"/>
                </a:lnTo>
                <a:lnTo>
                  <a:pt x="2261476" y="166232"/>
                </a:lnTo>
                <a:close/>
                <a:moveTo>
                  <a:pt x="1495304" y="4130"/>
                </a:moveTo>
                <a:lnTo>
                  <a:pt x="1569644" y="4130"/>
                </a:lnTo>
                <a:lnTo>
                  <a:pt x="1569644" y="192732"/>
                </a:lnTo>
                <a:lnTo>
                  <a:pt x="1654652" y="192732"/>
                </a:lnTo>
                <a:lnTo>
                  <a:pt x="1654652" y="250896"/>
                </a:lnTo>
                <a:lnTo>
                  <a:pt x="1495304" y="250896"/>
                </a:lnTo>
                <a:close/>
                <a:moveTo>
                  <a:pt x="942854" y="4130"/>
                </a:moveTo>
                <a:lnTo>
                  <a:pt x="1013064" y="4130"/>
                </a:lnTo>
                <a:lnTo>
                  <a:pt x="1096524" y="117360"/>
                </a:lnTo>
                <a:cubicBezTo>
                  <a:pt x="1097556" y="118851"/>
                  <a:pt x="1098818" y="120630"/>
                  <a:pt x="1100310" y="122695"/>
                </a:cubicBezTo>
                <a:cubicBezTo>
                  <a:pt x="1101801" y="124760"/>
                  <a:pt x="1103292" y="126882"/>
                  <a:pt x="1104784" y="129062"/>
                </a:cubicBezTo>
                <a:cubicBezTo>
                  <a:pt x="1106275" y="131241"/>
                  <a:pt x="1107681" y="133364"/>
                  <a:pt x="1109000" y="135429"/>
                </a:cubicBezTo>
                <a:cubicBezTo>
                  <a:pt x="1110319" y="137494"/>
                  <a:pt x="1111323" y="139329"/>
                  <a:pt x="1112011" y="140935"/>
                </a:cubicBezTo>
                <a:lnTo>
                  <a:pt x="1112700" y="140935"/>
                </a:lnTo>
                <a:cubicBezTo>
                  <a:pt x="1112011" y="135888"/>
                  <a:pt x="1111667" y="127169"/>
                  <a:pt x="1111667" y="114779"/>
                </a:cubicBezTo>
                <a:lnTo>
                  <a:pt x="1111667" y="4130"/>
                </a:lnTo>
                <a:lnTo>
                  <a:pt x="1180500" y="4130"/>
                </a:lnTo>
                <a:lnTo>
                  <a:pt x="1180500" y="250896"/>
                </a:lnTo>
                <a:lnTo>
                  <a:pt x="1115281" y="250896"/>
                </a:lnTo>
                <a:lnTo>
                  <a:pt x="1028207" y="131815"/>
                </a:lnTo>
                <a:cubicBezTo>
                  <a:pt x="1021324" y="122408"/>
                  <a:pt x="1015702" y="113918"/>
                  <a:pt x="1011343" y="106347"/>
                </a:cubicBezTo>
                <a:lnTo>
                  <a:pt x="1010655" y="106347"/>
                </a:lnTo>
                <a:cubicBezTo>
                  <a:pt x="1011343" y="118507"/>
                  <a:pt x="1011687" y="132159"/>
                  <a:pt x="1011687" y="147302"/>
                </a:cubicBezTo>
                <a:lnTo>
                  <a:pt x="1011687" y="250896"/>
                </a:lnTo>
                <a:lnTo>
                  <a:pt x="942854" y="250896"/>
                </a:lnTo>
                <a:close/>
                <a:moveTo>
                  <a:pt x="657104" y="4130"/>
                </a:moveTo>
                <a:lnTo>
                  <a:pt x="731444" y="4130"/>
                </a:lnTo>
                <a:lnTo>
                  <a:pt x="731444" y="95506"/>
                </a:lnTo>
                <a:lnTo>
                  <a:pt x="816797" y="95506"/>
                </a:lnTo>
                <a:lnTo>
                  <a:pt x="816797" y="4130"/>
                </a:lnTo>
                <a:lnTo>
                  <a:pt x="891136" y="4130"/>
                </a:lnTo>
                <a:lnTo>
                  <a:pt x="891136" y="250896"/>
                </a:lnTo>
                <a:lnTo>
                  <a:pt x="816797" y="250896"/>
                </a:lnTo>
                <a:lnTo>
                  <a:pt x="816797" y="158832"/>
                </a:lnTo>
                <a:lnTo>
                  <a:pt x="731444" y="158832"/>
                </a:lnTo>
                <a:lnTo>
                  <a:pt x="731444" y="250896"/>
                </a:lnTo>
                <a:lnTo>
                  <a:pt x="657104" y="250896"/>
                </a:lnTo>
                <a:close/>
                <a:moveTo>
                  <a:pt x="247529" y="4130"/>
                </a:moveTo>
                <a:lnTo>
                  <a:pt x="401199" y="4130"/>
                </a:lnTo>
                <a:lnTo>
                  <a:pt x="401199" y="62294"/>
                </a:lnTo>
                <a:lnTo>
                  <a:pt x="321869" y="62294"/>
                </a:lnTo>
                <a:lnTo>
                  <a:pt x="321869" y="98259"/>
                </a:lnTo>
                <a:lnTo>
                  <a:pt x="396381" y="98259"/>
                </a:lnTo>
                <a:lnTo>
                  <a:pt x="396381" y="156423"/>
                </a:lnTo>
                <a:lnTo>
                  <a:pt x="321869" y="156423"/>
                </a:lnTo>
                <a:lnTo>
                  <a:pt x="321869" y="192732"/>
                </a:lnTo>
                <a:lnTo>
                  <a:pt x="406878" y="192732"/>
                </a:lnTo>
                <a:lnTo>
                  <a:pt x="406878" y="250896"/>
                </a:lnTo>
                <a:lnTo>
                  <a:pt x="247529" y="250896"/>
                </a:lnTo>
                <a:close/>
                <a:moveTo>
                  <a:pt x="0" y="4130"/>
                </a:moveTo>
                <a:lnTo>
                  <a:pt x="213555" y="4130"/>
                </a:lnTo>
                <a:lnTo>
                  <a:pt x="213555" y="62294"/>
                </a:lnTo>
                <a:lnTo>
                  <a:pt x="143689" y="62294"/>
                </a:lnTo>
                <a:lnTo>
                  <a:pt x="143689" y="250896"/>
                </a:lnTo>
                <a:lnTo>
                  <a:pt x="69005" y="250896"/>
                </a:lnTo>
                <a:lnTo>
                  <a:pt x="69005" y="62294"/>
                </a:lnTo>
                <a:lnTo>
                  <a:pt x="0" y="62294"/>
                </a:lnTo>
                <a:close/>
                <a:moveTo>
                  <a:pt x="2082942" y="0"/>
                </a:moveTo>
                <a:cubicBezTo>
                  <a:pt x="2104396" y="0"/>
                  <a:pt x="2127282" y="3040"/>
                  <a:pt x="2151604" y="9120"/>
                </a:cubicBezTo>
                <a:lnTo>
                  <a:pt x="2151604" y="73995"/>
                </a:lnTo>
                <a:cubicBezTo>
                  <a:pt x="2140246" y="68833"/>
                  <a:pt x="2129348" y="65248"/>
                  <a:pt x="2118908" y="63240"/>
                </a:cubicBezTo>
                <a:cubicBezTo>
                  <a:pt x="2108468" y="61233"/>
                  <a:pt x="2097053" y="60229"/>
                  <a:pt x="2084664" y="60229"/>
                </a:cubicBezTo>
                <a:cubicBezTo>
                  <a:pt x="2064243" y="60229"/>
                  <a:pt x="2047981" y="66366"/>
                  <a:pt x="2035878" y="78642"/>
                </a:cubicBezTo>
                <a:cubicBezTo>
                  <a:pt x="2023775" y="90917"/>
                  <a:pt x="2017723" y="107781"/>
                  <a:pt x="2017723" y="129234"/>
                </a:cubicBezTo>
                <a:cubicBezTo>
                  <a:pt x="2017723" y="149769"/>
                  <a:pt x="2022800" y="165830"/>
                  <a:pt x="2032952" y="177417"/>
                </a:cubicBezTo>
                <a:cubicBezTo>
                  <a:pt x="2043106" y="189004"/>
                  <a:pt x="2057302" y="194797"/>
                  <a:pt x="2075543" y="194797"/>
                </a:cubicBezTo>
                <a:cubicBezTo>
                  <a:pt x="2084032" y="194797"/>
                  <a:pt x="2090285" y="194338"/>
                  <a:pt x="2094300" y="193421"/>
                </a:cubicBezTo>
                <a:lnTo>
                  <a:pt x="2094300" y="158144"/>
                </a:lnTo>
                <a:lnTo>
                  <a:pt x="2046977" y="158144"/>
                </a:lnTo>
                <a:lnTo>
                  <a:pt x="2046977" y="101873"/>
                </a:lnTo>
                <a:lnTo>
                  <a:pt x="2168640" y="101873"/>
                </a:lnTo>
                <a:lnTo>
                  <a:pt x="2168640" y="234720"/>
                </a:lnTo>
                <a:cubicBezTo>
                  <a:pt x="2159347" y="239998"/>
                  <a:pt x="2145466" y="244730"/>
                  <a:pt x="2126996" y="248917"/>
                </a:cubicBezTo>
                <a:cubicBezTo>
                  <a:pt x="2108526" y="253105"/>
                  <a:pt x="2090916" y="255198"/>
                  <a:pt x="2074166" y="255198"/>
                </a:cubicBezTo>
                <a:cubicBezTo>
                  <a:pt x="2030916" y="255198"/>
                  <a:pt x="1997532" y="244386"/>
                  <a:pt x="1974014" y="222761"/>
                </a:cubicBezTo>
                <a:cubicBezTo>
                  <a:pt x="1950496" y="201136"/>
                  <a:pt x="1938738" y="170820"/>
                  <a:pt x="1938738" y="131815"/>
                </a:cubicBezTo>
                <a:cubicBezTo>
                  <a:pt x="1938738" y="105658"/>
                  <a:pt x="1944674" y="82427"/>
                  <a:pt x="1956548" y="62122"/>
                </a:cubicBezTo>
                <a:cubicBezTo>
                  <a:pt x="1968422" y="41816"/>
                  <a:pt x="1985142" y="26386"/>
                  <a:pt x="2006710" y="15831"/>
                </a:cubicBezTo>
                <a:cubicBezTo>
                  <a:pt x="2028278" y="5277"/>
                  <a:pt x="2053688" y="0"/>
                  <a:pt x="2082942" y="0"/>
                </a:cubicBezTo>
                <a:close/>
                <a:moveTo>
                  <a:pt x="1798690" y="0"/>
                </a:moveTo>
                <a:cubicBezTo>
                  <a:pt x="1822323" y="0"/>
                  <a:pt x="1843460" y="5248"/>
                  <a:pt x="1862102" y="15745"/>
                </a:cubicBezTo>
                <a:cubicBezTo>
                  <a:pt x="1880745" y="26242"/>
                  <a:pt x="1895142" y="41214"/>
                  <a:pt x="1905295" y="60659"/>
                </a:cubicBezTo>
                <a:cubicBezTo>
                  <a:pt x="1915448" y="80104"/>
                  <a:pt x="1920524" y="102159"/>
                  <a:pt x="1920524" y="126825"/>
                </a:cubicBezTo>
                <a:cubicBezTo>
                  <a:pt x="1920524" y="151605"/>
                  <a:pt x="1915190" y="173774"/>
                  <a:pt x="1904521" y="193335"/>
                </a:cubicBezTo>
                <a:cubicBezTo>
                  <a:pt x="1893852" y="212895"/>
                  <a:pt x="1878938" y="228095"/>
                  <a:pt x="1859780" y="238936"/>
                </a:cubicBezTo>
                <a:cubicBezTo>
                  <a:pt x="1840621" y="249778"/>
                  <a:pt x="1819168" y="255198"/>
                  <a:pt x="1795420" y="255198"/>
                </a:cubicBezTo>
                <a:cubicBezTo>
                  <a:pt x="1772247" y="255198"/>
                  <a:pt x="1751166" y="249950"/>
                  <a:pt x="1732180" y="239453"/>
                </a:cubicBezTo>
                <a:cubicBezTo>
                  <a:pt x="1713194" y="228956"/>
                  <a:pt x="1698423" y="214214"/>
                  <a:pt x="1687869" y="195227"/>
                </a:cubicBezTo>
                <a:cubicBezTo>
                  <a:pt x="1677315" y="176241"/>
                  <a:pt x="1672038" y="154759"/>
                  <a:pt x="1672038" y="130783"/>
                </a:cubicBezTo>
                <a:cubicBezTo>
                  <a:pt x="1672038" y="105658"/>
                  <a:pt x="1677372" y="83058"/>
                  <a:pt x="1688041" y="62982"/>
                </a:cubicBezTo>
                <a:cubicBezTo>
                  <a:pt x="1698710" y="42906"/>
                  <a:pt x="1713682" y="27390"/>
                  <a:pt x="1732955" y="16434"/>
                </a:cubicBezTo>
                <a:cubicBezTo>
                  <a:pt x="1752228" y="5478"/>
                  <a:pt x="1774140" y="0"/>
                  <a:pt x="1798690" y="0"/>
                </a:cubicBezTo>
                <a:close/>
                <a:moveTo>
                  <a:pt x="1341490" y="0"/>
                </a:moveTo>
                <a:cubicBezTo>
                  <a:pt x="1365123" y="0"/>
                  <a:pt x="1386260" y="5248"/>
                  <a:pt x="1404903" y="15745"/>
                </a:cubicBezTo>
                <a:cubicBezTo>
                  <a:pt x="1423545" y="26242"/>
                  <a:pt x="1437943" y="41214"/>
                  <a:pt x="1448096" y="60659"/>
                </a:cubicBezTo>
                <a:cubicBezTo>
                  <a:pt x="1458248" y="80104"/>
                  <a:pt x="1463325" y="102159"/>
                  <a:pt x="1463325" y="126825"/>
                </a:cubicBezTo>
                <a:cubicBezTo>
                  <a:pt x="1463325" y="151605"/>
                  <a:pt x="1457990" y="173774"/>
                  <a:pt x="1447321" y="193335"/>
                </a:cubicBezTo>
                <a:cubicBezTo>
                  <a:pt x="1436652" y="212895"/>
                  <a:pt x="1421738" y="228095"/>
                  <a:pt x="1402580" y="238936"/>
                </a:cubicBezTo>
                <a:cubicBezTo>
                  <a:pt x="1383421" y="249778"/>
                  <a:pt x="1361968" y="255198"/>
                  <a:pt x="1338221" y="255198"/>
                </a:cubicBezTo>
                <a:cubicBezTo>
                  <a:pt x="1315047" y="255198"/>
                  <a:pt x="1293967" y="249950"/>
                  <a:pt x="1274980" y="239453"/>
                </a:cubicBezTo>
                <a:cubicBezTo>
                  <a:pt x="1255994" y="228956"/>
                  <a:pt x="1241224" y="214214"/>
                  <a:pt x="1230669" y="195227"/>
                </a:cubicBezTo>
                <a:cubicBezTo>
                  <a:pt x="1220115" y="176241"/>
                  <a:pt x="1214838" y="154759"/>
                  <a:pt x="1214838" y="130783"/>
                </a:cubicBezTo>
                <a:cubicBezTo>
                  <a:pt x="1214838" y="105658"/>
                  <a:pt x="1220172" y="83058"/>
                  <a:pt x="1230841" y="62982"/>
                </a:cubicBezTo>
                <a:cubicBezTo>
                  <a:pt x="1241510" y="42906"/>
                  <a:pt x="1256482" y="27390"/>
                  <a:pt x="1275755" y="16434"/>
                </a:cubicBezTo>
                <a:cubicBezTo>
                  <a:pt x="1295028" y="5478"/>
                  <a:pt x="1316940" y="0"/>
                  <a:pt x="1341490" y="0"/>
                </a:cubicBezTo>
                <a:close/>
                <a:moveTo>
                  <a:pt x="559692" y="0"/>
                </a:moveTo>
                <a:cubicBezTo>
                  <a:pt x="581030" y="0"/>
                  <a:pt x="601680" y="2581"/>
                  <a:pt x="621641" y="7744"/>
                </a:cubicBezTo>
                <a:lnTo>
                  <a:pt x="621641" y="76404"/>
                </a:lnTo>
                <a:cubicBezTo>
                  <a:pt x="614758" y="72274"/>
                  <a:pt x="606555" y="69062"/>
                  <a:pt x="597034" y="66768"/>
                </a:cubicBezTo>
                <a:cubicBezTo>
                  <a:pt x="587512" y="64473"/>
                  <a:pt x="577875" y="63326"/>
                  <a:pt x="568124" y="63326"/>
                </a:cubicBezTo>
                <a:cubicBezTo>
                  <a:pt x="547933" y="63326"/>
                  <a:pt x="532015" y="69120"/>
                  <a:pt x="520371" y="80707"/>
                </a:cubicBezTo>
                <a:cubicBezTo>
                  <a:pt x="508727" y="92293"/>
                  <a:pt x="502904" y="108010"/>
                  <a:pt x="502904" y="127857"/>
                </a:cubicBezTo>
                <a:cubicBezTo>
                  <a:pt x="502904" y="147589"/>
                  <a:pt x="508727" y="163163"/>
                  <a:pt x="520371" y="174578"/>
                </a:cubicBezTo>
                <a:cubicBezTo>
                  <a:pt x="532015" y="185992"/>
                  <a:pt x="547589" y="191700"/>
                  <a:pt x="567091" y="191700"/>
                </a:cubicBezTo>
                <a:cubicBezTo>
                  <a:pt x="585103" y="191700"/>
                  <a:pt x="603286" y="187111"/>
                  <a:pt x="621641" y="177933"/>
                </a:cubicBezTo>
                <a:lnTo>
                  <a:pt x="621641" y="244185"/>
                </a:lnTo>
                <a:cubicBezTo>
                  <a:pt x="601221" y="251527"/>
                  <a:pt x="577646" y="255198"/>
                  <a:pt x="550915" y="255198"/>
                </a:cubicBezTo>
                <a:cubicBezTo>
                  <a:pt x="524644" y="255198"/>
                  <a:pt x="501987" y="250179"/>
                  <a:pt x="482943" y="240141"/>
                </a:cubicBezTo>
                <a:cubicBezTo>
                  <a:pt x="463899" y="230103"/>
                  <a:pt x="449358" y="215820"/>
                  <a:pt x="439320" y="197292"/>
                </a:cubicBezTo>
                <a:cubicBezTo>
                  <a:pt x="429282" y="178765"/>
                  <a:pt x="424263" y="157398"/>
                  <a:pt x="424263" y="133192"/>
                </a:cubicBezTo>
                <a:cubicBezTo>
                  <a:pt x="424263" y="107150"/>
                  <a:pt x="429884" y="83976"/>
                  <a:pt x="441127" y="63670"/>
                </a:cubicBezTo>
                <a:cubicBezTo>
                  <a:pt x="452370" y="43365"/>
                  <a:pt x="468259" y="27676"/>
                  <a:pt x="488794" y="16606"/>
                </a:cubicBezTo>
                <a:cubicBezTo>
                  <a:pt x="509329" y="5535"/>
                  <a:pt x="532962" y="0"/>
                  <a:pt x="559692" y="0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Redondear rectángulo de esquina diagonal 2"/>
          <p:cNvSpPr/>
          <p:nvPr/>
        </p:nvSpPr>
        <p:spPr>
          <a:xfrm>
            <a:off x="8489482" y="221381"/>
            <a:ext cx="3378467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Un ordenador de color rosa 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Futurista en un mundo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Tecnológico.</a:t>
            </a:r>
          </a:p>
        </p:txBody>
      </p:sp>
      <p:pic>
        <p:nvPicPr>
          <p:cNvPr id="6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9333990" y="-1364414"/>
            <a:ext cx="1574117" cy="29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7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8243"/>
          </a:xfrm>
          <a:prstGeom prst="rect">
            <a:avLst/>
          </a:prstGeom>
        </p:spPr>
      </p:pic>
      <p:sp>
        <p:nvSpPr>
          <p:cNvPr id="2" name="Forma libre 1"/>
          <p:cNvSpPr/>
          <p:nvPr/>
        </p:nvSpPr>
        <p:spPr>
          <a:xfrm>
            <a:off x="3516086" y="1251146"/>
            <a:ext cx="2579914" cy="1282670"/>
          </a:xfrm>
          <a:custGeom>
            <a:avLst/>
            <a:gdLst/>
            <a:ahLst/>
            <a:cxnLst/>
            <a:rect l="l" t="t" r="r" b="b"/>
            <a:pathLst>
              <a:path w="2537643" h="1257299">
                <a:moveTo>
                  <a:pt x="369997" y="635293"/>
                </a:moveTo>
                <a:lnTo>
                  <a:pt x="411901" y="635293"/>
                </a:lnTo>
                <a:cubicBezTo>
                  <a:pt x="424062" y="635293"/>
                  <a:pt x="433839" y="638580"/>
                  <a:pt x="441234" y="645153"/>
                </a:cubicBezTo>
                <a:cubicBezTo>
                  <a:pt x="448629" y="651726"/>
                  <a:pt x="452327" y="660107"/>
                  <a:pt x="452327" y="670296"/>
                </a:cubicBezTo>
                <a:cubicBezTo>
                  <a:pt x="452327" y="681799"/>
                  <a:pt x="448136" y="690878"/>
                  <a:pt x="439755" y="697534"/>
                </a:cubicBezTo>
                <a:cubicBezTo>
                  <a:pt x="431374" y="704189"/>
                  <a:pt x="419953" y="707517"/>
                  <a:pt x="405492" y="707517"/>
                </a:cubicBezTo>
                <a:lnTo>
                  <a:pt x="369997" y="707517"/>
                </a:lnTo>
                <a:close/>
                <a:moveTo>
                  <a:pt x="2084497" y="499474"/>
                </a:moveTo>
                <a:lnTo>
                  <a:pt x="2106435" y="499474"/>
                </a:lnTo>
                <a:cubicBezTo>
                  <a:pt x="2121882" y="499474"/>
                  <a:pt x="2133221" y="502924"/>
                  <a:pt x="2140452" y="509826"/>
                </a:cubicBezTo>
                <a:cubicBezTo>
                  <a:pt x="2147682" y="516728"/>
                  <a:pt x="2151297" y="526095"/>
                  <a:pt x="2151297" y="537927"/>
                </a:cubicBezTo>
                <a:cubicBezTo>
                  <a:pt x="2151297" y="550088"/>
                  <a:pt x="2146943" y="560194"/>
                  <a:pt x="2138233" y="568246"/>
                </a:cubicBezTo>
                <a:cubicBezTo>
                  <a:pt x="2129523" y="576298"/>
                  <a:pt x="2118020" y="580324"/>
                  <a:pt x="2103724" y="580324"/>
                </a:cubicBezTo>
                <a:lnTo>
                  <a:pt x="2084497" y="580324"/>
                </a:lnTo>
                <a:close/>
                <a:moveTo>
                  <a:pt x="1093897" y="499474"/>
                </a:moveTo>
                <a:lnTo>
                  <a:pt x="1115835" y="499474"/>
                </a:lnTo>
                <a:cubicBezTo>
                  <a:pt x="1131282" y="499474"/>
                  <a:pt x="1142621" y="502924"/>
                  <a:pt x="1149851" y="509826"/>
                </a:cubicBezTo>
                <a:cubicBezTo>
                  <a:pt x="1157082" y="516728"/>
                  <a:pt x="1160697" y="526095"/>
                  <a:pt x="1160697" y="537927"/>
                </a:cubicBezTo>
                <a:cubicBezTo>
                  <a:pt x="1160697" y="550088"/>
                  <a:pt x="1156343" y="560194"/>
                  <a:pt x="1147633" y="568246"/>
                </a:cubicBezTo>
                <a:cubicBezTo>
                  <a:pt x="1138924" y="576298"/>
                  <a:pt x="1127420" y="580324"/>
                  <a:pt x="1113123" y="580324"/>
                </a:cubicBezTo>
                <a:lnTo>
                  <a:pt x="1093897" y="580324"/>
                </a:lnTo>
                <a:close/>
                <a:moveTo>
                  <a:pt x="369997" y="497009"/>
                </a:moveTo>
                <a:lnTo>
                  <a:pt x="389717" y="497009"/>
                </a:lnTo>
                <a:cubicBezTo>
                  <a:pt x="424062" y="497009"/>
                  <a:pt x="441234" y="507937"/>
                  <a:pt x="441234" y="529793"/>
                </a:cubicBezTo>
                <a:cubicBezTo>
                  <a:pt x="441234" y="539817"/>
                  <a:pt x="437455" y="547992"/>
                  <a:pt x="429895" y="554319"/>
                </a:cubicBezTo>
                <a:cubicBezTo>
                  <a:pt x="422336" y="560646"/>
                  <a:pt x="412641" y="563809"/>
                  <a:pt x="400809" y="563809"/>
                </a:cubicBezTo>
                <a:lnTo>
                  <a:pt x="369997" y="563809"/>
                </a:lnTo>
                <a:close/>
                <a:moveTo>
                  <a:pt x="1978010" y="425771"/>
                </a:moveTo>
                <a:lnTo>
                  <a:pt x="1978010" y="779247"/>
                </a:lnTo>
                <a:lnTo>
                  <a:pt x="2084497" y="779247"/>
                </a:lnTo>
                <a:lnTo>
                  <a:pt x="2084497" y="655013"/>
                </a:lnTo>
                <a:lnTo>
                  <a:pt x="2088687" y="655013"/>
                </a:lnTo>
                <a:cubicBezTo>
                  <a:pt x="2098218" y="655013"/>
                  <a:pt x="2107051" y="659286"/>
                  <a:pt x="2115186" y="667831"/>
                </a:cubicBezTo>
                <a:cubicBezTo>
                  <a:pt x="2123320" y="676376"/>
                  <a:pt x="2129934" y="688126"/>
                  <a:pt x="2135029" y="703080"/>
                </a:cubicBezTo>
                <a:lnTo>
                  <a:pt x="2161404" y="779247"/>
                </a:lnTo>
                <a:lnTo>
                  <a:pt x="2281447" y="779247"/>
                </a:lnTo>
                <a:lnTo>
                  <a:pt x="2246691" y="689276"/>
                </a:lnTo>
                <a:cubicBezTo>
                  <a:pt x="2238804" y="668899"/>
                  <a:pt x="2229889" y="653534"/>
                  <a:pt x="2219947" y="643181"/>
                </a:cubicBezTo>
                <a:cubicBezTo>
                  <a:pt x="2210005" y="632828"/>
                  <a:pt x="2197556" y="625351"/>
                  <a:pt x="2182602" y="620750"/>
                </a:cubicBezTo>
                <a:lnTo>
                  <a:pt x="2182602" y="619764"/>
                </a:lnTo>
                <a:cubicBezTo>
                  <a:pt x="2209717" y="612369"/>
                  <a:pt x="2230135" y="600455"/>
                  <a:pt x="2243857" y="584022"/>
                </a:cubicBezTo>
                <a:cubicBezTo>
                  <a:pt x="2257578" y="567589"/>
                  <a:pt x="2264439" y="547212"/>
                  <a:pt x="2264439" y="522891"/>
                </a:cubicBezTo>
                <a:cubicBezTo>
                  <a:pt x="2264439" y="490517"/>
                  <a:pt x="2252649" y="466238"/>
                  <a:pt x="2229067" y="450051"/>
                </a:cubicBezTo>
                <a:cubicBezTo>
                  <a:pt x="2205486" y="433864"/>
                  <a:pt x="2168963" y="425771"/>
                  <a:pt x="2119499" y="425771"/>
                </a:cubicBezTo>
                <a:close/>
                <a:moveTo>
                  <a:pt x="1701785" y="425771"/>
                </a:moveTo>
                <a:lnTo>
                  <a:pt x="1701785" y="779247"/>
                </a:lnTo>
                <a:lnTo>
                  <a:pt x="1930041" y="779247"/>
                </a:lnTo>
                <a:lnTo>
                  <a:pt x="1930041" y="695931"/>
                </a:lnTo>
                <a:lnTo>
                  <a:pt x="1808272" y="695931"/>
                </a:lnTo>
                <a:lnTo>
                  <a:pt x="1808272" y="643921"/>
                </a:lnTo>
                <a:lnTo>
                  <a:pt x="1915005" y="643921"/>
                </a:lnTo>
                <a:lnTo>
                  <a:pt x="1915005" y="560605"/>
                </a:lnTo>
                <a:lnTo>
                  <a:pt x="1808272" y="560605"/>
                </a:lnTo>
                <a:lnTo>
                  <a:pt x="1808272" y="509087"/>
                </a:lnTo>
                <a:lnTo>
                  <a:pt x="1921907" y="509087"/>
                </a:lnTo>
                <a:lnTo>
                  <a:pt x="1921907" y="425771"/>
                </a:lnTo>
                <a:close/>
                <a:moveTo>
                  <a:pt x="987410" y="425771"/>
                </a:moveTo>
                <a:lnTo>
                  <a:pt x="987410" y="779247"/>
                </a:lnTo>
                <a:lnTo>
                  <a:pt x="1093897" y="779247"/>
                </a:lnTo>
                <a:lnTo>
                  <a:pt x="1093897" y="655013"/>
                </a:lnTo>
                <a:lnTo>
                  <a:pt x="1098087" y="655013"/>
                </a:lnTo>
                <a:cubicBezTo>
                  <a:pt x="1107618" y="655013"/>
                  <a:pt x="1116451" y="659286"/>
                  <a:pt x="1124586" y="667831"/>
                </a:cubicBezTo>
                <a:cubicBezTo>
                  <a:pt x="1132720" y="676376"/>
                  <a:pt x="1139334" y="688126"/>
                  <a:pt x="1144429" y="703080"/>
                </a:cubicBezTo>
                <a:lnTo>
                  <a:pt x="1170804" y="779247"/>
                </a:lnTo>
                <a:lnTo>
                  <a:pt x="1290848" y="779247"/>
                </a:lnTo>
                <a:lnTo>
                  <a:pt x="1256092" y="689276"/>
                </a:lnTo>
                <a:cubicBezTo>
                  <a:pt x="1248204" y="668899"/>
                  <a:pt x="1239289" y="653534"/>
                  <a:pt x="1229347" y="643181"/>
                </a:cubicBezTo>
                <a:cubicBezTo>
                  <a:pt x="1219405" y="632828"/>
                  <a:pt x="1206957" y="625351"/>
                  <a:pt x="1192002" y="620750"/>
                </a:cubicBezTo>
                <a:lnTo>
                  <a:pt x="1192002" y="619764"/>
                </a:lnTo>
                <a:cubicBezTo>
                  <a:pt x="1219117" y="612369"/>
                  <a:pt x="1239535" y="600455"/>
                  <a:pt x="1253257" y="584022"/>
                </a:cubicBezTo>
                <a:cubicBezTo>
                  <a:pt x="1266978" y="567589"/>
                  <a:pt x="1273839" y="547212"/>
                  <a:pt x="1273839" y="522891"/>
                </a:cubicBezTo>
                <a:cubicBezTo>
                  <a:pt x="1273839" y="490517"/>
                  <a:pt x="1262048" y="466238"/>
                  <a:pt x="1238467" y="450051"/>
                </a:cubicBezTo>
                <a:cubicBezTo>
                  <a:pt x="1214886" y="433864"/>
                  <a:pt x="1178363" y="425771"/>
                  <a:pt x="1128899" y="425771"/>
                </a:cubicBezTo>
                <a:close/>
                <a:moveTo>
                  <a:pt x="611991" y="425771"/>
                </a:moveTo>
                <a:lnTo>
                  <a:pt x="611991" y="619764"/>
                </a:lnTo>
                <a:cubicBezTo>
                  <a:pt x="611991" y="675144"/>
                  <a:pt x="625015" y="716596"/>
                  <a:pt x="651061" y="744121"/>
                </a:cubicBezTo>
                <a:cubicBezTo>
                  <a:pt x="677107" y="771647"/>
                  <a:pt x="715273" y="785410"/>
                  <a:pt x="765559" y="785410"/>
                </a:cubicBezTo>
                <a:cubicBezTo>
                  <a:pt x="819459" y="785410"/>
                  <a:pt x="859351" y="771647"/>
                  <a:pt x="885233" y="744121"/>
                </a:cubicBezTo>
                <a:cubicBezTo>
                  <a:pt x="911115" y="716596"/>
                  <a:pt x="924056" y="674486"/>
                  <a:pt x="924056" y="617792"/>
                </a:cubicBezTo>
                <a:lnTo>
                  <a:pt x="924056" y="425771"/>
                </a:lnTo>
                <a:lnTo>
                  <a:pt x="816830" y="425771"/>
                </a:lnTo>
                <a:lnTo>
                  <a:pt x="816830" y="626173"/>
                </a:lnTo>
                <a:cubicBezTo>
                  <a:pt x="816830" y="648686"/>
                  <a:pt x="812681" y="665694"/>
                  <a:pt x="804382" y="677198"/>
                </a:cubicBezTo>
                <a:cubicBezTo>
                  <a:pt x="796083" y="688701"/>
                  <a:pt x="783964" y="694452"/>
                  <a:pt x="768024" y="694452"/>
                </a:cubicBezTo>
                <a:cubicBezTo>
                  <a:pt x="752248" y="694452"/>
                  <a:pt x="740128" y="688331"/>
                  <a:pt x="731665" y="676088"/>
                </a:cubicBezTo>
                <a:cubicBezTo>
                  <a:pt x="723202" y="663846"/>
                  <a:pt x="718971" y="646386"/>
                  <a:pt x="718971" y="623708"/>
                </a:cubicBezTo>
                <a:lnTo>
                  <a:pt x="718971" y="425771"/>
                </a:lnTo>
                <a:close/>
                <a:moveTo>
                  <a:pt x="263510" y="425771"/>
                </a:moveTo>
                <a:lnTo>
                  <a:pt x="263510" y="779247"/>
                </a:lnTo>
                <a:lnTo>
                  <a:pt x="424719" y="779247"/>
                </a:lnTo>
                <a:cubicBezTo>
                  <a:pt x="469910" y="779247"/>
                  <a:pt x="504666" y="769839"/>
                  <a:pt x="528987" y="751023"/>
                </a:cubicBezTo>
                <a:cubicBezTo>
                  <a:pt x="553308" y="732207"/>
                  <a:pt x="565469" y="705463"/>
                  <a:pt x="565469" y="670789"/>
                </a:cubicBezTo>
                <a:cubicBezTo>
                  <a:pt x="565469" y="657971"/>
                  <a:pt x="561853" y="645605"/>
                  <a:pt x="554623" y="633691"/>
                </a:cubicBezTo>
                <a:cubicBezTo>
                  <a:pt x="547392" y="621777"/>
                  <a:pt x="537121" y="611835"/>
                  <a:pt x="523811" y="603865"/>
                </a:cubicBezTo>
                <a:cubicBezTo>
                  <a:pt x="510500" y="595895"/>
                  <a:pt x="495464" y="590924"/>
                  <a:pt x="478702" y="588952"/>
                </a:cubicBezTo>
                <a:lnTo>
                  <a:pt x="478702" y="587966"/>
                </a:lnTo>
                <a:cubicBezTo>
                  <a:pt x="493163" y="585172"/>
                  <a:pt x="506433" y="579914"/>
                  <a:pt x="518511" y="572190"/>
                </a:cubicBezTo>
                <a:cubicBezTo>
                  <a:pt x="530589" y="564467"/>
                  <a:pt x="539586" y="555469"/>
                  <a:pt x="545502" y="545199"/>
                </a:cubicBezTo>
                <a:cubicBezTo>
                  <a:pt x="551418" y="534928"/>
                  <a:pt x="554376" y="523630"/>
                  <a:pt x="554376" y="511305"/>
                </a:cubicBezTo>
                <a:cubicBezTo>
                  <a:pt x="554376" y="454282"/>
                  <a:pt x="507460" y="425771"/>
                  <a:pt x="413627" y="425771"/>
                </a:cubicBezTo>
                <a:close/>
                <a:moveTo>
                  <a:pt x="1517155" y="419855"/>
                </a:moveTo>
                <a:cubicBezTo>
                  <a:pt x="1475250" y="419855"/>
                  <a:pt x="1438851" y="427414"/>
                  <a:pt x="1407957" y="442533"/>
                </a:cubicBezTo>
                <a:cubicBezTo>
                  <a:pt x="1377062" y="457651"/>
                  <a:pt x="1353111" y="479754"/>
                  <a:pt x="1336103" y="508840"/>
                </a:cubicBezTo>
                <a:cubicBezTo>
                  <a:pt x="1319095" y="537927"/>
                  <a:pt x="1310590" y="571204"/>
                  <a:pt x="1310590" y="608672"/>
                </a:cubicBezTo>
                <a:cubicBezTo>
                  <a:pt x="1310590" y="664544"/>
                  <a:pt x="1327434" y="707969"/>
                  <a:pt x="1361122" y="738945"/>
                </a:cubicBezTo>
                <a:cubicBezTo>
                  <a:pt x="1394810" y="769921"/>
                  <a:pt x="1442630" y="785410"/>
                  <a:pt x="1504583" y="785410"/>
                </a:cubicBezTo>
                <a:cubicBezTo>
                  <a:pt x="1528576" y="785410"/>
                  <a:pt x="1553800" y="782411"/>
                  <a:pt x="1580258" y="776413"/>
                </a:cubicBezTo>
                <a:cubicBezTo>
                  <a:pt x="1606715" y="770414"/>
                  <a:pt x="1626599" y="763636"/>
                  <a:pt x="1639910" y="756077"/>
                </a:cubicBezTo>
                <a:lnTo>
                  <a:pt x="1639910" y="565781"/>
                </a:lnTo>
                <a:lnTo>
                  <a:pt x="1465637" y="565781"/>
                </a:lnTo>
                <a:lnTo>
                  <a:pt x="1465637" y="646386"/>
                </a:lnTo>
                <a:lnTo>
                  <a:pt x="1533423" y="646386"/>
                </a:lnTo>
                <a:lnTo>
                  <a:pt x="1533423" y="696917"/>
                </a:lnTo>
                <a:cubicBezTo>
                  <a:pt x="1527672" y="698232"/>
                  <a:pt x="1518716" y="698889"/>
                  <a:pt x="1506555" y="698889"/>
                </a:cubicBezTo>
                <a:cubicBezTo>
                  <a:pt x="1480427" y="698889"/>
                  <a:pt x="1460091" y="690591"/>
                  <a:pt x="1445547" y="673993"/>
                </a:cubicBezTo>
                <a:cubicBezTo>
                  <a:pt x="1431004" y="657396"/>
                  <a:pt x="1423732" y="634389"/>
                  <a:pt x="1423732" y="604974"/>
                </a:cubicBezTo>
                <a:cubicBezTo>
                  <a:pt x="1423732" y="574244"/>
                  <a:pt x="1432401" y="550088"/>
                  <a:pt x="1449738" y="532504"/>
                </a:cubicBezTo>
                <a:cubicBezTo>
                  <a:pt x="1467075" y="514921"/>
                  <a:pt x="1490369" y="506129"/>
                  <a:pt x="1519620" y="506129"/>
                </a:cubicBezTo>
                <a:cubicBezTo>
                  <a:pt x="1537367" y="506129"/>
                  <a:pt x="1553718" y="507567"/>
                  <a:pt x="1568672" y="510443"/>
                </a:cubicBezTo>
                <a:cubicBezTo>
                  <a:pt x="1583626" y="513318"/>
                  <a:pt x="1599238" y="518454"/>
                  <a:pt x="1615507" y="525849"/>
                </a:cubicBezTo>
                <a:lnTo>
                  <a:pt x="1615507" y="432919"/>
                </a:lnTo>
                <a:cubicBezTo>
                  <a:pt x="1580669" y="424210"/>
                  <a:pt x="1547884" y="419855"/>
                  <a:pt x="1517155" y="419855"/>
                </a:cubicBezTo>
                <a:close/>
                <a:moveTo>
                  <a:pt x="1903232" y="0"/>
                </a:moveTo>
                <a:cubicBezTo>
                  <a:pt x="2253681" y="0"/>
                  <a:pt x="2537643" y="56327"/>
                  <a:pt x="2537643" y="125730"/>
                </a:cubicBezTo>
                <a:lnTo>
                  <a:pt x="2537643" y="1131569"/>
                </a:lnTo>
                <a:cubicBezTo>
                  <a:pt x="2537643" y="1062166"/>
                  <a:pt x="2253681" y="1005839"/>
                  <a:pt x="1903232" y="1005839"/>
                </a:cubicBezTo>
                <a:cubicBezTo>
                  <a:pt x="1552784" y="1005839"/>
                  <a:pt x="1268822" y="1062166"/>
                  <a:pt x="1268822" y="1131569"/>
                </a:cubicBezTo>
                <a:cubicBezTo>
                  <a:pt x="1268822" y="1200972"/>
                  <a:pt x="984859" y="1257299"/>
                  <a:pt x="634411" y="1257299"/>
                </a:cubicBezTo>
                <a:cubicBezTo>
                  <a:pt x="283962" y="1257299"/>
                  <a:pt x="0" y="1200972"/>
                  <a:pt x="0" y="1131569"/>
                </a:cubicBezTo>
                <a:lnTo>
                  <a:pt x="0" y="125730"/>
                </a:lnTo>
                <a:cubicBezTo>
                  <a:pt x="0" y="195133"/>
                  <a:pt x="283962" y="251460"/>
                  <a:pt x="634411" y="251460"/>
                </a:cubicBezTo>
                <a:cubicBezTo>
                  <a:pt x="984859" y="251460"/>
                  <a:pt x="1268822" y="195133"/>
                  <a:pt x="1268822" y="125730"/>
                </a:cubicBezTo>
                <a:cubicBezTo>
                  <a:pt x="1268822" y="56327"/>
                  <a:pt x="1552784" y="0"/>
                  <a:pt x="190323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9C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libre 2"/>
          <p:cNvSpPr/>
          <p:nvPr/>
        </p:nvSpPr>
        <p:spPr>
          <a:xfrm rot="762736">
            <a:off x="9260430" y="2015161"/>
            <a:ext cx="1195534" cy="723046"/>
          </a:xfrm>
          <a:custGeom>
            <a:avLst/>
            <a:gdLst/>
            <a:ahLst/>
            <a:cxnLst/>
            <a:rect l="l" t="t" r="r" b="b"/>
            <a:pathLst>
              <a:path w="1575707" h="1010903">
                <a:moveTo>
                  <a:pt x="1038508" y="424756"/>
                </a:moveTo>
                <a:lnTo>
                  <a:pt x="1056814" y="424756"/>
                </a:lnTo>
                <a:cubicBezTo>
                  <a:pt x="1071548" y="424756"/>
                  <a:pt x="1082710" y="428105"/>
                  <a:pt x="1090300" y="434802"/>
                </a:cubicBezTo>
                <a:cubicBezTo>
                  <a:pt x="1097890" y="441499"/>
                  <a:pt x="1101685" y="451396"/>
                  <a:pt x="1101685" y="464493"/>
                </a:cubicBezTo>
                <a:cubicBezTo>
                  <a:pt x="1101685" y="490687"/>
                  <a:pt x="1087844" y="503784"/>
                  <a:pt x="1060162" y="503784"/>
                </a:cubicBezTo>
                <a:lnTo>
                  <a:pt x="1038508" y="503784"/>
                </a:lnTo>
                <a:close/>
                <a:moveTo>
                  <a:pt x="942067" y="355551"/>
                </a:moveTo>
                <a:lnTo>
                  <a:pt x="942067" y="675680"/>
                </a:lnTo>
                <a:lnTo>
                  <a:pt x="1038508" y="675680"/>
                </a:lnTo>
                <a:lnTo>
                  <a:pt x="1038508" y="572766"/>
                </a:lnTo>
                <a:lnTo>
                  <a:pt x="1067976" y="572766"/>
                </a:lnTo>
                <a:cubicBezTo>
                  <a:pt x="1095211" y="572766"/>
                  <a:pt x="1119098" y="568115"/>
                  <a:pt x="1139637" y="558813"/>
                </a:cubicBezTo>
                <a:cubicBezTo>
                  <a:pt x="1160175" y="549511"/>
                  <a:pt x="1175988" y="536377"/>
                  <a:pt x="1187076" y="519411"/>
                </a:cubicBezTo>
                <a:cubicBezTo>
                  <a:pt x="1198163" y="502444"/>
                  <a:pt x="1203707" y="483022"/>
                  <a:pt x="1203707" y="461144"/>
                </a:cubicBezTo>
                <a:cubicBezTo>
                  <a:pt x="1203707" y="424979"/>
                  <a:pt x="1193252" y="398339"/>
                  <a:pt x="1172342" y="381224"/>
                </a:cubicBezTo>
                <a:cubicBezTo>
                  <a:pt x="1151431" y="364109"/>
                  <a:pt x="1118429" y="355551"/>
                  <a:pt x="1073334" y="355551"/>
                </a:cubicBezTo>
                <a:close/>
                <a:moveTo>
                  <a:pt x="780142" y="355551"/>
                </a:moveTo>
                <a:lnTo>
                  <a:pt x="780142" y="675680"/>
                </a:lnTo>
                <a:lnTo>
                  <a:pt x="876583" y="675680"/>
                </a:lnTo>
                <a:lnTo>
                  <a:pt x="876583" y="355551"/>
                </a:lnTo>
                <a:close/>
                <a:moveTo>
                  <a:pt x="408667" y="355551"/>
                </a:moveTo>
                <a:lnTo>
                  <a:pt x="408667" y="675680"/>
                </a:lnTo>
                <a:lnTo>
                  <a:pt x="505108" y="675680"/>
                </a:lnTo>
                <a:lnTo>
                  <a:pt x="505108" y="556246"/>
                </a:lnTo>
                <a:lnTo>
                  <a:pt x="615836" y="556246"/>
                </a:lnTo>
                <a:lnTo>
                  <a:pt x="615836" y="675680"/>
                </a:lnTo>
                <a:lnTo>
                  <a:pt x="712277" y="675680"/>
                </a:lnTo>
                <a:lnTo>
                  <a:pt x="712277" y="355551"/>
                </a:lnTo>
                <a:lnTo>
                  <a:pt x="615836" y="355551"/>
                </a:lnTo>
                <a:lnTo>
                  <a:pt x="615836" y="474093"/>
                </a:lnTo>
                <a:lnTo>
                  <a:pt x="505108" y="474093"/>
                </a:lnTo>
                <a:lnTo>
                  <a:pt x="505108" y="355551"/>
                </a:lnTo>
                <a:close/>
                <a:moveTo>
                  <a:pt x="1354098" y="350193"/>
                </a:moveTo>
                <a:cubicBezTo>
                  <a:pt x="1314510" y="350193"/>
                  <a:pt x="1282958" y="359458"/>
                  <a:pt x="1259443" y="377987"/>
                </a:cubicBezTo>
                <a:cubicBezTo>
                  <a:pt x="1235929" y="396516"/>
                  <a:pt x="1224171" y="421259"/>
                  <a:pt x="1224171" y="452215"/>
                </a:cubicBezTo>
                <a:cubicBezTo>
                  <a:pt x="1224171" y="496417"/>
                  <a:pt x="1249918" y="528415"/>
                  <a:pt x="1301413" y="548209"/>
                </a:cubicBezTo>
                <a:cubicBezTo>
                  <a:pt x="1317338" y="554162"/>
                  <a:pt x="1328239" y="558850"/>
                  <a:pt x="1334118" y="562273"/>
                </a:cubicBezTo>
                <a:cubicBezTo>
                  <a:pt x="1339997" y="565696"/>
                  <a:pt x="1344387" y="569380"/>
                  <a:pt x="1347289" y="573324"/>
                </a:cubicBezTo>
                <a:cubicBezTo>
                  <a:pt x="1350191" y="577268"/>
                  <a:pt x="1351642" y="581844"/>
                  <a:pt x="1351642" y="587053"/>
                </a:cubicBezTo>
                <a:cubicBezTo>
                  <a:pt x="1351642" y="594346"/>
                  <a:pt x="1348740" y="599890"/>
                  <a:pt x="1342936" y="603685"/>
                </a:cubicBezTo>
                <a:cubicBezTo>
                  <a:pt x="1337132" y="607480"/>
                  <a:pt x="1328946" y="609377"/>
                  <a:pt x="1318379" y="609377"/>
                </a:cubicBezTo>
                <a:cubicBezTo>
                  <a:pt x="1304389" y="609377"/>
                  <a:pt x="1289283" y="606364"/>
                  <a:pt x="1273061" y="600336"/>
                </a:cubicBezTo>
                <a:cubicBezTo>
                  <a:pt x="1256839" y="594308"/>
                  <a:pt x="1242030" y="586383"/>
                  <a:pt x="1228636" y="576561"/>
                </a:cubicBezTo>
                <a:lnTo>
                  <a:pt x="1228636" y="664295"/>
                </a:lnTo>
                <a:cubicBezTo>
                  <a:pt x="1256467" y="675606"/>
                  <a:pt x="1287125" y="681261"/>
                  <a:pt x="1320612" y="681261"/>
                </a:cubicBezTo>
                <a:cubicBezTo>
                  <a:pt x="1349484" y="681261"/>
                  <a:pt x="1374190" y="677392"/>
                  <a:pt x="1394728" y="669653"/>
                </a:cubicBezTo>
                <a:cubicBezTo>
                  <a:pt x="1415266" y="661914"/>
                  <a:pt x="1431228" y="650156"/>
                  <a:pt x="1442614" y="634380"/>
                </a:cubicBezTo>
                <a:cubicBezTo>
                  <a:pt x="1453999" y="618605"/>
                  <a:pt x="1459692" y="600076"/>
                  <a:pt x="1459692" y="578793"/>
                </a:cubicBezTo>
                <a:cubicBezTo>
                  <a:pt x="1459692" y="556915"/>
                  <a:pt x="1452808" y="538014"/>
                  <a:pt x="1439042" y="522090"/>
                </a:cubicBezTo>
                <a:cubicBezTo>
                  <a:pt x="1425275" y="506165"/>
                  <a:pt x="1401797" y="491505"/>
                  <a:pt x="1368609" y="478111"/>
                </a:cubicBezTo>
                <a:cubicBezTo>
                  <a:pt x="1351791" y="471116"/>
                  <a:pt x="1340741" y="465423"/>
                  <a:pt x="1335457" y="461033"/>
                </a:cubicBezTo>
                <a:cubicBezTo>
                  <a:pt x="1330174" y="456642"/>
                  <a:pt x="1327532" y="451099"/>
                  <a:pt x="1327532" y="444401"/>
                </a:cubicBezTo>
                <a:cubicBezTo>
                  <a:pt x="1327532" y="437406"/>
                  <a:pt x="1330806" y="431900"/>
                  <a:pt x="1337355" y="427881"/>
                </a:cubicBezTo>
                <a:cubicBezTo>
                  <a:pt x="1343903" y="423863"/>
                  <a:pt x="1352535" y="421854"/>
                  <a:pt x="1363251" y="421854"/>
                </a:cubicBezTo>
                <a:cubicBezTo>
                  <a:pt x="1389296" y="421854"/>
                  <a:pt x="1415787" y="429221"/>
                  <a:pt x="1442725" y="443955"/>
                </a:cubicBezTo>
                <a:lnTo>
                  <a:pt x="1442725" y="362471"/>
                </a:lnTo>
                <a:cubicBezTo>
                  <a:pt x="1428884" y="358751"/>
                  <a:pt x="1418131" y="356221"/>
                  <a:pt x="1410467" y="354881"/>
                </a:cubicBezTo>
                <a:cubicBezTo>
                  <a:pt x="1402802" y="353542"/>
                  <a:pt x="1394282" y="352426"/>
                  <a:pt x="1384905" y="351533"/>
                </a:cubicBezTo>
                <a:cubicBezTo>
                  <a:pt x="1375529" y="350640"/>
                  <a:pt x="1365260" y="350193"/>
                  <a:pt x="1354098" y="350193"/>
                </a:cubicBezTo>
                <a:close/>
                <a:moveTo>
                  <a:pt x="280750" y="350193"/>
                </a:moveTo>
                <a:cubicBezTo>
                  <a:pt x="246073" y="350193"/>
                  <a:pt x="215414" y="357374"/>
                  <a:pt x="188774" y="371736"/>
                </a:cubicBezTo>
                <a:cubicBezTo>
                  <a:pt x="162134" y="386098"/>
                  <a:pt x="141521" y="406450"/>
                  <a:pt x="126936" y="432793"/>
                </a:cubicBezTo>
                <a:cubicBezTo>
                  <a:pt x="112351" y="459135"/>
                  <a:pt x="105058" y="489199"/>
                  <a:pt x="105058" y="522983"/>
                </a:cubicBezTo>
                <a:cubicBezTo>
                  <a:pt x="105058" y="554385"/>
                  <a:pt x="111569" y="582105"/>
                  <a:pt x="124592" y="606140"/>
                </a:cubicBezTo>
                <a:cubicBezTo>
                  <a:pt x="137614" y="630176"/>
                  <a:pt x="156478" y="648705"/>
                  <a:pt x="181184" y="661728"/>
                </a:cubicBezTo>
                <a:cubicBezTo>
                  <a:pt x="205889" y="674750"/>
                  <a:pt x="235283" y="681261"/>
                  <a:pt x="269364" y="681261"/>
                </a:cubicBezTo>
                <a:cubicBezTo>
                  <a:pt x="304041" y="681261"/>
                  <a:pt x="334625" y="676499"/>
                  <a:pt x="361117" y="666974"/>
                </a:cubicBezTo>
                <a:lnTo>
                  <a:pt x="361117" y="581026"/>
                </a:lnTo>
                <a:cubicBezTo>
                  <a:pt x="337304" y="592932"/>
                  <a:pt x="313715" y="598885"/>
                  <a:pt x="290349" y="598885"/>
                </a:cubicBezTo>
                <a:cubicBezTo>
                  <a:pt x="265048" y="598885"/>
                  <a:pt x="244845" y="591481"/>
                  <a:pt x="229739" y="576672"/>
                </a:cubicBezTo>
                <a:cubicBezTo>
                  <a:pt x="214633" y="561864"/>
                  <a:pt x="207080" y="541661"/>
                  <a:pt x="207080" y="516062"/>
                </a:cubicBezTo>
                <a:cubicBezTo>
                  <a:pt x="207080" y="490315"/>
                  <a:pt x="214633" y="469925"/>
                  <a:pt x="229739" y="454894"/>
                </a:cubicBezTo>
                <a:cubicBezTo>
                  <a:pt x="244845" y="439862"/>
                  <a:pt x="265495" y="432346"/>
                  <a:pt x="291688" y="432346"/>
                </a:cubicBezTo>
                <a:cubicBezTo>
                  <a:pt x="304339" y="432346"/>
                  <a:pt x="316840" y="433835"/>
                  <a:pt x="329193" y="436811"/>
                </a:cubicBezTo>
                <a:cubicBezTo>
                  <a:pt x="341546" y="439788"/>
                  <a:pt x="352187" y="443955"/>
                  <a:pt x="361117" y="449313"/>
                </a:cubicBezTo>
                <a:lnTo>
                  <a:pt x="361117" y="360239"/>
                </a:lnTo>
                <a:cubicBezTo>
                  <a:pt x="335221" y="353542"/>
                  <a:pt x="308432" y="350193"/>
                  <a:pt x="280750" y="350193"/>
                </a:cubicBezTo>
                <a:close/>
                <a:moveTo>
                  <a:pt x="295445" y="1289"/>
                </a:moveTo>
                <a:cubicBezTo>
                  <a:pt x="722199" y="-28403"/>
                  <a:pt x="1148953" y="468245"/>
                  <a:pt x="1575707" y="122751"/>
                </a:cubicBezTo>
                <a:lnTo>
                  <a:pt x="1575707" y="888152"/>
                </a:lnTo>
                <a:cubicBezTo>
                  <a:pt x="1050471" y="1313375"/>
                  <a:pt x="525236" y="462929"/>
                  <a:pt x="0" y="888152"/>
                </a:cubicBezTo>
                <a:lnTo>
                  <a:pt x="0" y="122751"/>
                </a:lnTo>
                <a:cubicBezTo>
                  <a:pt x="98482" y="43022"/>
                  <a:pt x="196964" y="8140"/>
                  <a:pt x="295445" y="1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EEF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dondear rectángulo de esquina diagonal 4"/>
          <p:cNvSpPr/>
          <p:nvPr/>
        </p:nvSpPr>
        <p:spPr>
          <a:xfrm>
            <a:off x="8489482" y="221381"/>
            <a:ext cx="3378467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Hamburguesas de color rosa, con patatas de colores y piruletas en una plato de fantasía.</a:t>
            </a:r>
          </a:p>
        </p:txBody>
      </p:sp>
      <p:pic>
        <p:nvPicPr>
          <p:cNvPr id="6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9336156" y="-1365471"/>
            <a:ext cx="1546819" cy="28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1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5" presetClass="entr" presetSubtype="10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5" presetClass="entr" presetSubtype="10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84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4" t="61420" r="33484" b="24753"/>
          <a:stretch>
            <a:fillRect/>
          </a:stretch>
        </p:blipFill>
        <p:spPr>
          <a:xfrm>
            <a:off x="8458348" y="3011556"/>
            <a:ext cx="3733652" cy="922943"/>
          </a:xfrm>
          <a:custGeom>
            <a:avLst/>
            <a:gdLst/>
            <a:ahLst/>
            <a:cxnLst/>
            <a:rect l="l" t="t" r="r" b="b"/>
            <a:pathLst>
              <a:path w="3492536" h="927236">
                <a:moveTo>
                  <a:pt x="416821" y="267723"/>
                </a:moveTo>
                <a:lnTo>
                  <a:pt x="261194" y="518578"/>
                </a:lnTo>
                <a:cubicBezTo>
                  <a:pt x="305089" y="507332"/>
                  <a:pt x="371657" y="493728"/>
                  <a:pt x="460898" y="477766"/>
                </a:cubicBezTo>
                <a:close/>
                <a:moveTo>
                  <a:pt x="3009872" y="153451"/>
                </a:moveTo>
                <a:lnTo>
                  <a:pt x="3015314" y="219294"/>
                </a:lnTo>
                <a:cubicBezTo>
                  <a:pt x="3017853" y="246138"/>
                  <a:pt x="3019123" y="268086"/>
                  <a:pt x="3019123" y="285136"/>
                </a:cubicBezTo>
                <a:cubicBezTo>
                  <a:pt x="3019123" y="314158"/>
                  <a:pt x="3016765" y="350253"/>
                  <a:pt x="3012049" y="393422"/>
                </a:cubicBezTo>
                <a:lnTo>
                  <a:pt x="3000622" y="501709"/>
                </a:lnTo>
                <a:cubicBezTo>
                  <a:pt x="3005700" y="501709"/>
                  <a:pt x="3013591" y="501890"/>
                  <a:pt x="3024292" y="502253"/>
                </a:cubicBezTo>
                <a:cubicBezTo>
                  <a:pt x="3034994" y="502616"/>
                  <a:pt x="3043066" y="502797"/>
                  <a:pt x="3048507" y="502797"/>
                </a:cubicBezTo>
                <a:cubicBezTo>
                  <a:pt x="3141013" y="502797"/>
                  <a:pt x="3210302" y="490463"/>
                  <a:pt x="3256374" y="465795"/>
                </a:cubicBezTo>
                <a:cubicBezTo>
                  <a:pt x="3276689" y="454549"/>
                  <a:pt x="3295553" y="439857"/>
                  <a:pt x="3312965" y="421718"/>
                </a:cubicBezTo>
                <a:cubicBezTo>
                  <a:pt x="3332192" y="401403"/>
                  <a:pt x="3341806" y="384172"/>
                  <a:pt x="3341806" y="370024"/>
                </a:cubicBezTo>
                <a:cubicBezTo>
                  <a:pt x="3341806" y="319599"/>
                  <a:pt x="3313147" y="272621"/>
                  <a:pt x="3255829" y="229088"/>
                </a:cubicBezTo>
                <a:cubicBezTo>
                  <a:pt x="3203228" y="189184"/>
                  <a:pt x="3148087" y="166148"/>
                  <a:pt x="3090407" y="159981"/>
                </a:cubicBezTo>
                <a:close/>
                <a:moveTo>
                  <a:pt x="1218558" y="75093"/>
                </a:moveTo>
                <a:cubicBezTo>
                  <a:pt x="1253747" y="75093"/>
                  <a:pt x="1293470" y="81079"/>
                  <a:pt x="1337728" y="93050"/>
                </a:cubicBezTo>
                <a:cubicBezTo>
                  <a:pt x="1396496" y="108649"/>
                  <a:pt x="1425881" y="128601"/>
                  <a:pt x="1425881" y="152907"/>
                </a:cubicBezTo>
                <a:cubicBezTo>
                  <a:pt x="1425881" y="184831"/>
                  <a:pt x="1409556" y="200792"/>
                  <a:pt x="1376907" y="200792"/>
                </a:cubicBezTo>
                <a:cubicBezTo>
                  <a:pt x="1362396" y="200792"/>
                  <a:pt x="1337002" y="196893"/>
                  <a:pt x="1300726" y="189093"/>
                </a:cubicBezTo>
                <a:cubicBezTo>
                  <a:pt x="1264449" y="181294"/>
                  <a:pt x="1236334" y="177575"/>
                  <a:pt x="1216382" y="177938"/>
                </a:cubicBezTo>
                <a:cubicBezTo>
                  <a:pt x="1159790" y="178663"/>
                  <a:pt x="1111723" y="192630"/>
                  <a:pt x="1072181" y="219838"/>
                </a:cubicBezTo>
                <a:cubicBezTo>
                  <a:pt x="1031551" y="247771"/>
                  <a:pt x="1011236" y="281690"/>
                  <a:pt x="1011236" y="321594"/>
                </a:cubicBezTo>
                <a:cubicBezTo>
                  <a:pt x="1011236" y="351704"/>
                  <a:pt x="1038081" y="372926"/>
                  <a:pt x="1091771" y="385260"/>
                </a:cubicBezTo>
                <a:cubicBezTo>
                  <a:pt x="1111723" y="389976"/>
                  <a:pt x="1150358" y="394329"/>
                  <a:pt x="1207676" y="398320"/>
                </a:cubicBezTo>
                <a:cubicBezTo>
                  <a:pt x="1290749" y="404487"/>
                  <a:pt x="1355685" y="430606"/>
                  <a:pt x="1402482" y="476678"/>
                </a:cubicBezTo>
                <a:cubicBezTo>
                  <a:pt x="1445289" y="518759"/>
                  <a:pt x="1466692" y="570091"/>
                  <a:pt x="1466692" y="630673"/>
                </a:cubicBezTo>
                <a:cubicBezTo>
                  <a:pt x="1466692" y="717012"/>
                  <a:pt x="1426788" y="785938"/>
                  <a:pt x="1346979" y="837451"/>
                </a:cubicBezTo>
                <a:cubicBezTo>
                  <a:pt x="1277690" y="882072"/>
                  <a:pt x="1197336" y="904382"/>
                  <a:pt x="1105919" y="904382"/>
                </a:cubicBezTo>
                <a:cubicBezTo>
                  <a:pt x="1039532" y="904382"/>
                  <a:pt x="978768" y="891685"/>
                  <a:pt x="923628" y="866291"/>
                </a:cubicBezTo>
                <a:cubicBezTo>
                  <a:pt x="856153" y="835093"/>
                  <a:pt x="821871" y="792286"/>
                  <a:pt x="820783" y="737871"/>
                </a:cubicBezTo>
                <a:cubicBezTo>
                  <a:pt x="820420" y="722635"/>
                  <a:pt x="825589" y="710210"/>
                  <a:pt x="836291" y="700597"/>
                </a:cubicBezTo>
                <a:cubicBezTo>
                  <a:pt x="846993" y="690983"/>
                  <a:pt x="860143" y="686177"/>
                  <a:pt x="875742" y="686177"/>
                </a:cubicBezTo>
                <a:cubicBezTo>
                  <a:pt x="893518" y="686177"/>
                  <a:pt x="909117" y="696334"/>
                  <a:pt x="922539" y="716649"/>
                </a:cubicBezTo>
                <a:cubicBezTo>
                  <a:pt x="941041" y="744220"/>
                  <a:pt x="957546" y="762902"/>
                  <a:pt x="972057" y="772697"/>
                </a:cubicBezTo>
                <a:cubicBezTo>
                  <a:pt x="1002892" y="793012"/>
                  <a:pt x="1047694" y="803170"/>
                  <a:pt x="1106463" y="803170"/>
                </a:cubicBezTo>
                <a:cubicBezTo>
                  <a:pt x="1162692" y="803170"/>
                  <a:pt x="1214931" y="791017"/>
                  <a:pt x="1263179" y="766711"/>
                </a:cubicBezTo>
                <a:cubicBezTo>
                  <a:pt x="1324850" y="735513"/>
                  <a:pt x="1355685" y="692162"/>
                  <a:pt x="1355685" y="636659"/>
                </a:cubicBezTo>
                <a:cubicBezTo>
                  <a:pt x="1355685" y="590950"/>
                  <a:pt x="1329747" y="554854"/>
                  <a:pt x="1277871" y="528372"/>
                </a:cubicBezTo>
                <a:cubicBezTo>
                  <a:pt x="1233976" y="505518"/>
                  <a:pt x="1179742" y="493184"/>
                  <a:pt x="1115169" y="491370"/>
                </a:cubicBezTo>
                <a:cubicBezTo>
                  <a:pt x="1057852" y="489193"/>
                  <a:pt x="1009060" y="476678"/>
                  <a:pt x="968792" y="453823"/>
                </a:cubicBezTo>
                <a:cubicBezTo>
                  <a:pt x="917279" y="424439"/>
                  <a:pt x="891523" y="382358"/>
                  <a:pt x="891523" y="327580"/>
                </a:cubicBezTo>
                <a:cubicBezTo>
                  <a:pt x="891523" y="263007"/>
                  <a:pt x="928162" y="204057"/>
                  <a:pt x="1001441" y="150730"/>
                </a:cubicBezTo>
                <a:cubicBezTo>
                  <a:pt x="1071456" y="100305"/>
                  <a:pt x="1143828" y="75093"/>
                  <a:pt x="1218558" y="75093"/>
                </a:cubicBezTo>
                <a:close/>
                <a:moveTo>
                  <a:pt x="443485" y="69107"/>
                </a:moveTo>
                <a:cubicBezTo>
                  <a:pt x="472144" y="69107"/>
                  <a:pt x="491733" y="89060"/>
                  <a:pt x="502253" y="128964"/>
                </a:cubicBezTo>
                <a:lnTo>
                  <a:pt x="536535" y="311799"/>
                </a:lnTo>
                <a:lnTo>
                  <a:pt x="617614" y="689986"/>
                </a:lnTo>
                <a:lnTo>
                  <a:pt x="648630" y="775962"/>
                </a:lnTo>
                <a:cubicBezTo>
                  <a:pt x="659151" y="805346"/>
                  <a:pt x="664411" y="824936"/>
                  <a:pt x="664411" y="834730"/>
                </a:cubicBezTo>
                <a:cubicBezTo>
                  <a:pt x="664411" y="850329"/>
                  <a:pt x="658788" y="863389"/>
                  <a:pt x="647542" y="873909"/>
                </a:cubicBezTo>
                <a:cubicBezTo>
                  <a:pt x="636296" y="884430"/>
                  <a:pt x="623418" y="889690"/>
                  <a:pt x="608907" y="889690"/>
                </a:cubicBezTo>
                <a:cubicBezTo>
                  <a:pt x="575533" y="889690"/>
                  <a:pt x="546511" y="846883"/>
                  <a:pt x="521843" y="761270"/>
                </a:cubicBezTo>
                <a:cubicBezTo>
                  <a:pt x="512411" y="728621"/>
                  <a:pt x="500621" y="671485"/>
                  <a:pt x="486473" y="589862"/>
                </a:cubicBezTo>
                <a:cubicBezTo>
                  <a:pt x="449471" y="594940"/>
                  <a:pt x="401041" y="604010"/>
                  <a:pt x="341184" y="617069"/>
                </a:cubicBezTo>
                <a:lnTo>
                  <a:pt x="196440" y="646998"/>
                </a:lnTo>
                <a:cubicBezTo>
                  <a:pt x="178301" y="694520"/>
                  <a:pt x="147284" y="763991"/>
                  <a:pt x="103389" y="855408"/>
                </a:cubicBezTo>
                <a:cubicBezTo>
                  <a:pt x="91781" y="875723"/>
                  <a:pt x="76000" y="885881"/>
                  <a:pt x="56048" y="885881"/>
                </a:cubicBezTo>
                <a:cubicBezTo>
                  <a:pt x="41537" y="885881"/>
                  <a:pt x="28568" y="880621"/>
                  <a:pt x="17141" y="870100"/>
                </a:cubicBezTo>
                <a:cubicBezTo>
                  <a:pt x="5714" y="859580"/>
                  <a:pt x="0" y="846520"/>
                  <a:pt x="0" y="830921"/>
                </a:cubicBezTo>
                <a:cubicBezTo>
                  <a:pt x="0" y="813508"/>
                  <a:pt x="27389" y="747303"/>
                  <a:pt x="82168" y="632306"/>
                </a:cubicBezTo>
                <a:cubicBezTo>
                  <a:pt x="76000" y="622874"/>
                  <a:pt x="72917" y="611991"/>
                  <a:pt x="72917" y="599656"/>
                </a:cubicBezTo>
                <a:cubicBezTo>
                  <a:pt x="72917" y="570272"/>
                  <a:pt x="90693" y="551408"/>
                  <a:pt x="126244" y="543064"/>
                </a:cubicBezTo>
                <a:cubicBezTo>
                  <a:pt x="167599" y="465432"/>
                  <a:pt x="219838" y="376191"/>
                  <a:pt x="282960" y="275341"/>
                </a:cubicBezTo>
                <a:cubicBezTo>
                  <a:pt x="368936" y="137852"/>
                  <a:pt x="422444" y="69107"/>
                  <a:pt x="443485" y="69107"/>
                </a:cubicBezTo>
                <a:close/>
                <a:moveTo>
                  <a:pt x="1776231" y="60401"/>
                </a:moveTo>
                <a:cubicBezTo>
                  <a:pt x="1848422" y="60401"/>
                  <a:pt x="1938933" y="68200"/>
                  <a:pt x="2047764" y="83799"/>
                </a:cubicBezTo>
                <a:cubicBezTo>
                  <a:pt x="2080050" y="88515"/>
                  <a:pt x="2096193" y="107924"/>
                  <a:pt x="2096193" y="142024"/>
                </a:cubicBezTo>
                <a:cubicBezTo>
                  <a:pt x="2096193" y="159074"/>
                  <a:pt x="2090026" y="172678"/>
                  <a:pt x="2077692" y="182835"/>
                </a:cubicBezTo>
                <a:cubicBezTo>
                  <a:pt x="2066809" y="191179"/>
                  <a:pt x="2054293" y="195351"/>
                  <a:pt x="2040145" y="195351"/>
                </a:cubicBezTo>
                <a:cubicBezTo>
                  <a:pt x="2016928" y="195351"/>
                  <a:pt x="1987725" y="192993"/>
                  <a:pt x="1952537" y="188277"/>
                </a:cubicBezTo>
                <a:lnTo>
                  <a:pt x="1864928" y="176850"/>
                </a:lnTo>
                <a:cubicBezTo>
                  <a:pt x="1856585" y="282415"/>
                  <a:pt x="1852413" y="383265"/>
                  <a:pt x="1852413" y="479399"/>
                </a:cubicBezTo>
                <a:cubicBezTo>
                  <a:pt x="1852413" y="504792"/>
                  <a:pt x="1853138" y="536172"/>
                  <a:pt x="1854589" y="573537"/>
                </a:cubicBezTo>
                <a:cubicBezTo>
                  <a:pt x="1856040" y="610902"/>
                  <a:pt x="1856766" y="642282"/>
                  <a:pt x="1856766" y="667675"/>
                </a:cubicBezTo>
                <a:cubicBezTo>
                  <a:pt x="1856766" y="701776"/>
                  <a:pt x="1855496" y="732792"/>
                  <a:pt x="1852957" y="760726"/>
                </a:cubicBezTo>
                <a:lnTo>
                  <a:pt x="2024365" y="758549"/>
                </a:lnTo>
                <a:cubicBezTo>
                  <a:pt x="2039601" y="758549"/>
                  <a:pt x="2052389" y="763900"/>
                  <a:pt x="2062728" y="774602"/>
                </a:cubicBezTo>
                <a:cubicBezTo>
                  <a:pt x="2073067" y="785303"/>
                  <a:pt x="2078236" y="798454"/>
                  <a:pt x="2078236" y="814053"/>
                </a:cubicBezTo>
                <a:cubicBezTo>
                  <a:pt x="2078236" y="830014"/>
                  <a:pt x="2073067" y="843346"/>
                  <a:pt x="2062728" y="854048"/>
                </a:cubicBezTo>
                <a:cubicBezTo>
                  <a:pt x="2052389" y="864749"/>
                  <a:pt x="2039601" y="870100"/>
                  <a:pt x="2024365" y="870100"/>
                </a:cubicBezTo>
                <a:cubicBezTo>
                  <a:pt x="2004050" y="870100"/>
                  <a:pt x="1973577" y="870554"/>
                  <a:pt x="1932947" y="871461"/>
                </a:cubicBezTo>
                <a:cubicBezTo>
                  <a:pt x="1892317" y="872368"/>
                  <a:pt x="1861845" y="872821"/>
                  <a:pt x="1841530" y="872821"/>
                </a:cubicBezTo>
                <a:cubicBezTo>
                  <a:pt x="1817587" y="872821"/>
                  <a:pt x="1781764" y="876177"/>
                  <a:pt x="1734060" y="882888"/>
                </a:cubicBezTo>
                <a:cubicBezTo>
                  <a:pt x="1686355" y="889599"/>
                  <a:pt x="1650351" y="892955"/>
                  <a:pt x="1626045" y="892955"/>
                </a:cubicBezTo>
                <a:cubicBezTo>
                  <a:pt x="1610809" y="892955"/>
                  <a:pt x="1598021" y="887604"/>
                  <a:pt x="1587682" y="876902"/>
                </a:cubicBezTo>
                <a:cubicBezTo>
                  <a:pt x="1577344" y="866201"/>
                  <a:pt x="1572174" y="853050"/>
                  <a:pt x="1572174" y="837451"/>
                </a:cubicBezTo>
                <a:cubicBezTo>
                  <a:pt x="1572174" y="821852"/>
                  <a:pt x="1577344" y="808611"/>
                  <a:pt x="1587682" y="797728"/>
                </a:cubicBezTo>
                <a:cubicBezTo>
                  <a:pt x="1598021" y="786845"/>
                  <a:pt x="1610809" y="781403"/>
                  <a:pt x="1626045" y="781403"/>
                </a:cubicBezTo>
                <a:cubicBezTo>
                  <a:pt x="1649625" y="781403"/>
                  <a:pt x="1688623" y="777594"/>
                  <a:pt x="1743038" y="769976"/>
                </a:cubicBezTo>
                <a:cubicBezTo>
                  <a:pt x="1746666" y="740592"/>
                  <a:pt x="1748480" y="707036"/>
                  <a:pt x="1748480" y="669308"/>
                </a:cubicBezTo>
                <a:cubicBezTo>
                  <a:pt x="1748480" y="644277"/>
                  <a:pt x="1747301" y="613714"/>
                  <a:pt x="1744943" y="577618"/>
                </a:cubicBezTo>
                <a:cubicBezTo>
                  <a:pt x="1742585" y="541523"/>
                  <a:pt x="1741406" y="511141"/>
                  <a:pt x="1741406" y="486473"/>
                </a:cubicBezTo>
                <a:cubicBezTo>
                  <a:pt x="1741406" y="402673"/>
                  <a:pt x="1746484" y="298014"/>
                  <a:pt x="1756642" y="172496"/>
                </a:cubicBezTo>
                <a:lnTo>
                  <a:pt x="1685902" y="174673"/>
                </a:lnTo>
                <a:lnTo>
                  <a:pt x="1615162" y="176305"/>
                </a:lnTo>
                <a:cubicBezTo>
                  <a:pt x="1599563" y="176305"/>
                  <a:pt x="1586503" y="171045"/>
                  <a:pt x="1575983" y="160525"/>
                </a:cubicBezTo>
                <a:cubicBezTo>
                  <a:pt x="1565463" y="150005"/>
                  <a:pt x="1560203" y="136582"/>
                  <a:pt x="1560203" y="120258"/>
                </a:cubicBezTo>
                <a:cubicBezTo>
                  <a:pt x="1560203" y="86520"/>
                  <a:pt x="1577253" y="68019"/>
                  <a:pt x="1611353" y="64754"/>
                </a:cubicBezTo>
                <a:cubicBezTo>
                  <a:pt x="1640737" y="61852"/>
                  <a:pt x="1695697" y="60401"/>
                  <a:pt x="1776231" y="60401"/>
                </a:cubicBezTo>
                <a:close/>
                <a:moveTo>
                  <a:pt x="2973958" y="37546"/>
                </a:moveTo>
                <a:lnTo>
                  <a:pt x="3105099" y="47885"/>
                </a:lnTo>
                <a:cubicBezTo>
                  <a:pt x="3154798" y="54052"/>
                  <a:pt x="3196698" y="66205"/>
                  <a:pt x="3230798" y="84344"/>
                </a:cubicBezTo>
                <a:cubicBezTo>
                  <a:pt x="3377720" y="162339"/>
                  <a:pt x="3451180" y="257566"/>
                  <a:pt x="3451180" y="370024"/>
                </a:cubicBezTo>
                <a:cubicBezTo>
                  <a:pt x="3451180" y="425165"/>
                  <a:pt x="3426149" y="473957"/>
                  <a:pt x="3376087" y="516401"/>
                </a:cubicBezTo>
                <a:cubicBezTo>
                  <a:pt x="3335820" y="550501"/>
                  <a:pt x="3285576" y="576439"/>
                  <a:pt x="3225357" y="594215"/>
                </a:cubicBezTo>
                <a:cubicBezTo>
                  <a:pt x="3338178" y="654797"/>
                  <a:pt x="3422522" y="718644"/>
                  <a:pt x="3478388" y="785757"/>
                </a:cubicBezTo>
                <a:cubicBezTo>
                  <a:pt x="3487820" y="797365"/>
                  <a:pt x="3492536" y="809699"/>
                  <a:pt x="3492536" y="822759"/>
                </a:cubicBezTo>
                <a:cubicBezTo>
                  <a:pt x="3492536" y="837995"/>
                  <a:pt x="3487004" y="851236"/>
                  <a:pt x="3475939" y="862482"/>
                </a:cubicBezTo>
                <a:cubicBezTo>
                  <a:pt x="3464875" y="873728"/>
                  <a:pt x="3451906" y="879351"/>
                  <a:pt x="3437032" y="879351"/>
                </a:cubicBezTo>
                <a:cubicBezTo>
                  <a:pt x="3423247" y="879351"/>
                  <a:pt x="3410369" y="873547"/>
                  <a:pt x="3398397" y="861938"/>
                </a:cubicBezTo>
                <a:cubicBezTo>
                  <a:pt x="3278321" y="743313"/>
                  <a:pt x="3144822" y="663504"/>
                  <a:pt x="2997901" y="622511"/>
                </a:cubicBezTo>
                <a:lnTo>
                  <a:pt x="3002254" y="729165"/>
                </a:lnTo>
                <a:lnTo>
                  <a:pt x="3004975" y="836363"/>
                </a:lnTo>
                <a:cubicBezTo>
                  <a:pt x="3004975" y="852325"/>
                  <a:pt x="2999805" y="865656"/>
                  <a:pt x="2989467" y="876358"/>
                </a:cubicBezTo>
                <a:cubicBezTo>
                  <a:pt x="2979128" y="887060"/>
                  <a:pt x="2966159" y="892411"/>
                  <a:pt x="2950560" y="892411"/>
                </a:cubicBezTo>
                <a:cubicBezTo>
                  <a:pt x="2934961" y="892411"/>
                  <a:pt x="2921992" y="887060"/>
                  <a:pt x="2911653" y="876358"/>
                </a:cubicBezTo>
                <a:cubicBezTo>
                  <a:pt x="2901314" y="865656"/>
                  <a:pt x="2896144" y="852325"/>
                  <a:pt x="2896144" y="836363"/>
                </a:cubicBezTo>
                <a:cubicBezTo>
                  <a:pt x="2896144" y="807704"/>
                  <a:pt x="2894784" y="764988"/>
                  <a:pt x="2892063" y="708215"/>
                </a:cubicBezTo>
                <a:cubicBezTo>
                  <a:pt x="2889342" y="651442"/>
                  <a:pt x="2887982" y="608726"/>
                  <a:pt x="2887982" y="580067"/>
                </a:cubicBezTo>
                <a:cubicBezTo>
                  <a:pt x="2887982" y="546692"/>
                  <a:pt x="2891610" y="496993"/>
                  <a:pt x="2898865" y="430969"/>
                </a:cubicBezTo>
                <a:cubicBezTo>
                  <a:pt x="2906120" y="364945"/>
                  <a:pt x="2909748" y="315427"/>
                  <a:pt x="2909748" y="282415"/>
                </a:cubicBezTo>
                <a:cubicBezTo>
                  <a:pt x="2909748" y="263914"/>
                  <a:pt x="2908025" y="236525"/>
                  <a:pt x="2904579" y="200248"/>
                </a:cubicBezTo>
                <a:cubicBezTo>
                  <a:pt x="2901132" y="163971"/>
                  <a:pt x="2899409" y="136582"/>
                  <a:pt x="2899409" y="118081"/>
                </a:cubicBezTo>
                <a:cubicBezTo>
                  <a:pt x="2899409" y="97403"/>
                  <a:pt x="2905214" y="79265"/>
                  <a:pt x="2916822" y="63666"/>
                </a:cubicBezTo>
                <a:cubicBezTo>
                  <a:pt x="2930607" y="44439"/>
                  <a:pt x="2949653" y="35733"/>
                  <a:pt x="2973958" y="37546"/>
                </a:cubicBezTo>
                <a:close/>
                <a:moveTo>
                  <a:pt x="2541459" y="0"/>
                </a:moveTo>
                <a:cubicBezTo>
                  <a:pt x="2629612" y="0"/>
                  <a:pt x="2699989" y="10520"/>
                  <a:pt x="2752590" y="31561"/>
                </a:cubicBezTo>
                <a:cubicBezTo>
                  <a:pt x="2776896" y="41356"/>
                  <a:pt x="2789049" y="58768"/>
                  <a:pt x="2789049" y="83799"/>
                </a:cubicBezTo>
                <a:cubicBezTo>
                  <a:pt x="2789049" y="98310"/>
                  <a:pt x="2784333" y="111188"/>
                  <a:pt x="2774901" y="122434"/>
                </a:cubicBezTo>
                <a:cubicBezTo>
                  <a:pt x="2764380" y="134768"/>
                  <a:pt x="2751321" y="140936"/>
                  <a:pt x="2735722" y="140936"/>
                </a:cubicBezTo>
                <a:cubicBezTo>
                  <a:pt x="2730643" y="140936"/>
                  <a:pt x="2725020" y="140029"/>
                  <a:pt x="2718853" y="138215"/>
                </a:cubicBezTo>
                <a:cubicBezTo>
                  <a:pt x="2657545" y="120802"/>
                  <a:pt x="2598414" y="112095"/>
                  <a:pt x="2541459" y="112095"/>
                </a:cubicBezTo>
                <a:cubicBezTo>
                  <a:pt x="2511712" y="112095"/>
                  <a:pt x="2479244" y="114816"/>
                  <a:pt x="2444056" y="120258"/>
                </a:cubicBezTo>
                <a:cubicBezTo>
                  <a:pt x="2408867" y="125699"/>
                  <a:pt x="2370958" y="134043"/>
                  <a:pt x="2330328" y="145289"/>
                </a:cubicBezTo>
                <a:cubicBezTo>
                  <a:pt x="2333593" y="168869"/>
                  <a:pt x="2335225" y="187733"/>
                  <a:pt x="2335225" y="201881"/>
                </a:cubicBezTo>
                <a:cubicBezTo>
                  <a:pt x="2335225" y="252305"/>
                  <a:pt x="2332141" y="321594"/>
                  <a:pt x="2325975" y="409747"/>
                </a:cubicBezTo>
                <a:lnTo>
                  <a:pt x="2564313" y="386893"/>
                </a:lnTo>
                <a:cubicBezTo>
                  <a:pt x="2634328" y="379637"/>
                  <a:pt x="2677316" y="376010"/>
                  <a:pt x="2693278" y="376010"/>
                </a:cubicBezTo>
                <a:cubicBezTo>
                  <a:pt x="2709239" y="376010"/>
                  <a:pt x="2722662" y="381088"/>
                  <a:pt x="2733545" y="391246"/>
                </a:cubicBezTo>
                <a:cubicBezTo>
                  <a:pt x="2744428" y="401403"/>
                  <a:pt x="2749870" y="415007"/>
                  <a:pt x="2749870" y="432057"/>
                </a:cubicBezTo>
                <a:cubicBezTo>
                  <a:pt x="2749870" y="465069"/>
                  <a:pt x="2733182" y="483570"/>
                  <a:pt x="2699808" y="487561"/>
                </a:cubicBezTo>
                <a:lnTo>
                  <a:pt x="2570299" y="498988"/>
                </a:lnTo>
                <a:lnTo>
                  <a:pt x="2318901" y="521843"/>
                </a:lnTo>
                <a:cubicBezTo>
                  <a:pt x="2317449" y="547599"/>
                  <a:pt x="2316270" y="571995"/>
                  <a:pt x="2315364" y="595031"/>
                </a:cubicBezTo>
                <a:cubicBezTo>
                  <a:pt x="2314456" y="618067"/>
                  <a:pt x="2314003" y="639561"/>
                  <a:pt x="2314003" y="659513"/>
                </a:cubicBezTo>
                <a:cubicBezTo>
                  <a:pt x="2314003" y="739685"/>
                  <a:pt x="2319807" y="786845"/>
                  <a:pt x="2331416" y="800993"/>
                </a:cubicBezTo>
                <a:cubicBezTo>
                  <a:pt x="2340122" y="811150"/>
                  <a:pt x="2368600" y="816229"/>
                  <a:pt x="2416848" y="816229"/>
                </a:cubicBezTo>
                <a:cubicBezTo>
                  <a:pt x="2439340" y="816229"/>
                  <a:pt x="2473168" y="815594"/>
                  <a:pt x="2518333" y="814325"/>
                </a:cubicBezTo>
                <a:cubicBezTo>
                  <a:pt x="2563497" y="813055"/>
                  <a:pt x="2597507" y="812420"/>
                  <a:pt x="2620361" y="812420"/>
                </a:cubicBezTo>
                <a:cubicBezTo>
                  <a:pt x="2627617" y="812420"/>
                  <a:pt x="2638318" y="811241"/>
                  <a:pt x="2652466" y="808883"/>
                </a:cubicBezTo>
                <a:cubicBezTo>
                  <a:pt x="2666614" y="806525"/>
                  <a:pt x="2677134" y="805346"/>
                  <a:pt x="2684027" y="805346"/>
                </a:cubicBezTo>
                <a:cubicBezTo>
                  <a:pt x="2722481" y="805346"/>
                  <a:pt x="2741707" y="824210"/>
                  <a:pt x="2741707" y="861938"/>
                </a:cubicBezTo>
                <a:cubicBezTo>
                  <a:pt x="2741707" y="892411"/>
                  <a:pt x="2726290" y="910730"/>
                  <a:pt x="2695454" y="916897"/>
                </a:cubicBezTo>
                <a:cubicBezTo>
                  <a:pt x="2661354" y="923790"/>
                  <a:pt x="2587531" y="927236"/>
                  <a:pt x="2473984" y="927236"/>
                </a:cubicBezTo>
                <a:cubicBezTo>
                  <a:pt x="2361526" y="927236"/>
                  <a:pt x="2289335" y="912363"/>
                  <a:pt x="2257411" y="882616"/>
                </a:cubicBezTo>
                <a:cubicBezTo>
                  <a:pt x="2222585" y="850329"/>
                  <a:pt x="2205173" y="775962"/>
                  <a:pt x="2205173" y="659513"/>
                </a:cubicBezTo>
                <a:cubicBezTo>
                  <a:pt x="2205173" y="636296"/>
                  <a:pt x="2205717" y="610902"/>
                  <a:pt x="2206805" y="583332"/>
                </a:cubicBezTo>
                <a:cubicBezTo>
                  <a:pt x="2207893" y="555761"/>
                  <a:pt x="2209344" y="526014"/>
                  <a:pt x="2211158" y="494091"/>
                </a:cubicBezTo>
                <a:cubicBezTo>
                  <a:pt x="2207168" y="485747"/>
                  <a:pt x="2205173" y="476859"/>
                  <a:pt x="2205173" y="467427"/>
                </a:cubicBezTo>
                <a:cubicBezTo>
                  <a:pt x="2205173" y="455093"/>
                  <a:pt x="2208619" y="444029"/>
                  <a:pt x="2215511" y="434234"/>
                </a:cubicBezTo>
                <a:cubicBezTo>
                  <a:pt x="2222767" y="329394"/>
                  <a:pt x="2226395" y="251943"/>
                  <a:pt x="2226395" y="201881"/>
                </a:cubicBezTo>
                <a:cubicBezTo>
                  <a:pt x="2226395" y="188458"/>
                  <a:pt x="2224581" y="168778"/>
                  <a:pt x="2220953" y="142840"/>
                </a:cubicBezTo>
                <a:cubicBezTo>
                  <a:pt x="2217325" y="116902"/>
                  <a:pt x="2215511" y="97222"/>
                  <a:pt x="2215511" y="83799"/>
                </a:cubicBezTo>
                <a:cubicBezTo>
                  <a:pt x="2215511" y="40630"/>
                  <a:pt x="2233650" y="19045"/>
                  <a:pt x="2269927" y="19045"/>
                </a:cubicBezTo>
                <a:cubicBezTo>
                  <a:pt x="2285163" y="19045"/>
                  <a:pt x="2298223" y="24305"/>
                  <a:pt x="2309106" y="34826"/>
                </a:cubicBezTo>
                <a:cubicBezTo>
                  <a:pt x="2352638" y="23217"/>
                  <a:pt x="2393722" y="14511"/>
                  <a:pt x="2432356" y="8706"/>
                </a:cubicBezTo>
                <a:cubicBezTo>
                  <a:pt x="2470991" y="2902"/>
                  <a:pt x="2507359" y="0"/>
                  <a:pt x="2541459" y="0"/>
                </a:cubicBezTo>
                <a:close/>
              </a:path>
            </a:pathLst>
          </a:custGeom>
          <a:ln w="15875">
            <a:noFill/>
          </a:ln>
          <a:effectLst>
            <a:outerShdw blurRad="225425" dist="139700" dir="7800000" algn="ctr">
              <a:schemeClr val="bg1">
                <a:alpha val="39000"/>
              </a:scheme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146050" contourW="25400">
            <a:bevelT w="82550" h="44450" prst="angle"/>
            <a:bevelB w="38100" h="6350" prst="angle"/>
            <a:contourClr>
              <a:srgbClr val="FFFFFF"/>
            </a:contourClr>
          </a:sp3d>
        </p:spPr>
      </p:pic>
      <p:sp>
        <p:nvSpPr>
          <p:cNvPr id="6" name="Forma libre 5"/>
          <p:cNvSpPr/>
          <p:nvPr/>
        </p:nvSpPr>
        <p:spPr>
          <a:xfrm>
            <a:off x="8637104" y="3696506"/>
            <a:ext cx="3177589" cy="587259"/>
          </a:xfrm>
          <a:custGeom>
            <a:avLst/>
            <a:gdLst>
              <a:gd name="connsiteX0" fmla="*/ 0 w 3356345"/>
              <a:gd name="connsiteY0" fmla="*/ 646894 h 646894"/>
              <a:gd name="connsiteX1" fmla="*/ 3269974 w 3356345"/>
              <a:gd name="connsiteY1" fmla="*/ 851 h 646894"/>
              <a:gd name="connsiteX2" fmla="*/ 2087217 w 3356345"/>
              <a:gd name="connsiteY2" fmla="*/ 537564 h 64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6345" h="646894">
                <a:moveTo>
                  <a:pt x="0" y="646894"/>
                </a:moveTo>
                <a:cubicBezTo>
                  <a:pt x="1461052" y="332983"/>
                  <a:pt x="2922105" y="19073"/>
                  <a:pt x="3269974" y="851"/>
                </a:cubicBezTo>
                <a:cubicBezTo>
                  <a:pt x="3617843" y="-17371"/>
                  <a:pt x="2852530" y="260096"/>
                  <a:pt x="2087217" y="537564"/>
                </a:cubicBezTo>
              </a:path>
            </a:pathLst>
          </a:custGeom>
          <a:noFill/>
          <a:ln w="63500" cap="rnd" cmpd="thickThin">
            <a:solidFill>
              <a:srgbClr val="FBD061"/>
            </a:solidFill>
          </a:ln>
          <a:scene3d>
            <a:camera prst="orthographicFront"/>
            <a:lightRig rig="threePt" dir="t"/>
          </a:scene3d>
          <a:sp3d>
            <a:bevelT w="1143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dondear rectángulo de esquina diagonal 6"/>
          <p:cNvSpPr/>
          <p:nvPr/>
        </p:nvSpPr>
        <p:spPr>
          <a:xfrm>
            <a:off x="8489482" y="221381"/>
            <a:ext cx="3378467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Un niño dentro de una deportiva encima de un patín en una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tienda mágica.</a:t>
            </a:r>
          </a:p>
        </p:txBody>
      </p:sp>
      <p:pic>
        <p:nvPicPr>
          <p:cNvPr id="8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9365371" y="-1398205"/>
            <a:ext cx="1626686" cy="30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9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2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315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3" t="1274" r="1275" b="81352"/>
          <a:stretch>
            <a:fillRect/>
          </a:stretch>
        </p:blipFill>
        <p:spPr>
          <a:xfrm>
            <a:off x="7007769" y="2623361"/>
            <a:ext cx="4724358" cy="1194750"/>
          </a:xfrm>
          <a:custGeom>
            <a:avLst/>
            <a:gdLst/>
            <a:ahLst/>
            <a:cxnLst/>
            <a:rect l="l" t="t" r="r" b="b"/>
            <a:pathLst>
              <a:path w="4724358" h="1194750">
                <a:moveTo>
                  <a:pt x="4400588" y="327329"/>
                </a:moveTo>
                <a:lnTo>
                  <a:pt x="4197074" y="655369"/>
                </a:lnTo>
                <a:cubicBezTo>
                  <a:pt x="4254476" y="640663"/>
                  <a:pt x="4341526" y="622873"/>
                  <a:pt x="4458226" y="602000"/>
                </a:cubicBezTo>
                <a:close/>
                <a:moveTo>
                  <a:pt x="1549054" y="187146"/>
                </a:moveTo>
                <a:cubicBezTo>
                  <a:pt x="1432829" y="187146"/>
                  <a:pt x="1334393" y="245022"/>
                  <a:pt x="1253747" y="360773"/>
                </a:cubicBezTo>
                <a:cubicBezTo>
                  <a:pt x="1179268" y="467036"/>
                  <a:pt x="1142028" y="584211"/>
                  <a:pt x="1142028" y="712296"/>
                </a:cubicBezTo>
                <a:cubicBezTo>
                  <a:pt x="1142028" y="803853"/>
                  <a:pt x="1175947" y="878332"/>
                  <a:pt x="1243785" y="935733"/>
                </a:cubicBezTo>
                <a:cubicBezTo>
                  <a:pt x="1308776" y="989814"/>
                  <a:pt x="1389185" y="1016854"/>
                  <a:pt x="1485012" y="1016854"/>
                </a:cubicBezTo>
                <a:cubicBezTo>
                  <a:pt x="1600288" y="1016854"/>
                  <a:pt x="1695404" y="958741"/>
                  <a:pt x="1770357" y="842516"/>
                </a:cubicBezTo>
                <a:cubicBezTo>
                  <a:pt x="1837246" y="738624"/>
                  <a:pt x="1870691" y="621925"/>
                  <a:pt x="1870691" y="492416"/>
                </a:cubicBezTo>
                <a:cubicBezTo>
                  <a:pt x="1870691" y="379037"/>
                  <a:pt x="1845311" y="299340"/>
                  <a:pt x="1794551" y="253324"/>
                </a:cubicBezTo>
                <a:cubicBezTo>
                  <a:pt x="1746163" y="209206"/>
                  <a:pt x="1664331" y="187146"/>
                  <a:pt x="1549054" y="187146"/>
                </a:cubicBezTo>
                <a:close/>
                <a:moveTo>
                  <a:pt x="520192" y="75428"/>
                </a:moveTo>
                <a:cubicBezTo>
                  <a:pt x="566208" y="75428"/>
                  <a:pt x="618153" y="83255"/>
                  <a:pt x="676029" y="98910"/>
                </a:cubicBezTo>
                <a:cubicBezTo>
                  <a:pt x="752880" y="119309"/>
                  <a:pt x="791306" y="145400"/>
                  <a:pt x="791306" y="177184"/>
                </a:cubicBezTo>
                <a:cubicBezTo>
                  <a:pt x="791306" y="218931"/>
                  <a:pt x="769958" y="239804"/>
                  <a:pt x="727263" y="239804"/>
                </a:cubicBezTo>
                <a:cubicBezTo>
                  <a:pt x="708287" y="239804"/>
                  <a:pt x="675080" y="234704"/>
                  <a:pt x="627641" y="224505"/>
                </a:cubicBezTo>
                <a:cubicBezTo>
                  <a:pt x="580202" y="214305"/>
                  <a:pt x="543437" y="209443"/>
                  <a:pt x="517346" y="209917"/>
                </a:cubicBezTo>
                <a:cubicBezTo>
                  <a:pt x="443341" y="210866"/>
                  <a:pt x="380484" y="229130"/>
                  <a:pt x="328776" y="264709"/>
                </a:cubicBezTo>
                <a:cubicBezTo>
                  <a:pt x="275644" y="301237"/>
                  <a:pt x="249078" y="345593"/>
                  <a:pt x="249078" y="397775"/>
                </a:cubicBezTo>
                <a:cubicBezTo>
                  <a:pt x="249078" y="437150"/>
                  <a:pt x="284183" y="464902"/>
                  <a:pt x="354393" y="481031"/>
                </a:cubicBezTo>
                <a:cubicBezTo>
                  <a:pt x="380484" y="487198"/>
                  <a:pt x="431007" y="492891"/>
                  <a:pt x="505960" y="498109"/>
                </a:cubicBezTo>
                <a:cubicBezTo>
                  <a:pt x="614595" y="506174"/>
                  <a:pt x="699511" y="540330"/>
                  <a:pt x="760707" y="600577"/>
                </a:cubicBezTo>
                <a:cubicBezTo>
                  <a:pt x="816685" y="655606"/>
                  <a:pt x="844674" y="722732"/>
                  <a:pt x="844674" y="801955"/>
                </a:cubicBezTo>
                <a:cubicBezTo>
                  <a:pt x="844674" y="914860"/>
                  <a:pt x="792492" y="1004994"/>
                  <a:pt x="688126" y="1072358"/>
                </a:cubicBezTo>
                <a:cubicBezTo>
                  <a:pt x="597517" y="1130708"/>
                  <a:pt x="492440" y="1159883"/>
                  <a:pt x="372894" y="1159883"/>
                </a:cubicBezTo>
                <a:cubicBezTo>
                  <a:pt x="286081" y="1159883"/>
                  <a:pt x="206620" y="1143279"/>
                  <a:pt x="134513" y="1110072"/>
                </a:cubicBezTo>
                <a:cubicBezTo>
                  <a:pt x="46277" y="1069274"/>
                  <a:pt x="1447" y="1013296"/>
                  <a:pt x="24" y="942138"/>
                </a:cubicBezTo>
                <a:cubicBezTo>
                  <a:pt x="-451" y="922213"/>
                  <a:pt x="6309" y="905965"/>
                  <a:pt x="20304" y="893394"/>
                </a:cubicBezTo>
                <a:cubicBezTo>
                  <a:pt x="34298" y="880823"/>
                  <a:pt x="51495" y="874537"/>
                  <a:pt x="71894" y="874537"/>
                </a:cubicBezTo>
                <a:cubicBezTo>
                  <a:pt x="95139" y="874537"/>
                  <a:pt x="115538" y="887820"/>
                  <a:pt x="133090" y="914386"/>
                </a:cubicBezTo>
                <a:cubicBezTo>
                  <a:pt x="157284" y="950439"/>
                  <a:pt x="178869" y="974871"/>
                  <a:pt x="197844" y="987679"/>
                </a:cubicBezTo>
                <a:cubicBezTo>
                  <a:pt x="238167" y="1014245"/>
                  <a:pt x="296754" y="1027528"/>
                  <a:pt x="373605" y="1027528"/>
                </a:cubicBezTo>
                <a:cubicBezTo>
                  <a:pt x="447136" y="1027528"/>
                  <a:pt x="515448" y="1011636"/>
                  <a:pt x="578542" y="979852"/>
                </a:cubicBezTo>
                <a:cubicBezTo>
                  <a:pt x="659188" y="939054"/>
                  <a:pt x="699511" y="882364"/>
                  <a:pt x="699511" y="809783"/>
                </a:cubicBezTo>
                <a:cubicBezTo>
                  <a:pt x="699511" y="750010"/>
                  <a:pt x="665592" y="702808"/>
                  <a:pt x="597755" y="668178"/>
                </a:cubicBezTo>
                <a:cubicBezTo>
                  <a:pt x="540353" y="638291"/>
                  <a:pt x="469432" y="622162"/>
                  <a:pt x="384991" y="619790"/>
                </a:cubicBezTo>
                <a:cubicBezTo>
                  <a:pt x="310037" y="616944"/>
                  <a:pt x="246232" y="600577"/>
                  <a:pt x="193575" y="570690"/>
                </a:cubicBezTo>
                <a:cubicBezTo>
                  <a:pt x="126211" y="532265"/>
                  <a:pt x="92530" y="477236"/>
                  <a:pt x="92530" y="405603"/>
                </a:cubicBezTo>
                <a:cubicBezTo>
                  <a:pt x="92530" y="321162"/>
                  <a:pt x="140443" y="244073"/>
                  <a:pt x="236270" y="174338"/>
                </a:cubicBezTo>
                <a:cubicBezTo>
                  <a:pt x="327827" y="108398"/>
                  <a:pt x="422468" y="75428"/>
                  <a:pt x="520192" y="75428"/>
                </a:cubicBezTo>
                <a:close/>
                <a:moveTo>
                  <a:pt x="4435455" y="67600"/>
                </a:moveTo>
                <a:cubicBezTo>
                  <a:pt x="4472932" y="67600"/>
                  <a:pt x="4498549" y="93692"/>
                  <a:pt x="4512306" y="145875"/>
                </a:cubicBezTo>
                <a:lnTo>
                  <a:pt x="4557136" y="384967"/>
                </a:lnTo>
                <a:lnTo>
                  <a:pt x="4663162" y="879518"/>
                </a:lnTo>
                <a:lnTo>
                  <a:pt x="4703722" y="991949"/>
                </a:lnTo>
                <a:cubicBezTo>
                  <a:pt x="4717480" y="1030374"/>
                  <a:pt x="4724358" y="1055991"/>
                  <a:pt x="4724358" y="1068800"/>
                </a:cubicBezTo>
                <a:cubicBezTo>
                  <a:pt x="4724358" y="1089198"/>
                  <a:pt x="4717005" y="1106276"/>
                  <a:pt x="4702299" y="1120034"/>
                </a:cubicBezTo>
                <a:cubicBezTo>
                  <a:pt x="4687593" y="1133791"/>
                  <a:pt x="4670752" y="1140670"/>
                  <a:pt x="4651776" y="1140670"/>
                </a:cubicBezTo>
                <a:cubicBezTo>
                  <a:pt x="4608133" y="1140670"/>
                  <a:pt x="4570182" y="1084692"/>
                  <a:pt x="4537923" y="972736"/>
                </a:cubicBezTo>
                <a:cubicBezTo>
                  <a:pt x="4525589" y="930041"/>
                  <a:pt x="4510172" y="855324"/>
                  <a:pt x="4491670" y="748587"/>
                </a:cubicBezTo>
                <a:cubicBezTo>
                  <a:pt x="4443282" y="755228"/>
                  <a:pt x="4379952" y="767088"/>
                  <a:pt x="4301677" y="784166"/>
                </a:cubicBezTo>
                <a:lnTo>
                  <a:pt x="4112396" y="823303"/>
                </a:lnTo>
                <a:cubicBezTo>
                  <a:pt x="4088676" y="885448"/>
                  <a:pt x="4048116" y="976294"/>
                  <a:pt x="3990715" y="1095840"/>
                </a:cubicBezTo>
                <a:cubicBezTo>
                  <a:pt x="3975534" y="1122406"/>
                  <a:pt x="3954898" y="1135689"/>
                  <a:pt x="3928807" y="1135689"/>
                </a:cubicBezTo>
                <a:cubicBezTo>
                  <a:pt x="3909831" y="1135689"/>
                  <a:pt x="3892872" y="1128810"/>
                  <a:pt x="3877928" y="1115053"/>
                </a:cubicBezTo>
                <a:cubicBezTo>
                  <a:pt x="3862985" y="1101295"/>
                  <a:pt x="3855514" y="1084217"/>
                  <a:pt x="3855514" y="1063819"/>
                </a:cubicBezTo>
                <a:cubicBezTo>
                  <a:pt x="3855514" y="1041048"/>
                  <a:pt x="3891330" y="954472"/>
                  <a:pt x="3962963" y="804090"/>
                </a:cubicBezTo>
                <a:cubicBezTo>
                  <a:pt x="3954898" y="791756"/>
                  <a:pt x="3950866" y="777524"/>
                  <a:pt x="3950866" y="761395"/>
                </a:cubicBezTo>
                <a:cubicBezTo>
                  <a:pt x="3950866" y="722970"/>
                  <a:pt x="3974111" y="698301"/>
                  <a:pt x="4020601" y="687390"/>
                </a:cubicBezTo>
                <a:cubicBezTo>
                  <a:pt x="4074682" y="585871"/>
                  <a:pt x="4142994" y="469171"/>
                  <a:pt x="4225538" y="337291"/>
                </a:cubicBezTo>
                <a:cubicBezTo>
                  <a:pt x="4337968" y="157497"/>
                  <a:pt x="4407940" y="67600"/>
                  <a:pt x="4435455" y="67600"/>
                </a:cubicBezTo>
                <a:close/>
                <a:moveTo>
                  <a:pt x="3298064" y="56215"/>
                </a:moveTo>
                <a:cubicBezTo>
                  <a:pt x="3392468" y="56215"/>
                  <a:pt x="3510828" y="66414"/>
                  <a:pt x="3653144" y="86813"/>
                </a:cubicBezTo>
                <a:cubicBezTo>
                  <a:pt x="3695365" y="92980"/>
                  <a:pt x="3716476" y="118360"/>
                  <a:pt x="3716476" y="162953"/>
                </a:cubicBezTo>
                <a:cubicBezTo>
                  <a:pt x="3716476" y="185249"/>
                  <a:pt x="3708411" y="203038"/>
                  <a:pt x="3692282" y="216321"/>
                </a:cubicBezTo>
                <a:cubicBezTo>
                  <a:pt x="3678050" y="227232"/>
                  <a:pt x="3661684" y="232688"/>
                  <a:pt x="3643182" y="232688"/>
                </a:cubicBezTo>
                <a:cubicBezTo>
                  <a:pt x="3612822" y="232688"/>
                  <a:pt x="3574633" y="229604"/>
                  <a:pt x="3528617" y="223437"/>
                </a:cubicBezTo>
                <a:lnTo>
                  <a:pt x="3414052" y="208494"/>
                </a:lnTo>
                <a:cubicBezTo>
                  <a:pt x="3403141" y="346541"/>
                  <a:pt x="3397686" y="478422"/>
                  <a:pt x="3397686" y="604135"/>
                </a:cubicBezTo>
                <a:cubicBezTo>
                  <a:pt x="3397686" y="637342"/>
                  <a:pt x="3398634" y="678377"/>
                  <a:pt x="3400532" y="727239"/>
                </a:cubicBezTo>
                <a:cubicBezTo>
                  <a:pt x="3402430" y="776101"/>
                  <a:pt x="3403378" y="817136"/>
                  <a:pt x="3403378" y="850343"/>
                </a:cubicBezTo>
                <a:cubicBezTo>
                  <a:pt x="3403378" y="894936"/>
                  <a:pt x="3401718" y="935496"/>
                  <a:pt x="3398397" y="972024"/>
                </a:cubicBezTo>
                <a:lnTo>
                  <a:pt x="3622546" y="969178"/>
                </a:lnTo>
                <a:cubicBezTo>
                  <a:pt x="3642471" y="969178"/>
                  <a:pt x="3659193" y="976175"/>
                  <a:pt x="3672713" y="990170"/>
                </a:cubicBezTo>
                <a:cubicBezTo>
                  <a:pt x="3686233" y="1004164"/>
                  <a:pt x="3692993" y="1021361"/>
                  <a:pt x="3692993" y="1041760"/>
                </a:cubicBezTo>
                <a:cubicBezTo>
                  <a:pt x="3692993" y="1062633"/>
                  <a:pt x="3686233" y="1080066"/>
                  <a:pt x="3672713" y="1094061"/>
                </a:cubicBezTo>
                <a:cubicBezTo>
                  <a:pt x="3659193" y="1108055"/>
                  <a:pt x="3642471" y="1115053"/>
                  <a:pt x="3622546" y="1115053"/>
                </a:cubicBezTo>
                <a:cubicBezTo>
                  <a:pt x="3595981" y="1115053"/>
                  <a:pt x="3556132" y="1115646"/>
                  <a:pt x="3503000" y="1116832"/>
                </a:cubicBezTo>
                <a:cubicBezTo>
                  <a:pt x="3449868" y="1118018"/>
                  <a:pt x="3410020" y="1118611"/>
                  <a:pt x="3383454" y="1118611"/>
                </a:cubicBezTo>
                <a:cubicBezTo>
                  <a:pt x="3352144" y="1118611"/>
                  <a:pt x="3305298" y="1122999"/>
                  <a:pt x="3242916" y="1131775"/>
                </a:cubicBezTo>
                <a:cubicBezTo>
                  <a:pt x="3180534" y="1140551"/>
                  <a:pt x="3133451" y="1144939"/>
                  <a:pt x="3101666" y="1144939"/>
                </a:cubicBezTo>
                <a:cubicBezTo>
                  <a:pt x="3081742" y="1144939"/>
                  <a:pt x="3065020" y="1137942"/>
                  <a:pt x="3051500" y="1123948"/>
                </a:cubicBezTo>
                <a:cubicBezTo>
                  <a:pt x="3037980" y="1109953"/>
                  <a:pt x="3031220" y="1092756"/>
                  <a:pt x="3031220" y="1072358"/>
                </a:cubicBezTo>
                <a:cubicBezTo>
                  <a:pt x="3031220" y="1051959"/>
                  <a:pt x="3037980" y="1034644"/>
                  <a:pt x="3051500" y="1020412"/>
                </a:cubicBezTo>
                <a:cubicBezTo>
                  <a:pt x="3065020" y="1006180"/>
                  <a:pt x="3081742" y="999064"/>
                  <a:pt x="3101666" y="999064"/>
                </a:cubicBezTo>
                <a:cubicBezTo>
                  <a:pt x="3132502" y="999064"/>
                  <a:pt x="3183499" y="994083"/>
                  <a:pt x="3254657" y="984121"/>
                </a:cubicBezTo>
                <a:cubicBezTo>
                  <a:pt x="3259401" y="945696"/>
                  <a:pt x="3261773" y="901815"/>
                  <a:pt x="3261773" y="852478"/>
                </a:cubicBezTo>
                <a:cubicBezTo>
                  <a:pt x="3261773" y="819745"/>
                  <a:pt x="3260231" y="779778"/>
                  <a:pt x="3257148" y="732576"/>
                </a:cubicBezTo>
                <a:cubicBezTo>
                  <a:pt x="3254064" y="685374"/>
                  <a:pt x="3252522" y="645644"/>
                  <a:pt x="3252522" y="613386"/>
                </a:cubicBezTo>
                <a:cubicBezTo>
                  <a:pt x="3252522" y="503802"/>
                  <a:pt x="3259164" y="366940"/>
                  <a:pt x="3272447" y="202801"/>
                </a:cubicBezTo>
                <a:lnTo>
                  <a:pt x="3179941" y="205648"/>
                </a:lnTo>
                <a:lnTo>
                  <a:pt x="3087435" y="207782"/>
                </a:lnTo>
                <a:cubicBezTo>
                  <a:pt x="3067036" y="207782"/>
                  <a:pt x="3049958" y="200904"/>
                  <a:pt x="3036201" y="187146"/>
                </a:cubicBezTo>
                <a:cubicBezTo>
                  <a:pt x="3022444" y="173389"/>
                  <a:pt x="3015565" y="155837"/>
                  <a:pt x="3015565" y="134489"/>
                </a:cubicBezTo>
                <a:cubicBezTo>
                  <a:pt x="3015565" y="90371"/>
                  <a:pt x="3037861" y="66177"/>
                  <a:pt x="3082454" y="61908"/>
                </a:cubicBezTo>
                <a:cubicBezTo>
                  <a:pt x="3120880" y="58112"/>
                  <a:pt x="3192750" y="56215"/>
                  <a:pt x="3298064" y="56215"/>
                </a:cubicBezTo>
                <a:close/>
                <a:moveTo>
                  <a:pt x="1549054" y="41272"/>
                </a:moveTo>
                <a:cubicBezTo>
                  <a:pt x="1705129" y="41272"/>
                  <a:pt x="1821117" y="76376"/>
                  <a:pt x="1897019" y="146586"/>
                </a:cubicBezTo>
                <a:cubicBezTo>
                  <a:pt x="1976242" y="219642"/>
                  <a:pt x="2015854" y="334919"/>
                  <a:pt x="2015854" y="492416"/>
                </a:cubicBezTo>
                <a:cubicBezTo>
                  <a:pt x="2015854" y="656555"/>
                  <a:pt x="1971261" y="804565"/>
                  <a:pt x="1882076" y="936445"/>
                </a:cubicBezTo>
                <a:cubicBezTo>
                  <a:pt x="1779608" y="1087301"/>
                  <a:pt x="1647253" y="1162729"/>
                  <a:pt x="1485012" y="1162729"/>
                </a:cubicBezTo>
                <a:cubicBezTo>
                  <a:pt x="1351234" y="1162729"/>
                  <a:pt x="1237855" y="1122643"/>
                  <a:pt x="1144875" y="1042471"/>
                </a:cubicBezTo>
                <a:cubicBezTo>
                  <a:pt x="1046202" y="957081"/>
                  <a:pt x="996865" y="847023"/>
                  <a:pt x="996865" y="712296"/>
                </a:cubicBezTo>
                <a:cubicBezTo>
                  <a:pt x="996865" y="548157"/>
                  <a:pt x="1045490" y="398962"/>
                  <a:pt x="1142740" y="264709"/>
                </a:cubicBezTo>
                <a:cubicBezTo>
                  <a:pt x="1251375" y="115751"/>
                  <a:pt x="1386813" y="41272"/>
                  <a:pt x="1549054" y="41272"/>
                </a:cubicBezTo>
                <a:close/>
                <a:moveTo>
                  <a:pt x="2602944" y="0"/>
                </a:moveTo>
                <a:cubicBezTo>
                  <a:pt x="2657498" y="0"/>
                  <a:pt x="2719880" y="7827"/>
                  <a:pt x="2790090" y="23482"/>
                </a:cubicBezTo>
                <a:cubicBezTo>
                  <a:pt x="2885442" y="45304"/>
                  <a:pt x="2933119" y="73767"/>
                  <a:pt x="2933119" y="108872"/>
                </a:cubicBezTo>
                <a:cubicBezTo>
                  <a:pt x="2933119" y="127848"/>
                  <a:pt x="2926952" y="144689"/>
                  <a:pt x="2914618" y="159395"/>
                </a:cubicBezTo>
                <a:cubicBezTo>
                  <a:pt x="2900860" y="175998"/>
                  <a:pt x="2883782" y="184300"/>
                  <a:pt x="2863384" y="184300"/>
                </a:cubicBezTo>
                <a:cubicBezTo>
                  <a:pt x="2854844" y="184300"/>
                  <a:pt x="2845831" y="182403"/>
                  <a:pt x="2836343" y="178607"/>
                </a:cubicBezTo>
                <a:cubicBezTo>
                  <a:pt x="2777519" y="156786"/>
                  <a:pt x="2699719" y="145875"/>
                  <a:pt x="2602944" y="145875"/>
                </a:cubicBezTo>
                <a:cubicBezTo>
                  <a:pt x="2571634" y="145875"/>
                  <a:pt x="2534987" y="148128"/>
                  <a:pt x="2493004" y="152635"/>
                </a:cubicBezTo>
                <a:cubicBezTo>
                  <a:pt x="2451020" y="157141"/>
                  <a:pt x="2403937" y="164139"/>
                  <a:pt x="2351754" y="173626"/>
                </a:cubicBezTo>
                <a:lnTo>
                  <a:pt x="2350331" y="481031"/>
                </a:lnTo>
                <a:cubicBezTo>
                  <a:pt x="2441888" y="456837"/>
                  <a:pt x="2510675" y="444740"/>
                  <a:pt x="2556690" y="444740"/>
                </a:cubicBezTo>
                <a:cubicBezTo>
                  <a:pt x="2629746" y="444740"/>
                  <a:pt x="2705412" y="449010"/>
                  <a:pt x="2783686" y="457549"/>
                </a:cubicBezTo>
                <a:cubicBezTo>
                  <a:pt x="2828279" y="462293"/>
                  <a:pt x="2850575" y="486486"/>
                  <a:pt x="2850575" y="530130"/>
                </a:cubicBezTo>
                <a:cubicBezTo>
                  <a:pt x="2850575" y="551478"/>
                  <a:pt x="2843696" y="569149"/>
                  <a:pt x="2829939" y="583143"/>
                </a:cubicBezTo>
                <a:cubicBezTo>
                  <a:pt x="2816182" y="597138"/>
                  <a:pt x="2799104" y="604135"/>
                  <a:pt x="2778705" y="604135"/>
                </a:cubicBezTo>
                <a:cubicBezTo>
                  <a:pt x="2754037" y="604135"/>
                  <a:pt x="2717034" y="602000"/>
                  <a:pt x="2667698" y="597731"/>
                </a:cubicBezTo>
                <a:cubicBezTo>
                  <a:pt x="2618361" y="593461"/>
                  <a:pt x="2581359" y="591327"/>
                  <a:pt x="2556690" y="591327"/>
                </a:cubicBezTo>
                <a:cubicBezTo>
                  <a:pt x="2524432" y="591327"/>
                  <a:pt x="2454697" y="605084"/>
                  <a:pt x="2347485" y="632598"/>
                </a:cubicBezTo>
                <a:lnTo>
                  <a:pt x="2341080" y="1122169"/>
                </a:lnTo>
                <a:cubicBezTo>
                  <a:pt x="2341080" y="1142567"/>
                  <a:pt x="2334439" y="1159764"/>
                  <a:pt x="2321156" y="1173758"/>
                </a:cubicBezTo>
                <a:cubicBezTo>
                  <a:pt x="2307873" y="1187753"/>
                  <a:pt x="2291032" y="1194750"/>
                  <a:pt x="2270634" y="1194750"/>
                </a:cubicBezTo>
                <a:cubicBezTo>
                  <a:pt x="2250235" y="1194750"/>
                  <a:pt x="2233276" y="1187753"/>
                  <a:pt x="2219755" y="1173758"/>
                </a:cubicBezTo>
                <a:cubicBezTo>
                  <a:pt x="2206235" y="1159764"/>
                  <a:pt x="2199475" y="1142567"/>
                  <a:pt x="2199475" y="1122169"/>
                </a:cubicBezTo>
                <a:cubicBezTo>
                  <a:pt x="2199475" y="1028714"/>
                  <a:pt x="2201254" y="888413"/>
                  <a:pt x="2204812" y="701266"/>
                </a:cubicBezTo>
                <a:cubicBezTo>
                  <a:pt x="2208370" y="514120"/>
                  <a:pt x="2210149" y="373819"/>
                  <a:pt x="2210149" y="280364"/>
                </a:cubicBezTo>
                <a:cubicBezTo>
                  <a:pt x="2210149" y="259491"/>
                  <a:pt x="2209793" y="228063"/>
                  <a:pt x="2209082" y="186079"/>
                </a:cubicBezTo>
                <a:cubicBezTo>
                  <a:pt x="2208370" y="144096"/>
                  <a:pt x="2208014" y="112667"/>
                  <a:pt x="2208014" y="91794"/>
                </a:cubicBezTo>
                <a:cubicBezTo>
                  <a:pt x="2208014" y="70921"/>
                  <a:pt x="2214537" y="53369"/>
                  <a:pt x="2227583" y="39137"/>
                </a:cubicBezTo>
                <a:cubicBezTo>
                  <a:pt x="2240628" y="24905"/>
                  <a:pt x="2257588" y="17789"/>
                  <a:pt x="2278461" y="17789"/>
                </a:cubicBezTo>
                <a:cubicBezTo>
                  <a:pt x="2294116" y="17789"/>
                  <a:pt x="2308110" y="22059"/>
                  <a:pt x="2320444" y="30598"/>
                </a:cubicBezTo>
                <a:cubicBezTo>
                  <a:pt x="2379269" y="20161"/>
                  <a:pt x="2432163" y="12452"/>
                  <a:pt x="2479128" y="7471"/>
                </a:cubicBezTo>
                <a:cubicBezTo>
                  <a:pt x="2526092" y="2490"/>
                  <a:pt x="2567364" y="0"/>
                  <a:pt x="2602944" y="0"/>
                </a:cubicBezTo>
                <a:close/>
              </a:path>
            </a:pathLst>
          </a:custGeom>
          <a:ln w="38100">
            <a:solidFill>
              <a:srgbClr val="CE9DC5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Redondear rectángulo de esquina diagonal 3"/>
          <p:cNvSpPr/>
          <p:nvPr/>
        </p:nvSpPr>
        <p:spPr>
          <a:xfrm>
            <a:off x="8489482" y="221381"/>
            <a:ext cx="3378467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Flamencos de color rosa de pie en un lago en una selva con cascadas.</a:t>
            </a:r>
          </a:p>
        </p:txBody>
      </p:sp>
      <p:pic>
        <p:nvPicPr>
          <p:cNvPr id="5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9337527" y="-1366140"/>
            <a:ext cx="1529548" cy="282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30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3" fill="hold" nodeType="after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54593" cy="71192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t="53471" r="31392" b="34009"/>
          <a:stretch>
            <a:fillRect/>
          </a:stretch>
        </p:blipFill>
        <p:spPr>
          <a:xfrm>
            <a:off x="366292" y="428236"/>
            <a:ext cx="6122646" cy="1390625"/>
          </a:xfrm>
          <a:custGeom>
            <a:avLst/>
            <a:gdLst/>
            <a:ahLst/>
            <a:cxnLst/>
            <a:rect l="l" t="t" r="r" b="b"/>
            <a:pathLst>
              <a:path w="3696262" h="839525">
                <a:moveTo>
                  <a:pt x="2815846" y="16919"/>
                </a:moveTo>
                <a:lnTo>
                  <a:pt x="3165192" y="16919"/>
                </a:lnTo>
                <a:lnTo>
                  <a:pt x="3165192" y="178156"/>
                </a:lnTo>
                <a:lnTo>
                  <a:pt x="3025354" y="178156"/>
                </a:lnTo>
                <a:lnTo>
                  <a:pt x="3025354" y="330933"/>
                </a:lnTo>
                <a:lnTo>
                  <a:pt x="3156235" y="330933"/>
                </a:lnTo>
                <a:lnTo>
                  <a:pt x="3156235" y="484207"/>
                </a:lnTo>
                <a:lnTo>
                  <a:pt x="3025354" y="484207"/>
                </a:lnTo>
                <a:lnTo>
                  <a:pt x="3025354" y="661369"/>
                </a:lnTo>
                <a:lnTo>
                  <a:pt x="3179126" y="661369"/>
                </a:lnTo>
                <a:lnTo>
                  <a:pt x="3179126" y="822605"/>
                </a:lnTo>
                <a:lnTo>
                  <a:pt x="2815846" y="822605"/>
                </a:lnTo>
                <a:close/>
                <a:moveTo>
                  <a:pt x="2253871" y="16919"/>
                </a:moveTo>
                <a:lnTo>
                  <a:pt x="2463379" y="16919"/>
                </a:lnTo>
                <a:lnTo>
                  <a:pt x="2463379" y="305055"/>
                </a:lnTo>
                <a:lnTo>
                  <a:pt x="2526083" y="305055"/>
                </a:lnTo>
                <a:lnTo>
                  <a:pt x="2526083" y="16919"/>
                </a:lnTo>
                <a:lnTo>
                  <a:pt x="2735591" y="16919"/>
                </a:lnTo>
                <a:lnTo>
                  <a:pt x="2735591" y="822605"/>
                </a:lnTo>
                <a:lnTo>
                  <a:pt x="2526083" y="822605"/>
                </a:lnTo>
                <a:lnTo>
                  <a:pt x="2526083" y="484207"/>
                </a:lnTo>
                <a:lnTo>
                  <a:pt x="2463379" y="484207"/>
                </a:lnTo>
                <a:lnTo>
                  <a:pt x="2463379" y="822605"/>
                </a:lnTo>
                <a:lnTo>
                  <a:pt x="2253871" y="822605"/>
                </a:lnTo>
                <a:close/>
                <a:moveTo>
                  <a:pt x="1126935" y="16919"/>
                </a:moveTo>
                <a:lnTo>
                  <a:pt x="1336444" y="16919"/>
                </a:lnTo>
                <a:lnTo>
                  <a:pt x="1336444" y="621059"/>
                </a:lnTo>
                <a:cubicBezTo>
                  <a:pt x="1336444" y="656226"/>
                  <a:pt x="1338351" y="678703"/>
                  <a:pt x="1342167" y="688490"/>
                </a:cubicBezTo>
                <a:cubicBezTo>
                  <a:pt x="1345982" y="698277"/>
                  <a:pt x="1353695" y="703171"/>
                  <a:pt x="1365307" y="703171"/>
                </a:cubicBezTo>
                <a:cubicBezTo>
                  <a:pt x="1378578" y="703171"/>
                  <a:pt x="1387121" y="697780"/>
                  <a:pt x="1390936" y="686997"/>
                </a:cubicBezTo>
                <a:cubicBezTo>
                  <a:pt x="1394751" y="676215"/>
                  <a:pt x="1396659" y="650752"/>
                  <a:pt x="1396659" y="610609"/>
                </a:cubicBezTo>
                <a:lnTo>
                  <a:pt x="1396659" y="16919"/>
                </a:lnTo>
                <a:lnTo>
                  <a:pt x="1606167" y="16919"/>
                </a:lnTo>
                <a:lnTo>
                  <a:pt x="1606167" y="555370"/>
                </a:lnTo>
                <a:cubicBezTo>
                  <a:pt x="1606167" y="616415"/>
                  <a:pt x="1604176" y="659295"/>
                  <a:pt x="1600195" y="684011"/>
                </a:cubicBezTo>
                <a:cubicBezTo>
                  <a:pt x="1596214" y="708728"/>
                  <a:pt x="1584436" y="734108"/>
                  <a:pt x="1564862" y="760151"/>
                </a:cubicBezTo>
                <a:cubicBezTo>
                  <a:pt x="1545288" y="786194"/>
                  <a:pt x="1519494" y="805934"/>
                  <a:pt x="1487479" y="819371"/>
                </a:cubicBezTo>
                <a:cubicBezTo>
                  <a:pt x="1455464" y="832807"/>
                  <a:pt x="1417726" y="839525"/>
                  <a:pt x="1374265" y="839525"/>
                </a:cubicBezTo>
                <a:cubicBezTo>
                  <a:pt x="1326159" y="839525"/>
                  <a:pt x="1283693" y="831563"/>
                  <a:pt x="1246868" y="815638"/>
                </a:cubicBezTo>
                <a:cubicBezTo>
                  <a:pt x="1210042" y="799714"/>
                  <a:pt x="1182506" y="778978"/>
                  <a:pt x="1164259" y="753433"/>
                </a:cubicBezTo>
                <a:cubicBezTo>
                  <a:pt x="1146012" y="727887"/>
                  <a:pt x="1135230" y="700931"/>
                  <a:pt x="1131912" y="672566"/>
                </a:cubicBezTo>
                <a:cubicBezTo>
                  <a:pt x="1128594" y="644200"/>
                  <a:pt x="1126935" y="584565"/>
                  <a:pt x="1126935" y="493663"/>
                </a:cubicBezTo>
                <a:close/>
                <a:moveTo>
                  <a:pt x="567946" y="16919"/>
                </a:moveTo>
                <a:lnTo>
                  <a:pt x="777455" y="16919"/>
                </a:lnTo>
                <a:lnTo>
                  <a:pt x="777455" y="305055"/>
                </a:lnTo>
                <a:lnTo>
                  <a:pt x="840158" y="305055"/>
                </a:lnTo>
                <a:lnTo>
                  <a:pt x="840158" y="16919"/>
                </a:lnTo>
                <a:lnTo>
                  <a:pt x="1049666" y="16919"/>
                </a:lnTo>
                <a:lnTo>
                  <a:pt x="1049666" y="822605"/>
                </a:lnTo>
                <a:lnTo>
                  <a:pt x="840158" y="822605"/>
                </a:lnTo>
                <a:lnTo>
                  <a:pt x="840158" y="484207"/>
                </a:lnTo>
                <a:lnTo>
                  <a:pt x="777455" y="484207"/>
                </a:lnTo>
                <a:lnTo>
                  <a:pt x="777455" y="822605"/>
                </a:lnTo>
                <a:lnTo>
                  <a:pt x="567946" y="822605"/>
                </a:lnTo>
                <a:close/>
                <a:moveTo>
                  <a:pt x="3444952" y="0"/>
                </a:moveTo>
                <a:cubicBezTo>
                  <a:pt x="3499361" y="0"/>
                  <a:pt x="3545725" y="8791"/>
                  <a:pt x="3584044" y="26375"/>
                </a:cubicBezTo>
                <a:cubicBezTo>
                  <a:pt x="3622362" y="43958"/>
                  <a:pt x="3647742" y="66103"/>
                  <a:pt x="3660183" y="92810"/>
                </a:cubicBezTo>
                <a:cubicBezTo>
                  <a:pt x="3672624" y="119517"/>
                  <a:pt x="3678845" y="164886"/>
                  <a:pt x="3678845" y="228916"/>
                </a:cubicBezTo>
                <a:lnTo>
                  <a:pt x="3678845" y="260765"/>
                </a:lnTo>
                <a:lnTo>
                  <a:pt x="3484266" y="260765"/>
                </a:lnTo>
                <a:lnTo>
                  <a:pt x="3484266" y="201048"/>
                </a:lnTo>
                <a:cubicBezTo>
                  <a:pt x="3484266" y="173180"/>
                  <a:pt x="3481778" y="155430"/>
                  <a:pt x="3476801" y="147800"/>
                </a:cubicBezTo>
                <a:cubicBezTo>
                  <a:pt x="3471825" y="140169"/>
                  <a:pt x="3463531" y="136354"/>
                  <a:pt x="3451919" y="136354"/>
                </a:cubicBezTo>
                <a:cubicBezTo>
                  <a:pt x="3439312" y="136354"/>
                  <a:pt x="3429774" y="141500"/>
                  <a:pt x="3423305" y="151793"/>
                </a:cubicBezTo>
                <a:cubicBezTo>
                  <a:pt x="3416835" y="162085"/>
                  <a:pt x="3413600" y="177690"/>
                  <a:pt x="3413600" y="198606"/>
                </a:cubicBezTo>
                <a:cubicBezTo>
                  <a:pt x="3413600" y="225494"/>
                  <a:pt x="3417237" y="245745"/>
                  <a:pt x="3424510" y="259358"/>
                </a:cubicBezTo>
                <a:cubicBezTo>
                  <a:pt x="3431456" y="272970"/>
                  <a:pt x="3451191" y="289390"/>
                  <a:pt x="3483714" y="308617"/>
                </a:cubicBezTo>
                <a:cubicBezTo>
                  <a:pt x="3576975" y="363969"/>
                  <a:pt x="3635715" y="409395"/>
                  <a:pt x="3659934" y="444893"/>
                </a:cubicBezTo>
                <a:cubicBezTo>
                  <a:pt x="3684153" y="480392"/>
                  <a:pt x="3696262" y="537621"/>
                  <a:pt x="3696262" y="616581"/>
                </a:cubicBezTo>
                <a:cubicBezTo>
                  <a:pt x="3696262" y="673976"/>
                  <a:pt x="3689544" y="716275"/>
                  <a:pt x="3676108" y="743480"/>
                </a:cubicBezTo>
                <a:cubicBezTo>
                  <a:pt x="3662671" y="770684"/>
                  <a:pt x="3636711" y="793493"/>
                  <a:pt x="3598226" y="811906"/>
                </a:cubicBezTo>
                <a:cubicBezTo>
                  <a:pt x="3559742" y="830319"/>
                  <a:pt x="3514954" y="839525"/>
                  <a:pt x="3463863" y="839525"/>
                </a:cubicBezTo>
                <a:cubicBezTo>
                  <a:pt x="3407795" y="839525"/>
                  <a:pt x="3359938" y="828909"/>
                  <a:pt x="3320292" y="807676"/>
                </a:cubicBezTo>
                <a:cubicBezTo>
                  <a:pt x="3280647" y="786443"/>
                  <a:pt x="3254686" y="759404"/>
                  <a:pt x="3242411" y="726560"/>
                </a:cubicBezTo>
                <a:cubicBezTo>
                  <a:pt x="3230136" y="693715"/>
                  <a:pt x="3223998" y="647103"/>
                  <a:pt x="3223998" y="586722"/>
                </a:cubicBezTo>
                <a:lnTo>
                  <a:pt x="3223998" y="533972"/>
                </a:lnTo>
                <a:lnTo>
                  <a:pt x="3418577" y="533972"/>
                </a:lnTo>
                <a:lnTo>
                  <a:pt x="3418577" y="632008"/>
                </a:lnTo>
                <a:cubicBezTo>
                  <a:pt x="3418577" y="662198"/>
                  <a:pt x="3421314" y="681606"/>
                  <a:pt x="3426788" y="690232"/>
                </a:cubicBezTo>
                <a:cubicBezTo>
                  <a:pt x="3432262" y="698858"/>
                  <a:pt x="3441966" y="703171"/>
                  <a:pt x="3455900" y="703171"/>
                </a:cubicBezTo>
                <a:cubicBezTo>
                  <a:pt x="3469834" y="703171"/>
                  <a:pt x="3480202" y="697697"/>
                  <a:pt x="3487003" y="686748"/>
                </a:cubicBezTo>
                <a:cubicBezTo>
                  <a:pt x="3493804" y="675800"/>
                  <a:pt x="3497205" y="659544"/>
                  <a:pt x="3497205" y="637979"/>
                </a:cubicBezTo>
                <a:cubicBezTo>
                  <a:pt x="3497205" y="590537"/>
                  <a:pt x="3490735" y="559517"/>
                  <a:pt x="3477797" y="544920"/>
                </a:cubicBezTo>
                <a:cubicBezTo>
                  <a:pt x="3464526" y="530322"/>
                  <a:pt x="3431847" y="505938"/>
                  <a:pt x="3379761" y="471766"/>
                </a:cubicBezTo>
                <a:cubicBezTo>
                  <a:pt x="3327674" y="437263"/>
                  <a:pt x="3293171" y="412215"/>
                  <a:pt x="3276251" y="396622"/>
                </a:cubicBezTo>
                <a:cubicBezTo>
                  <a:pt x="3259331" y="381029"/>
                  <a:pt x="3245314" y="359464"/>
                  <a:pt x="3234200" y="331928"/>
                </a:cubicBezTo>
                <a:cubicBezTo>
                  <a:pt x="3223086" y="304392"/>
                  <a:pt x="3217529" y="269225"/>
                  <a:pt x="3217529" y="226428"/>
                </a:cubicBezTo>
                <a:cubicBezTo>
                  <a:pt x="3217529" y="164720"/>
                  <a:pt x="3225408" y="119600"/>
                  <a:pt x="3241167" y="91068"/>
                </a:cubicBezTo>
                <a:cubicBezTo>
                  <a:pt x="3256925" y="62537"/>
                  <a:pt x="3282388" y="40226"/>
                  <a:pt x="3317555" y="24135"/>
                </a:cubicBezTo>
                <a:cubicBezTo>
                  <a:pt x="3352722" y="8045"/>
                  <a:pt x="3395188" y="0"/>
                  <a:pt x="3444952" y="0"/>
                </a:cubicBezTo>
                <a:close/>
                <a:moveTo>
                  <a:pt x="1930268" y="0"/>
                </a:moveTo>
                <a:cubicBezTo>
                  <a:pt x="1991976" y="0"/>
                  <a:pt x="2042901" y="11927"/>
                  <a:pt x="2083045" y="35783"/>
                </a:cubicBezTo>
                <a:cubicBezTo>
                  <a:pt x="2123188" y="59639"/>
                  <a:pt x="2149563" y="89375"/>
                  <a:pt x="2162170" y="124990"/>
                </a:cubicBezTo>
                <a:cubicBezTo>
                  <a:pt x="2174777" y="160605"/>
                  <a:pt x="2181080" y="216016"/>
                  <a:pt x="2181080" y="291222"/>
                </a:cubicBezTo>
                <a:lnTo>
                  <a:pt x="2181080" y="367758"/>
                </a:lnTo>
                <a:lnTo>
                  <a:pt x="1971572" y="367758"/>
                </a:lnTo>
                <a:lnTo>
                  <a:pt x="1971572" y="227726"/>
                </a:lnTo>
                <a:cubicBezTo>
                  <a:pt x="1971572" y="187007"/>
                  <a:pt x="1969333" y="161599"/>
                  <a:pt x="1964854" y="151501"/>
                </a:cubicBezTo>
                <a:cubicBezTo>
                  <a:pt x="1960375" y="141403"/>
                  <a:pt x="1950505" y="136354"/>
                  <a:pt x="1935244" y="136354"/>
                </a:cubicBezTo>
                <a:cubicBezTo>
                  <a:pt x="1917993" y="136354"/>
                  <a:pt x="1907045" y="142492"/>
                  <a:pt x="1902400" y="154767"/>
                </a:cubicBezTo>
                <a:cubicBezTo>
                  <a:pt x="1897755" y="167042"/>
                  <a:pt x="1895433" y="193583"/>
                  <a:pt x="1895433" y="234390"/>
                </a:cubicBezTo>
                <a:lnTo>
                  <a:pt x="1895433" y="608618"/>
                </a:lnTo>
                <a:cubicBezTo>
                  <a:pt x="1895433" y="647766"/>
                  <a:pt x="1897755" y="673312"/>
                  <a:pt x="1902400" y="685255"/>
                </a:cubicBezTo>
                <a:cubicBezTo>
                  <a:pt x="1907045" y="697199"/>
                  <a:pt x="1917495" y="703171"/>
                  <a:pt x="1933751" y="703171"/>
                </a:cubicBezTo>
                <a:cubicBezTo>
                  <a:pt x="1949344" y="703171"/>
                  <a:pt x="1959546" y="697185"/>
                  <a:pt x="1964356" y="685213"/>
                </a:cubicBezTo>
                <a:cubicBezTo>
                  <a:pt x="1969167" y="673241"/>
                  <a:pt x="1971572" y="645138"/>
                  <a:pt x="1971572" y="600905"/>
                </a:cubicBezTo>
                <a:lnTo>
                  <a:pt x="1971572" y="499634"/>
                </a:lnTo>
                <a:lnTo>
                  <a:pt x="2181080" y="499634"/>
                </a:lnTo>
                <a:lnTo>
                  <a:pt x="2181080" y="531032"/>
                </a:lnTo>
                <a:cubicBezTo>
                  <a:pt x="2181080" y="614424"/>
                  <a:pt x="2175191" y="673563"/>
                  <a:pt x="2163414" y="708450"/>
                </a:cubicBezTo>
                <a:cubicBezTo>
                  <a:pt x="2151637" y="743337"/>
                  <a:pt x="2125593" y="773905"/>
                  <a:pt x="2085284" y="800153"/>
                </a:cubicBezTo>
                <a:cubicBezTo>
                  <a:pt x="2044975" y="826401"/>
                  <a:pt x="1995293" y="839525"/>
                  <a:pt x="1936240" y="839525"/>
                </a:cubicBezTo>
                <a:cubicBezTo>
                  <a:pt x="1874864" y="839525"/>
                  <a:pt x="1824270" y="828411"/>
                  <a:pt x="1784458" y="806183"/>
                </a:cubicBezTo>
                <a:cubicBezTo>
                  <a:pt x="1744647" y="783955"/>
                  <a:pt x="1718271" y="753184"/>
                  <a:pt x="1705333" y="713870"/>
                </a:cubicBezTo>
                <a:cubicBezTo>
                  <a:pt x="1692394" y="674556"/>
                  <a:pt x="1685925" y="615419"/>
                  <a:pt x="1685925" y="536460"/>
                </a:cubicBezTo>
                <a:lnTo>
                  <a:pt x="1685925" y="301074"/>
                </a:lnTo>
                <a:cubicBezTo>
                  <a:pt x="1685925" y="243016"/>
                  <a:pt x="1687915" y="199472"/>
                  <a:pt x="1691896" y="170443"/>
                </a:cubicBezTo>
                <a:cubicBezTo>
                  <a:pt x="1695877" y="141413"/>
                  <a:pt x="1707738" y="113462"/>
                  <a:pt x="1727478" y="86590"/>
                </a:cubicBezTo>
                <a:cubicBezTo>
                  <a:pt x="1747218" y="59717"/>
                  <a:pt x="1774588" y="38567"/>
                  <a:pt x="1809589" y="23140"/>
                </a:cubicBezTo>
                <a:cubicBezTo>
                  <a:pt x="1844590" y="7713"/>
                  <a:pt x="1884816" y="0"/>
                  <a:pt x="1930268" y="0"/>
                </a:cubicBezTo>
                <a:close/>
                <a:moveTo>
                  <a:pt x="244343" y="0"/>
                </a:moveTo>
                <a:cubicBezTo>
                  <a:pt x="306051" y="0"/>
                  <a:pt x="356976" y="11927"/>
                  <a:pt x="397120" y="35783"/>
                </a:cubicBezTo>
                <a:cubicBezTo>
                  <a:pt x="437263" y="59639"/>
                  <a:pt x="463638" y="89375"/>
                  <a:pt x="476245" y="124990"/>
                </a:cubicBezTo>
                <a:cubicBezTo>
                  <a:pt x="488852" y="160605"/>
                  <a:pt x="495155" y="216016"/>
                  <a:pt x="495155" y="291222"/>
                </a:cubicBezTo>
                <a:lnTo>
                  <a:pt x="495155" y="367758"/>
                </a:lnTo>
                <a:lnTo>
                  <a:pt x="285647" y="367758"/>
                </a:lnTo>
                <a:lnTo>
                  <a:pt x="285647" y="227726"/>
                </a:lnTo>
                <a:cubicBezTo>
                  <a:pt x="285647" y="187007"/>
                  <a:pt x="283408" y="161599"/>
                  <a:pt x="278929" y="151501"/>
                </a:cubicBezTo>
                <a:cubicBezTo>
                  <a:pt x="274450" y="141403"/>
                  <a:pt x="264580" y="136354"/>
                  <a:pt x="249319" y="136354"/>
                </a:cubicBezTo>
                <a:cubicBezTo>
                  <a:pt x="232068" y="136354"/>
                  <a:pt x="221119" y="142492"/>
                  <a:pt x="216475" y="154767"/>
                </a:cubicBezTo>
                <a:cubicBezTo>
                  <a:pt x="211830" y="167042"/>
                  <a:pt x="209508" y="193583"/>
                  <a:pt x="209508" y="234390"/>
                </a:cubicBezTo>
                <a:lnTo>
                  <a:pt x="209508" y="608618"/>
                </a:lnTo>
                <a:cubicBezTo>
                  <a:pt x="209508" y="647766"/>
                  <a:pt x="211830" y="673312"/>
                  <a:pt x="216475" y="685255"/>
                </a:cubicBezTo>
                <a:cubicBezTo>
                  <a:pt x="221119" y="697199"/>
                  <a:pt x="231570" y="703171"/>
                  <a:pt x="247826" y="703171"/>
                </a:cubicBezTo>
                <a:cubicBezTo>
                  <a:pt x="263419" y="703171"/>
                  <a:pt x="273621" y="697185"/>
                  <a:pt x="278432" y="685213"/>
                </a:cubicBezTo>
                <a:cubicBezTo>
                  <a:pt x="283242" y="673241"/>
                  <a:pt x="285647" y="645138"/>
                  <a:pt x="285647" y="600905"/>
                </a:cubicBezTo>
                <a:lnTo>
                  <a:pt x="285647" y="499634"/>
                </a:lnTo>
                <a:lnTo>
                  <a:pt x="495155" y="499634"/>
                </a:lnTo>
                <a:lnTo>
                  <a:pt x="495155" y="531032"/>
                </a:lnTo>
                <a:cubicBezTo>
                  <a:pt x="495155" y="614424"/>
                  <a:pt x="489267" y="673563"/>
                  <a:pt x="477489" y="708450"/>
                </a:cubicBezTo>
                <a:cubicBezTo>
                  <a:pt x="465711" y="743337"/>
                  <a:pt x="439668" y="773905"/>
                  <a:pt x="399359" y="800153"/>
                </a:cubicBezTo>
                <a:cubicBezTo>
                  <a:pt x="359050" y="826401"/>
                  <a:pt x="309368" y="839525"/>
                  <a:pt x="250315" y="839525"/>
                </a:cubicBezTo>
                <a:cubicBezTo>
                  <a:pt x="188939" y="839525"/>
                  <a:pt x="138345" y="828411"/>
                  <a:pt x="98533" y="806183"/>
                </a:cubicBezTo>
                <a:cubicBezTo>
                  <a:pt x="58722" y="783955"/>
                  <a:pt x="32347" y="753184"/>
                  <a:pt x="19408" y="713870"/>
                </a:cubicBezTo>
                <a:cubicBezTo>
                  <a:pt x="6469" y="674556"/>
                  <a:pt x="0" y="615419"/>
                  <a:pt x="0" y="536460"/>
                </a:cubicBezTo>
                <a:lnTo>
                  <a:pt x="0" y="301074"/>
                </a:lnTo>
                <a:cubicBezTo>
                  <a:pt x="0" y="243016"/>
                  <a:pt x="1990" y="199472"/>
                  <a:pt x="5971" y="170443"/>
                </a:cubicBezTo>
                <a:cubicBezTo>
                  <a:pt x="9953" y="141413"/>
                  <a:pt x="21813" y="113462"/>
                  <a:pt x="41553" y="86590"/>
                </a:cubicBezTo>
                <a:cubicBezTo>
                  <a:pt x="61293" y="59717"/>
                  <a:pt x="88663" y="38567"/>
                  <a:pt x="123664" y="23140"/>
                </a:cubicBezTo>
                <a:cubicBezTo>
                  <a:pt x="158665" y="7713"/>
                  <a:pt x="198891" y="0"/>
                  <a:pt x="244343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flood" dir="t"/>
          </a:scene3d>
          <a:sp3d contourW="44450" prstMaterial="plastic">
            <a:bevelT w="203200" h="158750"/>
            <a:contourClr>
              <a:srgbClr val="FFFFFF"/>
            </a:contourClr>
          </a:sp3d>
        </p:spPr>
      </p:pic>
      <p:sp>
        <p:nvSpPr>
          <p:cNvPr id="5" name="Redondear rectángulo de esquina diagonal 4"/>
          <p:cNvSpPr/>
          <p:nvPr/>
        </p:nvSpPr>
        <p:spPr>
          <a:xfrm>
            <a:off x="8989996" y="221381"/>
            <a:ext cx="2877953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Gominólas</a:t>
            </a:r>
            <a:r>
              <a:rPr lang="es-ES" dirty="0" smtClean="0">
                <a:solidFill>
                  <a:schemeClr val="tx1"/>
                </a:solidFill>
              </a:rPr>
              <a:t> y caramelos de colores, en una taza en una fuente con agua.</a:t>
            </a:r>
          </a:p>
        </p:txBody>
      </p:sp>
      <p:pic>
        <p:nvPicPr>
          <p:cNvPr id="6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9737178" y="-1359103"/>
            <a:ext cx="1711201" cy="31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1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452"/>
            <a:ext cx="12192000" cy="7066722"/>
          </a:xfrm>
          <a:prstGeom prst="rect">
            <a:avLst/>
          </a:prstGeom>
        </p:spPr>
      </p:pic>
      <p:sp>
        <p:nvSpPr>
          <p:cNvPr id="6" name="Redondear rectángulo de esquina diagonal 5"/>
          <p:cNvSpPr/>
          <p:nvPr/>
        </p:nvSpPr>
        <p:spPr>
          <a:xfrm>
            <a:off x="250258" y="183207"/>
            <a:ext cx="2483318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Lápices y pinturas de colores en un mundo de arcoíris. </a:t>
            </a:r>
          </a:p>
        </p:txBody>
      </p:sp>
      <p:sp>
        <p:nvSpPr>
          <p:cNvPr id="8" name="Graphic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7B9C0E11-1235-49F0-BA81-021953077A49}"/>
              </a:ext>
            </a:extLst>
          </p:cNvPr>
          <p:cNvSpPr/>
          <p:nvPr/>
        </p:nvSpPr>
        <p:spPr>
          <a:xfrm rot="542494">
            <a:off x="6495111" y="35897"/>
            <a:ext cx="6010311" cy="2121098"/>
          </a:xfrm>
          <a:custGeom>
            <a:avLst/>
            <a:gdLst>
              <a:gd name="connsiteX0" fmla="*/ 1544155 w 10982325"/>
              <a:gd name="connsiteY0" fmla="*/ 3661715 h 3676650"/>
              <a:gd name="connsiteX1" fmla="*/ 1527667 w 10982325"/>
              <a:gd name="connsiteY1" fmla="*/ 3604927 h 3676650"/>
              <a:gd name="connsiteX2" fmla="*/ 1539354 w 10982325"/>
              <a:gd name="connsiteY2" fmla="*/ 3559969 h 3676650"/>
              <a:gd name="connsiteX3" fmla="*/ 1562691 w 10982325"/>
              <a:gd name="connsiteY3" fmla="*/ 3545681 h 3676650"/>
              <a:gd name="connsiteX4" fmla="*/ 1606868 w 10982325"/>
              <a:gd name="connsiteY4" fmla="*/ 3540919 h 3676650"/>
              <a:gd name="connsiteX5" fmla="*/ 1622193 w 10982325"/>
              <a:gd name="connsiteY5" fmla="*/ 3550444 h 3676650"/>
              <a:gd name="connsiteX6" fmla="*/ 1601562 w 10982325"/>
              <a:gd name="connsiteY6" fmla="*/ 3619243 h 3676650"/>
              <a:gd name="connsiteX7" fmla="*/ 1578293 w 10982325"/>
              <a:gd name="connsiteY7" fmla="*/ 3655914 h 3676650"/>
              <a:gd name="connsiteX8" fmla="*/ 1544155 w 10982325"/>
              <a:gd name="connsiteY8" fmla="*/ 3661715 h 3676650"/>
              <a:gd name="connsiteX9" fmla="*/ 1368743 w 10982325"/>
              <a:gd name="connsiteY9" fmla="*/ 3512344 h 3676650"/>
              <a:gd name="connsiteX10" fmla="*/ 1352988 w 10982325"/>
              <a:gd name="connsiteY10" fmla="*/ 3493294 h 3676650"/>
              <a:gd name="connsiteX11" fmla="*/ 1342863 w 10982325"/>
              <a:gd name="connsiteY11" fmla="*/ 3314900 h 3676650"/>
              <a:gd name="connsiteX12" fmla="*/ 1358608 w 10982325"/>
              <a:gd name="connsiteY12" fmla="*/ 3133134 h 3676650"/>
              <a:gd name="connsiteX13" fmla="*/ 1368743 w 10982325"/>
              <a:gd name="connsiteY13" fmla="*/ 3107769 h 3676650"/>
              <a:gd name="connsiteX14" fmla="*/ 1344120 w 10982325"/>
              <a:gd name="connsiteY14" fmla="*/ 3079604 h 3676650"/>
              <a:gd name="connsiteX15" fmla="*/ 1283018 w 10982325"/>
              <a:gd name="connsiteY15" fmla="*/ 3098644 h 3676650"/>
              <a:gd name="connsiteX16" fmla="*/ 1273493 w 10982325"/>
              <a:gd name="connsiteY16" fmla="*/ 3112294 h 3676650"/>
              <a:gd name="connsiteX17" fmla="*/ 1263968 w 10982325"/>
              <a:gd name="connsiteY17" fmla="*/ 3131344 h 3676650"/>
              <a:gd name="connsiteX18" fmla="*/ 1249680 w 10982325"/>
              <a:gd name="connsiteY18" fmla="*/ 3150394 h 3676650"/>
              <a:gd name="connsiteX19" fmla="*/ 1235393 w 10982325"/>
              <a:gd name="connsiteY19" fmla="*/ 3131344 h 3676650"/>
              <a:gd name="connsiteX20" fmla="*/ 1225868 w 10982325"/>
              <a:gd name="connsiteY20" fmla="*/ 3112294 h 3676650"/>
              <a:gd name="connsiteX21" fmla="*/ 1216343 w 10982325"/>
              <a:gd name="connsiteY21" fmla="*/ 3074194 h 3676650"/>
              <a:gd name="connsiteX22" fmla="*/ 1252185 w 10982325"/>
              <a:gd name="connsiteY22" fmla="*/ 3050772 h 3676650"/>
              <a:gd name="connsiteX23" fmla="*/ 1292543 w 10982325"/>
              <a:gd name="connsiteY23" fmla="*/ 3032132 h 3676650"/>
              <a:gd name="connsiteX24" fmla="*/ 1278560 w 10982325"/>
              <a:gd name="connsiteY24" fmla="*/ 2992669 h 3676650"/>
              <a:gd name="connsiteX25" fmla="*/ 1264272 w 10982325"/>
              <a:gd name="connsiteY25" fmla="*/ 2952455 h 3676650"/>
              <a:gd name="connsiteX26" fmla="*/ 1249680 w 10982325"/>
              <a:gd name="connsiteY26" fmla="*/ 2925242 h 3676650"/>
              <a:gd name="connsiteX27" fmla="*/ 1235393 w 10982325"/>
              <a:gd name="connsiteY27" fmla="*/ 2906487 h 3676650"/>
              <a:gd name="connsiteX28" fmla="*/ 1174328 w 10982325"/>
              <a:gd name="connsiteY28" fmla="*/ 2917031 h 3676650"/>
              <a:gd name="connsiteX29" fmla="*/ 1090032 w 10982325"/>
              <a:gd name="connsiteY29" fmla="*/ 2918441 h 3676650"/>
              <a:gd name="connsiteX30" fmla="*/ 1053875 w 10982325"/>
              <a:gd name="connsiteY30" fmla="*/ 2891447 h 3676650"/>
              <a:gd name="connsiteX31" fmla="*/ 1040130 w 10982325"/>
              <a:gd name="connsiteY31" fmla="*/ 2840031 h 3676650"/>
              <a:gd name="connsiteX32" fmla="*/ 1018699 w 10982325"/>
              <a:gd name="connsiteY32" fmla="*/ 2790158 h 3676650"/>
              <a:gd name="connsiteX33" fmla="*/ 997268 w 10982325"/>
              <a:gd name="connsiteY33" fmla="*/ 2763965 h 3676650"/>
              <a:gd name="connsiteX34" fmla="*/ 987743 w 10982325"/>
              <a:gd name="connsiteY34" fmla="*/ 2740819 h 3676650"/>
              <a:gd name="connsiteX35" fmla="*/ 978218 w 10982325"/>
              <a:gd name="connsiteY35" fmla="*/ 2712244 h 3676650"/>
              <a:gd name="connsiteX36" fmla="*/ 964968 w 10982325"/>
              <a:gd name="connsiteY36" fmla="*/ 2683669 h 3676650"/>
              <a:gd name="connsiteX37" fmla="*/ 945733 w 10982325"/>
              <a:gd name="connsiteY37" fmla="*/ 2659856 h 3676650"/>
              <a:gd name="connsiteX38" fmla="*/ 930413 w 10982325"/>
              <a:gd name="connsiteY38" fmla="*/ 2636044 h 3676650"/>
              <a:gd name="connsiteX39" fmla="*/ 921069 w 10982325"/>
              <a:gd name="connsiteY39" fmla="*/ 2625033 h 3676650"/>
              <a:gd name="connsiteX40" fmla="*/ 897766 w 10982325"/>
              <a:gd name="connsiteY40" fmla="*/ 2583475 h 3676650"/>
              <a:gd name="connsiteX41" fmla="*/ 867584 w 10982325"/>
              <a:gd name="connsiteY41" fmla="*/ 2525525 h 3676650"/>
              <a:gd name="connsiteX42" fmla="*/ 848025 w 10982325"/>
              <a:gd name="connsiteY42" fmla="*/ 2485434 h 3676650"/>
              <a:gd name="connsiteX43" fmla="*/ 835344 w 10982325"/>
              <a:gd name="connsiteY43" fmla="*/ 2459155 h 3676650"/>
              <a:gd name="connsiteX44" fmla="*/ 802569 w 10982325"/>
              <a:gd name="connsiteY44" fmla="*/ 2445544 h 3676650"/>
              <a:gd name="connsiteX45" fmla="*/ 763907 w 10982325"/>
              <a:gd name="connsiteY45" fmla="*/ 2436019 h 3676650"/>
              <a:gd name="connsiteX46" fmla="*/ 735881 w 10982325"/>
              <a:gd name="connsiteY46" fmla="*/ 2426494 h 3676650"/>
              <a:gd name="connsiteX47" fmla="*/ 702125 w 10982325"/>
              <a:gd name="connsiteY47" fmla="*/ 2363315 h 3676650"/>
              <a:gd name="connsiteX48" fmla="*/ 682392 w 10982325"/>
              <a:gd name="connsiteY48" fmla="*/ 2337864 h 3676650"/>
              <a:gd name="connsiteX49" fmla="*/ 665723 w 10982325"/>
              <a:gd name="connsiteY49" fmla="*/ 2288029 h 3676650"/>
              <a:gd name="connsiteX50" fmla="*/ 629120 w 10982325"/>
              <a:gd name="connsiteY50" fmla="*/ 2201552 h 3676650"/>
              <a:gd name="connsiteX51" fmla="*/ 570779 w 10982325"/>
              <a:gd name="connsiteY51" fmla="*/ 2159794 h 3676650"/>
              <a:gd name="connsiteX52" fmla="*/ 546261 w 10982325"/>
              <a:gd name="connsiteY52" fmla="*/ 2131219 h 3676650"/>
              <a:gd name="connsiteX53" fmla="*/ 506970 w 10982325"/>
              <a:gd name="connsiteY53" fmla="*/ 2102644 h 3676650"/>
              <a:gd name="connsiteX54" fmla="*/ 473394 w 10982325"/>
              <a:gd name="connsiteY54" fmla="*/ 2088356 h 3676650"/>
              <a:gd name="connsiteX55" fmla="*/ 487682 w 10982325"/>
              <a:gd name="connsiteY55" fmla="*/ 2074069 h 3676650"/>
              <a:gd name="connsiteX56" fmla="*/ 501969 w 10982325"/>
              <a:gd name="connsiteY56" fmla="*/ 2050256 h 3676650"/>
              <a:gd name="connsiteX57" fmla="*/ 484580 w 10982325"/>
              <a:gd name="connsiteY57" fmla="*/ 2026444 h 3676650"/>
              <a:gd name="connsiteX58" fmla="*/ 425769 w 10982325"/>
              <a:gd name="connsiteY58" fmla="*/ 1967465 h 3676650"/>
              <a:gd name="connsiteX59" fmla="*/ 410494 w 10982325"/>
              <a:gd name="connsiteY59" fmla="*/ 1939900 h 3676650"/>
              <a:gd name="connsiteX60" fmla="*/ 400032 w 10982325"/>
              <a:gd name="connsiteY60" fmla="*/ 1891341 h 3676650"/>
              <a:gd name="connsiteX61" fmla="*/ 346660 w 10982325"/>
              <a:gd name="connsiteY61" fmla="*/ 1740208 h 3676650"/>
              <a:gd name="connsiteX62" fmla="*/ 311469 w 10982325"/>
              <a:gd name="connsiteY62" fmla="*/ 1693193 h 3676650"/>
              <a:gd name="connsiteX63" fmla="*/ 303055 w 10982325"/>
              <a:gd name="connsiteY63" fmla="*/ 1683544 h 3676650"/>
              <a:gd name="connsiteX64" fmla="*/ 289720 w 10982325"/>
              <a:gd name="connsiteY64" fmla="*/ 1664722 h 3676650"/>
              <a:gd name="connsiteX65" fmla="*/ 257652 w 10982325"/>
              <a:gd name="connsiteY65" fmla="*/ 1633966 h 3676650"/>
              <a:gd name="connsiteX66" fmla="*/ 222890 w 10982325"/>
              <a:gd name="connsiteY66" fmla="*/ 1609925 h 3676650"/>
              <a:gd name="connsiteX67" fmla="*/ 200778 w 10982325"/>
              <a:gd name="connsiteY67" fmla="*/ 1597819 h 3676650"/>
              <a:gd name="connsiteX68" fmla="*/ 153935 w 10982325"/>
              <a:gd name="connsiteY68" fmla="*/ 1537278 h 3676650"/>
              <a:gd name="connsiteX69" fmla="*/ 138959 w 10982325"/>
              <a:gd name="connsiteY69" fmla="*/ 1502569 h 3676650"/>
              <a:gd name="connsiteX70" fmla="*/ 145848 w 10982325"/>
              <a:gd name="connsiteY70" fmla="*/ 1456820 h 3676650"/>
              <a:gd name="connsiteX71" fmla="*/ 154616 w 10982325"/>
              <a:gd name="connsiteY71" fmla="*/ 1418253 h 3676650"/>
              <a:gd name="connsiteX72" fmla="*/ 139839 w 10982325"/>
              <a:gd name="connsiteY72" fmla="*/ 1388269 h 3676650"/>
              <a:gd name="connsiteX73" fmla="*/ 125078 w 10982325"/>
              <a:gd name="connsiteY73" fmla="*/ 1321594 h 3676650"/>
              <a:gd name="connsiteX74" fmla="*/ 111609 w 10982325"/>
              <a:gd name="connsiteY74" fmla="*/ 1254919 h 3676650"/>
              <a:gd name="connsiteX75" fmla="*/ 88004 w 10982325"/>
              <a:gd name="connsiteY75" fmla="*/ 1111444 h 3676650"/>
              <a:gd name="connsiteX76" fmla="*/ 143881 w 10982325"/>
              <a:gd name="connsiteY76" fmla="*/ 1102519 h 3676650"/>
              <a:gd name="connsiteX77" fmla="*/ 254319 w 10982325"/>
              <a:gd name="connsiteY77" fmla="*/ 1064800 h 3676650"/>
              <a:gd name="connsiteX78" fmla="*/ 297182 w 10982325"/>
              <a:gd name="connsiteY78" fmla="*/ 1050627 h 3676650"/>
              <a:gd name="connsiteX79" fmla="*/ 340044 w 10982325"/>
              <a:gd name="connsiteY79" fmla="*/ 1036768 h 3676650"/>
              <a:gd name="connsiteX80" fmla="*/ 434317 w 10982325"/>
              <a:gd name="connsiteY80" fmla="*/ 1007269 h 3676650"/>
              <a:gd name="connsiteX81" fmla="*/ 459994 w 10982325"/>
              <a:gd name="connsiteY81" fmla="*/ 994105 h 3676650"/>
              <a:gd name="connsiteX82" fmla="*/ 501518 w 10982325"/>
              <a:gd name="connsiteY82" fmla="*/ 975112 h 3676650"/>
              <a:gd name="connsiteX83" fmla="*/ 543494 w 10982325"/>
              <a:gd name="connsiteY83" fmla="*/ 954936 h 3676650"/>
              <a:gd name="connsiteX84" fmla="*/ 569025 w 10982325"/>
              <a:gd name="connsiteY84" fmla="*/ 940594 h 3676650"/>
              <a:gd name="connsiteX85" fmla="*/ 603343 w 10982325"/>
              <a:gd name="connsiteY85" fmla="*/ 926306 h 3676650"/>
              <a:gd name="connsiteX86" fmla="*/ 650287 w 10982325"/>
              <a:gd name="connsiteY86" fmla="*/ 912019 h 3676650"/>
              <a:gd name="connsiteX87" fmla="*/ 682944 w 10982325"/>
              <a:gd name="connsiteY87" fmla="*/ 902494 h 3676650"/>
              <a:gd name="connsiteX88" fmla="*/ 716282 w 10982325"/>
              <a:gd name="connsiteY88" fmla="*/ 892969 h 3676650"/>
              <a:gd name="connsiteX89" fmla="*/ 749619 w 10982325"/>
              <a:gd name="connsiteY89" fmla="*/ 883772 h 3676650"/>
              <a:gd name="connsiteX90" fmla="*/ 797244 w 10982325"/>
              <a:gd name="connsiteY90" fmla="*/ 868257 h 3676650"/>
              <a:gd name="connsiteX91" fmla="*/ 844869 w 10982325"/>
              <a:gd name="connsiteY91" fmla="*/ 848879 h 3676650"/>
              <a:gd name="connsiteX92" fmla="*/ 877188 w 10982325"/>
              <a:gd name="connsiteY92" fmla="*/ 835819 h 3676650"/>
              <a:gd name="connsiteX93" fmla="*/ 915288 w 10982325"/>
              <a:gd name="connsiteY93" fmla="*/ 820752 h 3676650"/>
              <a:gd name="connsiteX94" fmla="*/ 911544 w 10982325"/>
              <a:gd name="connsiteY94" fmla="*/ 754856 h 3676650"/>
              <a:gd name="connsiteX95" fmla="*/ 907333 w 10982325"/>
              <a:gd name="connsiteY95" fmla="*/ 671755 h 3676650"/>
              <a:gd name="connsiteX96" fmla="*/ 931957 w 10982325"/>
              <a:gd name="connsiteY96" fmla="*/ 671491 h 3676650"/>
              <a:gd name="connsiteX97" fmla="*/ 945262 w 10982325"/>
              <a:gd name="connsiteY97" fmla="*/ 708554 h 3676650"/>
              <a:gd name="connsiteX98" fmla="*/ 967578 w 10982325"/>
              <a:gd name="connsiteY98" fmla="*/ 740569 h 3676650"/>
              <a:gd name="connsiteX99" fmla="*/ 1008602 w 10982325"/>
              <a:gd name="connsiteY99" fmla="*/ 727878 h 3676650"/>
              <a:gd name="connsiteX100" fmla="*/ 1073515 w 10982325"/>
              <a:gd name="connsiteY100" fmla="*/ 709001 h 3676650"/>
              <a:gd name="connsiteX101" fmla="*/ 1128970 w 10982325"/>
              <a:gd name="connsiteY101" fmla="*/ 693117 h 3676650"/>
              <a:gd name="connsiteX102" fmla="*/ 1166384 w 10982325"/>
              <a:gd name="connsiteY102" fmla="*/ 683419 h 3676650"/>
              <a:gd name="connsiteX103" fmla="*/ 1218143 w 10982325"/>
              <a:gd name="connsiteY103" fmla="*/ 667506 h 3676650"/>
              <a:gd name="connsiteX104" fmla="*/ 1262272 w 10982325"/>
              <a:gd name="connsiteY104" fmla="*/ 677031 h 3676650"/>
              <a:gd name="connsiteX105" fmla="*/ 1328785 w 10982325"/>
              <a:gd name="connsiteY105" fmla="*/ 702469 h 3676650"/>
              <a:gd name="connsiteX106" fmla="*/ 1368743 w 10982325"/>
              <a:gd name="connsiteY106" fmla="*/ 693986 h 3676650"/>
              <a:gd name="connsiteX107" fmla="*/ 1399699 w 10982325"/>
              <a:gd name="connsiteY107" fmla="*/ 680397 h 3676650"/>
              <a:gd name="connsiteX108" fmla="*/ 1528953 w 10982325"/>
              <a:gd name="connsiteY108" fmla="*/ 627646 h 3676650"/>
              <a:gd name="connsiteX109" fmla="*/ 1559243 w 10982325"/>
              <a:gd name="connsiteY109" fmla="*/ 616744 h 3676650"/>
              <a:gd name="connsiteX110" fmla="*/ 1592580 w 10982325"/>
              <a:gd name="connsiteY110" fmla="*/ 626269 h 3676650"/>
              <a:gd name="connsiteX111" fmla="*/ 1625918 w 10982325"/>
              <a:gd name="connsiteY111" fmla="*/ 617637 h 3676650"/>
              <a:gd name="connsiteX112" fmla="*/ 1675371 w 10982325"/>
              <a:gd name="connsiteY112" fmla="*/ 602205 h 3676650"/>
              <a:gd name="connsiteX113" fmla="*/ 1737960 w 10982325"/>
              <a:gd name="connsiteY113" fmla="*/ 582261 h 3676650"/>
              <a:gd name="connsiteX114" fmla="*/ 1783766 w 10982325"/>
              <a:gd name="connsiteY114" fmla="*/ 569119 h 3676650"/>
              <a:gd name="connsiteX115" fmla="*/ 1816418 w 10982325"/>
              <a:gd name="connsiteY115" fmla="*/ 559594 h 3676650"/>
              <a:gd name="connsiteX116" fmla="*/ 1840230 w 10982325"/>
              <a:gd name="connsiteY116" fmla="*/ 550069 h 3676650"/>
              <a:gd name="connsiteX117" fmla="*/ 1864043 w 10982325"/>
              <a:gd name="connsiteY117" fmla="*/ 540544 h 3676650"/>
              <a:gd name="connsiteX118" fmla="*/ 1895265 w 10982325"/>
              <a:gd name="connsiteY118" fmla="*/ 531019 h 3676650"/>
              <a:gd name="connsiteX119" fmla="*/ 1945605 w 10982325"/>
              <a:gd name="connsiteY119" fmla="*/ 517621 h 3676650"/>
              <a:gd name="connsiteX120" fmla="*/ 2009108 w 10982325"/>
              <a:gd name="connsiteY120" fmla="*/ 497569 h 3676650"/>
              <a:gd name="connsiteX121" fmla="*/ 2056390 w 10982325"/>
              <a:gd name="connsiteY121" fmla="*/ 470623 h 3676650"/>
              <a:gd name="connsiteX122" fmla="*/ 2106930 w 10982325"/>
              <a:gd name="connsiteY122" fmla="*/ 446938 h 3676650"/>
              <a:gd name="connsiteX123" fmla="*/ 2164318 w 10982325"/>
              <a:gd name="connsiteY123" fmla="*/ 435507 h 3676650"/>
              <a:gd name="connsiteX124" fmla="*/ 2223688 w 10982325"/>
              <a:gd name="connsiteY124" fmla="*/ 420888 h 3676650"/>
              <a:gd name="connsiteX125" fmla="*/ 2284143 w 10982325"/>
              <a:gd name="connsiteY125" fmla="*/ 401226 h 3676650"/>
              <a:gd name="connsiteX126" fmla="*/ 2317652 w 10982325"/>
              <a:gd name="connsiteY126" fmla="*/ 388144 h 3676650"/>
              <a:gd name="connsiteX127" fmla="*/ 2340293 w 10982325"/>
              <a:gd name="connsiteY127" fmla="*/ 379716 h 3676650"/>
              <a:gd name="connsiteX128" fmla="*/ 2392966 w 10982325"/>
              <a:gd name="connsiteY128" fmla="*/ 364708 h 3676650"/>
              <a:gd name="connsiteX129" fmla="*/ 2470557 w 10982325"/>
              <a:gd name="connsiteY129" fmla="*/ 335034 h 3676650"/>
              <a:gd name="connsiteX130" fmla="*/ 2508371 w 10982325"/>
              <a:gd name="connsiteY130" fmla="*/ 311944 h 3676650"/>
              <a:gd name="connsiteX131" fmla="*/ 2521268 w 10982325"/>
              <a:gd name="connsiteY131" fmla="*/ 303256 h 3676650"/>
              <a:gd name="connsiteX132" fmla="*/ 2559368 w 10982325"/>
              <a:gd name="connsiteY132" fmla="*/ 288131 h 3676650"/>
              <a:gd name="connsiteX133" fmla="*/ 2597468 w 10982325"/>
              <a:gd name="connsiteY133" fmla="*/ 273007 h 3676650"/>
              <a:gd name="connsiteX134" fmla="*/ 2616518 w 10982325"/>
              <a:gd name="connsiteY134" fmla="*/ 264319 h 3676650"/>
              <a:gd name="connsiteX135" fmla="*/ 2635568 w 10982325"/>
              <a:gd name="connsiteY135" fmla="*/ 250623 h 3676650"/>
              <a:gd name="connsiteX136" fmla="*/ 2652236 w 10982325"/>
              <a:gd name="connsiteY136" fmla="*/ 236560 h 3676650"/>
              <a:gd name="connsiteX137" fmla="*/ 2723674 w 10982325"/>
              <a:gd name="connsiteY137" fmla="*/ 230026 h 3676650"/>
              <a:gd name="connsiteX138" fmla="*/ 2778443 w 10982325"/>
              <a:gd name="connsiteY138" fmla="*/ 245335 h 3676650"/>
              <a:gd name="connsiteX139" fmla="*/ 2813390 w 10982325"/>
              <a:gd name="connsiteY139" fmla="*/ 261139 h 3676650"/>
              <a:gd name="connsiteX140" fmla="*/ 2855966 w 10982325"/>
              <a:gd name="connsiteY140" fmla="*/ 243225 h 3676650"/>
              <a:gd name="connsiteX141" fmla="*/ 2882932 w 10982325"/>
              <a:gd name="connsiteY141" fmla="*/ 242968 h 3676650"/>
              <a:gd name="connsiteX142" fmla="*/ 2918936 w 10982325"/>
              <a:gd name="connsiteY142" fmla="*/ 246044 h 3676650"/>
              <a:gd name="connsiteX143" fmla="*/ 3042761 w 10982325"/>
              <a:gd name="connsiteY143" fmla="*/ 225682 h 3676650"/>
              <a:gd name="connsiteX144" fmla="*/ 3111818 w 10982325"/>
              <a:gd name="connsiteY144" fmla="*/ 217534 h 3676650"/>
              <a:gd name="connsiteX145" fmla="*/ 3186998 w 10982325"/>
              <a:gd name="connsiteY145" fmla="*/ 207168 h 3676650"/>
              <a:gd name="connsiteX146" fmla="*/ 3267666 w 10982325"/>
              <a:gd name="connsiteY146" fmla="*/ 192880 h 3676650"/>
              <a:gd name="connsiteX147" fmla="*/ 3302318 w 10982325"/>
              <a:gd name="connsiteY147" fmla="*/ 192280 h 3676650"/>
              <a:gd name="connsiteX148" fmla="*/ 3267752 w 10982325"/>
              <a:gd name="connsiteY148" fmla="*/ 238577 h 3676650"/>
              <a:gd name="connsiteX149" fmla="*/ 3152527 w 10982325"/>
              <a:gd name="connsiteY149" fmla="*/ 276878 h 3676650"/>
              <a:gd name="connsiteX150" fmla="*/ 3059916 w 10982325"/>
              <a:gd name="connsiteY150" fmla="*/ 292494 h 3676650"/>
              <a:gd name="connsiteX151" fmla="*/ 2988926 w 10982325"/>
              <a:gd name="connsiteY151" fmla="*/ 308586 h 3676650"/>
              <a:gd name="connsiteX152" fmla="*/ 2932748 w 10982325"/>
              <a:gd name="connsiteY152" fmla="*/ 334770 h 3676650"/>
              <a:gd name="connsiteX153" fmla="*/ 2976086 w 10982325"/>
              <a:gd name="connsiteY153" fmla="*/ 363292 h 3676650"/>
              <a:gd name="connsiteX154" fmla="*/ 3016568 w 10982325"/>
              <a:gd name="connsiteY154" fmla="*/ 386127 h 3676650"/>
              <a:gd name="connsiteX155" fmla="*/ 3190275 w 10982325"/>
              <a:gd name="connsiteY155" fmla="*/ 393598 h 3676650"/>
              <a:gd name="connsiteX156" fmla="*/ 3368869 w 10982325"/>
              <a:gd name="connsiteY156" fmla="*/ 378925 h 3676650"/>
              <a:gd name="connsiteX157" fmla="*/ 3449955 w 10982325"/>
              <a:gd name="connsiteY157" fmla="*/ 364734 h 3676650"/>
              <a:gd name="connsiteX158" fmla="*/ 3591363 w 10982325"/>
              <a:gd name="connsiteY158" fmla="*/ 329234 h 3676650"/>
              <a:gd name="connsiteX159" fmla="*/ 3658038 w 10982325"/>
              <a:gd name="connsiteY159" fmla="*/ 322121 h 3676650"/>
              <a:gd name="connsiteX160" fmla="*/ 3823811 w 10982325"/>
              <a:gd name="connsiteY160" fmla="*/ 316783 h 3676650"/>
              <a:gd name="connsiteX161" fmla="*/ 3940493 w 10982325"/>
              <a:gd name="connsiteY161" fmla="*/ 296431 h 3676650"/>
              <a:gd name="connsiteX162" fmla="*/ 3988118 w 10982325"/>
              <a:gd name="connsiteY162" fmla="*/ 283368 h 3676650"/>
              <a:gd name="connsiteX163" fmla="*/ 4035743 w 10982325"/>
              <a:gd name="connsiteY163" fmla="*/ 274778 h 3676650"/>
              <a:gd name="connsiteX164" fmla="*/ 4095274 w 10982325"/>
              <a:gd name="connsiteY164" fmla="*/ 259430 h 3676650"/>
              <a:gd name="connsiteX165" fmla="*/ 4164330 w 10982325"/>
              <a:gd name="connsiteY165" fmla="*/ 245438 h 3676650"/>
              <a:gd name="connsiteX166" fmla="*/ 4326255 w 10982325"/>
              <a:gd name="connsiteY166" fmla="*/ 231551 h 3676650"/>
              <a:gd name="connsiteX167" fmla="*/ 4481837 w 10982325"/>
              <a:gd name="connsiteY167" fmla="*/ 216033 h 3676650"/>
              <a:gd name="connsiteX168" fmla="*/ 4512231 w 10982325"/>
              <a:gd name="connsiteY168" fmla="*/ 207168 h 3676650"/>
              <a:gd name="connsiteX169" fmla="*/ 4545330 w 10982325"/>
              <a:gd name="connsiteY169" fmla="*/ 197643 h 3676650"/>
              <a:gd name="connsiteX170" fmla="*/ 4597718 w 10982325"/>
              <a:gd name="connsiteY170" fmla="*/ 197643 h 3676650"/>
              <a:gd name="connsiteX171" fmla="*/ 4677737 w 10982325"/>
              <a:gd name="connsiteY171" fmla="*/ 199168 h 3676650"/>
              <a:gd name="connsiteX172" fmla="*/ 4741555 w 10982325"/>
              <a:gd name="connsiteY172" fmla="*/ 199215 h 3676650"/>
              <a:gd name="connsiteX173" fmla="*/ 4812116 w 10982325"/>
              <a:gd name="connsiteY173" fmla="*/ 197571 h 3676650"/>
              <a:gd name="connsiteX174" fmla="*/ 5043974 w 10982325"/>
              <a:gd name="connsiteY174" fmla="*/ 176483 h 3676650"/>
              <a:gd name="connsiteX175" fmla="*/ 5063814 w 10982325"/>
              <a:gd name="connsiteY175" fmla="*/ 170090 h 3676650"/>
              <a:gd name="connsiteX176" fmla="*/ 5346145 w 10982325"/>
              <a:gd name="connsiteY176" fmla="*/ 155064 h 3676650"/>
              <a:gd name="connsiteX177" fmla="*/ 5652545 w 10982325"/>
              <a:gd name="connsiteY177" fmla="*/ 166037 h 3676650"/>
              <a:gd name="connsiteX178" fmla="*/ 5715962 w 10982325"/>
              <a:gd name="connsiteY178" fmla="*/ 165387 h 3676650"/>
              <a:gd name="connsiteX179" fmla="*/ 5759768 w 10982325"/>
              <a:gd name="connsiteY179" fmla="*/ 163870 h 3676650"/>
              <a:gd name="connsiteX180" fmla="*/ 5867648 w 10982325"/>
              <a:gd name="connsiteY180" fmla="*/ 185173 h 3676650"/>
              <a:gd name="connsiteX181" fmla="*/ 5931218 w 10982325"/>
              <a:gd name="connsiteY181" fmla="*/ 193164 h 3676650"/>
              <a:gd name="connsiteX182" fmla="*/ 6018695 w 10982325"/>
              <a:gd name="connsiteY182" fmla="*/ 197139 h 3676650"/>
              <a:gd name="connsiteX183" fmla="*/ 6177182 w 10982325"/>
              <a:gd name="connsiteY183" fmla="*/ 196506 h 3676650"/>
              <a:gd name="connsiteX184" fmla="*/ 6216844 w 10982325"/>
              <a:gd name="connsiteY184" fmla="*/ 216689 h 3676650"/>
              <a:gd name="connsiteX185" fmla="*/ 6273994 w 10982325"/>
              <a:gd name="connsiteY185" fmla="*/ 226214 h 3676650"/>
              <a:gd name="connsiteX186" fmla="*/ 6312218 w 10982325"/>
              <a:gd name="connsiteY186" fmla="*/ 216689 h 3676650"/>
              <a:gd name="connsiteX187" fmla="*/ 6445568 w 10982325"/>
              <a:gd name="connsiteY187" fmla="*/ 207164 h 3676650"/>
              <a:gd name="connsiteX188" fmla="*/ 6578918 w 10982325"/>
              <a:gd name="connsiteY188" fmla="*/ 215754 h 3676650"/>
              <a:gd name="connsiteX189" fmla="*/ 6637754 w 10982325"/>
              <a:gd name="connsiteY189" fmla="*/ 231172 h 3676650"/>
              <a:gd name="connsiteX190" fmla="*/ 6707858 w 10982325"/>
              <a:gd name="connsiteY190" fmla="*/ 222582 h 3676650"/>
              <a:gd name="connsiteX191" fmla="*/ 6774437 w 10982325"/>
              <a:gd name="connsiteY191" fmla="*/ 232156 h 3676650"/>
              <a:gd name="connsiteX192" fmla="*/ 6830264 w 10982325"/>
              <a:gd name="connsiteY192" fmla="*/ 241645 h 3676650"/>
              <a:gd name="connsiteX193" fmla="*/ 6921818 w 10982325"/>
              <a:gd name="connsiteY193" fmla="*/ 259734 h 3676650"/>
              <a:gd name="connsiteX194" fmla="*/ 7016858 w 10982325"/>
              <a:gd name="connsiteY194" fmla="*/ 287182 h 3676650"/>
              <a:gd name="connsiteX195" fmla="*/ 7097344 w 10982325"/>
              <a:gd name="connsiteY195" fmla="*/ 302683 h 3676650"/>
              <a:gd name="connsiteX196" fmla="*/ 7137473 w 10982325"/>
              <a:gd name="connsiteY196" fmla="*/ 311939 h 3676650"/>
              <a:gd name="connsiteX197" fmla="*/ 7173516 w 10982325"/>
              <a:gd name="connsiteY197" fmla="*/ 320311 h 3676650"/>
              <a:gd name="connsiteX198" fmla="*/ 7221703 w 10982325"/>
              <a:gd name="connsiteY198" fmla="*/ 323835 h 3676650"/>
              <a:gd name="connsiteX199" fmla="*/ 7308476 w 10982325"/>
              <a:gd name="connsiteY199" fmla="*/ 331240 h 3676650"/>
              <a:gd name="connsiteX200" fmla="*/ 7361596 w 10982325"/>
              <a:gd name="connsiteY200" fmla="*/ 330097 h 3676650"/>
              <a:gd name="connsiteX201" fmla="*/ 7375779 w 10982325"/>
              <a:gd name="connsiteY201" fmla="*/ 328608 h 3676650"/>
              <a:gd name="connsiteX202" fmla="*/ 7458875 w 10982325"/>
              <a:gd name="connsiteY202" fmla="*/ 340514 h 3676650"/>
              <a:gd name="connsiteX203" fmla="*/ 7546181 w 10982325"/>
              <a:gd name="connsiteY203" fmla="*/ 348954 h 3676650"/>
              <a:gd name="connsiteX204" fmla="*/ 7693343 w 10982325"/>
              <a:gd name="connsiteY204" fmla="*/ 356631 h 3676650"/>
              <a:gd name="connsiteX205" fmla="*/ 7752683 w 10982325"/>
              <a:gd name="connsiteY205" fmla="*/ 357574 h 3676650"/>
              <a:gd name="connsiteX206" fmla="*/ 7784202 w 10982325"/>
              <a:gd name="connsiteY206" fmla="*/ 379217 h 3676650"/>
              <a:gd name="connsiteX207" fmla="*/ 7893368 w 10982325"/>
              <a:gd name="connsiteY207" fmla="*/ 378614 h 3676650"/>
              <a:gd name="connsiteX208" fmla="*/ 7933058 w 10982325"/>
              <a:gd name="connsiteY208" fmla="*/ 378153 h 3676650"/>
              <a:gd name="connsiteX209" fmla="*/ 8038586 w 10982325"/>
              <a:gd name="connsiteY209" fmla="*/ 390059 h 3676650"/>
              <a:gd name="connsiteX210" fmla="*/ 8140979 w 10982325"/>
              <a:gd name="connsiteY210" fmla="*/ 405457 h 3676650"/>
              <a:gd name="connsiteX211" fmla="*/ 8219599 w 10982325"/>
              <a:gd name="connsiteY211" fmla="*/ 418187 h 3676650"/>
              <a:gd name="connsiteX212" fmla="*/ 8398193 w 10982325"/>
              <a:gd name="connsiteY212" fmla="*/ 432613 h 3676650"/>
              <a:gd name="connsiteX213" fmla="*/ 8488680 w 10982325"/>
              <a:gd name="connsiteY213" fmla="*/ 430811 h 3676650"/>
              <a:gd name="connsiteX214" fmla="*/ 8588693 w 10982325"/>
              <a:gd name="connsiteY214" fmla="*/ 431002 h 3676650"/>
              <a:gd name="connsiteX215" fmla="*/ 8641213 w 10982325"/>
              <a:gd name="connsiteY215" fmla="*/ 445289 h 3676650"/>
              <a:gd name="connsiteX216" fmla="*/ 8713889 w 10982325"/>
              <a:gd name="connsiteY216" fmla="*/ 457195 h 3676650"/>
              <a:gd name="connsiteX217" fmla="*/ 8738368 w 10982325"/>
              <a:gd name="connsiteY217" fmla="*/ 457195 h 3676650"/>
              <a:gd name="connsiteX218" fmla="*/ 8811701 w 10982325"/>
              <a:gd name="connsiteY218" fmla="*/ 453474 h 3676650"/>
              <a:gd name="connsiteX219" fmla="*/ 8926449 w 10982325"/>
              <a:gd name="connsiteY219" fmla="*/ 466498 h 3676650"/>
              <a:gd name="connsiteX220" fmla="*/ 9048159 w 10982325"/>
              <a:gd name="connsiteY220" fmla="*/ 480878 h 3676650"/>
              <a:gd name="connsiteX221" fmla="*/ 9193359 w 10982325"/>
              <a:gd name="connsiteY221" fmla="*/ 497064 h 3676650"/>
              <a:gd name="connsiteX222" fmla="*/ 9332481 w 10982325"/>
              <a:gd name="connsiteY222" fmla="*/ 513322 h 3676650"/>
              <a:gd name="connsiteX223" fmla="*/ 9378125 w 10982325"/>
              <a:gd name="connsiteY223" fmla="*/ 528259 h 3676650"/>
              <a:gd name="connsiteX224" fmla="*/ 9422930 w 10982325"/>
              <a:gd name="connsiteY224" fmla="*/ 541824 h 3676650"/>
              <a:gd name="connsiteX225" fmla="*/ 9464993 w 10982325"/>
              <a:gd name="connsiteY225" fmla="*/ 550064 h 3676650"/>
              <a:gd name="connsiteX226" fmla="*/ 9507017 w 10982325"/>
              <a:gd name="connsiteY226" fmla="*/ 558228 h 3676650"/>
              <a:gd name="connsiteX227" fmla="*/ 9565386 w 10982325"/>
              <a:gd name="connsiteY227" fmla="*/ 571895 h 3676650"/>
              <a:gd name="connsiteX228" fmla="*/ 9629966 w 10982325"/>
              <a:gd name="connsiteY228" fmla="*/ 586277 h 3676650"/>
              <a:gd name="connsiteX229" fmla="*/ 9787890 w 10982325"/>
              <a:gd name="connsiteY229" fmla="*/ 600522 h 3676650"/>
              <a:gd name="connsiteX230" fmla="*/ 9940290 w 10982325"/>
              <a:gd name="connsiteY230" fmla="*/ 614651 h 3676650"/>
              <a:gd name="connsiteX231" fmla="*/ 10026872 w 10982325"/>
              <a:gd name="connsiteY231" fmla="*/ 630018 h 3676650"/>
              <a:gd name="connsiteX232" fmla="*/ 10116884 w 10982325"/>
              <a:gd name="connsiteY232" fmla="*/ 645730 h 3676650"/>
              <a:gd name="connsiteX233" fmla="*/ 10188987 w 10982325"/>
              <a:gd name="connsiteY233" fmla="*/ 654839 h 3676650"/>
              <a:gd name="connsiteX234" fmla="*/ 10270427 w 10982325"/>
              <a:gd name="connsiteY234" fmla="*/ 668824 h 3676650"/>
              <a:gd name="connsiteX235" fmla="*/ 10352437 w 10982325"/>
              <a:gd name="connsiteY235" fmla="*/ 683111 h 3676650"/>
              <a:gd name="connsiteX236" fmla="*/ 10419493 w 10982325"/>
              <a:gd name="connsiteY236" fmla="*/ 694159 h 3676650"/>
              <a:gd name="connsiteX237" fmla="*/ 10510742 w 10982325"/>
              <a:gd name="connsiteY237" fmla="*/ 707242 h 3676650"/>
              <a:gd name="connsiteX238" fmla="*/ 10610373 w 10982325"/>
              <a:gd name="connsiteY238" fmla="*/ 719559 h 3676650"/>
              <a:gd name="connsiteX239" fmla="*/ 10748867 w 10982325"/>
              <a:gd name="connsiteY239" fmla="*/ 736408 h 3676650"/>
              <a:gd name="connsiteX240" fmla="*/ 10880313 w 10982325"/>
              <a:gd name="connsiteY240" fmla="*/ 751447 h 3676650"/>
              <a:gd name="connsiteX241" fmla="*/ 10932414 w 10982325"/>
              <a:gd name="connsiteY241" fmla="*/ 759614 h 3676650"/>
              <a:gd name="connsiteX242" fmla="*/ 10979467 w 10982325"/>
              <a:gd name="connsiteY242" fmla="*/ 783426 h 3676650"/>
              <a:gd name="connsiteX243" fmla="*/ 10961180 w 10982325"/>
              <a:gd name="connsiteY243" fmla="*/ 807239 h 3676650"/>
              <a:gd name="connsiteX244" fmla="*/ 10912792 w 10982325"/>
              <a:gd name="connsiteY244" fmla="*/ 836833 h 3676650"/>
              <a:gd name="connsiteX245" fmla="*/ 10898505 w 10982325"/>
              <a:gd name="connsiteY245" fmla="*/ 854864 h 3676650"/>
              <a:gd name="connsiteX246" fmla="*/ 10884217 w 10982325"/>
              <a:gd name="connsiteY246" fmla="*/ 867934 h 3676650"/>
              <a:gd name="connsiteX247" fmla="*/ 10848498 w 10982325"/>
              <a:gd name="connsiteY247" fmla="*/ 886717 h 3676650"/>
              <a:gd name="connsiteX248" fmla="*/ 10803255 w 10982325"/>
              <a:gd name="connsiteY248" fmla="*/ 914129 h 3676650"/>
              <a:gd name="connsiteX249" fmla="*/ 10763441 w 10982325"/>
              <a:gd name="connsiteY249" fmla="*/ 938764 h 3676650"/>
              <a:gd name="connsiteX250" fmla="*/ 10726959 w 10982325"/>
              <a:gd name="connsiteY250" fmla="*/ 969721 h 3676650"/>
              <a:gd name="connsiteX251" fmla="*/ 10712005 w 10982325"/>
              <a:gd name="connsiteY251" fmla="*/ 997734 h 3676650"/>
              <a:gd name="connsiteX252" fmla="*/ 10703242 w 10982325"/>
              <a:gd name="connsiteY252" fmla="*/ 1040597 h 3676650"/>
              <a:gd name="connsiteX253" fmla="*/ 10712767 w 10982325"/>
              <a:gd name="connsiteY253" fmla="*/ 1083459 h 3676650"/>
              <a:gd name="connsiteX254" fmla="*/ 10722292 w 10982325"/>
              <a:gd name="connsiteY254" fmla="*/ 1093842 h 3676650"/>
              <a:gd name="connsiteX255" fmla="*/ 10740771 w 10982325"/>
              <a:gd name="connsiteY255" fmla="*/ 1120035 h 3676650"/>
              <a:gd name="connsiteX256" fmla="*/ 10762202 w 10982325"/>
              <a:gd name="connsiteY256" fmla="*/ 1154897 h 3676650"/>
              <a:gd name="connsiteX257" fmla="*/ 10712767 w 10982325"/>
              <a:gd name="connsiteY257" fmla="*/ 1176509 h 3676650"/>
              <a:gd name="connsiteX258" fmla="*/ 10617517 w 10982325"/>
              <a:gd name="connsiteY258" fmla="*/ 1217400 h 3676650"/>
              <a:gd name="connsiteX259" fmla="*/ 10519410 w 10982325"/>
              <a:gd name="connsiteY259" fmla="*/ 1234469 h 3676650"/>
              <a:gd name="connsiteX260" fmla="*/ 10402729 w 10982325"/>
              <a:gd name="connsiteY260" fmla="*/ 1245632 h 3676650"/>
              <a:gd name="connsiteX261" fmla="*/ 10360342 w 10982325"/>
              <a:gd name="connsiteY261" fmla="*/ 1278627 h 3676650"/>
              <a:gd name="connsiteX262" fmla="*/ 10339101 w 10982325"/>
              <a:gd name="connsiteY262" fmla="*/ 1303706 h 3676650"/>
              <a:gd name="connsiteX263" fmla="*/ 10293667 w 10982325"/>
              <a:gd name="connsiteY263" fmla="*/ 1349483 h 3676650"/>
              <a:gd name="connsiteX264" fmla="*/ 10275189 w 10982325"/>
              <a:gd name="connsiteY264" fmla="*/ 1359684 h 3676650"/>
              <a:gd name="connsiteX265" fmla="*/ 10250995 w 10982325"/>
              <a:gd name="connsiteY265" fmla="*/ 1368914 h 3676650"/>
              <a:gd name="connsiteX266" fmla="*/ 10198037 w 10982325"/>
              <a:gd name="connsiteY266" fmla="*/ 1399813 h 3676650"/>
              <a:gd name="connsiteX267" fmla="*/ 10150792 w 10982325"/>
              <a:gd name="connsiteY267" fmla="*/ 1428693 h 3676650"/>
              <a:gd name="connsiteX268" fmla="*/ 10131742 w 10982325"/>
              <a:gd name="connsiteY268" fmla="*/ 1435884 h 3676650"/>
              <a:gd name="connsiteX269" fmla="*/ 10112692 w 10982325"/>
              <a:gd name="connsiteY269" fmla="*/ 1426359 h 3676650"/>
              <a:gd name="connsiteX270" fmla="*/ 10085737 w 10982325"/>
              <a:gd name="connsiteY270" fmla="*/ 1416834 h 3676650"/>
              <a:gd name="connsiteX271" fmla="*/ 10051542 w 10982325"/>
              <a:gd name="connsiteY271" fmla="*/ 1409690 h 3676650"/>
              <a:gd name="connsiteX272" fmla="*/ 10038112 w 10982325"/>
              <a:gd name="connsiteY272" fmla="*/ 1401813 h 3676650"/>
              <a:gd name="connsiteX273" fmla="*/ 9944195 w 10982325"/>
              <a:gd name="connsiteY273" fmla="*/ 1393489 h 3676650"/>
              <a:gd name="connsiteX274" fmla="*/ 9851613 w 10982325"/>
              <a:gd name="connsiteY274" fmla="*/ 1372791 h 3676650"/>
              <a:gd name="connsiteX275" fmla="*/ 9751600 w 10982325"/>
              <a:gd name="connsiteY275" fmla="*/ 1359684 h 3676650"/>
              <a:gd name="connsiteX276" fmla="*/ 9650730 w 10982325"/>
              <a:gd name="connsiteY276" fmla="*/ 1350159 h 3676650"/>
              <a:gd name="connsiteX277" fmla="*/ 9596724 w 10982325"/>
              <a:gd name="connsiteY277" fmla="*/ 1350035 h 3676650"/>
              <a:gd name="connsiteX278" fmla="*/ 9550051 w 10982325"/>
              <a:gd name="connsiteY278" fmla="*/ 1365380 h 3676650"/>
              <a:gd name="connsiteX279" fmla="*/ 9491224 w 10982325"/>
              <a:gd name="connsiteY279" fmla="*/ 1355979 h 3676650"/>
              <a:gd name="connsiteX280" fmla="*/ 9397432 w 10982325"/>
              <a:gd name="connsiteY280" fmla="*/ 1373515 h 3676650"/>
              <a:gd name="connsiteX281" fmla="*/ 9358865 w 10982325"/>
              <a:gd name="connsiteY281" fmla="*/ 1401718 h 3676650"/>
              <a:gd name="connsiteX282" fmla="*/ 9310602 w 10982325"/>
              <a:gd name="connsiteY282" fmla="*/ 1416710 h 3676650"/>
              <a:gd name="connsiteX283" fmla="*/ 9266634 w 10982325"/>
              <a:gd name="connsiteY283" fmla="*/ 1426607 h 3676650"/>
              <a:gd name="connsiteX284" fmla="*/ 9226868 w 10982325"/>
              <a:gd name="connsiteY284" fmla="*/ 1425559 h 3676650"/>
              <a:gd name="connsiteX285" fmla="*/ 9119464 w 10982325"/>
              <a:gd name="connsiteY285" fmla="*/ 1434065 h 3676650"/>
              <a:gd name="connsiteX286" fmla="*/ 8931593 w 10982325"/>
              <a:gd name="connsiteY286" fmla="*/ 1478356 h 3676650"/>
              <a:gd name="connsiteX287" fmla="*/ 8920162 w 10982325"/>
              <a:gd name="connsiteY287" fmla="*/ 1510179 h 3676650"/>
              <a:gd name="connsiteX288" fmla="*/ 8803005 w 10982325"/>
              <a:gd name="connsiteY288" fmla="*/ 1512084 h 3676650"/>
              <a:gd name="connsiteX289" fmla="*/ 8683943 w 10982325"/>
              <a:gd name="connsiteY289" fmla="*/ 1512084 h 3676650"/>
              <a:gd name="connsiteX290" fmla="*/ 8588969 w 10982325"/>
              <a:gd name="connsiteY290" fmla="*/ 1494901 h 3676650"/>
              <a:gd name="connsiteX291" fmla="*/ 8598494 w 10982325"/>
              <a:gd name="connsiteY291" fmla="*/ 1483138 h 3676650"/>
              <a:gd name="connsiteX292" fmla="*/ 8595836 w 10982325"/>
              <a:gd name="connsiteY292" fmla="*/ 1474137 h 3676650"/>
              <a:gd name="connsiteX293" fmla="*/ 8579168 w 10982325"/>
              <a:gd name="connsiteY293" fmla="*/ 1487548 h 3676650"/>
              <a:gd name="connsiteX294" fmla="*/ 8550230 w 10982325"/>
              <a:gd name="connsiteY294" fmla="*/ 1486672 h 3676650"/>
              <a:gd name="connsiteX295" fmla="*/ 8493443 w 10982325"/>
              <a:gd name="connsiteY295" fmla="*/ 1501759 h 3676650"/>
              <a:gd name="connsiteX296" fmla="*/ 8457724 w 10982325"/>
              <a:gd name="connsiteY296" fmla="*/ 1519723 h 3676650"/>
              <a:gd name="connsiteX297" fmla="*/ 8412480 w 10982325"/>
              <a:gd name="connsiteY297" fmla="*/ 1521352 h 3676650"/>
              <a:gd name="connsiteX298" fmla="*/ 8350568 w 10982325"/>
              <a:gd name="connsiteY298" fmla="*/ 1507322 h 3676650"/>
              <a:gd name="connsiteX299" fmla="*/ 8360093 w 10982325"/>
              <a:gd name="connsiteY299" fmla="*/ 1493034 h 3676650"/>
              <a:gd name="connsiteX300" fmla="*/ 8369618 w 10982325"/>
              <a:gd name="connsiteY300" fmla="*/ 1478747 h 3676650"/>
              <a:gd name="connsiteX301" fmla="*/ 8346491 w 10982325"/>
              <a:gd name="connsiteY301" fmla="*/ 1464459 h 3676650"/>
              <a:gd name="connsiteX302" fmla="*/ 8309067 w 10982325"/>
              <a:gd name="connsiteY302" fmla="*/ 1478747 h 3676650"/>
              <a:gd name="connsiteX303" fmla="*/ 8207693 w 10982325"/>
              <a:gd name="connsiteY303" fmla="*/ 1483509 h 3676650"/>
              <a:gd name="connsiteX304" fmla="*/ 8095650 w 10982325"/>
              <a:gd name="connsiteY304" fmla="*/ 1482490 h 3676650"/>
              <a:gd name="connsiteX305" fmla="*/ 8052912 w 10982325"/>
              <a:gd name="connsiteY305" fmla="*/ 1501331 h 3676650"/>
              <a:gd name="connsiteX306" fmla="*/ 8026718 w 10982325"/>
              <a:gd name="connsiteY306" fmla="*/ 1534678 h 3676650"/>
              <a:gd name="connsiteX307" fmla="*/ 8012430 w 10982325"/>
              <a:gd name="connsiteY307" fmla="*/ 1563157 h 3676650"/>
              <a:gd name="connsiteX308" fmla="*/ 8046549 w 10982325"/>
              <a:gd name="connsiteY308" fmla="*/ 1607334 h 3676650"/>
              <a:gd name="connsiteX309" fmla="*/ 8064818 w 10982325"/>
              <a:gd name="connsiteY309" fmla="*/ 1616221 h 3676650"/>
              <a:gd name="connsiteX310" fmla="*/ 8085811 w 10982325"/>
              <a:gd name="connsiteY310" fmla="*/ 1631766 h 3676650"/>
              <a:gd name="connsiteX311" fmla="*/ 8131493 w 10982325"/>
              <a:gd name="connsiteY311" fmla="*/ 1682277 h 3676650"/>
              <a:gd name="connsiteX312" fmla="*/ 8086249 w 10982325"/>
              <a:gd name="connsiteY312" fmla="*/ 1707966 h 3676650"/>
              <a:gd name="connsiteX313" fmla="*/ 8031480 w 10982325"/>
              <a:gd name="connsiteY313" fmla="*/ 1721558 h 3676650"/>
              <a:gd name="connsiteX314" fmla="*/ 7979302 w 10982325"/>
              <a:gd name="connsiteY314" fmla="*/ 1734026 h 3676650"/>
              <a:gd name="connsiteX315" fmla="*/ 7933258 w 10982325"/>
              <a:gd name="connsiteY315" fmla="*/ 1749600 h 3676650"/>
              <a:gd name="connsiteX316" fmla="*/ 7912284 w 10982325"/>
              <a:gd name="connsiteY316" fmla="*/ 1759734 h 3676650"/>
              <a:gd name="connsiteX317" fmla="*/ 7891653 w 10982325"/>
              <a:gd name="connsiteY317" fmla="*/ 1781165 h 3676650"/>
              <a:gd name="connsiteX318" fmla="*/ 7832236 w 10982325"/>
              <a:gd name="connsiteY318" fmla="*/ 1795215 h 3676650"/>
              <a:gd name="connsiteX319" fmla="*/ 7672988 w 10982325"/>
              <a:gd name="connsiteY319" fmla="*/ 1781089 h 3676650"/>
              <a:gd name="connsiteX320" fmla="*/ 7523760 w 10982325"/>
              <a:gd name="connsiteY320" fmla="*/ 1770088 h 3676650"/>
              <a:gd name="connsiteX321" fmla="*/ 7469505 w 10982325"/>
              <a:gd name="connsiteY321" fmla="*/ 1769269 h 3676650"/>
              <a:gd name="connsiteX322" fmla="*/ 7367673 w 10982325"/>
              <a:gd name="connsiteY322" fmla="*/ 1745790 h 3676650"/>
              <a:gd name="connsiteX323" fmla="*/ 7266251 w 10982325"/>
              <a:gd name="connsiteY323" fmla="*/ 1736884 h 3676650"/>
              <a:gd name="connsiteX324" fmla="*/ 7176230 w 10982325"/>
              <a:gd name="connsiteY324" fmla="*/ 1724635 h 3676650"/>
              <a:gd name="connsiteX325" fmla="*/ 7079999 w 10982325"/>
              <a:gd name="connsiteY325" fmla="*/ 1712109 h 3676650"/>
              <a:gd name="connsiteX326" fmla="*/ 6978968 w 10982325"/>
              <a:gd name="connsiteY326" fmla="*/ 1721634 h 3676650"/>
              <a:gd name="connsiteX327" fmla="*/ 6964680 w 10982325"/>
              <a:gd name="connsiteY327" fmla="*/ 1731159 h 3676650"/>
              <a:gd name="connsiteX328" fmla="*/ 6950393 w 10982325"/>
              <a:gd name="connsiteY328" fmla="*/ 1745447 h 3676650"/>
              <a:gd name="connsiteX329" fmla="*/ 6959918 w 10982325"/>
              <a:gd name="connsiteY329" fmla="*/ 1759734 h 3676650"/>
              <a:gd name="connsiteX330" fmla="*/ 6969443 w 10982325"/>
              <a:gd name="connsiteY330" fmla="*/ 1773260 h 3676650"/>
              <a:gd name="connsiteX331" fmla="*/ 6876574 w 10982325"/>
              <a:gd name="connsiteY331" fmla="*/ 1782013 h 3676650"/>
              <a:gd name="connsiteX332" fmla="*/ 6759893 w 10982325"/>
              <a:gd name="connsiteY332" fmla="*/ 1742237 h 3676650"/>
              <a:gd name="connsiteX333" fmla="*/ 6724174 w 10982325"/>
              <a:gd name="connsiteY333" fmla="*/ 1708699 h 3676650"/>
              <a:gd name="connsiteX334" fmla="*/ 6639097 w 10982325"/>
              <a:gd name="connsiteY334" fmla="*/ 1702699 h 3676650"/>
              <a:gd name="connsiteX335" fmla="*/ 6583461 w 10982325"/>
              <a:gd name="connsiteY335" fmla="*/ 1722330 h 3676650"/>
              <a:gd name="connsiteX336" fmla="*/ 6539960 w 10982325"/>
              <a:gd name="connsiteY336" fmla="*/ 1735779 h 3676650"/>
              <a:gd name="connsiteX337" fmla="*/ 6502718 w 10982325"/>
              <a:gd name="connsiteY337" fmla="*/ 1749676 h 3676650"/>
              <a:gd name="connsiteX338" fmla="*/ 6453959 w 10982325"/>
              <a:gd name="connsiteY338" fmla="*/ 1770764 h 3676650"/>
              <a:gd name="connsiteX339" fmla="*/ 6336163 w 10982325"/>
              <a:gd name="connsiteY339" fmla="*/ 1759734 h 3676650"/>
              <a:gd name="connsiteX340" fmla="*/ 6236018 w 10982325"/>
              <a:gd name="connsiteY340" fmla="*/ 1775041 h 3676650"/>
              <a:gd name="connsiteX341" fmla="*/ 6222406 w 10982325"/>
              <a:gd name="connsiteY341" fmla="*/ 1785128 h 3676650"/>
              <a:gd name="connsiteX342" fmla="*/ 6173743 w 10982325"/>
              <a:gd name="connsiteY342" fmla="*/ 1773326 h 3676650"/>
              <a:gd name="connsiteX343" fmla="*/ 6144740 w 10982325"/>
              <a:gd name="connsiteY343" fmla="*/ 1785804 h 3676650"/>
              <a:gd name="connsiteX344" fmla="*/ 6124832 w 10982325"/>
              <a:gd name="connsiteY344" fmla="*/ 1821856 h 3676650"/>
              <a:gd name="connsiteX345" fmla="*/ 6095219 w 10982325"/>
              <a:gd name="connsiteY345" fmla="*/ 1827876 h 3676650"/>
              <a:gd name="connsiteX346" fmla="*/ 6064339 w 10982325"/>
              <a:gd name="connsiteY346" fmla="*/ 1816884 h 3676650"/>
              <a:gd name="connsiteX347" fmla="*/ 6031230 w 10982325"/>
              <a:gd name="connsiteY347" fmla="*/ 1807359 h 3676650"/>
              <a:gd name="connsiteX348" fmla="*/ 5997331 w 10982325"/>
              <a:gd name="connsiteY348" fmla="*/ 1797834 h 3676650"/>
              <a:gd name="connsiteX349" fmla="*/ 5969318 w 10982325"/>
              <a:gd name="connsiteY349" fmla="*/ 1788309 h 3676650"/>
              <a:gd name="connsiteX350" fmla="*/ 5902643 w 10982325"/>
              <a:gd name="connsiteY350" fmla="*/ 1778784 h 3676650"/>
              <a:gd name="connsiteX351" fmla="*/ 5835968 w 10982325"/>
              <a:gd name="connsiteY351" fmla="*/ 1792062 h 3676650"/>
              <a:gd name="connsiteX352" fmla="*/ 5678024 w 10982325"/>
              <a:gd name="connsiteY352" fmla="*/ 1816884 h 3676650"/>
              <a:gd name="connsiteX353" fmla="*/ 5550218 w 10982325"/>
              <a:gd name="connsiteY353" fmla="*/ 1826409 h 3676650"/>
              <a:gd name="connsiteX354" fmla="*/ 5526405 w 10982325"/>
              <a:gd name="connsiteY354" fmla="*/ 1835934 h 3676650"/>
              <a:gd name="connsiteX355" fmla="*/ 5502593 w 10982325"/>
              <a:gd name="connsiteY355" fmla="*/ 1864509 h 3676650"/>
              <a:gd name="connsiteX356" fmla="*/ 5474018 w 10982325"/>
              <a:gd name="connsiteY356" fmla="*/ 1893084 h 3676650"/>
              <a:gd name="connsiteX357" fmla="*/ 5445443 w 10982325"/>
              <a:gd name="connsiteY357" fmla="*/ 1902609 h 3676650"/>
              <a:gd name="connsiteX358" fmla="*/ 5424678 w 10982325"/>
              <a:gd name="connsiteY358" fmla="*/ 1890808 h 3676650"/>
              <a:gd name="connsiteX359" fmla="*/ 5388293 w 10982325"/>
              <a:gd name="connsiteY359" fmla="*/ 1878330 h 3676650"/>
              <a:gd name="connsiteX360" fmla="*/ 5313531 w 10982325"/>
              <a:gd name="connsiteY360" fmla="*/ 1887303 h 3676650"/>
              <a:gd name="connsiteX361" fmla="*/ 5231559 w 10982325"/>
              <a:gd name="connsiteY361" fmla="*/ 1903743 h 3676650"/>
              <a:gd name="connsiteX362" fmla="*/ 5219900 w 10982325"/>
              <a:gd name="connsiteY362" fmla="*/ 1909753 h 3676650"/>
              <a:gd name="connsiteX363" fmla="*/ 5194716 w 10982325"/>
              <a:gd name="connsiteY363" fmla="*/ 1891675 h 3676650"/>
              <a:gd name="connsiteX364" fmla="*/ 5045393 w 10982325"/>
              <a:gd name="connsiteY364" fmla="*/ 1902219 h 3676650"/>
              <a:gd name="connsiteX365" fmla="*/ 5005635 w 10982325"/>
              <a:gd name="connsiteY365" fmla="*/ 1914716 h 3676650"/>
              <a:gd name="connsiteX366" fmla="*/ 4912043 w 10982325"/>
              <a:gd name="connsiteY366" fmla="*/ 1999440 h 3676650"/>
              <a:gd name="connsiteX367" fmla="*/ 4943266 w 10982325"/>
              <a:gd name="connsiteY367" fmla="*/ 2026434 h 3676650"/>
              <a:gd name="connsiteX368" fmla="*/ 4990796 w 10982325"/>
              <a:gd name="connsiteY368" fmla="*/ 2007384 h 3676650"/>
              <a:gd name="connsiteX369" fmla="*/ 5033391 w 10982325"/>
              <a:gd name="connsiteY369" fmla="*/ 1987610 h 3676650"/>
              <a:gd name="connsiteX370" fmla="*/ 5145262 w 10982325"/>
              <a:gd name="connsiteY370" fmla="*/ 1982476 h 3676650"/>
              <a:gd name="connsiteX371" fmla="*/ 5242894 w 10982325"/>
              <a:gd name="connsiteY371" fmla="*/ 1994554 h 3676650"/>
              <a:gd name="connsiteX372" fmla="*/ 5254943 w 10982325"/>
              <a:gd name="connsiteY372" fmla="*/ 1999688 h 3676650"/>
              <a:gd name="connsiteX373" fmla="*/ 5283518 w 10982325"/>
              <a:gd name="connsiteY373" fmla="*/ 1988334 h 3676650"/>
              <a:gd name="connsiteX374" fmla="*/ 5312093 w 10982325"/>
              <a:gd name="connsiteY374" fmla="*/ 2002622 h 3676650"/>
              <a:gd name="connsiteX375" fmla="*/ 5347983 w 10982325"/>
              <a:gd name="connsiteY375" fmla="*/ 1997859 h 3676650"/>
              <a:gd name="connsiteX376" fmla="*/ 5412105 w 10982325"/>
              <a:gd name="connsiteY376" fmla="*/ 1988334 h 3676650"/>
              <a:gd name="connsiteX377" fmla="*/ 5441242 w 10982325"/>
              <a:gd name="connsiteY377" fmla="*/ 1997859 h 3676650"/>
              <a:gd name="connsiteX378" fmla="*/ 5464493 w 10982325"/>
              <a:gd name="connsiteY378" fmla="*/ 2026434 h 3676650"/>
              <a:gd name="connsiteX379" fmla="*/ 5464493 w 10982325"/>
              <a:gd name="connsiteY379" fmla="*/ 2055009 h 3676650"/>
              <a:gd name="connsiteX380" fmla="*/ 5321618 w 10982325"/>
              <a:gd name="connsiteY380" fmla="*/ 2055009 h 3676650"/>
              <a:gd name="connsiteX381" fmla="*/ 5178743 w 10982325"/>
              <a:gd name="connsiteY381" fmla="*/ 2040722 h 3676650"/>
              <a:gd name="connsiteX382" fmla="*/ 5164455 w 10982325"/>
              <a:gd name="connsiteY382" fmla="*/ 2026434 h 3676650"/>
              <a:gd name="connsiteX383" fmla="*/ 5150168 w 10982325"/>
              <a:gd name="connsiteY383" fmla="*/ 2053419 h 3676650"/>
              <a:gd name="connsiteX384" fmla="*/ 5150168 w 10982325"/>
              <a:gd name="connsiteY384" fmla="*/ 2080393 h 3676650"/>
              <a:gd name="connsiteX385" fmla="*/ 5023619 w 10982325"/>
              <a:gd name="connsiteY385" fmla="*/ 2078707 h 3676650"/>
              <a:gd name="connsiteX386" fmla="*/ 4897079 w 10982325"/>
              <a:gd name="connsiteY386" fmla="*/ 2094595 h 3676650"/>
              <a:gd name="connsiteX387" fmla="*/ 4923044 w 10982325"/>
              <a:gd name="connsiteY387" fmla="*/ 2112159 h 3676650"/>
              <a:gd name="connsiteX388" fmla="*/ 4954905 w 10982325"/>
              <a:gd name="connsiteY388" fmla="*/ 2121684 h 3676650"/>
              <a:gd name="connsiteX389" fmla="*/ 5051517 w 10982325"/>
              <a:gd name="connsiteY389" fmla="*/ 2131209 h 3676650"/>
              <a:gd name="connsiteX390" fmla="*/ 5138328 w 10982325"/>
              <a:gd name="connsiteY390" fmla="*/ 2142916 h 3676650"/>
              <a:gd name="connsiteX391" fmla="*/ 5151292 w 10982325"/>
              <a:gd name="connsiteY391" fmla="*/ 2172710 h 3676650"/>
              <a:gd name="connsiteX392" fmla="*/ 5249647 w 10982325"/>
              <a:gd name="connsiteY392" fmla="*/ 2186531 h 3676650"/>
              <a:gd name="connsiteX393" fmla="*/ 5331143 w 10982325"/>
              <a:gd name="connsiteY393" fmla="*/ 2199837 h 3676650"/>
              <a:gd name="connsiteX394" fmla="*/ 5090703 w 10982325"/>
              <a:gd name="connsiteY394" fmla="*/ 2233003 h 3676650"/>
              <a:gd name="connsiteX395" fmla="*/ 4882563 w 10982325"/>
              <a:gd name="connsiteY395" fmla="*/ 2241928 h 3676650"/>
              <a:gd name="connsiteX396" fmla="*/ 4702493 w 10982325"/>
              <a:gd name="connsiteY396" fmla="*/ 2265893 h 3676650"/>
              <a:gd name="connsiteX397" fmla="*/ 4609281 w 10982325"/>
              <a:gd name="connsiteY397" fmla="*/ 2276780 h 3676650"/>
              <a:gd name="connsiteX398" fmla="*/ 4442813 w 10982325"/>
              <a:gd name="connsiteY398" fmla="*/ 2289162 h 3676650"/>
              <a:gd name="connsiteX399" fmla="*/ 4285203 w 10982325"/>
              <a:gd name="connsiteY399" fmla="*/ 2302002 h 3676650"/>
              <a:gd name="connsiteX400" fmla="*/ 4246322 w 10982325"/>
              <a:gd name="connsiteY400" fmla="*/ 2312184 h 3676650"/>
              <a:gd name="connsiteX401" fmla="*/ 4192343 w 10982325"/>
              <a:gd name="connsiteY401" fmla="*/ 2326177 h 3676650"/>
              <a:gd name="connsiteX402" fmla="*/ 4048811 w 10982325"/>
              <a:gd name="connsiteY402" fmla="*/ 2330968 h 3676650"/>
              <a:gd name="connsiteX403" fmla="*/ 4014445 w 10982325"/>
              <a:gd name="connsiteY403" fmla="*/ 2340493 h 3676650"/>
              <a:gd name="connsiteX404" fmla="*/ 3961105 w 10982325"/>
              <a:gd name="connsiteY404" fmla="*/ 2359809 h 3676650"/>
              <a:gd name="connsiteX405" fmla="*/ 3919595 w 10982325"/>
              <a:gd name="connsiteY405" fmla="*/ 2372544 h 3676650"/>
              <a:gd name="connsiteX406" fmla="*/ 3826050 w 10982325"/>
              <a:gd name="connsiteY406" fmla="*/ 2391861 h 3676650"/>
              <a:gd name="connsiteX407" fmla="*/ 3734657 w 10982325"/>
              <a:gd name="connsiteY407" fmla="*/ 2412463 h 3676650"/>
              <a:gd name="connsiteX408" fmla="*/ 3712550 w 10982325"/>
              <a:gd name="connsiteY408" fmla="*/ 2426484 h 3676650"/>
              <a:gd name="connsiteX409" fmla="*/ 3673793 w 10982325"/>
              <a:gd name="connsiteY409" fmla="*/ 2463727 h 3676650"/>
              <a:gd name="connsiteX410" fmla="*/ 3698081 w 10982325"/>
              <a:gd name="connsiteY410" fmla="*/ 2479844 h 3676650"/>
              <a:gd name="connsiteX411" fmla="*/ 3718951 w 10982325"/>
              <a:gd name="connsiteY411" fmla="*/ 2501456 h 3676650"/>
              <a:gd name="connsiteX412" fmla="*/ 3704187 w 10982325"/>
              <a:gd name="connsiteY412" fmla="*/ 2514600 h 3676650"/>
              <a:gd name="connsiteX413" fmla="*/ 3692843 w 10982325"/>
              <a:gd name="connsiteY413" fmla="*/ 2531269 h 3676650"/>
              <a:gd name="connsiteX414" fmla="*/ 3711331 w 10982325"/>
              <a:gd name="connsiteY414" fmla="*/ 2550319 h 3676650"/>
              <a:gd name="connsiteX415" fmla="*/ 3707130 w 10982325"/>
              <a:gd name="connsiteY415" fmla="*/ 2586743 h 3676650"/>
              <a:gd name="connsiteX416" fmla="*/ 3588068 w 10982325"/>
              <a:gd name="connsiteY416" fmla="*/ 2612031 h 3676650"/>
              <a:gd name="connsiteX417" fmla="*/ 3490436 w 10982325"/>
              <a:gd name="connsiteY417" fmla="*/ 2635910 h 3676650"/>
              <a:gd name="connsiteX418" fmla="*/ 3417380 w 10982325"/>
              <a:gd name="connsiteY418" fmla="*/ 2654322 h 3676650"/>
              <a:gd name="connsiteX419" fmla="*/ 3329273 w 10982325"/>
              <a:gd name="connsiteY419" fmla="*/ 2673011 h 3676650"/>
              <a:gd name="connsiteX420" fmla="*/ 3197543 w 10982325"/>
              <a:gd name="connsiteY420" fmla="*/ 2694270 h 3676650"/>
              <a:gd name="connsiteX421" fmla="*/ 3177550 w 10982325"/>
              <a:gd name="connsiteY421" fmla="*/ 2702719 h 3676650"/>
              <a:gd name="connsiteX422" fmla="*/ 3127544 w 10982325"/>
              <a:gd name="connsiteY422" fmla="*/ 2716197 h 3676650"/>
              <a:gd name="connsiteX423" fmla="*/ 3052286 w 10982325"/>
              <a:gd name="connsiteY423" fmla="*/ 2735828 h 3676650"/>
              <a:gd name="connsiteX424" fmla="*/ 3007043 w 10982325"/>
              <a:gd name="connsiteY424" fmla="*/ 2750030 h 3676650"/>
              <a:gd name="connsiteX425" fmla="*/ 2957036 w 10982325"/>
              <a:gd name="connsiteY425" fmla="*/ 2764269 h 3676650"/>
              <a:gd name="connsiteX426" fmla="*/ 2843155 w 10982325"/>
              <a:gd name="connsiteY426" fmla="*/ 2798893 h 3676650"/>
              <a:gd name="connsiteX427" fmla="*/ 2788387 w 10982325"/>
              <a:gd name="connsiteY427" fmla="*/ 2813295 h 3676650"/>
              <a:gd name="connsiteX428" fmla="*/ 2749868 w 10982325"/>
              <a:gd name="connsiteY428" fmla="*/ 2827068 h 3676650"/>
              <a:gd name="connsiteX429" fmla="*/ 2695099 w 10982325"/>
              <a:gd name="connsiteY429" fmla="*/ 2841317 h 3676650"/>
              <a:gd name="connsiteX430" fmla="*/ 2630805 w 10982325"/>
              <a:gd name="connsiteY430" fmla="*/ 2855433 h 3676650"/>
              <a:gd name="connsiteX431" fmla="*/ 2584809 w 10982325"/>
              <a:gd name="connsiteY431" fmla="*/ 2869749 h 3676650"/>
              <a:gd name="connsiteX432" fmla="*/ 2538041 w 10982325"/>
              <a:gd name="connsiteY432" fmla="*/ 2899182 h 3676650"/>
              <a:gd name="connsiteX433" fmla="*/ 2481644 w 10982325"/>
              <a:gd name="connsiteY433" fmla="*/ 2921794 h 3676650"/>
              <a:gd name="connsiteX434" fmla="*/ 2435543 w 10982325"/>
              <a:gd name="connsiteY434" fmla="*/ 2931319 h 3676650"/>
              <a:gd name="connsiteX435" fmla="*/ 2406444 w 10982325"/>
              <a:gd name="connsiteY435" fmla="*/ 2940844 h 3676650"/>
              <a:gd name="connsiteX436" fmla="*/ 2287924 w 10982325"/>
              <a:gd name="connsiteY436" fmla="*/ 2988440 h 3676650"/>
              <a:gd name="connsiteX437" fmla="*/ 2251024 w 10982325"/>
              <a:gd name="connsiteY437" fmla="*/ 2997994 h 3676650"/>
              <a:gd name="connsiteX438" fmla="*/ 2192655 w 10982325"/>
              <a:gd name="connsiteY438" fmla="*/ 3026569 h 3676650"/>
              <a:gd name="connsiteX439" fmla="*/ 2149183 w 10982325"/>
              <a:gd name="connsiteY439" fmla="*/ 3055144 h 3676650"/>
              <a:gd name="connsiteX440" fmla="*/ 2121218 w 10982325"/>
              <a:gd name="connsiteY440" fmla="*/ 3069431 h 3676650"/>
              <a:gd name="connsiteX441" fmla="*/ 2096243 w 10982325"/>
              <a:gd name="connsiteY441" fmla="*/ 3083719 h 3676650"/>
              <a:gd name="connsiteX442" fmla="*/ 2083118 w 10982325"/>
              <a:gd name="connsiteY442" fmla="*/ 3092806 h 3676650"/>
              <a:gd name="connsiteX443" fmla="*/ 2047399 w 10982325"/>
              <a:gd name="connsiteY443" fmla="*/ 3108541 h 3676650"/>
              <a:gd name="connsiteX444" fmla="*/ 2000002 w 10982325"/>
              <a:gd name="connsiteY444" fmla="*/ 3131696 h 3676650"/>
              <a:gd name="connsiteX445" fmla="*/ 1963131 w 10982325"/>
              <a:gd name="connsiteY445" fmla="*/ 3154537 h 3676650"/>
              <a:gd name="connsiteX446" fmla="*/ 1924126 w 10982325"/>
              <a:gd name="connsiteY446" fmla="*/ 3174673 h 3676650"/>
              <a:gd name="connsiteX447" fmla="*/ 1891941 w 10982325"/>
              <a:gd name="connsiteY447" fmla="*/ 3188494 h 3676650"/>
              <a:gd name="connsiteX448" fmla="*/ 1873568 w 10982325"/>
              <a:gd name="connsiteY448" fmla="*/ 3198019 h 3676650"/>
              <a:gd name="connsiteX449" fmla="*/ 1861061 w 10982325"/>
              <a:gd name="connsiteY449" fmla="*/ 3207544 h 3676650"/>
              <a:gd name="connsiteX450" fmla="*/ 1821180 w 10982325"/>
              <a:gd name="connsiteY450" fmla="*/ 3236119 h 3676650"/>
              <a:gd name="connsiteX451" fmla="*/ 1781299 w 10982325"/>
              <a:gd name="connsiteY451" fmla="*/ 3264694 h 3676650"/>
              <a:gd name="connsiteX452" fmla="*/ 1768793 w 10982325"/>
              <a:gd name="connsiteY452" fmla="*/ 3278981 h 3676650"/>
              <a:gd name="connsiteX453" fmla="*/ 1758953 w 10982325"/>
              <a:gd name="connsiteY453" fmla="*/ 3293269 h 3676650"/>
              <a:gd name="connsiteX454" fmla="*/ 1721168 w 10982325"/>
              <a:gd name="connsiteY454" fmla="*/ 3321844 h 3676650"/>
              <a:gd name="connsiteX455" fmla="*/ 1641567 w 10982325"/>
              <a:gd name="connsiteY455" fmla="*/ 3336131 h 3676650"/>
              <a:gd name="connsiteX456" fmla="*/ 1590132 w 10982325"/>
              <a:gd name="connsiteY456" fmla="*/ 3332864 h 3676650"/>
              <a:gd name="connsiteX457" fmla="*/ 1563538 w 10982325"/>
              <a:gd name="connsiteY457" fmla="*/ 3330969 h 3676650"/>
              <a:gd name="connsiteX458" fmla="*/ 1551223 w 10982325"/>
              <a:gd name="connsiteY458" fmla="*/ 3251054 h 3676650"/>
              <a:gd name="connsiteX459" fmla="*/ 1537811 w 10982325"/>
              <a:gd name="connsiteY459" fmla="*/ 3180817 h 3676650"/>
              <a:gd name="connsiteX460" fmla="*/ 1521143 w 10982325"/>
              <a:gd name="connsiteY460" fmla="*/ 3192551 h 3676650"/>
              <a:gd name="connsiteX461" fmla="*/ 1511618 w 10982325"/>
              <a:gd name="connsiteY461" fmla="*/ 3207544 h 3676650"/>
              <a:gd name="connsiteX462" fmla="*/ 1502093 w 10982325"/>
              <a:gd name="connsiteY462" fmla="*/ 3221831 h 3676650"/>
              <a:gd name="connsiteX463" fmla="*/ 1487805 w 10982325"/>
              <a:gd name="connsiteY463" fmla="*/ 3236119 h 3676650"/>
              <a:gd name="connsiteX464" fmla="*/ 1485424 w 10982325"/>
              <a:gd name="connsiteY464" fmla="*/ 3324568 h 3676650"/>
              <a:gd name="connsiteX465" fmla="*/ 1485424 w 10982325"/>
              <a:gd name="connsiteY465" fmla="*/ 3349038 h 3676650"/>
              <a:gd name="connsiteX466" fmla="*/ 1482290 w 10982325"/>
              <a:gd name="connsiteY466" fmla="*/ 3398044 h 3676650"/>
              <a:gd name="connsiteX467" fmla="*/ 1495035 w 10982325"/>
              <a:gd name="connsiteY467" fmla="*/ 3466062 h 3676650"/>
              <a:gd name="connsiteX468" fmla="*/ 1473851 w 10982325"/>
              <a:gd name="connsiteY468" fmla="*/ 3460356 h 3676650"/>
              <a:gd name="connsiteX469" fmla="*/ 1439018 w 10982325"/>
              <a:gd name="connsiteY469" fmla="*/ 3445669 h 3676650"/>
              <a:gd name="connsiteX470" fmla="*/ 1416368 w 10982325"/>
              <a:gd name="connsiteY470" fmla="*/ 3488531 h 3676650"/>
              <a:gd name="connsiteX471" fmla="*/ 1392555 w 10982325"/>
              <a:gd name="connsiteY471" fmla="*/ 3531394 h 3676650"/>
              <a:gd name="connsiteX472" fmla="*/ 1368743 w 10982325"/>
              <a:gd name="connsiteY472" fmla="*/ 3512344 h 3676650"/>
              <a:gd name="connsiteX473" fmla="*/ 4357011 w 10982325"/>
              <a:gd name="connsiteY473" fmla="*/ 2211191 h 3676650"/>
              <a:gd name="connsiteX474" fmla="*/ 4338762 w 10982325"/>
              <a:gd name="connsiteY474" fmla="*/ 2210438 h 3676650"/>
              <a:gd name="connsiteX475" fmla="*/ 4344515 w 10982325"/>
              <a:gd name="connsiteY475" fmla="*/ 2216191 h 3676650"/>
              <a:gd name="connsiteX476" fmla="*/ 4357011 w 10982325"/>
              <a:gd name="connsiteY476" fmla="*/ 2211191 h 3676650"/>
              <a:gd name="connsiteX477" fmla="*/ 4809649 w 10982325"/>
              <a:gd name="connsiteY477" fmla="*/ 2182063 h 3676650"/>
              <a:gd name="connsiteX478" fmla="*/ 4785837 w 10982325"/>
              <a:gd name="connsiteY478" fmla="*/ 2182063 h 3676650"/>
              <a:gd name="connsiteX479" fmla="*/ 4797743 w 10982325"/>
              <a:gd name="connsiteY479" fmla="*/ 2186864 h 3676650"/>
              <a:gd name="connsiteX480" fmla="*/ 4809649 w 10982325"/>
              <a:gd name="connsiteY480" fmla="*/ 2182063 h 3676650"/>
              <a:gd name="connsiteX481" fmla="*/ 4866799 w 10982325"/>
              <a:gd name="connsiteY481" fmla="*/ 2182063 h 3676650"/>
              <a:gd name="connsiteX482" fmla="*/ 4842987 w 10982325"/>
              <a:gd name="connsiteY482" fmla="*/ 2182063 h 3676650"/>
              <a:gd name="connsiteX483" fmla="*/ 4854893 w 10982325"/>
              <a:gd name="connsiteY483" fmla="*/ 2186864 h 3676650"/>
              <a:gd name="connsiteX484" fmla="*/ 4866799 w 10982325"/>
              <a:gd name="connsiteY484" fmla="*/ 2182063 h 3676650"/>
              <a:gd name="connsiteX485" fmla="*/ 5493068 w 10982325"/>
              <a:gd name="connsiteY485" fmla="*/ 1864519 h 3676650"/>
              <a:gd name="connsiteX486" fmla="*/ 5484104 w 10982325"/>
              <a:gd name="connsiteY486" fmla="*/ 1854994 h 3676650"/>
              <a:gd name="connsiteX487" fmla="*/ 5469255 w 10982325"/>
              <a:gd name="connsiteY487" fmla="*/ 1864519 h 3676650"/>
              <a:gd name="connsiteX488" fmla="*/ 5478218 w 10982325"/>
              <a:gd name="connsiteY488" fmla="*/ 1874044 h 3676650"/>
              <a:gd name="connsiteX489" fmla="*/ 5493068 w 10982325"/>
              <a:gd name="connsiteY489" fmla="*/ 1864519 h 3676650"/>
              <a:gd name="connsiteX490" fmla="*/ 6085999 w 10982325"/>
              <a:gd name="connsiteY490" fmla="*/ 1791538 h 3676650"/>
              <a:gd name="connsiteX491" fmla="*/ 6062187 w 10982325"/>
              <a:gd name="connsiteY491" fmla="*/ 1791538 h 3676650"/>
              <a:gd name="connsiteX492" fmla="*/ 6074093 w 10982325"/>
              <a:gd name="connsiteY492" fmla="*/ 1796339 h 3676650"/>
              <a:gd name="connsiteX493" fmla="*/ 6085999 w 10982325"/>
              <a:gd name="connsiteY493" fmla="*/ 1791538 h 3676650"/>
              <a:gd name="connsiteX494" fmla="*/ 1106805 w 10982325"/>
              <a:gd name="connsiteY494" fmla="*/ 3036094 h 3676650"/>
              <a:gd name="connsiteX495" fmla="*/ 1109415 w 10982325"/>
              <a:gd name="connsiteY495" fmla="*/ 3015386 h 3676650"/>
              <a:gd name="connsiteX496" fmla="*/ 1125855 w 10982325"/>
              <a:gd name="connsiteY496" fmla="*/ 3017044 h 3676650"/>
              <a:gd name="connsiteX497" fmla="*/ 1123245 w 10982325"/>
              <a:gd name="connsiteY497" fmla="*/ 3037751 h 3676650"/>
              <a:gd name="connsiteX498" fmla="*/ 1106805 w 10982325"/>
              <a:gd name="connsiteY498" fmla="*/ 3036094 h 3676650"/>
              <a:gd name="connsiteX499" fmla="*/ 3797618 w 10982325"/>
              <a:gd name="connsiteY499" fmla="*/ 2569264 h 3676650"/>
              <a:gd name="connsiteX500" fmla="*/ 3878875 w 10982325"/>
              <a:gd name="connsiteY500" fmla="*/ 2531574 h 3676650"/>
              <a:gd name="connsiteX501" fmla="*/ 3937578 w 10982325"/>
              <a:gd name="connsiteY501" fmla="*/ 2502694 h 3676650"/>
              <a:gd name="connsiteX502" fmla="*/ 3986727 w 10982325"/>
              <a:gd name="connsiteY502" fmla="*/ 2474119 h 3676650"/>
              <a:gd name="connsiteX503" fmla="*/ 4030980 w 10982325"/>
              <a:gd name="connsiteY503" fmla="*/ 2464594 h 3676650"/>
              <a:gd name="connsiteX504" fmla="*/ 4064880 w 10982325"/>
              <a:gd name="connsiteY504" fmla="*/ 2455069 h 3676650"/>
              <a:gd name="connsiteX505" fmla="*/ 4069223 w 10982325"/>
              <a:gd name="connsiteY505" fmla="*/ 2497046 h 3676650"/>
              <a:gd name="connsiteX506" fmla="*/ 4039619 w 10982325"/>
              <a:gd name="connsiteY506" fmla="*/ 2526649 h 3676650"/>
              <a:gd name="connsiteX507" fmla="*/ 4003281 w 10982325"/>
              <a:gd name="connsiteY507" fmla="*/ 2550319 h 3676650"/>
              <a:gd name="connsiteX508" fmla="*/ 3963829 w 10982325"/>
              <a:gd name="connsiteY508" fmla="*/ 2559110 h 3676650"/>
              <a:gd name="connsiteX509" fmla="*/ 3876199 w 10982325"/>
              <a:gd name="connsiteY509" fmla="*/ 2574627 h 3676650"/>
              <a:gd name="connsiteX510" fmla="*/ 3797618 w 10982325"/>
              <a:gd name="connsiteY510" fmla="*/ 2569264 h 3676650"/>
              <a:gd name="connsiteX511" fmla="*/ 5359718 w 10982325"/>
              <a:gd name="connsiteY511" fmla="*/ 2221706 h 3676650"/>
              <a:gd name="connsiteX512" fmla="*/ 5388293 w 10982325"/>
              <a:gd name="connsiteY512" fmla="*/ 2207419 h 3676650"/>
              <a:gd name="connsiteX513" fmla="*/ 5416868 w 10982325"/>
              <a:gd name="connsiteY513" fmla="*/ 2221706 h 3676650"/>
              <a:gd name="connsiteX514" fmla="*/ 5388293 w 10982325"/>
              <a:gd name="connsiteY514" fmla="*/ 2235994 h 3676650"/>
              <a:gd name="connsiteX515" fmla="*/ 5359718 w 10982325"/>
              <a:gd name="connsiteY515" fmla="*/ 2221706 h 3676650"/>
              <a:gd name="connsiteX516" fmla="*/ 5435918 w 10982325"/>
              <a:gd name="connsiteY516" fmla="*/ 2208533 h 3676650"/>
              <a:gd name="connsiteX517" fmla="*/ 5524024 w 10982325"/>
              <a:gd name="connsiteY517" fmla="*/ 2178977 h 3676650"/>
              <a:gd name="connsiteX518" fmla="*/ 5569268 w 10982325"/>
              <a:gd name="connsiteY518" fmla="*/ 2193131 h 3676650"/>
              <a:gd name="connsiteX519" fmla="*/ 5531729 w 10982325"/>
              <a:gd name="connsiteY519" fmla="*/ 2207419 h 3676650"/>
              <a:gd name="connsiteX520" fmla="*/ 5488305 w 10982325"/>
              <a:gd name="connsiteY520" fmla="*/ 2216944 h 3676650"/>
              <a:gd name="connsiteX521" fmla="*/ 5459168 w 10982325"/>
              <a:gd name="connsiteY521" fmla="*/ 2226469 h 3676650"/>
              <a:gd name="connsiteX522" fmla="*/ 5435918 w 10982325"/>
              <a:gd name="connsiteY522" fmla="*/ 2208533 h 3676650"/>
              <a:gd name="connsiteX523" fmla="*/ 6578918 w 10982325"/>
              <a:gd name="connsiteY523" fmla="*/ 2031206 h 3676650"/>
              <a:gd name="connsiteX524" fmla="*/ 6597406 w 10982325"/>
              <a:gd name="connsiteY524" fmla="*/ 2007394 h 3676650"/>
              <a:gd name="connsiteX525" fmla="*/ 6620790 w 10982325"/>
              <a:gd name="connsiteY525" fmla="*/ 2039874 h 3676650"/>
              <a:gd name="connsiteX526" fmla="*/ 6578918 w 10982325"/>
              <a:gd name="connsiteY526" fmla="*/ 2031206 h 3676650"/>
              <a:gd name="connsiteX527" fmla="*/ 5778818 w 10982325"/>
              <a:gd name="connsiteY527" fmla="*/ 2026444 h 3676650"/>
              <a:gd name="connsiteX528" fmla="*/ 5768617 w 10982325"/>
              <a:gd name="connsiteY528" fmla="*/ 2016919 h 3676650"/>
              <a:gd name="connsiteX529" fmla="*/ 5731193 w 10982325"/>
              <a:gd name="connsiteY529" fmla="*/ 1965208 h 3676650"/>
              <a:gd name="connsiteX530" fmla="*/ 5755405 w 10982325"/>
              <a:gd name="connsiteY530" fmla="*/ 1940719 h 3676650"/>
              <a:gd name="connsiteX531" fmla="*/ 5800068 w 10982325"/>
              <a:gd name="connsiteY531" fmla="*/ 1959769 h 3676650"/>
              <a:gd name="connsiteX532" fmla="*/ 5856818 w 10982325"/>
              <a:gd name="connsiteY532" fmla="*/ 1978819 h 3676650"/>
              <a:gd name="connsiteX533" fmla="*/ 5893118 w 10982325"/>
              <a:gd name="connsiteY533" fmla="*/ 1997869 h 3676650"/>
              <a:gd name="connsiteX534" fmla="*/ 5850255 w 10982325"/>
              <a:gd name="connsiteY534" fmla="*/ 2016919 h 3676650"/>
              <a:gd name="connsiteX535" fmla="*/ 5807393 w 10982325"/>
              <a:gd name="connsiteY535" fmla="*/ 2026444 h 3676650"/>
              <a:gd name="connsiteX536" fmla="*/ 5793105 w 10982325"/>
              <a:gd name="connsiteY536" fmla="*/ 2035969 h 3676650"/>
              <a:gd name="connsiteX537" fmla="*/ 5778818 w 10982325"/>
              <a:gd name="connsiteY537" fmla="*/ 2026444 h 3676650"/>
              <a:gd name="connsiteX538" fmla="*/ 6074093 w 10982325"/>
              <a:gd name="connsiteY538" fmla="*/ 2012156 h 3676650"/>
              <a:gd name="connsiteX539" fmla="*/ 6088380 w 10982325"/>
              <a:gd name="connsiteY539" fmla="*/ 1997869 h 3676650"/>
              <a:gd name="connsiteX540" fmla="*/ 6102668 w 10982325"/>
              <a:gd name="connsiteY540" fmla="*/ 2012156 h 3676650"/>
              <a:gd name="connsiteX541" fmla="*/ 6088380 w 10982325"/>
              <a:gd name="connsiteY541" fmla="*/ 2026444 h 3676650"/>
              <a:gd name="connsiteX542" fmla="*/ 6074093 w 10982325"/>
              <a:gd name="connsiteY542" fmla="*/ 2012156 h 3676650"/>
              <a:gd name="connsiteX543" fmla="*/ 6207443 w 10982325"/>
              <a:gd name="connsiteY543" fmla="*/ 2012156 h 3676650"/>
              <a:gd name="connsiteX544" fmla="*/ 6231255 w 10982325"/>
              <a:gd name="connsiteY544" fmla="*/ 1997869 h 3676650"/>
              <a:gd name="connsiteX545" fmla="*/ 6255068 w 10982325"/>
              <a:gd name="connsiteY545" fmla="*/ 2012156 h 3676650"/>
              <a:gd name="connsiteX546" fmla="*/ 6231255 w 10982325"/>
              <a:gd name="connsiteY546" fmla="*/ 2026444 h 3676650"/>
              <a:gd name="connsiteX547" fmla="*/ 6207443 w 10982325"/>
              <a:gd name="connsiteY547" fmla="*/ 2012156 h 3676650"/>
              <a:gd name="connsiteX548" fmla="*/ 5569268 w 10982325"/>
              <a:gd name="connsiteY548" fmla="*/ 1997869 h 3676650"/>
              <a:gd name="connsiteX549" fmla="*/ 5583555 w 10982325"/>
              <a:gd name="connsiteY549" fmla="*/ 1978819 h 3676650"/>
              <a:gd name="connsiteX550" fmla="*/ 5597843 w 10982325"/>
              <a:gd name="connsiteY550" fmla="*/ 1997869 h 3676650"/>
              <a:gd name="connsiteX551" fmla="*/ 5583555 w 10982325"/>
              <a:gd name="connsiteY551" fmla="*/ 2016919 h 3676650"/>
              <a:gd name="connsiteX552" fmla="*/ 5569268 w 10982325"/>
              <a:gd name="connsiteY552" fmla="*/ 1997869 h 3676650"/>
              <a:gd name="connsiteX553" fmla="*/ 5940743 w 10982325"/>
              <a:gd name="connsiteY553" fmla="*/ 1997869 h 3676650"/>
              <a:gd name="connsiteX554" fmla="*/ 5978843 w 10982325"/>
              <a:gd name="connsiteY554" fmla="*/ 1978819 h 3676650"/>
              <a:gd name="connsiteX555" fmla="*/ 6016943 w 10982325"/>
              <a:gd name="connsiteY555" fmla="*/ 1997869 h 3676650"/>
              <a:gd name="connsiteX556" fmla="*/ 5978843 w 10982325"/>
              <a:gd name="connsiteY556" fmla="*/ 2016919 h 3676650"/>
              <a:gd name="connsiteX557" fmla="*/ 5940743 w 10982325"/>
              <a:gd name="connsiteY557" fmla="*/ 1997869 h 3676650"/>
              <a:gd name="connsiteX558" fmla="*/ 8214046 w 10982325"/>
              <a:gd name="connsiteY558" fmla="*/ 2010566 h 3676650"/>
              <a:gd name="connsiteX559" fmla="*/ 8207693 w 10982325"/>
              <a:gd name="connsiteY559" fmla="*/ 1986753 h 3676650"/>
              <a:gd name="connsiteX560" fmla="*/ 8186262 w 10982325"/>
              <a:gd name="connsiteY560" fmla="*/ 1969237 h 3676650"/>
              <a:gd name="connsiteX561" fmla="*/ 8131493 w 10982325"/>
              <a:gd name="connsiteY561" fmla="*/ 1901847 h 3676650"/>
              <a:gd name="connsiteX562" fmla="*/ 8180956 w 10982325"/>
              <a:gd name="connsiteY562" fmla="*/ 1910629 h 3676650"/>
              <a:gd name="connsiteX563" fmla="*/ 8215580 w 10982325"/>
              <a:gd name="connsiteY563" fmla="*/ 1939938 h 3676650"/>
              <a:gd name="connsiteX564" fmla="*/ 8232544 w 10982325"/>
              <a:gd name="connsiteY564" fmla="*/ 1965265 h 3676650"/>
              <a:gd name="connsiteX565" fmla="*/ 8236572 w 10982325"/>
              <a:gd name="connsiteY565" fmla="*/ 1978819 h 3676650"/>
              <a:gd name="connsiteX566" fmla="*/ 8245793 w 10982325"/>
              <a:gd name="connsiteY566" fmla="*/ 1997869 h 3676650"/>
              <a:gd name="connsiteX567" fmla="*/ 8214046 w 10982325"/>
              <a:gd name="connsiteY567" fmla="*/ 2010566 h 3676650"/>
              <a:gd name="connsiteX568" fmla="*/ 5688950 w 10982325"/>
              <a:gd name="connsiteY568" fmla="*/ 1998869 h 3676650"/>
              <a:gd name="connsiteX569" fmla="*/ 5697912 w 10982325"/>
              <a:gd name="connsiteY569" fmla="*/ 1984877 h 3676650"/>
              <a:gd name="connsiteX570" fmla="*/ 5712143 w 10982325"/>
              <a:gd name="connsiteY570" fmla="*/ 1993402 h 3676650"/>
              <a:gd name="connsiteX571" fmla="*/ 5688950 w 10982325"/>
              <a:gd name="connsiteY571" fmla="*/ 1998869 h 3676650"/>
              <a:gd name="connsiteX572" fmla="*/ 5547208 w 10982325"/>
              <a:gd name="connsiteY572" fmla="*/ 1934528 h 3676650"/>
              <a:gd name="connsiteX573" fmla="*/ 5549065 w 10982325"/>
              <a:gd name="connsiteY573" fmla="*/ 1879521 h 3676650"/>
              <a:gd name="connsiteX574" fmla="*/ 5616893 w 10982325"/>
              <a:gd name="connsiteY574" fmla="*/ 1912839 h 3676650"/>
              <a:gd name="connsiteX575" fmla="*/ 5594985 w 10982325"/>
              <a:gd name="connsiteY575" fmla="*/ 1921669 h 3676650"/>
              <a:gd name="connsiteX576" fmla="*/ 5563400 w 10982325"/>
              <a:gd name="connsiteY576" fmla="*/ 1931356 h 3676650"/>
              <a:gd name="connsiteX577" fmla="*/ 5547208 w 10982325"/>
              <a:gd name="connsiteY577" fmla="*/ 1934528 h 3676650"/>
              <a:gd name="connsiteX578" fmla="*/ 6921818 w 10982325"/>
              <a:gd name="connsiteY578" fmla="*/ 1840706 h 3676650"/>
              <a:gd name="connsiteX579" fmla="*/ 6940868 w 10982325"/>
              <a:gd name="connsiteY579" fmla="*/ 1816894 h 3676650"/>
              <a:gd name="connsiteX580" fmla="*/ 6959918 w 10982325"/>
              <a:gd name="connsiteY580" fmla="*/ 1840706 h 3676650"/>
              <a:gd name="connsiteX581" fmla="*/ 6940868 w 10982325"/>
              <a:gd name="connsiteY581" fmla="*/ 1864519 h 3676650"/>
              <a:gd name="connsiteX582" fmla="*/ 6921818 w 10982325"/>
              <a:gd name="connsiteY582" fmla="*/ 1840706 h 3676650"/>
              <a:gd name="connsiteX583" fmla="*/ 9157811 w 10982325"/>
              <a:gd name="connsiteY583" fmla="*/ 1838535 h 3676650"/>
              <a:gd name="connsiteX584" fmla="*/ 9122093 w 10982325"/>
              <a:gd name="connsiteY584" fmla="*/ 1811445 h 3676650"/>
              <a:gd name="connsiteX585" fmla="*/ 9162574 w 10982325"/>
              <a:gd name="connsiteY585" fmla="*/ 1794186 h 3676650"/>
              <a:gd name="connsiteX586" fmla="*/ 9212104 w 10982325"/>
              <a:gd name="connsiteY586" fmla="*/ 1808588 h 3676650"/>
              <a:gd name="connsiteX587" fmla="*/ 9271635 w 10982325"/>
              <a:gd name="connsiteY587" fmla="*/ 1816894 h 3676650"/>
              <a:gd name="connsiteX588" fmla="*/ 9322118 w 10982325"/>
              <a:gd name="connsiteY588" fmla="*/ 1831181 h 3676650"/>
              <a:gd name="connsiteX589" fmla="*/ 9257824 w 10982325"/>
              <a:gd name="connsiteY589" fmla="*/ 1843869 h 3676650"/>
              <a:gd name="connsiteX590" fmla="*/ 9157811 w 10982325"/>
              <a:gd name="connsiteY590" fmla="*/ 1838535 h 3676650"/>
              <a:gd name="connsiteX591" fmla="*/ 6521768 w 10982325"/>
              <a:gd name="connsiteY591" fmla="*/ 1821028 h 3676650"/>
              <a:gd name="connsiteX592" fmla="*/ 6585271 w 10982325"/>
              <a:gd name="connsiteY592" fmla="*/ 1784261 h 3676650"/>
              <a:gd name="connsiteX593" fmla="*/ 6613551 w 10982325"/>
              <a:gd name="connsiteY593" fmla="*/ 1793605 h 3676650"/>
              <a:gd name="connsiteX594" fmla="*/ 6636068 w 10982325"/>
              <a:gd name="connsiteY594" fmla="*/ 1800520 h 3676650"/>
              <a:gd name="connsiteX595" fmla="*/ 6567488 w 10982325"/>
              <a:gd name="connsiteY595" fmla="*/ 1835944 h 3676650"/>
              <a:gd name="connsiteX596" fmla="*/ 6521768 w 10982325"/>
              <a:gd name="connsiteY596" fmla="*/ 1821028 h 3676650"/>
              <a:gd name="connsiteX597" fmla="*/ 6625752 w 10982325"/>
              <a:gd name="connsiteY597" fmla="*/ 1813484 h 3676650"/>
              <a:gd name="connsiteX598" fmla="*/ 6583680 w 10982325"/>
              <a:gd name="connsiteY598" fmla="*/ 1804226 h 3676650"/>
              <a:gd name="connsiteX599" fmla="*/ 6559868 w 10982325"/>
              <a:gd name="connsiteY599" fmla="*/ 1807493 h 3676650"/>
              <a:gd name="connsiteX600" fmla="*/ 6625752 w 10982325"/>
              <a:gd name="connsiteY600" fmla="*/ 1813484 h 3676650"/>
              <a:gd name="connsiteX601" fmla="*/ 6702743 w 10982325"/>
              <a:gd name="connsiteY601" fmla="*/ 1816894 h 3676650"/>
              <a:gd name="connsiteX602" fmla="*/ 6738462 w 10982325"/>
              <a:gd name="connsiteY602" fmla="*/ 1799654 h 3676650"/>
              <a:gd name="connsiteX603" fmla="*/ 6774180 w 10982325"/>
              <a:gd name="connsiteY603" fmla="*/ 1816894 h 3676650"/>
              <a:gd name="connsiteX604" fmla="*/ 6738462 w 10982325"/>
              <a:gd name="connsiteY604" fmla="*/ 1834134 h 3676650"/>
              <a:gd name="connsiteX605" fmla="*/ 6702743 w 10982325"/>
              <a:gd name="connsiteY605" fmla="*/ 1816894 h 3676650"/>
              <a:gd name="connsiteX606" fmla="*/ 9527572 w 10982325"/>
              <a:gd name="connsiteY606" fmla="*/ 1827495 h 3676650"/>
              <a:gd name="connsiteX607" fmla="*/ 9553956 w 10982325"/>
              <a:gd name="connsiteY607" fmla="*/ 1804273 h 3676650"/>
              <a:gd name="connsiteX608" fmla="*/ 9560243 w 10982325"/>
              <a:gd name="connsiteY608" fmla="*/ 1823247 h 3676650"/>
              <a:gd name="connsiteX609" fmla="*/ 9527572 w 10982325"/>
              <a:gd name="connsiteY609" fmla="*/ 1827495 h 3676650"/>
              <a:gd name="connsiteX610" fmla="*/ 6283643 w 10982325"/>
              <a:gd name="connsiteY610" fmla="*/ 1802606 h 3676650"/>
              <a:gd name="connsiteX611" fmla="*/ 6307455 w 10982325"/>
              <a:gd name="connsiteY611" fmla="*/ 1788319 h 3676650"/>
              <a:gd name="connsiteX612" fmla="*/ 6331268 w 10982325"/>
              <a:gd name="connsiteY612" fmla="*/ 1802606 h 3676650"/>
              <a:gd name="connsiteX613" fmla="*/ 6307455 w 10982325"/>
              <a:gd name="connsiteY613" fmla="*/ 1816894 h 3676650"/>
              <a:gd name="connsiteX614" fmla="*/ 6283643 w 10982325"/>
              <a:gd name="connsiteY614" fmla="*/ 1802606 h 3676650"/>
              <a:gd name="connsiteX615" fmla="*/ 8026718 w 10982325"/>
              <a:gd name="connsiteY615" fmla="*/ 1802606 h 3676650"/>
              <a:gd name="connsiteX616" fmla="*/ 8041005 w 10982325"/>
              <a:gd name="connsiteY616" fmla="*/ 1788319 h 3676650"/>
              <a:gd name="connsiteX617" fmla="*/ 8055293 w 10982325"/>
              <a:gd name="connsiteY617" fmla="*/ 1802606 h 3676650"/>
              <a:gd name="connsiteX618" fmla="*/ 8041005 w 10982325"/>
              <a:gd name="connsiteY618" fmla="*/ 1816894 h 3676650"/>
              <a:gd name="connsiteX619" fmla="*/ 8026718 w 10982325"/>
              <a:gd name="connsiteY619" fmla="*/ 1802606 h 3676650"/>
              <a:gd name="connsiteX620" fmla="*/ 6674168 w 10982325"/>
              <a:gd name="connsiteY620" fmla="*/ 1797282 h 3676650"/>
              <a:gd name="connsiteX621" fmla="*/ 6683693 w 10982325"/>
              <a:gd name="connsiteY621" fmla="*/ 1793081 h 3676650"/>
              <a:gd name="connsiteX622" fmla="*/ 6693218 w 10982325"/>
              <a:gd name="connsiteY622" fmla="*/ 1803168 h 3676650"/>
              <a:gd name="connsiteX623" fmla="*/ 6683693 w 10982325"/>
              <a:gd name="connsiteY623" fmla="*/ 1807369 h 3676650"/>
              <a:gd name="connsiteX624" fmla="*/ 6674168 w 10982325"/>
              <a:gd name="connsiteY624" fmla="*/ 1797282 h 3676650"/>
              <a:gd name="connsiteX625" fmla="*/ 9050655 w 10982325"/>
              <a:gd name="connsiteY625" fmla="*/ 1797844 h 3676650"/>
              <a:gd name="connsiteX626" fmla="*/ 9070267 w 10982325"/>
              <a:gd name="connsiteY626" fmla="*/ 1769269 h 3676650"/>
              <a:gd name="connsiteX627" fmla="*/ 9083993 w 10982325"/>
              <a:gd name="connsiteY627" fmla="*/ 1788319 h 3676650"/>
              <a:gd name="connsiteX628" fmla="*/ 9050655 w 10982325"/>
              <a:gd name="connsiteY628" fmla="*/ 1797844 h 3676650"/>
              <a:gd name="connsiteX629" fmla="*/ 8706602 w 10982325"/>
              <a:gd name="connsiteY629" fmla="*/ 1692869 h 3676650"/>
              <a:gd name="connsiteX630" fmla="*/ 8632955 w 10982325"/>
              <a:gd name="connsiteY630" fmla="*/ 1677172 h 3676650"/>
              <a:gd name="connsiteX631" fmla="*/ 8564013 w 10982325"/>
              <a:gd name="connsiteY631" fmla="*/ 1663084 h 3676650"/>
              <a:gd name="connsiteX632" fmla="*/ 8530980 w 10982325"/>
              <a:gd name="connsiteY632" fmla="*/ 1654969 h 3676650"/>
              <a:gd name="connsiteX633" fmla="*/ 8502968 w 10982325"/>
              <a:gd name="connsiteY633" fmla="*/ 1639805 h 3676650"/>
              <a:gd name="connsiteX634" fmla="*/ 8580768 w 10982325"/>
              <a:gd name="connsiteY634" fmla="*/ 1629928 h 3676650"/>
              <a:gd name="connsiteX635" fmla="*/ 8665293 w 10982325"/>
              <a:gd name="connsiteY635" fmla="*/ 1646082 h 3676650"/>
              <a:gd name="connsiteX636" fmla="*/ 8735130 w 10982325"/>
              <a:gd name="connsiteY636" fmla="*/ 1662036 h 3676650"/>
              <a:gd name="connsiteX637" fmla="*/ 8798243 w 10982325"/>
              <a:gd name="connsiteY637" fmla="*/ 1684849 h 3676650"/>
              <a:gd name="connsiteX638" fmla="*/ 8757285 w 10982325"/>
              <a:gd name="connsiteY638" fmla="*/ 1702594 h 3676650"/>
              <a:gd name="connsiteX639" fmla="*/ 8706602 w 10982325"/>
              <a:gd name="connsiteY639" fmla="*/ 1692869 h 3676650"/>
              <a:gd name="connsiteX640" fmla="*/ 8331518 w 10982325"/>
              <a:gd name="connsiteY640" fmla="*/ 1613125 h 3676650"/>
              <a:gd name="connsiteX641" fmla="*/ 8363922 w 10982325"/>
              <a:gd name="connsiteY641" fmla="*/ 1595304 h 3676650"/>
              <a:gd name="connsiteX642" fmla="*/ 8350568 w 10982325"/>
              <a:gd name="connsiteY642" fmla="*/ 1626394 h 3676650"/>
              <a:gd name="connsiteX643" fmla="*/ 8331518 w 10982325"/>
              <a:gd name="connsiteY643" fmla="*/ 1613125 h 3676650"/>
              <a:gd name="connsiteX644" fmla="*/ 8236268 w 10982325"/>
              <a:gd name="connsiteY644" fmla="*/ 1593056 h 3676650"/>
              <a:gd name="connsiteX645" fmla="*/ 8279130 w 10982325"/>
              <a:gd name="connsiteY645" fmla="*/ 1578769 h 3676650"/>
              <a:gd name="connsiteX646" fmla="*/ 8321993 w 10982325"/>
              <a:gd name="connsiteY646" fmla="*/ 1593056 h 3676650"/>
              <a:gd name="connsiteX647" fmla="*/ 8279130 w 10982325"/>
              <a:gd name="connsiteY647" fmla="*/ 1607344 h 3676650"/>
              <a:gd name="connsiteX648" fmla="*/ 8236268 w 10982325"/>
              <a:gd name="connsiteY648" fmla="*/ 1593056 h 3676650"/>
              <a:gd name="connsiteX649" fmla="*/ 12673 w 10982325"/>
              <a:gd name="connsiteY649" fmla="*/ 1443038 h 3676650"/>
              <a:gd name="connsiteX650" fmla="*/ 16194 w 10982325"/>
              <a:gd name="connsiteY650" fmla="*/ 1397794 h 3676650"/>
              <a:gd name="connsiteX651" fmla="*/ 25719 w 10982325"/>
              <a:gd name="connsiteY651" fmla="*/ 1412081 h 3676650"/>
              <a:gd name="connsiteX652" fmla="*/ 35245 w 10982325"/>
              <a:gd name="connsiteY652" fmla="*/ 1426369 h 3676650"/>
              <a:gd name="connsiteX653" fmla="*/ 44770 w 10982325"/>
              <a:gd name="connsiteY653" fmla="*/ 1445419 h 3676650"/>
              <a:gd name="connsiteX654" fmla="*/ 12673 w 10982325"/>
              <a:gd name="connsiteY654" fmla="*/ 1443038 h 3676650"/>
              <a:gd name="connsiteX655" fmla="*/ 968693 w 10982325"/>
              <a:gd name="connsiteY655" fmla="*/ 669131 h 3676650"/>
              <a:gd name="connsiteX656" fmla="*/ 992505 w 10982325"/>
              <a:gd name="connsiteY656" fmla="*/ 654844 h 3676650"/>
              <a:gd name="connsiteX657" fmla="*/ 1016318 w 10982325"/>
              <a:gd name="connsiteY657" fmla="*/ 669131 h 3676650"/>
              <a:gd name="connsiteX658" fmla="*/ 992505 w 10982325"/>
              <a:gd name="connsiteY658" fmla="*/ 683419 h 3676650"/>
              <a:gd name="connsiteX659" fmla="*/ 968693 w 10982325"/>
              <a:gd name="connsiteY659" fmla="*/ 669131 h 3676650"/>
              <a:gd name="connsiteX660" fmla="*/ 1061028 w 10982325"/>
              <a:gd name="connsiteY660" fmla="*/ 648753 h 3676650"/>
              <a:gd name="connsiteX661" fmla="*/ 1074030 w 10982325"/>
              <a:gd name="connsiteY661" fmla="*/ 626269 h 3676650"/>
              <a:gd name="connsiteX662" fmla="*/ 1082993 w 10982325"/>
              <a:gd name="connsiteY662" fmla="*/ 640556 h 3676650"/>
              <a:gd name="connsiteX663" fmla="*/ 1061028 w 10982325"/>
              <a:gd name="connsiteY663" fmla="*/ 648753 h 3676650"/>
              <a:gd name="connsiteX664" fmla="*/ 2549843 w 10982325"/>
              <a:gd name="connsiteY664" fmla="*/ 221456 h 3676650"/>
              <a:gd name="connsiteX665" fmla="*/ 2560082 w 10982325"/>
              <a:gd name="connsiteY665" fmla="*/ 208995 h 3676650"/>
              <a:gd name="connsiteX666" fmla="*/ 2570321 w 10982325"/>
              <a:gd name="connsiteY666" fmla="*/ 221456 h 3676650"/>
              <a:gd name="connsiteX667" fmla="*/ 2560082 w 10982325"/>
              <a:gd name="connsiteY667" fmla="*/ 233918 h 3676650"/>
              <a:gd name="connsiteX668" fmla="*/ 2549843 w 10982325"/>
              <a:gd name="connsiteY668" fmla="*/ 221456 h 3676650"/>
              <a:gd name="connsiteX669" fmla="*/ 4007168 w 10982325"/>
              <a:gd name="connsiteY669" fmla="*/ 221456 h 3676650"/>
              <a:gd name="connsiteX670" fmla="*/ 4021455 w 10982325"/>
              <a:gd name="connsiteY670" fmla="*/ 207169 h 3676650"/>
              <a:gd name="connsiteX671" fmla="*/ 4035743 w 10982325"/>
              <a:gd name="connsiteY671" fmla="*/ 221456 h 3676650"/>
              <a:gd name="connsiteX672" fmla="*/ 4021455 w 10982325"/>
              <a:gd name="connsiteY672" fmla="*/ 235744 h 3676650"/>
              <a:gd name="connsiteX673" fmla="*/ 4007168 w 10982325"/>
              <a:gd name="connsiteY673" fmla="*/ 221456 h 3676650"/>
              <a:gd name="connsiteX674" fmla="*/ 3664268 w 10982325"/>
              <a:gd name="connsiteY674" fmla="*/ 209074 h 3676650"/>
              <a:gd name="connsiteX675" fmla="*/ 3675698 w 10982325"/>
              <a:gd name="connsiteY675" fmla="*/ 180499 h 3676650"/>
              <a:gd name="connsiteX676" fmla="*/ 3675698 w 10982325"/>
              <a:gd name="connsiteY676" fmla="*/ 169069 h 3676650"/>
              <a:gd name="connsiteX677" fmla="*/ 3664268 w 10982325"/>
              <a:gd name="connsiteY677" fmla="*/ 150019 h 3676650"/>
              <a:gd name="connsiteX678" fmla="*/ 3692843 w 10982325"/>
              <a:gd name="connsiteY678" fmla="*/ 130969 h 3676650"/>
              <a:gd name="connsiteX679" fmla="*/ 3721418 w 10982325"/>
              <a:gd name="connsiteY679" fmla="*/ 164986 h 3676650"/>
              <a:gd name="connsiteX680" fmla="*/ 3679241 w 10982325"/>
              <a:gd name="connsiteY680" fmla="*/ 226219 h 3676650"/>
              <a:gd name="connsiteX681" fmla="*/ 3664268 w 10982325"/>
              <a:gd name="connsiteY681" fmla="*/ 209074 h 3676650"/>
              <a:gd name="connsiteX682" fmla="*/ 3365821 w 10982325"/>
              <a:gd name="connsiteY682" fmla="*/ 200818 h 3676650"/>
              <a:gd name="connsiteX683" fmla="*/ 3383280 w 10982325"/>
              <a:gd name="connsiteY683" fmla="*/ 178594 h 3676650"/>
              <a:gd name="connsiteX684" fmla="*/ 3407093 w 10982325"/>
              <a:gd name="connsiteY684" fmla="*/ 192881 h 3676650"/>
              <a:gd name="connsiteX685" fmla="*/ 3365821 w 10982325"/>
              <a:gd name="connsiteY685" fmla="*/ 200818 h 3676650"/>
              <a:gd name="connsiteX686" fmla="*/ 3483293 w 10982325"/>
              <a:gd name="connsiteY686" fmla="*/ 192881 h 3676650"/>
              <a:gd name="connsiteX687" fmla="*/ 3497580 w 10982325"/>
              <a:gd name="connsiteY687" fmla="*/ 178594 h 3676650"/>
              <a:gd name="connsiteX688" fmla="*/ 3511868 w 10982325"/>
              <a:gd name="connsiteY688" fmla="*/ 169069 h 3676650"/>
              <a:gd name="connsiteX689" fmla="*/ 3526155 w 10982325"/>
              <a:gd name="connsiteY689" fmla="*/ 159544 h 3676650"/>
              <a:gd name="connsiteX690" fmla="*/ 3519011 w 10982325"/>
              <a:gd name="connsiteY690" fmla="*/ 201165 h 3676650"/>
              <a:gd name="connsiteX691" fmla="*/ 3483293 w 10982325"/>
              <a:gd name="connsiteY691" fmla="*/ 192881 h 3676650"/>
              <a:gd name="connsiteX692" fmla="*/ 3559493 w 10982325"/>
              <a:gd name="connsiteY692" fmla="*/ 164306 h 3676650"/>
              <a:gd name="connsiteX693" fmla="*/ 3573780 w 10982325"/>
              <a:gd name="connsiteY693" fmla="*/ 150019 h 3676650"/>
              <a:gd name="connsiteX694" fmla="*/ 3588068 w 10982325"/>
              <a:gd name="connsiteY694" fmla="*/ 164306 h 3676650"/>
              <a:gd name="connsiteX695" fmla="*/ 3573780 w 10982325"/>
              <a:gd name="connsiteY695" fmla="*/ 178594 h 3676650"/>
              <a:gd name="connsiteX696" fmla="*/ 3559493 w 10982325"/>
              <a:gd name="connsiteY696" fmla="*/ 164306 h 3676650"/>
              <a:gd name="connsiteX697" fmla="*/ 3829031 w 10982325"/>
              <a:gd name="connsiteY697" fmla="*/ 163054 h 3676650"/>
              <a:gd name="connsiteX698" fmla="*/ 3797284 w 10982325"/>
              <a:gd name="connsiteY698" fmla="*/ 121444 h 3676650"/>
              <a:gd name="connsiteX699" fmla="*/ 3863216 w 10982325"/>
              <a:gd name="connsiteY699" fmla="*/ 47634 h 3676650"/>
              <a:gd name="connsiteX700" fmla="*/ 3918642 w 10982325"/>
              <a:gd name="connsiteY700" fmla="*/ 24024 h 3676650"/>
              <a:gd name="connsiteX701" fmla="*/ 3940074 w 10982325"/>
              <a:gd name="connsiteY701" fmla="*/ 21173 h 3676650"/>
              <a:gd name="connsiteX702" fmla="*/ 3950018 w 10982325"/>
              <a:gd name="connsiteY702" fmla="*/ 17231 h 3676650"/>
              <a:gd name="connsiteX703" fmla="*/ 3992880 w 10982325"/>
              <a:gd name="connsiteY703" fmla="*/ 7144 h 3676650"/>
              <a:gd name="connsiteX704" fmla="*/ 4035743 w 10982325"/>
              <a:gd name="connsiteY704" fmla="*/ 16669 h 3676650"/>
              <a:gd name="connsiteX705" fmla="*/ 4073376 w 10982325"/>
              <a:gd name="connsiteY705" fmla="*/ 26194 h 3676650"/>
              <a:gd name="connsiteX706" fmla="*/ 4120324 w 10982325"/>
              <a:gd name="connsiteY706" fmla="*/ 42863 h 3676650"/>
              <a:gd name="connsiteX707" fmla="*/ 4150595 w 10982325"/>
              <a:gd name="connsiteY707" fmla="*/ 44346 h 3676650"/>
              <a:gd name="connsiteX708" fmla="*/ 4194515 w 10982325"/>
              <a:gd name="connsiteY708" fmla="*/ 41238 h 3676650"/>
              <a:gd name="connsiteX709" fmla="*/ 4212974 w 10982325"/>
              <a:gd name="connsiteY709" fmla="*/ 54769 h 3676650"/>
              <a:gd name="connsiteX710" fmla="*/ 4226243 w 10982325"/>
              <a:gd name="connsiteY710" fmla="*/ 72708 h 3676650"/>
              <a:gd name="connsiteX711" fmla="*/ 4138136 w 10982325"/>
              <a:gd name="connsiteY711" fmla="*/ 102264 h 3676650"/>
              <a:gd name="connsiteX712" fmla="*/ 4092893 w 10982325"/>
              <a:gd name="connsiteY712" fmla="*/ 110586 h 3676650"/>
              <a:gd name="connsiteX713" fmla="*/ 3977449 w 10982325"/>
              <a:gd name="connsiteY713" fmla="*/ 119585 h 3676650"/>
              <a:gd name="connsiteX714" fmla="*/ 3940493 w 10982325"/>
              <a:gd name="connsiteY714" fmla="*/ 140952 h 3676650"/>
              <a:gd name="connsiteX715" fmla="*/ 3912823 w 10982325"/>
              <a:gd name="connsiteY715" fmla="*/ 154980 h 3676650"/>
              <a:gd name="connsiteX716" fmla="*/ 3878923 w 10982325"/>
              <a:gd name="connsiteY716" fmla="*/ 158987 h 3676650"/>
              <a:gd name="connsiteX717" fmla="*/ 3847862 w 10982325"/>
              <a:gd name="connsiteY717" fmla="*/ 169069 h 3676650"/>
              <a:gd name="connsiteX718" fmla="*/ 3829031 w 10982325"/>
              <a:gd name="connsiteY718" fmla="*/ 163054 h 3676650"/>
              <a:gd name="connsiteX719" fmla="*/ 4143080 w 10982325"/>
              <a:gd name="connsiteY719" fmla="*/ 67571 h 3676650"/>
              <a:gd name="connsiteX720" fmla="*/ 4114505 w 10982325"/>
              <a:gd name="connsiteY720" fmla="*/ 67218 h 3676650"/>
              <a:gd name="connsiteX721" fmla="*/ 4126230 w 10982325"/>
              <a:gd name="connsiteY721" fmla="*/ 71961 h 3676650"/>
              <a:gd name="connsiteX722" fmla="*/ 4143080 w 10982325"/>
              <a:gd name="connsiteY722" fmla="*/ 67570 h 3676650"/>
              <a:gd name="connsiteX723" fmla="*/ 4359593 w 10982325"/>
              <a:gd name="connsiteY723" fmla="*/ 59531 h 3676650"/>
              <a:gd name="connsiteX724" fmla="*/ 4373880 w 10982325"/>
              <a:gd name="connsiteY724" fmla="*/ 45244 h 3676650"/>
              <a:gd name="connsiteX725" fmla="*/ 4388168 w 10982325"/>
              <a:gd name="connsiteY725" fmla="*/ 59531 h 3676650"/>
              <a:gd name="connsiteX726" fmla="*/ 4373880 w 10982325"/>
              <a:gd name="connsiteY726" fmla="*/ 73819 h 3676650"/>
              <a:gd name="connsiteX727" fmla="*/ 4359593 w 10982325"/>
              <a:gd name="connsiteY727" fmla="*/ 59531 h 367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</a:cxnLst>
            <a:rect l="l" t="t" r="r" b="b"/>
            <a:pathLst>
              <a:path w="10982325" h="3676650">
                <a:moveTo>
                  <a:pt x="1544155" y="3661715"/>
                </a:moveTo>
                <a:cubicBezTo>
                  <a:pt x="1538478" y="3655209"/>
                  <a:pt x="1531058" y="3629654"/>
                  <a:pt x="1527667" y="3604927"/>
                </a:cubicBezTo>
                <a:cubicBezTo>
                  <a:pt x="1522219" y="3565131"/>
                  <a:pt x="1523562" y="3559969"/>
                  <a:pt x="1539354" y="3559969"/>
                </a:cubicBezTo>
                <a:cubicBezTo>
                  <a:pt x="1549175" y="3559969"/>
                  <a:pt x="1559671" y="3553540"/>
                  <a:pt x="1562691" y="3545681"/>
                </a:cubicBezTo>
                <a:cubicBezTo>
                  <a:pt x="1568748" y="3529889"/>
                  <a:pt x="1606868" y="3525774"/>
                  <a:pt x="1606868" y="3540919"/>
                </a:cubicBezTo>
                <a:cubicBezTo>
                  <a:pt x="1606868" y="3546158"/>
                  <a:pt x="1613764" y="3550444"/>
                  <a:pt x="1622193" y="3550444"/>
                </a:cubicBezTo>
                <a:cubicBezTo>
                  <a:pt x="1644615" y="3550444"/>
                  <a:pt x="1630909" y="3596164"/>
                  <a:pt x="1601562" y="3619243"/>
                </a:cubicBezTo>
                <a:cubicBezTo>
                  <a:pt x="1588770" y="3629311"/>
                  <a:pt x="1578293" y="3645818"/>
                  <a:pt x="1578293" y="3655914"/>
                </a:cubicBezTo>
                <a:cubicBezTo>
                  <a:pt x="1578293" y="3676526"/>
                  <a:pt x="1559824" y="3679669"/>
                  <a:pt x="1544155" y="3661715"/>
                </a:cubicBezTo>
                <a:close/>
                <a:moveTo>
                  <a:pt x="1368743" y="3512344"/>
                </a:moveTo>
                <a:cubicBezTo>
                  <a:pt x="1368743" y="3500971"/>
                  <a:pt x="1362399" y="3493294"/>
                  <a:pt x="1352988" y="3493294"/>
                </a:cubicBezTo>
                <a:cubicBezTo>
                  <a:pt x="1338701" y="3493294"/>
                  <a:pt x="1337758" y="3476768"/>
                  <a:pt x="1342863" y="3314900"/>
                </a:cubicBezTo>
                <a:cubicBezTo>
                  <a:pt x="1346416" y="3202153"/>
                  <a:pt x="1352207" y="3135268"/>
                  <a:pt x="1358608" y="3133134"/>
                </a:cubicBezTo>
                <a:cubicBezTo>
                  <a:pt x="1364190" y="3131277"/>
                  <a:pt x="1368743" y="3119866"/>
                  <a:pt x="1368743" y="3107769"/>
                </a:cubicBezTo>
                <a:cubicBezTo>
                  <a:pt x="1368743" y="3092072"/>
                  <a:pt x="1361704" y="3084014"/>
                  <a:pt x="1344120" y="3079604"/>
                </a:cubicBezTo>
                <a:cubicBezTo>
                  <a:pt x="1312783" y="3071736"/>
                  <a:pt x="1283018" y="3081014"/>
                  <a:pt x="1283018" y="3098644"/>
                </a:cubicBezTo>
                <a:cubicBezTo>
                  <a:pt x="1283018" y="3106150"/>
                  <a:pt x="1278731" y="3112294"/>
                  <a:pt x="1273493" y="3112294"/>
                </a:cubicBezTo>
                <a:cubicBezTo>
                  <a:pt x="1268254" y="3112294"/>
                  <a:pt x="1263968" y="3120866"/>
                  <a:pt x="1263968" y="3131344"/>
                </a:cubicBezTo>
                <a:cubicBezTo>
                  <a:pt x="1263968" y="3141926"/>
                  <a:pt x="1257624" y="3150394"/>
                  <a:pt x="1249680" y="3150394"/>
                </a:cubicBezTo>
                <a:cubicBezTo>
                  <a:pt x="1241746" y="3150394"/>
                  <a:pt x="1235393" y="3141926"/>
                  <a:pt x="1235393" y="3131344"/>
                </a:cubicBezTo>
                <a:cubicBezTo>
                  <a:pt x="1235393" y="3120866"/>
                  <a:pt x="1231106" y="3112294"/>
                  <a:pt x="1225868" y="3112294"/>
                </a:cubicBezTo>
                <a:cubicBezTo>
                  <a:pt x="1220629" y="3112294"/>
                  <a:pt x="1216343" y="3095149"/>
                  <a:pt x="1216343" y="3074194"/>
                </a:cubicBezTo>
                <a:cubicBezTo>
                  <a:pt x="1216343" y="3034160"/>
                  <a:pt x="1235783" y="3021454"/>
                  <a:pt x="1252185" y="3050772"/>
                </a:cubicBezTo>
                <a:cubicBezTo>
                  <a:pt x="1263701" y="3071346"/>
                  <a:pt x="1292543" y="3058030"/>
                  <a:pt x="1292543" y="3032132"/>
                </a:cubicBezTo>
                <a:cubicBezTo>
                  <a:pt x="1292543" y="3020597"/>
                  <a:pt x="1286256" y="3002842"/>
                  <a:pt x="1278560" y="2992669"/>
                </a:cubicBezTo>
                <a:cubicBezTo>
                  <a:pt x="1270873" y="2982506"/>
                  <a:pt x="1264444" y="2964399"/>
                  <a:pt x="1264272" y="2952455"/>
                </a:cubicBezTo>
                <a:cubicBezTo>
                  <a:pt x="1264110" y="2940501"/>
                  <a:pt x="1257538" y="2928252"/>
                  <a:pt x="1249680" y="2925242"/>
                </a:cubicBezTo>
                <a:cubicBezTo>
                  <a:pt x="1241822" y="2922223"/>
                  <a:pt x="1235393" y="2913783"/>
                  <a:pt x="1235393" y="2906487"/>
                </a:cubicBezTo>
                <a:cubicBezTo>
                  <a:pt x="1235393" y="2886104"/>
                  <a:pt x="1208875" y="2890676"/>
                  <a:pt x="1174328" y="2917031"/>
                </a:cubicBezTo>
                <a:cubicBezTo>
                  <a:pt x="1135494" y="2946645"/>
                  <a:pt x="1118521" y="2946930"/>
                  <a:pt x="1090032" y="2918441"/>
                </a:cubicBezTo>
                <a:cubicBezTo>
                  <a:pt x="1077706" y="2906116"/>
                  <a:pt x="1061437" y="2893971"/>
                  <a:pt x="1053875" y="2891447"/>
                </a:cubicBezTo>
                <a:cubicBezTo>
                  <a:pt x="1044388" y="2888285"/>
                  <a:pt x="1040130" y="2872378"/>
                  <a:pt x="1040130" y="2840031"/>
                </a:cubicBezTo>
                <a:cubicBezTo>
                  <a:pt x="1040130" y="2798721"/>
                  <a:pt x="1037606" y="2792844"/>
                  <a:pt x="1018699" y="2790158"/>
                </a:cubicBezTo>
                <a:cubicBezTo>
                  <a:pt x="1003192" y="2787958"/>
                  <a:pt x="997268" y="2780729"/>
                  <a:pt x="997268" y="2763965"/>
                </a:cubicBezTo>
                <a:cubicBezTo>
                  <a:pt x="997268" y="2751239"/>
                  <a:pt x="992981" y="2740819"/>
                  <a:pt x="987743" y="2740819"/>
                </a:cubicBezTo>
                <a:cubicBezTo>
                  <a:pt x="982504" y="2740819"/>
                  <a:pt x="978218" y="2727960"/>
                  <a:pt x="978218" y="2712244"/>
                </a:cubicBezTo>
                <a:cubicBezTo>
                  <a:pt x="978218" y="2694185"/>
                  <a:pt x="973341" y="2683669"/>
                  <a:pt x="964968" y="2683669"/>
                </a:cubicBezTo>
                <a:cubicBezTo>
                  <a:pt x="957674" y="2683669"/>
                  <a:pt x="949021" y="2672953"/>
                  <a:pt x="945733" y="2659856"/>
                </a:cubicBezTo>
                <a:cubicBezTo>
                  <a:pt x="942446" y="2646760"/>
                  <a:pt x="935552" y="2636044"/>
                  <a:pt x="930413" y="2636044"/>
                </a:cubicBezTo>
                <a:cubicBezTo>
                  <a:pt x="925274" y="2636044"/>
                  <a:pt x="921069" y="2631091"/>
                  <a:pt x="921069" y="2625033"/>
                </a:cubicBezTo>
                <a:cubicBezTo>
                  <a:pt x="921069" y="2618985"/>
                  <a:pt x="910582" y="2600277"/>
                  <a:pt x="897766" y="2583475"/>
                </a:cubicBezTo>
                <a:cubicBezTo>
                  <a:pt x="884948" y="2566673"/>
                  <a:pt x="871366" y="2540594"/>
                  <a:pt x="867584" y="2525525"/>
                </a:cubicBezTo>
                <a:cubicBezTo>
                  <a:pt x="863801" y="2510447"/>
                  <a:pt x="855000" y="2492416"/>
                  <a:pt x="848025" y="2485434"/>
                </a:cubicBezTo>
                <a:cubicBezTo>
                  <a:pt x="841051" y="2478462"/>
                  <a:pt x="835344" y="2466632"/>
                  <a:pt x="835344" y="2459155"/>
                </a:cubicBezTo>
                <a:cubicBezTo>
                  <a:pt x="835344" y="2449992"/>
                  <a:pt x="824624" y="2445544"/>
                  <a:pt x="802569" y="2445544"/>
                </a:cubicBezTo>
                <a:cubicBezTo>
                  <a:pt x="784543" y="2445544"/>
                  <a:pt x="767144" y="2441258"/>
                  <a:pt x="763907" y="2436019"/>
                </a:cubicBezTo>
                <a:cubicBezTo>
                  <a:pt x="760669" y="2430780"/>
                  <a:pt x="748057" y="2426494"/>
                  <a:pt x="735881" y="2426494"/>
                </a:cubicBezTo>
                <a:cubicBezTo>
                  <a:pt x="713306" y="2426494"/>
                  <a:pt x="702398" y="2406082"/>
                  <a:pt x="702125" y="2363315"/>
                </a:cubicBezTo>
                <a:cubicBezTo>
                  <a:pt x="702049" y="2350875"/>
                  <a:pt x="694387" y="2340997"/>
                  <a:pt x="682392" y="2337864"/>
                </a:cubicBezTo>
                <a:cubicBezTo>
                  <a:pt x="665541" y="2333454"/>
                  <a:pt x="663202" y="2326462"/>
                  <a:pt x="665723" y="2288029"/>
                </a:cubicBezTo>
                <a:cubicBezTo>
                  <a:pt x="668422" y="2246900"/>
                  <a:pt x="665490" y="2239966"/>
                  <a:pt x="629120" y="2201552"/>
                </a:cubicBezTo>
                <a:cubicBezTo>
                  <a:pt x="607374" y="2178587"/>
                  <a:pt x="581120" y="2159794"/>
                  <a:pt x="570779" y="2159794"/>
                </a:cubicBezTo>
                <a:cubicBezTo>
                  <a:pt x="557507" y="2159794"/>
                  <a:pt x="550295" y="2151393"/>
                  <a:pt x="546261" y="2131219"/>
                </a:cubicBezTo>
                <a:cubicBezTo>
                  <a:pt x="541208" y="2105959"/>
                  <a:pt x="536657" y="2102644"/>
                  <a:pt x="506970" y="2102644"/>
                </a:cubicBezTo>
                <a:cubicBezTo>
                  <a:pt x="483475" y="2102644"/>
                  <a:pt x="473394" y="2098358"/>
                  <a:pt x="473394" y="2088356"/>
                </a:cubicBezTo>
                <a:cubicBezTo>
                  <a:pt x="473394" y="2080498"/>
                  <a:pt x="479824" y="2074069"/>
                  <a:pt x="487682" y="2074069"/>
                </a:cubicBezTo>
                <a:cubicBezTo>
                  <a:pt x="496572" y="2074069"/>
                  <a:pt x="501969" y="2065077"/>
                  <a:pt x="501969" y="2050256"/>
                </a:cubicBezTo>
                <a:cubicBezTo>
                  <a:pt x="501969" y="2033549"/>
                  <a:pt x="496779" y="2026444"/>
                  <a:pt x="484580" y="2026444"/>
                </a:cubicBezTo>
                <a:cubicBezTo>
                  <a:pt x="463738" y="2026444"/>
                  <a:pt x="425769" y="1988363"/>
                  <a:pt x="425769" y="1967465"/>
                </a:cubicBezTo>
                <a:cubicBezTo>
                  <a:pt x="425769" y="1959273"/>
                  <a:pt x="418895" y="1946872"/>
                  <a:pt x="410494" y="1939900"/>
                </a:cubicBezTo>
                <a:cubicBezTo>
                  <a:pt x="399526" y="1930794"/>
                  <a:pt x="396576" y="1917106"/>
                  <a:pt x="400032" y="1891341"/>
                </a:cubicBezTo>
                <a:cubicBezTo>
                  <a:pt x="406979" y="1839544"/>
                  <a:pt x="387041" y="1783090"/>
                  <a:pt x="346660" y="1740208"/>
                </a:cubicBezTo>
                <a:cubicBezTo>
                  <a:pt x="327305" y="1719653"/>
                  <a:pt x="311469" y="1698498"/>
                  <a:pt x="311469" y="1693193"/>
                </a:cubicBezTo>
                <a:cubicBezTo>
                  <a:pt x="311469" y="1687887"/>
                  <a:pt x="307683" y="1683544"/>
                  <a:pt x="303055" y="1683544"/>
                </a:cubicBezTo>
                <a:cubicBezTo>
                  <a:pt x="298428" y="1683544"/>
                  <a:pt x="292426" y="1675076"/>
                  <a:pt x="289720" y="1664722"/>
                </a:cubicBezTo>
                <a:cubicBezTo>
                  <a:pt x="287013" y="1654369"/>
                  <a:pt x="272583" y="1640529"/>
                  <a:pt x="257652" y="1633966"/>
                </a:cubicBezTo>
                <a:cubicBezTo>
                  <a:pt x="242723" y="1627403"/>
                  <a:pt x="227079" y="1616583"/>
                  <a:pt x="222890" y="1609925"/>
                </a:cubicBezTo>
                <a:cubicBezTo>
                  <a:pt x="218701" y="1603267"/>
                  <a:pt x="208750" y="1597819"/>
                  <a:pt x="200778" y="1597819"/>
                </a:cubicBezTo>
                <a:cubicBezTo>
                  <a:pt x="178420" y="1597819"/>
                  <a:pt x="161092" y="1575426"/>
                  <a:pt x="153935" y="1537278"/>
                </a:cubicBezTo>
                <a:cubicBezTo>
                  <a:pt x="150354" y="1518190"/>
                  <a:pt x="143615" y="1502569"/>
                  <a:pt x="138959" y="1502569"/>
                </a:cubicBezTo>
                <a:cubicBezTo>
                  <a:pt x="124265" y="1502569"/>
                  <a:pt x="129801" y="1465802"/>
                  <a:pt x="145848" y="1456820"/>
                </a:cubicBezTo>
                <a:cubicBezTo>
                  <a:pt x="157389" y="1450362"/>
                  <a:pt x="159566" y="1440790"/>
                  <a:pt x="154616" y="1418253"/>
                </a:cubicBezTo>
                <a:cubicBezTo>
                  <a:pt x="150994" y="1401756"/>
                  <a:pt x="144345" y="1388269"/>
                  <a:pt x="139839" y="1388269"/>
                </a:cubicBezTo>
                <a:cubicBezTo>
                  <a:pt x="135334" y="1388269"/>
                  <a:pt x="128691" y="1358265"/>
                  <a:pt x="125078" y="1321594"/>
                </a:cubicBezTo>
                <a:cubicBezTo>
                  <a:pt x="121465" y="1284923"/>
                  <a:pt x="115404" y="1254919"/>
                  <a:pt x="111609" y="1254919"/>
                </a:cubicBezTo>
                <a:cubicBezTo>
                  <a:pt x="102555" y="1254919"/>
                  <a:pt x="80853" y="1123017"/>
                  <a:pt x="88004" y="1111444"/>
                </a:cubicBezTo>
                <a:cubicBezTo>
                  <a:pt x="91037" y="1106538"/>
                  <a:pt x="116181" y="1102519"/>
                  <a:pt x="143881" y="1102519"/>
                </a:cubicBezTo>
                <a:cubicBezTo>
                  <a:pt x="191969" y="1102519"/>
                  <a:pt x="254319" y="1081221"/>
                  <a:pt x="254319" y="1064800"/>
                </a:cubicBezTo>
                <a:cubicBezTo>
                  <a:pt x="254319" y="1060542"/>
                  <a:pt x="273608" y="1054160"/>
                  <a:pt x="297182" y="1050627"/>
                </a:cubicBezTo>
                <a:cubicBezTo>
                  <a:pt x="320756" y="1047093"/>
                  <a:pt x="340044" y="1040854"/>
                  <a:pt x="340044" y="1036768"/>
                </a:cubicBezTo>
                <a:cubicBezTo>
                  <a:pt x="340044" y="1027776"/>
                  <a:pt x="405573" y="1007269"/>
                  <a:pt x="434317" y="1007269"/>
                </a:cubicBezTo>
                <a:cubicBezTo>
                  <a:pt x="445661" y="1007269"/>
                  <a:pt x="457215" y="1001344"/>
                  <a:pt x="459994" y="994105"/>
                </a:cubicBezTo>
                <a:cubicBezTo>
                  <a:pt x="462772" y="986866"/>
                  <a:pt x="481458" y="978313"/>
                  <a:pt x="501518" y="975112"/>
                </a:cubicBezTo>
                <a:cubicBezTo>
                  <a:pt x="521578" y="971902"/>
                  <a:pt x="540467" y="962825"/>
                  <a:pt x="543494" y="954936"/>
                </a:cubicBezTo>
                <a:cubicBezTo>
                  <a:pt x="546520" y="947048"/>
                  <a:pt x="558010" y="940594"/>
                  <a:pt x="569025" y="940594"/>
                </a:cubicBezTo>
                <a:cubicBezTo>
                  <a:pt x="580042" y="940594"/>
                  <a:pt x="595485" y="934164"/>
                  <a:pt x="603343" y="926306"/>
                </a:cubicBezTo>
                <a:cubicBezTo>
                  <a:pt x="611201" y="918448"/>
                  <a:pt x="632326" y="912019"/>
                  <a:pt x="650287" y="912019"/>
                </a:cubicBezTo>
                <a:cubicBezTo>
                  <a:pt x="668248" y="912019"/>
                  <a:pt x="682944" y="907733"/>
                  <a:pt x="682944" y="902494"/>
                </a:cubicBezTo>
                <a:cubicBezTo>
                  <a:pt x="682944" y="897255"/>
                  <a:pt x="697946" y="892969"/>
                  <a:pt x="716282" y="892969"/>
                </a:cubicBezTo>
                <a:cubicBezTo>
                  <a:pt x="734618" y="892969"/>
                  <a:pt x="749619" y="888830"/>
                  <a:pt x="749619" y="883772"/>
                </a:cubicBezTo>
                <a:cubicBezTo>
                  <a:pt x="749619" y="878714"/>
                  <a:pt x="771051" y="871732"/>
                  <a:pt x="797244" y="868257"/>
                </a:cubicBezTo>
                <a:cubicBezTo>
                  <a:pt x="828167" y="864156"/>
                  <a:pt x="844869" y="857360"/>
                  <a:pt x="844869" y="848879"/>
                </a:cubicBezTo>
                <a:cubicBezTo>
                  <a:pt x="844869" y="840381"/>
                  <a:pt x="856160" y="835819"/>
                  <a:pt x="877188" y="835819"/>
                </a:cubicBezTo>
                <a:cubicBezTo>
                  <a:pt x="897871" y="835819"/>
                  <a:pt x="911587" y="830395"/>
                  <a:pt x="915288" y="820752"/>
                </a:cubicBezTo>
                <a:cubicBezTo>
                  <a:pt x="924195" y="797541"/>
                  <a:pt x="922142" y="761407"/>
                  <a:pt x="911544" y="754856"/>
                </a:cubicBezTo>
                <a:cubicBezTo>
                  <a:pt x="901570" y="748692"/>
                  <a:pt x="898137" y="680952"/>
                  <a:pt x="907333" y="671755"/>
                </a:cubicBezTo>
                <a:cubicBezTo>
                  <a:pt x="910257" y="668832"/>
                  <a:pt x="921337" y="668713"/>
                  <a:pt x="931957" y="671491"/>
                </a:cubicBezTo>
                <a:cubicBezTo>
                  <a:pt x="948181" y="675733"/>
                  <a:pt x="950308" y="681657"/>
                  <a:pt x="945262" y="708554"/>
                </a:cubicBezTo>
                <a:cubicBezTo>
                  <a:pt x="939539" y="739060"/>
                  <a:pt x="940591" y="740569"/>
                  <a:pt x="967578" y="740569"/>
                </a:cubicBezTo>
                <a:cubicBezTo>
                  <a:pt x="983161" y="740569"/>
                  <a:pt x="1001620" y="734858"/>
                  <a:pt x="1008602" y="727878"/>
                </a:cubicBezTo>
                <a:cubicBezTo>
                  <a:pt x="1015584" y="720898"/>
                  <a:pt x="1044788" y="712403"/>
                  <a:pt x="1073515" y="709001"/>
                </a:cubicBezTo>
                <a:cubicBezTo>
                  <a:pt x="1102243" y="705599"/>
                  <a:pt x="1127198" y="698451"/>
                  <a:pt x="1128970" y="693117"/>
                </a:cubicBezTo>
                <a:cubicBezTo>
                  <a:pt x="1130751" y="687783"/>
                  <a:pt x="1147582" y="683419"/>
                  <a:pt x="1166384" y="683419"/>
                </a:cubicBezTo>
                <a:cubicBezTo>
                  <a:pt x="1185177" y="683419"/>
                  <a:pt x="1208465" y="676258"/>
                  <a:pt x="1218143" y="667506"/>
                </a:cubicBezTo>
                <a:cubicBezTo>
                  <a:pt x="1234697" y="652524"/>
                  <a:pt x="1237278" y="653080"/>
                  <a:pt x="1262272" y="677031"/>
                </a:cubicBezTo>
                <a:cubicBezTo>
                  <a:pt x="1282427" y="696337"/>
                  <a:pt x="1298458" y="702469"/>
                  <a:pt x="1328785" y="702469"/>
                </a:cubicBezTo>
                <a:cubicBezTo>
                  <a:pt x="1350759" y="702469"/>
                  <a:pt x="1368743" y="698651"/>
                  <a:pt x="1368743" y="693986"/>
                </a:cubicBezTo>
                <a:cubicBezTo>
                  <a:pt x="1368743" y="689320"/>
                  <a:pt x="1382678" y="683205"/>
                  <a:pt x="1399699" y="680397"/>
                </a:cubicBezTo>
                <a:cubicBezTo>
                  <a:pt x="1478937" y="667328"/>
                  <a:pt x="1525896" y="648163"/>
                  <a:pt x="1528953" y="627646"/>
                </a:cubicBezTo>
                <a:cubicBezTo>
                  <a:pt x="1531925" y="607699"/>
                  <a:pt x="1559243" y="597866"/>
                  <a:pt x="1559243" y="616744"/>
                </a:cubicBezTo>
                <a:cubicBezTo>
                  <a:pt x="1559243" y="621983"/>
                  <a:pt x="1574244" y="626269"/>
                  <a:pt x="1592580" y="626269"/>
                </a:cubicBezTo>
                <a:cubicBezTo>
                  <a:pt x="1610916" y="626269"/>
                  <a:pt x="1625918" y="622384"/>
                  <a:pt x="1625918" y="617637"/>
                </a:cubicBezTo>
                <a:cubicBezTo>
                  <a:pt x="1625918" y="612890"/>
                  <a:pt x="1648168" y="605945"/>
                  <a:pt x="1675371" y="602205"/>
                </a:cubicBezTo>
                <a:cubicBezTo>
                  <a:pt x="1702565" y="598464"/>
                  <a:pt x="1730731" y="589490"/>
                  <a:pt x="1737960" y="582261"/>
                </a:cubicBezTo>
                <a:cubicBezTo>
                  <a:pt x="1745190" y="575033"/>
                  <a:pt x="1765802" y="569119"/>
                  <a:pt x="1783766" y="569119"/>
                </a:cubicBezTo>
                <a:cubicBezTo>
                  <a:pt x="1801720" y="569119"/>
                  <a:pt x="1816418" y="564833"/>
                  <a:pt x="1816418" y="559594"/>
                </a:cubicBezTo>
                <a:cubicBezTo>
                  <a:pt x="1816418" y="554355"/>
                  <a:pt x="1827133" y="550069"/>
                  <a:pt x="1840230" y="550069"/>
                </a:cubicBezTo>
                <a:cubicBezTo>
                  <a:pt x="1853327" y="550069"/>
                  <a:pt x="1864043" y="545783"/>
                  <a:pt x="1864043" y="540544"/>
                </a:cubicBezTo>
                <a:cubicBezTo>
                  <a:pt x="1864043" y="535305"/>
                  <a:pt x="1878092" y="531019"/>
                  <a:pt x="1895265" y="531019"/>
                </a:cubicBezTo>
                <a:cubicBezTo>
                  <a:pt x="1912430" y="531019"/>
                  <a:pt x="1935090" y="524989"/>
                  <a:pt x="1945605" y="517621"/>
                </a:cubicBezTo>
                <a:cubicBezTo>
                  <a:pt x="1956130" y="510252"/>
                  <a:pt x="1984705" y="501228"/>
                  <a:pt x="2009108" y="497569"/>
                </a:cubicBezTo>
                <a:cubicBezTo>
                  <a:pt x="2044532" y="492257"/>
                  <a:pt x="2054066" y="486822"/>
                  <a:pt x="2056390" y="470623"/>
                </a:cubicBezTo>
                <a:cubicBezTo>
                  <a:pt x="2058838" y="453565"/>
                  <a:pt x="2066896" y="449790"/>
                  <a:pt x="2106930" y="446938"/>
                </a:cubicBezTo>
                <a:cubicBezTo>
                  <a:pt x="2133124" y="445072"/>
                  <a:pt x="2158946" y="439927"/>
                  <a:pt x="2164318" y="435507"/>
                </a:cubicBezTo>
                <a:cubicBezTo>
                  <a:pt x="2169690" y="431085"/>
                  <a:pt x="2196408" y="424507"/>
                  <a:pt x="2223688" y="420888"/>
                </a:cubicBezTo>
                <a:cubicBezTo>
                  <a:pt x="2250967" y="417269"/>
                  <a:pt x="2278171" y="408422"/>
                  <a:pt x="2284143" y="401226"/>
                </a:cubicBezTo>
                <a:cubicBezTo>
                  <a:pt x="2290115" y="394030"/>
                  <a:pt x="2305193" y="388144"/>
                  <a:pt x="2317652" y="388144"/>
                </a:cubicBezTo>
                <a:cubicBezTo>
                  <a:pt x="2330101" y="388144"/>
                  <a:pt x="2340293" y="384351"/>
                  <a:pt x="2340293" y="379716"/>
                </a:cubicBezTo>
                <a:cubicBezTo>
                  <a:pt x="2340293" y="375081"/>
                  <a:pt x="2364000" y="368327"/>
                  <a:pt x="2392966" y="364708"/>
                </a:cubicBezTo>
                <a:cubicBezTo>
                  <a:pt x="2429113" y="360192"/>
                  <a:pt x="2453469" y="350877"/>
                  <a:pt x="2470557" y="335034"/>
                </a:cubicBezTo>
                <a:cubicBezTo>
                  <a:pt x="2484263" y="322335"/>
                  <a:pt x="2501284" y="311944"/>
                  <a:pt x="2508371" y="311944"/>
                </a:cubicBezTo>
                <a:cubicBezTo>
                  <a:pt x="2515467" y="311944"/>
                  <a:pt x="2521268" y="308034"/>
                  <a:pt x="2521268" y="303256"/>
                </a:cubicBezTo>
                <a:cubicBezTo>
                  <a:pt x="2521268" y="298477"/>
                  <a:pt x="2538413" y="291672"/>
                  <a:pt x="2559368" y="288131"/>
                </a:cubicBezTo>
                <a:cubicBezTo>
                  <a:pt x="2580323" y="284591"/>
                  <a:pt x="2597468" y="277784"/>
                  <a:pt x="2597468" y="273007"/>
                </a:cubicBezTo>
                <a:cubicBezTo>
                  <a:pt x="2597468" y="268228"/>
                  <a:pt x="2606040" y="264319"/>
                  <a:pt x="2616518" y="264319"/>
                </a:cubicBezTo>
                <a:cubicBezTo>
                  <a:pt x="2626995" y="264319"/>
                  <a:pt x="2635568" y="258155"/>
                  <a:pt x="2635568" y="250623"/>
                </a:cubicBezTo>
                <a:cubicBezTo>
                  <a:pt x="2635568" y="243090"/>
                  <a:pt x="2643073" y="236762"/>
                  <a:pt x="2652236" y="236560"/>
                </a:cubicBezTo>
                <a:cubicBezTo>
                  <a:pt x="2661409" y="236358"/>
                  <a:pt x="2693556" y="233418"/>
                  <a:pt x="2723674" y="230026"/>
                </a:cubicBezTo>
                <a:cubicBezTo>
                  <a:pt x="2775976" y="224137"/>
                  <a:pt x="2778443" y="224826"/>
                  <a:pt x="2778443" y="245335"/>
                </a:cubicBezTo>
                <a:cubicBezTo>
                  <a:pt x="2778443" y="264748"/>
                  <a:pt x="2781805" y="266267"/>
                  <a:pt x="2813390" y="261139"/>
                </a:cubicBezTo>
                <a:cubicBezTo>
                  <a:pt x="2832611" y="258021"/>
                  <a:pt x="2851775" y="249959"/>
                  <a:pt x="2855966" y="243225"/>
                </a:cubicBezTo>
                <a:cubicBezTo>
                  <a:pt x="2862110" y="233348"/>
                  <a:pt x="2867330" y="233299"/>
                  <a:pt x="2882932" y="242968"/>
                </a:cubicBezTo>
                <a:cubicBezTo>
                  <a:pt x="2895819" y="250955"/>
                  <a:pt x="2907830" y="251982"/>
                  <a:pt x="2918936" y="246044"/>
                </a:cubicBezTo>
                <a:cubicBezTo>
                  <a:pt x="2954370" y="227103"/>
                  <a:pt x="2976039" y="223540"/>
                  <a:pt x="3042761" y="225682"/>
                </a:cubicBezTo>
                <a:cubicBezTo>
                  <a:pt x="3087538" y="227120"/>
                  <a:pt x="3111818" y="224255"/>
                  <a:pt x="3111818" y="217534"/>
                </a:cubicBezTo>
                <a:cubicBezTo>
                  <a:pt x="3111818" y="210939"/>
                  <a:pt x="3139164" y="207168"/>
                  <a:pt x="3186998" y="207168"/>
                </a:cubicBezTo>
                <a:cubicBezTo>
                  <a:pt x="3245044" y="207168"/>
                  <a:pt x="3263427" y="203910"/>
                  <a:pt x="3267666" y="192880"/>
                </a:cubicBezTo>
                <a:cubicBezTo>
                  <a:pt x="3274667" y="174643"/>
                  <a:pt x="3302318" y="174164"/>
                  <a:pt x="3302318" y="192280"/>
                </a:cubicBezTo>
                <a:cubicBezTo>
                  <a:pt x="3302318" y="199809"/>
                  <a:pt x="3286763" y="220642"/>
                  <a:pt x="3267752" y="238577"/>
                </a:cubicBezTo>
                <a:cubicBezTo>
                  <a:pt x="3235519" y="268993"/>
                  <a:pt x="3227765" y="271569"/>
                  <a:pt x="3152527" y="276878"/>
                </a:cubicBezTo>
                <a:cubicBezTo>
                  <a:pt x="3108169" y="280009"/>
                  <a:pt x="3066488" y="287036"/>
                  <a:pt x="3059916" y="292494"/>
                </a:cubicBezTo>
                <a:cubicBezTo>
                  <a:pt x="3053334" y="297951"/>
                  <a:pt x="3021387" y="305192"/>
                  <a:pt x="2988926" y="308586"/>
                </a:cubicBezTo>
                <a:cubicBezTo>
                  <a:pt x="2935958" y="314122"/>
                  <a:pt x="2930186" y="316814"/>
                  <a:pt x="2932748" y="334770"/>
                </a:cubicBezTo>
                <a:cubicBezTo>
                  <a:pt x="2934900" y="349833"/>
                  <a:pt x="2945616" y="356888"/>
                  <a:pt x="2976086" y="363292"/>
                </a:cubicBezTo>
                <a:cubicBezTo>
                  <a:pt x="3002004" y="368738"/>
                  <a:pt x="3016568" y="376956"/>
                  <a:pt x="3016568" y="386127"/>
                </a:cubicBezTo>
                <a:cubicBezTo>
                  <a:pt x="3016568" y="398607"/>
                  <a:pt x="3038961" y="399571"/>
                  <a:pt x="3190275" y="393598"/>
                </a:cubicBezTo>
                <a:cubicBezTo>
                  <a:pt x="3285811" y="389827"/>
                  <a:pt x="3366173" y="383224"/>
                  <a:pt x="3368869" y="378925"/>
                </a:cubicBezTo>
                <a:cubicBezTo>
                  <a:pt x="3371555" y="374627"/>
                  <a:pt x="3408045" y="368240"/>
                  <a:pt x="3449955" y="364734"/>
                </a:cubicBezTo>
                <a:cubicBezTo>
                  <a:pt x="3520859" y="358801"/>
                  <a:pt x="3546482" y="352368"/>
                  <a:pt x="3591363" y="329234"/>
                </a:cubicBezTo>
                <a:cubicBezTo>
                  <a:pt x="3601031" y="324249"/>
                  <a:pt x="3631035" y="321049"/>
                  <a:pt x="3658038" y="322121"/>
                </a:cubicBezTo>
                <a:cubicBezTo>
                  <a:pt x="3685042" y="323194"/>
                  <a:pt x="3759642" y="320792"/>
                  <a:pt x="3823811" y="316783"/>
                </a:cubicBezTo>
                <a:cubicBezTo>
                  <a:pt x="3912775" y="311227"/>
                  <a:pt x="3940493" y="306393"/>
                  <a:pt x="3940493" y="296431"/>
                </a:cubicBezTo>
                <a:cubicBezTo>
                  <a:pt x="3940493" y="287105"/>
                  <a:pt x="3954123" y="283368"/>
                  <a:pt x="3988118" y="283368"/>
                </a:cubicBezTo>
                <a:cubicBezTo>
                  <a:pt x="4014311" y="283368"/>
                  <a:pt x="4035743" y="279503"/>
                  <a:pt x="4035743" y="274778"/>
                </a:cubicBezTo>
                <a:cubicBezTo>
                  <a:pt x="4035743" y="270054"/>
                  <a:pt x="4062536" y="263147"/>
                  <a:pt x="4095274" y="259430"/>
                </a:cubicBezTo>
                <a:cubicBezTo>
                  <a:pt x="4128021" y="255712"/>
                  <a:pt x="4159091" y="249416"/>
                  <a:pt x="4164330" y="245438"/>
                </a:cubicBezTo>
                <a:cubicBezTo>
                  <a:pt x="4169569" y="241460"/>
                  <a:pt x="4242435" y="235211"/>
                  <a:pt x="4326255" y="231551"/>
                </a:cubicBezTo>
                <a:cubicBezTo>
                  <a:pt x="4410075" y="227891"/>
                  <a:pt x="4480084" y="220908"/>
                  <a:pt x="4481837" y="216033"/>
                </a:cubicBezTo>
                <a:cubicBezTo>
                  <a:pt x="4483580" y="211157"/>
                  <a:pt x="4497258" y="207168"/>
                  <a:pt x="4512231" y="207168"/>
                </a:cubicBezTo>
                <a:cubicBezTo>
                  <a:pt x="4527195" y="207168"/>
                  <a:pt x="4542092" y="202882"/>
                  <a:pt x="4545330" y="197643"/>
                </a:cubicBezTo>
                <a:cubicBezTo>
                  <a:pt x="4552998" y="185241"/>
                  <a:pt x="4597718" y="185241"/>
                  <a:pt x="4597718" y="197643"/>
                </a:cubicBezTo>
                <a:cubicBezTo>
                  <a:pt x="4597718" y="209137"/>
                  <a:pt x="4670717" y="210527"/>
                  <a:pt x="4677737" y="199168"/>
                </a:cubicBezTo>
                <a:cubicBezTo>
                  <a:pt x="4680461" y="194767"/>
                  <a:pt x="4709179" y="194790"/>
                  <a:pt x="4741555" y="199215"/>
                </a:cubicBezTo>
                <a:cubicBezTo>
                  <a:pt x="4779464" y="204398"/>
                  <a:pt x="4804591" y="203813"/>
                  <a:pt x="4812116" y="197571"/>
                </a:cubicBezTo>
                <a:cubicBezTo>
                  <a:pt x="4825070" y="186818"/>
                  <a:pt x="5023619" y="168759"/>
                  <a:pt x="5043974" y="176483"/>
                </a:cubicBezTo>
                <a:cubicBezTo>
                  <a:pt x="5051051" y="179168"/>
                  <a:pt x="5059976" y="176291"/>
                  <a:pt x="5063814" y="170090"/>
                </a:cubicBezTo>
                <a:cubicBezTo>
                  <a:pt x="5068834" y="161971"/>
                  <a:pt x="5147872" y="157764"/>
                  <a:pt x="5346145" y="155064"/>
                </a:cubicBezTo>
                <a:cubicBezTo>
                  <a:pt x="5580240" y="151876"/>
                  <a:pt x="5626170" y="153521"/>
                  <a:pt x="5652545" y="166037"/>
                </a:cubicBezTo>
                <a:cubicBezTo>
                  <a:pt x="5680681" y="179388"/>
                  <a:pt x="5686587" y="179328"/>
                  <a:pt x="5715962" y="165387"/>
                </a:cubicBezTo>
                <a:cubicBezTo>
                  <a:pt x="5755701" y="146529"/>
                  <a:pt x="5759768" y="146389"/>
                  <a:pt x="5759768" y="163870"/>
                </a:cubicBezTo>
                <a:cubicBezTo>
                  <a:pt x="5759768" y="181452"/>
                  <a:pt x="5814632" y="192285"/>
                  <a:pt x="5867648" y="185173"/>
                </a:cubicBezTo>
                <a:cubicBezTo>
                  <a:pt x="5893156" y="181751"/>
                  <a:pt x="5915949" y="184617"/>
                  <a:pt x="5931218" y="193164"/>
                </a:cubicBezTo>
                <a:cubicBezTo>
                  <a:pt x="5959393" y="208932"/>
                  <a:pt x="6013942" y="211410"/>
                  <a:pt x="6018695" y="197139"/>
                </a:cubicBezTo>
                <a:cubicBezTo>
                  <a:pt x="6023220" y="183577"/>
                  <a:pt x="6151036" y="183067"/>
                  <a:pt x="6177182" y="196506"/>
                </a:cubicBezTo>
                <a:cubicBezTo>
                  <a:pt x="6188593" y="202368"/>
                  <a:pt x="6206433" y="211450"/>
                  <a:pt x="6216844" y="216689"/>
                </a:cubicBezTo>
                <a:cubicBezTo>
                  <a:pt x="6227245" y="221928"/>
                  <a:pt x="6252963" y="226214"/>
                  <a:pt x="6273994" y="226214"/>
                </a:cubicBezTo>
                <a:cubicBezTo>
                  <a:pt x="6295015" y="226214"/>
                  <a:pt x="6312218" y="221928"/>
                  <a:pt x="6312218" y="216689"/>
                </a:cubicBezTo>
                <a:cubicBezTo>
                  <a:pt x="6312218" y="210793"/>
                  <a:pt x="6363024" y="207164"/>
                  <a:pt x="6445568" y="207164"/>
                </a:cubicBezTo>
                <a:cubicBezTo>
                  <a:pt x="6518910" y="207164"/>
                  <a:pt x="6578918" y="211029"/>
                  <a:pt x="6578918" y="215754"/>
                </a:cubicBezTo>
                <a:cubicBezTo>
                  <a:pt x="6578918" y="220478"/>
                  <a:pt x="6605397" y="227416"/>
                  <a:pt x="6637754" y="231172"/>
                </a:cubicBezTo>
                <a:cubicBezTo>
                  <a:pt x="6686322" y="236809"/>
                  <a:pt x="6698552" y="235310"/>
                  <a:pt x="6707858" y="222582"/>
                </a:cubicBezTo>
                <a:cubicBezTo>
                  <a:pt x="6724222" y="200209"/>
                  <a:pt x="6748006" y="203628"/>
                  <a:pt x="6774437" y="232156"/>
                </a:cubicBezTo>
                <a:cubicBezTo>
                  <a:pt x="6797145" y="256658"/>
                  <a:pt x="6798241" y="256844"/>
                  <a:pt x="6830264" y="241645"/>
                </a:cubicBezTo>
                <a:cubicBezTo>
                  <a:pt x="6866582" y="224411"/>
                  <a:pt x="6886585" y="228363"/>
                  <a:pt x="6921818" y="259734"/>
                </a:cubicBezTo>
                <a:cubicBezTo>
                  <a:pt x="6939963" y="275893"/>
                  <a:pt x="6962575" y="282423"/>
                  <a:pt x="7016858" y="287182"/>
                </a:cubicBezTo>
                <a:cubicBezTo>
                  <a:pt x="7056035" y="290616"/>
                  <a:pt x="7092258" y="297591"/>
                  <a:pt x="7097344" y="302683"/>
                </a:cubicBezTo>
                <a:cubicBezTo>
                  <a:pt x="7102441" y="307774"/>
                  <a:pt x="7120500" y="311939"/>
                  <a:pt x="7137473" y="311939"/>
                </a:cubicBezTo>
                <a:cubicBezTo>
                  <a:pt x="7154457" y="311939"/>
                  <a:pt x="7170678" y="315706"/>
                  <a:pt x="7173516" y="320311"/>
                </a:cubicBezTo>
                <a:cubicBezTo>
                  <a:pt x="7176364" y="324916"/>
                  <a:pt x="7198052" y="326502"/>
                  <a:pt x="7221703" y="323835"/>
                </a:cubicBezTo>
                <a:cubicBezTo>
                  <a:pt x="7245363" y="321169"/>
                  <a:pt x="7284406" y="324501"/>
                  <a:pt x="7308476" y="331240"/>
                </a:cubicBezTo>
                <a:cubicBezTo>
                  <a:pt x="7345318" y="341554"/>
                  <a:pt x="7353719" y="341373"/>
                  <a:pt x="7361596" y="330097"/>
                </a:cubicBezTo>
                <a:cubicBezTo>
                  <a:pt x="7368778" y="319809"/>
                  <a:pt x="7372064" y="319463"/>
                  <a:pt x="7375779" y="328608"/>
                </a:cubicBezTo>
                <a:cubicBezTo>
                  <a:pt x="7379094" y="336774"/>
                  <a:pt x="7405183" y="340514"/>
                  <a:pt x="7458875" y="340514"/>
                </a:cubicBezTo>
                <a:cubicBezTo>
                  <a:pt x="7501919" y="340514"/>
                  <a:pt x="7541210" y="344312"/>
                  <a:pt x="7546181" y="348954"/>
                </a:cubicBezTo>
                <a:cubicBezTo>
                  <a:pt x="7562364" y="364046"/>
                  <a:pt x="7658205" y="369045"/>
                  <a:pt x="7693343" y="356631"/>
                </a:cubicBezTo>
                <a:cubicBezTo>
                  <a:pt x="7720317" y="347100"/>
                  <a:pt x="7731643" y="347280"/>
                  <a:pt x="7752683" y="357574"/>
                </a:cubicBezTo>
                <a:cubicBezTo>
                  <a:pt x="7766990" y="364570"/>
                  <a:pt x="7781173" y="374311"/>
                  <a:pt x="7784202" y="379217"/>
                </a:cubicBezTo>
                <a:cubicBezTo>
                  <a:pt x="7791631" y="391235"/>
                  <a:pt x="7893368" y="390673"/>
                  <a:pt x="7893368" y="378614"/>
                </a:cubicBezTo>
                <a:cubicBezTo>
                  <a:pt x="7893368" y="366473"/>
                  <a:pt x="7928820" y="366061"/>
                  <a:pt x="7933058" y="378153"/>
                </a:cubicBezTo>
                <a:cubicBezTo>
                  <a:pt x="7934801" y="383138"/>
                  <a:pt x="7982293" y="388496"/>
                  <a:pt x="8038586" y="390059"/>
                </a:cubicBezTo>
                <a:cubicBezTo>
                  <a:pt x="8115481" y="392195"/>
                  <a:pt x="8140951" y="396025"/>
                  <a:pt x="8140979" y="405457"/>
                </a:cubicBezTo>
                <a:cubicBezTo>
                  <a:pt x="8141008" y="414816"/>
                  <a:pt x="8161030" y="418057"/>
                  <a:pt x="8219599" y="418187"/>
                </a:cubicBezTo>
                <a:cubicBezTo>
                  <a:pt x="8386248" y="418554"/>
                  <a:pt x="8398193" y="419519"/>
                  <a:pt x="8398193" y="432613"/>
                </a:cubicBezTo>
                <a:cubicBezTo>
                  <a:pt x="8398193" y="448549"/>
                  <a:pt x="8416747" y="448180"/>
                  <a:pt x="8488680" y="430811"/>
                </a:cubicBezTo>
                <a:cubicBezTo>
                  <a:pt x="8562584" y="412967"/>
                  <a:pt x="8588693" y="413016"/>
                  <a:pt x="8588693" y="431002"/>
                </a:cubicBezTo>
                <a:cubicBezTo>
                  <a:pt x="8588693" y="441974"/>
                  <a:pt x="8600875" y="445289"/>
                  <a:pt x="8641213" y="445289"/>
                </a:cubicBezTo>
                <a:cubicBezTo>
                  <a:pt x="8670093" y="445289"/>
                  <a:pt x="8702802" y="450647"/>
                  <a:pt x="8713889" y="457195"/>
                </a:cubicBezTo>
                <a:cubicBezTo>
                  <a:pt x="8730025" y="466720"/>
                  <a:pt x="8734920" y="466720"/>
                  <a:pt x="8738368" y="457195"/>
                </a:cubicBezTo>
                <a:cubicBezTo>
                  <a:pt x="8743207" y="443839"/>
                  <a:pt x="8803843" y="440762"/>
                  <a:pt x="8811701" y="453474"/>
                </a:cubicBezTo>
                <a:cubicBezTo>
                  <a:pt x="8814483" y="457975"/>
                  <a:pt x="8866118" y="463837"/>
                  <a:pt x="8926449" y="466498"/>
                </a:cubicBezTo>
                <a:cubicBezTo>
                  <a:pt x="8986781" y="469161"/>
                  <a:pt x="9041549" y="475632"/>
                  <a:pt x="9048159" y="480878"/>
                </a:cubicBezTo>
                <a:cubicBezTo>
                  <a:pt x="9054770" y="486125"/>
                  <a:pt x="9120111" y="493408"/>
                  <a:pt x="9193359" y="497064"/>
                </a:cubicBezTo>
                <a:cubicBezTo>
                  <a:pt x="9266615" y="500721"/>
                  <a:pt x="9329214" y="508037"/>
                  <a:pt x="9332481" y="513322"/>
                </a:cubicBezTo>
                <a:cubicBezTo>
                  <a:pt x="9335748" y="518609"/>
                  <a:pt x="9356293" y="525329"/>
                  <a:pt x="9378125" y="528259"/>
                </a:cubicBezTo>
                <a:cubicBezTo>
                  <a:pt x="9399965" y="531188"/>
                  <a:pt x="9420130" y="537292"/>
                  <a:pt x="9422930" y="541824"/>
                </a:cubicBezTo>
                <a:cubicBezTo>
                  <a:pt x="9425730" y="546356"/>
                  <a:pt x="9444657" y="550064"/>
                  <a:pt x="9464993" y="550064"/>
                </a:cubicBezTo>
                <a:cubicBezTo>
                  <a:pt x="9485329" y="550064"/>
                  <a:pt x="9504245" y="553738"/>
                  <a:pt x="9507017" y="558228"/>
                </a:cubicBezTo>
                <a:cubicBezTo>
                  <a:pt x="9509789" y="562718"/>
                  <a:pt x="9536049" y="568868"/>
                  <a:pt x="9565386" y="571895"/>
                </a:cubicBezTo>
                <a:cubicBezTo>
                  <a:pt x="9594723" y="574921"/>
                  <a:pt x="9623774" y="581394"/>
                  <a:pt x="9629966" y="586277"/>
                </a:cubicBezTo>
                <a:cubicBezTo>
                  <a:pt x="9636157" y="591161"/>
                  <a:pt x="9707213" y="597570"/>
                  <a:pt x="9787890" y="600522"/>
                </a:cubicBezTo>
                <a:cubicBezTo>
                  <a:pt x="9868566" y="603473"/>
                  <a:pt x="9937147" y="609831"/>
                  <a:pt x="9940290" y="614651"/>
                </a:cubicBezTo>
                <a:cubicBezTo>
                  <a:pt x="9943434" y="619471"/>
                  <a:pt x="9982391" y="626386"/>
                  <a:pt x="10026872" y="630018"/>
                </a:cubicBezTo>
                <a:cubicBezTo>
                  <a:pt x="10071449" y="633651"/>
                  <a:pt x="10111930" y="640721"/>
                  <a:pt x="10116884" y="645730"/>
                </a:cubicBezTo>
                <a:cubicBezTo>
                  <a:pt x="10121932" y="650740"/>
                  <a:pt x="10154316" y="654839"/>
                  <a:pt x="10188987" y="654839"/>
                </a:cubicBezTo>
                <a:cubicBezTo>
                  <a:pt x="10229564" y="654839"/>
                  <a:pt x="10258520" y="659803"/>
                  <a:pt x="10270427" y="668824"/>
                </a:cubicBezTo>
                <a:cubicBezTo>
                  <a:pt x="10282237" y="677781"/>
                  <a:pt x="10311765" y="682917"/>
                  <a:pt x="10352437" y="683111"/>
                </a:cubicBezTo>
                <a:cubicBezTo>
                  <a:pt x="10390823" y="683294"/>
                  <a:pt x="10417303" y="687657"/>
                  <a:pt x="10419493" y="694159"/>
                </a:cubicBezTo>
                <a:cubicBezTo>
                  <a:pt x="10421684" y="700860"/>
                  <a:pt x="10456069" y="705783"/>
                  <a:pt x="10510742" y="707242"/>
                </a:cubicBezTo>
                <a:cubicBezTo>
                  <a:pt x="10558939" y="708528"/>
                  <a:pt x="10603802" y="714070"/>
                  <a:pt x="10610373" y="719559"/>
                </a:cubicBezTo>
                <a:cubicBezTo>
                  <a:pt x="10617041" y="725046"/>
                  <a:pt x="10679334" y="732629"/>
                  <a:pt x="10748867" y="736408"/>
                </a:cubicBezTo>
                <a:cubicBezTo>
                  <a:pt x="10818400" y="740188"/>
                  <a:pt x="10877550" y="746955"/>
                  <a:pt x="10880313" y="751447"/>
                </a:cubicBezTo>
                <a:cubicBezTo>
                  <a:pt x="10883074" y="755939"/>
                  <a:pt x="10906506" y="759614"/>
                  <a:pt x="10932414" y="759614"/>
                </a:cubicBezTo>
                <a:cubicBezTo>
                  <a:pt x="10976229" y="759614"/>
                  <a:pt x="10979467" y="761240"/>
                  <a:pt x="10979467" y="783426"/>
                </a:cubicBezTo>
                <a:cubicBezTo>
                  <a:pt x="10979467" y="800551"/>
                  <a:pt x="10974324" y="807239"/>
                  <a:pt x="10961180" y="807239"/>
                </a:cubicBezTo>
                <a:cubicBezTo>
                  <a:pt x="10930319" y="807239"/>
                  <a:pt x="10912792" y="817958"/>
                  <a:pt x="10912792" y="836833"/>
                </a:cubicBezTo>
                <a:cubicBezTo>
                  <a:pt x="10912792" y="846750"/>
                  <a:pt x="10906411" y="854864"/>
                  <a:pt x="10898505" y="854864"/>
                </a:cubicBezTo>
                <a:cubicBezTo>
                  <a:pt x="10890695" y="854864"/>
                  <a:pt x="10884217" y="860746"/>
                  <a:pt x="10884217" y="867934"/>
                </a:cubicBezTo>
                <a:cubicBezTo>
                  <a:pt x="10884217" y="875672"/>
                  <a:pt x="10869645" y="883334"/>
                  <a:pt x="10848498" y="886717"/>
                </a:cubicBezTo>
                <a:cubicBezTo>
                  <a:pt x="10823734" y="890678"/>
                  <a:pt x="10809827" y="899085"/>
                  <a:pt x="10803255" y="914129"/>
                </a:cubicBezTo>
                <a:cubicBezTo>
                  <a:pt x="10796778" y="928958"/>
                  <a:pt x="10784109" y="936756"/>
                  <a:pt x="10763441" y="938764"/>
                </a:cubicBezTo>
                <a:cubicBezTo>
                  <a:pt x="10738581" y="941168"/>
                  <a:pt x="10732008" y="946791"/>
                  <a:pt x="10726959" y="969721"/>
                </a:cubicBezTo>
                <a:cubicBezTo>
                  <a:pt x="10723530" y="985133"/>
                  <a:pt x="10716863" y="997734"/>
                  <a:pt x="10712005" y="997734"/>
                </a:cubicBezTo>
                <a:cubicBezTo>
                  <a:pt x="10707148" y="997734"/>
                  <a:pt x="10703242" y="1017022"/>
                  <a:pt x="10703242" y="1040597"/>
                </a:cubicBezTo>
                <a:cubicBezTo>
                  <a:pt x="10703242" y="1064181"/>
                  <a:pt x="10707529" y="1083459"/>
                  <a:pt x="10712767" y="1083459"/>
                </a:cubicBezTo>
                <a:cubicBezTo>
                  <a:pt x="10718006" y="1083459"/>
                  <a:pt x="10722292" y="1088136"/>
                  <a:pt x="10722292" y="1093842"/>
                </a:cubicBezTo>
                <a:cubicBezTo>
                  <a:pt x="10722292" y="1099557"/>
                  <a:pt x="10730579" y="1111339"/>
                  <a:pt x="10740771" y="1120035"/>
                </a:cubicBezTo>
                <a:cubicBezTo>
                  <a:pt x="10750962" y="1128732"/>
                  <a:pt x="10760583" y="1144419"/>
                  <a:pt x="10762202" y="1154897"/>
                </a:cubicBezTo>
                <a:cubicBezTo>
                  <a:pt x="10764774" y="1171746"/>
                  <a:pt x="10759060" y="1174252"/>
                  <a:pt x="10712767" y="1176509"/>
                </a:cubicBezTo>
                <a:cubicBezTo>
                  <a:pt x="10651808" y="1179490"/>
                  <a:pt x="10617517" y="1194206"/>
                  <a:pt x="10617517" y="1217400"/>
                </a:cubicBezTo>
                <a:cubicBezTo>
                  <a:pt x="10617517" y="1241022"/>
                  <a:pt x="10602754" y="1243584"/>
                  <a:pt x="10519410" y="1234469"/>
                </a:cubicBezTo>
                <a:cubicBezTo>
                  <a:pt x="10454164" y="1227344"/>
                  <a:pt x="10439781" y="1228715"/>
                  <a:pt x="10402729" y="1245632"/>
                </a:cubicBezTo>
                <a:cubicBezTo>
                  <a:pt x="10379392" y="1256233"/>
                  <a:pt x="10360342" y="1271083"/>
                  <a:pt x="10360342" y="1278627"/>
                </a:cubicBezTo>
                <a:cubicBezTo>
                  <a:pt x="10360342" y="1286170"/>
                  <a:pt x="10350817" y="1297457"/>
                  <a:pt x="10339101" y="1303706"/>
                </a:cubicBezTo>
                <a:cubicBezTo>
                  <a:pt x="10311765" y="1318336"/>
                  <a:pt x="10293667" y="1336577"/>
                  <a:pt x="10293667" y="1349483"/>
                </a:cubicBezTo>
                <a:cubicBezTo>
                  <a:pt x="10293667" y="1355093"/>
                  <a:pt x="10285380" y="1359684"/>
                  <a:pt x="10275189" y="1359684"/>
                </a:cubicBezTo>
                <a:cubicBezTo>
                  <a:pt x="10264997" y="1359684"/>
                  <a:pt x="10254139" y="1363837"/>
                  <a:pt x="10250995" y="1368914"/>
                </a:cubicBezTo>
                <a:cubicBezTo>
                  <a:pt x="10247852" y="1373991"/>
                  <a:pt x="10224040" y="1387897"/>
                  <a:pt x="10198037" y="1399813"/>
                </a:cubicBezTo>
                <a:cubicBezTo>
                  <a:pt x="10172034" y="1411738"/>
                  <a:pt x="10150792" y="1424731"/>
                  <a:pt x="10150792" y="1428693"/>
                </a:cubicBezTo>
                <a:cubicBezTo>
                  <a:pt x="10150792" y="1432646"/>
                  <a:pt x="10142220" y="1435884"/>
                  <a:pt x="10131742" y="1435884"/>
                </a:cubicBezTo>
                <a:cubicBezTo>
                  <a:pt x="10121265" y="1435884"/>
                  <a:pt x="10112692" y="1431598"/>
                  <a:pt x="10112692" y="1426359"/>
                </a:cubicBezTo>
                <a:cubicBezTo>
                  <a:pt x="10112692" y="1421121"/>
                  <a:pt x="10100596" y="1416834"/>
                  <a:pt x="10085737" y="1416834"/>
                </a:cubicBezTo>
                <a:cubicBezTo>
                  <a:pt x="10070878" y="1416834"/>
                  <a:pt x="10055542" y="1413624"/>
                  <a:pt x="10051542" y="1409690"/>
                </a:cubicBezTo>
                <a:cubicBezTo>
                  <a:pt x="10047637" y="1405766"/>
                  <a:pt x="10041541" y="1402223"/>
                  <a:pt x="10038112" y="1401813"/>
                </a:cubicBezTo>
                <a:cubicBezTo>
                  <a:pt x="10034587" y="1401404"/>
                  <a:pt x="9992297" y="1397660"/>
                  <a:pt x="9944195" y="1393489"/>
                </a:cubicBezTo>
                <a:cubicBezTo>
                  <a:pt x="9884283" y="1388288"/>
                  <a:pt x="9855041" y="1381763"/>
                  <a:pt x="9851613" y="1372791"/>
                </a:cubicBezTo>
                <a:cubicBezTo>
                  <a:pt x="9847802" y="1362885"/>
                  <a:pt x="9823418" y="1359684"/>
                  <a:pt x="9751600" y="1359684"/>
                </a:cubicBezTo>
                <a:cubicBezTo>
                  <a:pt x="9698545" y="1359684"/>
                  <a:pt x="9654064" y="1355484"/>
                  <a:pt x="9650730" y="1350159"/>
                </a:cubicBezTo>
                <a:cubicBezTo>
                  <a:pt x="9643110" y="1337862"/>
                  <a:pt x="9600914" y="1337758"/>
                  <a:pt x="9596724" y="1350035"/>
                </a:cubicBezTo>
                <a:cubicBezTo>
                  <a:pt x="9595009" y="1355198"/>
                  <a:pt x="9573959" y="1362104"/>
                  <a:pt x="9550051" y="1365380"/>
                </a:cubicBezTo>
                <a:cubicBezTo>
                  <a:pt x="9516913" y="1369914"/>
                  <a:pt x="9502921" y="1367676"/>
                  <a:pt x="9491224" y="1355979"/>
                </a:cubicBezTo>
                <a:cubicBezTo>
                  <a:pt x="9466155" y="1330909"/>
                  <a:pt x="9431512" y="1337386"/>
                  <a:pt x="9397432" y="1373515"/>
                </a:cubicBezTo>
                <a:cubicBezTo>
                  <a:pt x="9380382" y="1391593"/>
                  <a:pt x="9363027" y="1404290"/>
                  <a:pt x="9358865" y="1401718"/>
                </a:cubicBezTo>
                <a:cubicBezTo>
                  <a:pt x="9354712" y="1399146"/>
                  <a:pt x="9332995" y="1405900"/>
                  <a:pt x="9310602" y="1416710"/>
                </a:cubicBezTo>
                <a:cubicBezTo>
                  <a:pt x="9286475" y="1428369"/>
                  <a:pt x="9268568" y="1432408"/>
                  <a:pt x="9266634" y="1426607"/>
                </a:cubicBezTo>
                <a:cubicBezTo>
                  <a:pt x="9262606" y="1414501"/>
                  <a:pt x="9226868" y="1413558"/>
                  <a:pt x="9226868" y="1425559"/>
                </a:cubicBezTo>
                <a:cubicBezTo>
                  <a:pt x="9226868" y="1430350"/>
                  <a:pt x="9178537" y="1434179"/>
                  <a:pt x="9119464" y="1434065"/>
                </a:cubicBezTo>
                <a:cubicBezTo>
                  <a:pt x="8991895" y="1433808"/>
                  <a:pt x="8931593" y="1448029"/>
                  <a:pt x="8931593" y="1478356"/>
                </a:cubicBezTo>
                <a:cubicBezTo>
                  <a:pt x="8931593" y="1489577"/>
                  <a:pt x="8926449" y="1503893"/>
                  <a:pt x="8920162" y="1510179"/>
                </a:cubicBezTo>
                <a:cubicBezTo>
                  <a:pt x="8906370" y="1523981"/>
                  <a:pt x="8811311" y="1525524"/>
                  <a:pt x="8803005" y="1512084"/>
                </a:cubicBezTo>
                <a:cubicBezTo>
                  <a:pt x="8795318" y="1499645"/>
                  <a:pt x="8683943" y="1499645"/>
                  <a:pt x="8683943" y="1512084"/>
                </a:cubicBezTo>
                <a:cubicBezTo>
                  <a:pt x="8683943" y="1531572"/>
                  <a:pt x="8630850" y="1521962"/>
                  <a:pt x="8588969" y="1494901"/>
                </a:cubicBezTo>
                <a:cubicBezTo>
                  <a:pt x="8586501" y="1493311"/>
                  <a:pt x="8590788" y="1488015"/>
                  <a:pt x="8598494" y="1483138"/>
                </a:cubicBezTo>
                <a:cubicBezTo>
                  <a:pt x="8610248" y="1475708"/>
                  <a:pt x="8609819" y="1474261"/>
                  <a:pt x="8595836" y="1474137"/>
                </a:cubicBezTo>
                <a:cubicBezTo>
                  <a:pt x="8586673" y="1474061"/>
                  <a:pt x="8579168" y="1480090"/>
                  <a:pt x="8579168" y="1487548"/>
                </a:cubicBezTo>
                <a:cubicBezTo>
                  <a:pt x="8579168" y="1499083"/>
                  <a:pt x="8574853" y="1498949"/>
                  <a:pt x="8550230" y="1486672"/>
                </a:cubicBezTo>
                <a:cubicBezTo>
                  <a:pt x="8515988" y="1469584"/>
                  <a:pt x="8493443" y="1475575"/>
                  <a:pt x="8493443" y="1501759"/>
                </a:cubicBezTo>
                <a:cubicBezTo>
                  <a:pt x="8493443" y="1517342"/>
                  <a:pt x="8487261" y="1520447"/>
                  <a:pt x="8457724" y="1519723"/>
                </a:cubicBezTo>
                <a:cubicBezTo>
                  <a:pt x="8438083" y="1519228"/>
                  <a:pt x="8417719" y="1519971"/>
                  <a:pt x="8412480" y="1521352"/>
                </a:cubicBezTo>
                <a:cubicBezTo>
                  <a:pt x="8385801" y="1528410"/>
                  <a:pt x="8350568" y="1520428"/>
                  <a:pt x="8350568" y="1507322"/>
                </a:cubicBezTo>
                <a:cubicBezTo>
                  <a:pt x="8350568" y="1499464"/>
                  <a:pt x="8354854" y="1493034"/>
                  <a:pt x="8360093" y="1493034"/>
                </a:cubicBezTo>
                <a:cubicBezTo>
                  <a:pt x="8365331" y="1493034"/>
                  <a:pt x="8369618" y="1486605"/>
                  <a:pt x="8369618" y="1478747"/>
                </a:cubicBezTo>
                <a:cubicBezTo>
                  <a:pt x="8369618" y="1469974"/>
                  <a:pt x="8360702" y="1464459"/>
                  <a:pt x="8346491" y="1464459"/>
                </a:cubicBezTo>
                <a:cubicBezTo>
                  <a:pt x="8333765" y="1464459"/>
                  <a:pt x="8316926" y="1470889"/>
                  <a:pt x="8309067" y="1478747"/>
                </a:cubicBezTo>
                <a:cubicBezTo>
                  <a:pt x="8293008" y="1494816"/>
                  <a:pt x="8207693" y="1498825"/>
                  <a:pt x="8207693" y="1483509"/>
                </a:cubicBezTo>
                <a:cubicBezTo>
                  <a:pt x="8207693" y="1471698"/>
                  <a:pt x="8118234" y="1470879"/>
                  <a:pt x="8095650" y="1482490"/>
                </a:cubicBezTo>
                <a:cubicBezTo>
                  <a:pt x="8086554" y="1487167"/>
                  <a:pt x="8067323" y="1495644"/>
                  <a:pt x="8052912" y="1501331"/>
                </a:cubicBezTo>
                <a:cubicBezTo>
                  <a:pt x="8034423" y="1508636"/>
                  <a:pt x="8026718" y="1518447"/>
                  <a:pt x="8026718" y="1534678"/>
                </a:cubicBezTo>
                <a:cubicBezTo>
                  <a:pt x="8026718" y="1547327"/>
                  <a:pt x="8020289" y="1560147"/>
                  <a:pt x="8012430" y="1563157"/>
                </a:cubicBezTo>
                <a:cubicBezTo>
                  <a:pt x="7979083" y="1575959"/>
                  <a:pt x="8003315" y="1607334"/>
                  <a:pt x="8046549" y="1607334"/>
                </a:cubicBezTo>
                <a:cubicBezTo>
                  <a:pt x="8056597" y="1607334"/>
                  <a:pt x="8064818" y="1611335"/>
                  <a:pt x="8064818" y="1616221"/>
                </a:cubicBezTo>
                <a:cubicBezTo>
                  <a:pt x="8064818" y="1621108"/>
                  <a:pt x="8074267" y="1628099"/>
                  <a:pt x="8085811" y="1631766"/>
                </a:cubicBezTo>
                <a:cubicBezTo>
                  <a:pt x="8114681" y="1640929"/>
                  <a:pt x="8131493" y="1659522"/>
                  <a:pt x="8131493" y="1682277"/>
                </a:cubicBezTo>
                <a:cubicBezTo>
                  <a:pt x="8131493" y="1697850"/>
                  <a:pt x="8123054" y="1702641"/>
                  <a:pt x="8086249" y="1707966"/>
                </a:cubicBezTo>
                <a:cubicBezTo>
                  <a:pt x="8061370" y="1711566"/>
                  <a:pt x="8036719" y="1717681"/>
                  <a:pt x="8031480" y="1721558"/>
                </a:cubicBezTo>
                <a:cubicBezTo>
                  <a:pt x="8026242" y="1725425"/>
                  <a:pt x="8002762" y="1731035"/>
                  <a:pt x="7979302" y="1734026"/>
                </a:cubicBezTo>
                <a:cubicBezTo>
                  <a:pt x="7955842" y="1737017"/>
                  <a:pt x="7935125" y="1744028"/>
                  <a:pt x="7933258" y="1749600"/>
                </a:cubicBezTo>
                <a:cubicBezTo>
                  <a:pt x="7931401" y="1755172"/>
                  <a:pt x="7921962" y="1759734"/>
                  <a:pt x="7912284" y="1759734"/>
                </a:cubicBezTo>
                <a:cubicBezTo>
                  <a:pt x="7901292" y="1759734"/>
                  <a:pt x="7893549" y="1767783"/>
                  <a:pt x="7891653" y="1781165"/>
                </a:cubicBezTo>
                <a:cubicBezTo>
                  <a:pt x="7888015" y="1806797"/>
                  <a:pt x="7852267" y="1815246"/>
                  <a:pt x="7832236" y="1795215"/>
                </a:cubicBezTo>
                <a:cubicBezTo>
                  <a:pt x="7821864" y="1784842"/>
                  <a:pt x="7785278" y="1781594"/>
                  <a:pt x="7672988" y="1781089"/>
                </a:cubicBezTo>
                <a:cubicBezTo>
                  <a:pt x="7577099" y="1780661"/>
                  <a:pt x="7526026" y="1776889"/>
                  <a:pt x="7523760" y="1770088"/>
                </a:cubicBezTo>
                <a:cubicBezTo>
                  <a:pt x="7519426" y="1757096"/>
                  <a:pt x="7477421" y="1756458"/>
                  <a:pt x="7469505" y="1769269"/>
                </a:cubicBezTo>
                <a:cubicBezTo>
                  <a:pt x="7456904" y="1789662"/>
                  <a:pt x="7387685" y="1773707"/>
                  <a:pt x="7367673" y="1745790"/>
                </a:cubicBezTo>
                <a:cubicBezTo>
                  <a:pt x="7364044" y="1740741"/>
                  <a:pt x="7318410" y="1736731"/>
                  <a:pt x="7266251" y="1736884"/>
                </a:cubicBezTo>
                <a:cubicBezTo>
                  <a:pt x="7191728" y="1737103"/>
                  <a:pt x="7172449" y="1734474"/>
                  <a:pt x="7176230" y="1724635"/>
                </a:cubicBezTo>
                <a:cubicBezTo>
                  <a:pt x="7180012" y="1714776"/>
                  <a:pt x="7159561" y="1712109"/>
                  <a:pt x="7079999" y="1712109"/>
                </a:cubicBezTo>
                <a:cubicBezTo>
                  <a:pt x="7019001" y="1712109"/>
                  <a:pt x="6978968" y="1715891"/>
                  <a:pt x="6978968" y="1721634"/>
                </a:cubicBezTo>
                <a:cubicBezTo>
                  <a:pt x="6978968" y="1726873"/>
                  <a:pt x="6972539" y="1731159"/>
                  <a:pt x="6964680" y="1731159"/>
                </a:cubicBezTo>
                <a:cubicBezTo>
                  <a:pt x="6956822" y="1731159"/>
                  <a:pt x="6950393" y="1737589"/>
                  <a:pt x="6950393" y="1745447"/>
                </a:cubicBezTo>
                <a:cubicBezTo>
                  <a:pt x="6950393" y="1753305"/>
                  <a:pt x="6954679" y="1759734"/>
                  <a:pt x="6959918" y="1759734"/>
                </a:cubicBezTo>
                <a:cubicBezTo>
                  <a:pt x="6965156" y="1759734"/>
                  <a:pt x="6969443" y="1765821"/>
                  <a:pt x="6969443" y="1773260"/>
                </a:cubicBezTo>
                <a:cubicBezTo>
                  <a:pt x="6969443" y="1784347"/>
                  <a:pt x="6952688" y="1785928"/>
                  <a:pt x="6876574" y="1782013"/>
                </a:cubicBezTo>
                <a:cubicBezTo>
                  <a:pt x="6760740" y="1776060"/>
                  <a:pt x="6759893" y="1775774"/>
                  <a:pt x="6759893" y="1742237"/>
                </a:cubicBezTo>
                <a:cubicBezTo>
                  <a:pt x="6759893" y="1717710"/>
                  <a:pt x="6755883" y="1713948"/>
                  <a:pt x="6724174" y="1708699"/>
                </a:cubicBezTo>
                <a:cubicBezTo>
                  <a:pt x="6704533" y="1705451"/>
                  <a:pt x="6666243" y="1702756"/>
                  <a:pt x="6639097" y="1702699"/>
                </a:cubicBezTo>
                <a:cubicBezTo>
                  <a:pt x="6597463" y="1702613"/>
                  <a:pt x="6588747" y="1705680"/>
                  <a:pt x="6583461" y="1722330"/>
                </a:cubicBezTo>
                <a:cubicBezTo>
                  <a:pt x="6578032" y="1739436"/>
                  <a:pt x="6572222" y="1741237"/>
                  <a:pt x="6539960" y="1735779"/>
                </a:cubicBezTo>
                <a:cubicBezTo>
                  <a:pt x="6506394" y="1730112"/>
                  <a:pt x="6502718" y="1731483"/>
                  <a:pt x="6502718" y="1749676"/>
                </a:cubicBezTo>
                <a:cubicBezTo>
                  <a:pt x="6502718" y="1774631"/>
                  <a:pt x="6477572" y="1785509"/>
                  <a:pt x="6453959" y="1770764"/>
                </a:cubicBezTo>
                <a:cubicBezTo>
                  <a:pt x="6443501" y="1764230"/>
                  <a:pt x="6395504" y="1759734"/>
                  <a:pt x="6336163" y="1759734"/>
                </a:cubicBezTo>
                <a:cubicBezTo>
                  <a:pt x="6250534" y="1759734"/>
                  <a:pt x="6236018" y="1761954"/>
                  <a:pt x="6236018" y="1775041"/>
                </a:cubicBezTo>
                <a:cubicBezTo>
                  <a:pt x="6236018" y="1784404"/>
                  <a:pt x="6230732" y="1788319"/>
                  <a:pt x="6222406" y="1785128"/>
                </a:cubicBezTo>
                <a:cubicBezTo>
                  <a:pt x="6214920" y="1782261"/>
                  <a:pt x="6193022" y="1776946"/>
                  <a:pt x="6173743" y="1773326"/>
                </a:cubicBezTo>
                <a:cubicBezTo>
                  <a:pt x="6141711" y="1767316"/>
                  <a:pt x="6139206" y="1768393"/>
                  <a:pt x="6144740" y="1785804"/>
                </a:cubicBezTo>
                <a:cubicBezTo>
                  <a:pt x="6149198" y="1799873"/>
                  <a:pt x="6143987" y="1809302"/>
                  <a:pt x="6124832" y="1821856"/>
                </a:cubicBezTo>
                <a:cubicBezTo>
                  <a:pt x="6107135" y="1833458"/>
                  <a:pt x="6097715" y="1835363"/>
                  <a:pt x="6095219" y="1827876"/>
                </a:cubicBezTo>
                <a:cubicBezTo>
                  <a:pt x="6093209" y="1821837"/>
                  <a:pt x="6079312" y="1816884"/>
                  <a:pt x="6064339" y="1816884"/>
                </a:cubicBezTo>
                <a:cubicBezTo>
                  <a:pt x="6049366" y="1816884"/>
                  <a:pt x="6034469" y="1812598"/>
                  <a:pt x="6031230" y="1807359"/>
                </a:cubicBezTo>
                <a:cubicBezTo>
                  <a:pt x="6027992" y="1802121"/>
                  <a:pt x="6012742" y="1797834"/>
                  <a:pt x="5997331" y="1797834"/>
                </a:cubicBezTo>
                <a:cubicBezTo>
                  <a:pt x="5981929" y="1797834"/>
                  <a:pt x="5969318" y="1793548"/>
                  <a:pt x="5969318" y="1788309"/>
                </a:cubicBezTo>
                <a:cubicBezTo>
                  <a:pt x="5969318" y="1782870"/>
                  <a:pt x="5940743" y="1778784"/>
                  <a:pt x="5902643" y="1778784"/>
                </a:cubicBezTo>
                <a:cubicBezTo>
                  <a:pt x="5852008" y="1778784"/>
                  <a:pt x="5835968" y="1781985"/>
                  <a:pt x="5835968" y="1792062"/>
                </a:cubicBezTo>
                <a:cubicBezTo>
                  <a:pt x="5835968" y="1813341"/>
                  <a:pt x="5813374" y="1816884"/>
                  <a:pt x="5678024" y="1816884"/>
                </a:cubicBezTo>
                <a:cubicBezTo>
                  <a:pt x="5599177" y="1816884"/>
                  <a:pt x="5550218" y="1820542"/>
                  <a:pt x="5550218" y="1826409"/>
                </a:cubicBezTo>
                <a:cubicBezTo>
                  <a:pt x="5550218" y="1831648"/>
                  <a:pt x="5539502" y="1835934"/>
                  <a:pt x="5526405" y="1835934"/>
                </a:cubicBezTo>
                <a:cubicBezTo>
                  <a:pt x="5506298" y="1835934"/>
                  <a:pt x="5502593" y="1840382"/>
                  <a:pt x="5502593" y="1864509"/>
                </a:cubicBezTo>
                <a:cubicBezTo>
                  <a:pt x="5502593" y="1889912"/>
                  <a:pt x="5499421" y="1893084"/>
                  <a:pt x="5474018" y="1893084"/>
                </a:cubicBezTo>
                <a:cubicBezTo>
                  <a:pt x="5458301" y="1893084"/>
                  <a:pt x="5445443" y="1897371"/>
                  <a:pt x="5445443" y="1902609"/>
                </a:cubicBezTo>
                <a:cubicBezTo>
                  <a:pt x="5445443" y="1921678"/>
                  <a:pt x="5427640" y="1911553"/>
                  <a:pt x="5424678" y="1890808"/>
                </a:cubicBezTo>
                <a:cubicBezTo>
                  <a:pt x="5421154" y="1866100"/>
                  <a:pt x="5388293" y="1854832"/>
                  <a:pt x="5388293" y="1878330"/>
                </a:cubicBezTo>
                <a:cubicBezTo>
                  <a:pt x="5388293" y="1891494"/>
                  <a:pt x="5378253" y="1892694"/>
                  <a:pt x="5313531" y="1887303"/>
                </a:cubicBezTo>
                <a:cubicBezTo>
                  <a:pt x="5240693" y="1881226"/>
                  <a:pt x="5238588" y="1881645"/>
                  <a:pt x="5231559" y="1903743"/>
                </a:cubicBezTo>
                <a:cubicBezTo>
                  <a:pt x="5225606" y="1922479"/>
                  <a:pt x="5223577" y="1923526"/>
                  <a:pt x="5219900" y="1909753"/>
                </a:cubicBezTo>
                <a:cubicBezTo>
                  <a:pt x="5217452" y="1900590"/>
                  <a:pt x="5206117" y="1892456"/>
                  <a:pt x="5194716" y="1891675"/>
                </a:cubicBezTo>
                <a:cubicBezTo>
                  <a:pt x="5149587" y="1888608"/>
                  <a:pt x="5049889" y="1895647"/>
                  <a:pt x="5045393" y="1902219"/>
                </a:cubicBezTo>
                <a:cubicBezTo>
                  <a:pt x="5042773" y="1906057"/>
                  <a:pt x="5024885" y="1911677"/>
                  <a:pt x="5005635" y="1914716"/>
                </a:cubicBezTo>
                <a:cubicBezTo>
                  <a:pt x="4958706" y="1922116"/>
                  <a:pt x="4912043" y="1964350"/>
                  <a:pt x="4912043" y="1999440"/>
                </a:cubicBezTo>
                <a:cubicBezTo>
                  <a:pt x="4912043" y="2023596"/>
                  <a:pt x="4915329" y="2026434"/>
                  <a:pt x="4943266" y="2026434"/>
                </a:cubicBezTo>
                <a:cubicBezTo>
                  <a:pt x="4962697" y="2026434"/>
                  <a:pt x="4980642" y="2019243"/>
                  <a:pt x="4990796" y="2007384"/>
                </a:cubicBezTo>
                <a:cubicBezTo>
                  <a:pt x="4999768" y="1996916"/>
                  <a:pt x="5018942" y="1988010"/>
                  <a:pt x="5033391" y="1987610"/>
                </a:cubicBezTo>
                <a:cubicBezTo>
                  <a:pt x="5047850" y="1987210"/>
                  <a:pt x="5098190" y="1984905"/>
                  <a:pt x="5145262" y="1982476"/>
                </a:cubicBezTo>
                <a:cubicBezTo>
                  <a:pt x="5218633" y="1978695"/>
                  <a:pt x="5232559" y="1980419"/>
                  <a:pt x="5242894" y="1994554"/>
                </a:cubicBezTo>
                <a:cubicBezTo>
                  <a:pt x="5249523" y="2003612"/>
                  <a:pt x="5254943" y="2005927"/>
                  <a:pt x="5254943" y="1999688"/>
                </a:cubicBezTo>
                <a:cubicBezTo>
                  <a:pt x="5254943" y="1993430"/>
                  <a:pt x="5267764" y="1988334"/>
                  <a:pt x="5283518" y="1988334"/>
                </a:cubicBezTo>
                <a:cubicBezTo>
                  <a:pt x="5302568" y="1988334"/>
                  <a:pt x="5312093" y="1993097"/>
                  <a:pt x="5312093" y="2002622"/>
                </a:cubicBezTo>
                <a:cubicBezTo>
                  <a:pt x="5312093" y="2023139"/>
                  <a:pt x="5334019" y="2020234"/>
                  <a:pt x="5347983" y="1997859"/>
                </a:cubicBezTo>
                <a:cubicBezTo>
                  <a:pt x="5360413" y="1977971"/>
                  <a:pt x="5401894" y="1971808"/>
                  <a:pt x="5412105" y="1988334"/>
                </a:cubicBezTo>
                <a:cubicBezTo>
                  <a:pt x="5415344" y="1993573"/>
                  <a:pt x="5428460" y="1997859"/>
                  <a:pt x="5441242" y="1997859"/>
                </a:cubicBezTo>
                <a:cubicBezTo>
                  <a:pt x="5460730" y="1997859"/>
                  <a:pt x="5464493" y="2002498"/>
                  <a:pt x="5464493" y="2026434"/>
                </a:cubicBezTo>
                <a:lnTo>
                  <a:pt x="5464493" y="2055009"/>
                </a:lnTo>
                <a:lnTo>
                  <a:pt x="5321618" y="2055009"/>
                </a:lnTo>
                <a:cubicBezTo>
                  <a:pt x="5200974" y="2055009"/>
                  <a:pt x="5178743" y="2052790"/>
                  <a:pt x="5178743" y="2040722"/>
                </a:cubicBezTo>
                <a:cubicBezTo>
                  <a:pt x="5178743" y="2032864"/>
                  <a:pt x="5172314" y="2026434"/>
                  <a:pt x="5164455" y="2026434"/>
                </a:cubicBezTo>
                <a:cubicBezTo>
                  <a:pt x="5155120" y="2026434"/>
                  <a:pt x="5150168" y="2035788"/>
                  <a:pt x="5150168" y="2053419"/>
                </a:cubicBezTo>
                <a:lnTo>
                  <a:pt x="5150168" y="2080393"/>
                </a:lnTo>
                <a:lnTo>
                  <a:pt x="5023619" y="2078707"/>
                </a:lnTo>
                <a:cubicBezTo>
                  <a:pt x="4906366" y="2077145"/>
                  <a:pt x="4897079" y="2078308"/>
                  <a:pt x="4897079" y="2094595"/>
                </a:cubicBezTo>
                <a:cubicBezTo>
                  <a:pt x="4897079" y="2107378"/>
                  <a:pt x="4904156" y="2112159"/>
                  <a:pt x="4923044" y="2112159"/>
                </a:cubicBezTo>
                <a:cubicBezTo>
                  <a:pt x="4937331" y="2112159"/>
                  <a:pt x="4951667" y="2116446"/>
                  <a:pt x="4954905" y="2121684"/>
                </a:cubicBezTo>
                <a:cubicBezTo>
                  <a:pt x="4958163" y="2126961"/>
                  <a:pt x="5001311" y="2131209"/>
                  <a:pt x="5051517" y="2131209"/>
                </a:cubicBezTo>
                <a:cubicBezTo>
                  <a:pt x="5119002" y="2131209"/>
                  <a:pt x="5141234" y="2134210"/>
                  <a:pt x="5138328" y="2142916"/>
                </a:cubicBezTo>
                <a:cubicBezTo>
                  <a:pt x="5136185" y="2149355"/>
                  <a:pt x="5142014" y="2162756"/>
                  <a:pt x="5151292" y="2172710"/>
                </a:cubicBezTo>
                <a:cubicBezTo>
                  <a:pt x="5166008" y="2188512"/>
                  <a:pt x="5178514" y="2190264"/>
                  <a:pt x="5249647" y="2186531"/>
                </a:cubicBezTo>
                <a:cubicBezTo>
                  <a:pt x="5324065" y="2182625"/>
                  <a:pt x="5331143" y="2183778"/>
                  <a:pt x="5331143" y="2199837"/>
                </a:cubicBezTo>
                <a:cubicBezTo>
                  <a:pt x="5331143" y="2229555"/>
                  <a:pt x="5292767" y="2234851"/>
                  <a:pt x="5090703" y="2233003"/>
                </a:cubicBezTo>
                <a:cubicBezTo>
                  <a:pt x="4958344" y="2231793"/>
                  <a:pt x="4891669" y="2234660"/>
                  <a:pt x="4882563" y="2241928"/>
                </a:cubicBezTo>
                <a:cubicBezTo>
                  <a:pt x="4864866" y="2256092"/>
                  <a:pt x="4801781" y="2264483"/>
                  <a:pt x="4702493" y="2265893"/>
                </a:cubicBezTo>
                <a:cubicBezTo>
                  <a:pt x="4657963" y="2266522"/>
                  <a:pt x="4616025" y="2271427"/>
                  <a:pt x="4609281" y="2276780"/>
                </a:cubicBezTo>
                <a:cubicBezTo>
                  <a:pt x="4602423" y="2282238"/>
                  <a:pt x="4529233" y="2287676"/>
                  <a:pt x="4442813" y="2289162"/>
                </a:cubicBezTo>
                <a:cubicBezTo>
                  <a:pt x="4344029" y="2290858"/>
                  <a:pt x="4287384" y="2295477"/>
                  <a:pt x="4285203" y="2302002"/>
                </a:cubicBezTo>
                <a:cubicBezTo>
                  <a:pt x="4283336" y="2307603"/>
                  <a:pt x="4265838" y="2312184"/>
                  <a:pt x="4246322" y="2312184"/>
                </a:cubicBezTo>
                <a:cubicBezTo>
                  <a:pt x="4226805" y="2312184"/>
                  <a:pt x="4202516" y="2318480"/>
                  <a:pt x="4192343" y="2326177"/>
                </a:cubicBezTo>
                <a:cubicBezTo>
                  <a:pt x="4170826" y="2342455"/>
                  <a:pt x="4063860" y="2346027"/>
                  <a:pt x="4048811" y="2330968"/>
                </a:cubicBezTo>
                <a:cubicBezTo>
                  <a:pt x="4042096" y="2324253"/>
                  <a:pt x="4031275" y="2327253"/>
                  <a:pt x="4014445" y="2340493"/>
                </a:cubicBezTo>
                <a:cubicBezTo>
                  <a:pt x="4000929" y="2351123"/>
                  <a:pt x="3976926" y="2359809"/>
                  <a:pt x="3961105" y="2359809"/>
                </a:cubicBezTo>
                <a:cubicBezTo>
                  <a:pt x="3945274" y="2359809"/>
                  <a:pt x="3926605" y="2365543"/>
                  <a:pt x="3919595" y="2372544"/>
                </a:cubicBezTo>
                <a:cubicBezTo>
                  <a:pt x="3912280" y="2379869"/>
                  <a:pt x="3872522" y="2388080"/>
                  <a:pt x="3826050" y="2391861"/>
                </a:cubicBezTo>
                <a:cubicBezTo>
                  <a:pt x="3772338" y="2396243"/>
                  <a:pt x="3741687" y="2403148"/>
                  <a:pt x="3734657" y="2412463"/>
                </a:cubicBezTo>
                <a:cubicBezTo>
                  <a:pt x="3728838" y="2420179"/>
                  <a:pt x="3718893" y="2426484"/>
                  <a:pt x="3712550" y="2426484"/>
                </a:cubicBezTo>
                <a:cubicBezTo>
                  <a:pt x="3698358" y="2426484"/>
                  <a:pt x="3673793" y="2450087"/>
                  <a:pt x="3673793" y="2463727"/>
                </a:cubicBezTo>
                <a:cubicBezTo>
                  <a:pt x="3673793" y="2469242"/>
                  <a:pt x="3684727" y="2476491"/>
                  <a:pt x="3698081" y="2479844"/>
                </a:cubicBezTo>
                <a:cubicBezTo>
                  <a:pt x="3713998" y="2483844"/>
                  <a:pt x="3721189" y="2491293"/>
                  <a:pt x="3718951" y="2501456"/>
                </a:cubicBezTo>
                <a:cubicBezTo>
                  <a:pt x="3717065" y="2509990"/>
                  <a:pt x="3710426" y="2515905"/>
                  <a:pt x="3704187" y="2514600"/>
                </a:cubicBezTo>
                <a:cubicBezTo>
                  <a:pt x="3697948" y="2513286"/>
                  <a:pt x="3692843" y="2520791"/>
                  <a:pt x="3692843" y="2531269"/>
                </a:cubicBezTo>
                <a:cubicBezTo>
                  <a:pt x="3692843" y="2543775"/>
                  <a:pt x="3699196" y="2550319"/>
                  <a:pt x="3711331" y="2550319"/>
                </a:cubicBezTo>
                <a:cubicBezTo>
                  <a:pt x="3747192" y="2550319"/>
                  <a:pt x="3743411" y="2583085"/>
                  <a:pt x="3707130" y="2586743"/>
                </a:cubicBezTo>
                <a:cubicBezTo>
                  <a:pt x="3607622" y="2596801"/>
                  <a:pt x="3588068" y="2600954"/>
                  <a:pt x="3588068" y="2612031"/>
                </a:cubicBezTo>
                <a:cubicBezTo>
                  <a:pt x="3588068" y="2628233"/>
                  <a:pt x="3557330" y="2635749"/>
                  <a:pt x="3490436" y="2635910"/>
                </a:cubicBezTo>
                <a:cubicBezTo>
                  <a:pt x="3449250" y="2636006"/>
                  <a:pt x="3431134" y="2640578"/>
                  <a:pt x="3417380" y="2654322"/>
                </a:cubicBezTo>
                <a:cubicBezTo>
                  <a:pt x="3402778" y="2668934"/>
                  <a:pt x="3385071" y="2672686"/>
                  <a:pt x="3329273" y="2673011"/>
                </a:cubicBezTo>
                <a:cubicBezTo>
                  <a:pt x="3249797" y="2673477"/>
                  <a:pt x="3197543" y="2681907"/>
                  <a:pt x="3197543" y="2694270"/>
                </a:cubicBezTo>
                <a:cubicBezTo>
                  <a:pt x="3197543" y="2698919"/>
                  <a:pt x="3188551" y="2702719"/>
                  <a:pt x="3177550" y="2702719"/>
                </a:cubicBezTo>
                <a:cubicBezTo>
                  <a:pt x="3166558" y="2702719"/>
                  <a:pt x="3144050" y="2708786"/>
                  <a:pt x="3127544" y="2716197"/>
                </a:cubicBezTo>
                <a:cubicBezTo>
                  <a:pt x="3111037" y="2723617"/>
                  <a:pt x="3077175" y="2732446"/>
                  <a:pt x="3052286" y="2735828"/>
                </a:cubicBezTo>
                <a:cubicBezTo>
                  <a:pt x="3027407" y="2739209"/>
                  <a:pt x="3007043" y="2745601"/>
                  <a:pt x="3007043" y="2750030"/>
                </a:cubicBezTo>
                <a:cubicBezTo>
                  <a:pt x="3007043" y="2754459"/>
                  <a:pt x="2984545" y="2760860"/>
                  <a:pt x="2957036" y="2764269"/>
                </a:cubicBezTo>
                <a:cubicBezTo>
                  <a:pt x="2910669" y="2770003"/>
                  <a:pt x="2884427" y="2777986"/>
                  <a:pt x="2843155" y="2798893"/>
                </a:cubicBezTo>
                <a:cubicBezTo>
                  <a:pt x="2834211" y="2803427"/>
                  <a:pt x="2809570" y="2809904"/>
                  <a:pt x="2788387" y="2813295"/>
                </a:cubicBezTo>
                <a:cubicBezTo>
                  <a:pt x="2767203" y="2816676"/>
                  <a:pt x="2749868" y="2822877"/>
                  <a:pt x="2749868" y="2827068"/>
                </a:cubicBezTo>
                <a:cubicBezTo>
                  <a:pt x="2749868" y="2831259"/>
                  <a:pt x="2725227" y="2837669"/>
                  <a:pt x="2695099" y="2841317"/>
                </a:cubicBezTo>
                <a:cubicBezTo>
                  <a:pt x="2664981" y="2844956"/>
                  <a:pt x="2636044" y="2851309"/>
                  <a:pt x="2630805" y="2855433"/>
                </a:cubicBezTo>
                <a:cubicBezTo>
                  <a:pt x="2625566" y="2859558"/>
                  <a:pt x="2604868" y="2866006"/>
                  <a:pt x="2584809" y="2869749"/>
                </a:cubicBezTo>
                <a:cubicBezTo>
                  <a:pt x="2559577" y="2874464"/>
                  <a:pt x="2545166" y="2883532"/>
                  <a:pt x="2538041" y="2899182"/>
                </a:cubicBezTo>
                <a:cubicBezTo>
                  <a:pt x="2529259" y="2918441"/>
                  <a:pt x="2520915" y="2921794"/>
                  <a:pt x="2481644" y="2921794"/>
                </a:cubicBezTo>
                <a:cubicBezTo>
                  <a:pt x="2456288" y="2921794"/>
                  <a:pt x="2435543" y="2926071"/>
                  <a:pt x="2435543" y="2931319"/>
                </a:cubicBezTo>
                <a:cubicBezTo>
                  <a:pt x="2435543" y="2936548"/>
                  <a:pt x="2422455" y="2940844"/>
                  <a:pt x="2406444" y="2940844"/>
                </a:cubicBezTo>
                <a:cubicBezTo>
                  <a:pt x="2375878" y="2940844"/>
                  <a:pt x="2298011" y="2972114"/>
                  <a:pt x="2287924" y="2988440"/>
                </a:cubicBezTo>
                <a:cubicBezTo>
                  <a:pt x="2284676" y="2993689"/>
                  <a:pt x="2268074" y="2997994"/>
                  <a:pt x="2251024" y="2997994"/>
                </a:cubicBezTo>
                <a:cubicBezTo>
                  <a:pt x="2229022" y="2997994"/>
                  <a:pt x="2212096" y="3006281"/>
                  <a:pt x="2192655" y="3026569"/>
                </a:cubicBezTo>
                <a:cubicBezTo>
                  <a:pt x="2177596" y="3042285"/>
                  <a:pt x="2158032" y="3055144"/>
                  <a:pt x="2149183" y="3055144"/>
                </a:cubicBezTo>
                <a:cubicBezTo>
                  <a:pt x="2140325" y="3055144"/>
                  <a:pt x="2127742" y="3061564"/>
                  <a:pt x="2121218" y="3069431"/>
                </a:cubicBezTo>
                <a:cubicBezTo>
                  <a:pt x="2114703" y="3077280"/>
                  <a:pt x="2103454" y="3083719"/>
                  <a:pt x="2096243" y="3083719"/>
                </a:cubicBezTo>
                <a:cubicBezTo>
                  <a:pt x="2089023" y="3083719"/>
                  <a:pt x="2083118" y="3087805"/>
                  <a:pt x="2083118" y="3092806"/>
                </a:cubicBezTo>
                <a:cubicBezTo>
                  <a:pt x="2083118" y="3097806"/>
                  <a:pt x="2067049" y="3104893"/>
                  <a:pt x="2047399" y="3108541"/>
                </a:cubicBezTo>
                <a:cubicBezTo>
                  <a:pt x="2027758" y="3112199"/>
                  <a:pt x="2006422" y="3122619"/>
                  <a:pt x="2000002" y="3131696"/>
                </a:cubicBezTo>
                <a:cubicBezTo>
                  <a:pt x="1993573" y="3140783"/>
                  <a:pt x="1976981" y="3151061"/>
                  <a:pt x="1963131" y="3154537"/>
                </a:cubicBezTo>
                <a:cubicBezTo>
                  <a:pt x="1949272" y="3158014"/>
                  <a:pt x="1931727" y="3167072"/>
                  <a:pt x="1924126" y="3174673"/>
                </a:cubicBezTo>
                <a:cubicBezTo>
                  <a:pt x="1916525" y="3182274"/>
                  <a:pt x="1902038" y="3188494"/>
                  <a:pt x="1891941" y="3188494"/>
                </a:cubicBezTo>
                <a:cubicBezTo>
                  <a:pt x="1881835" y="3188494"/>
                  <a:pt x="1873568" y="3192771"/>
                  <a:pt x="1873568" y="3198019"/>
                </a:cubicBezTo>
                <a:cubicBezTo>
                  <a:pt x="1873568" y="3203248"/>
                  <a:pt x="1867938" y="3207544"/>
                  <a:pt x="1861061" y="3207544"/>
                </a:cubicBezTo>
                <a:cubicBezTo>
                  <a:pt x="1854184" y="3207544"/>
                  <a:pt x="1836239" y="3220393"/>
                  <a:pt x="1821180" y="3236119"/>
                </a:cubicBezTo>
                <a:cubicBezTo>
                  <a:pt x="1806121" y="3251835"/>
                  <a:pt x="1788176" y="3264694"/>
                  <a:pt x="1781299" y="3264694"/>
                </a:cubicBezTo>
                <a:cubicBezTo>
                  <a:pt x="1774422" y="3264694"/>
                  <a:pt x="1768793" y="3271114"/>
                  <a:pt x="1768793" y="3278981"/>
                </a:cubicBezTo>
                <a:cubicBezTo>
                  <a:pt x="1768793" y="3286830"/>
                  <a:pt x="1764363" y="3293269"/>
                  <a:pt x="1758953" y="3293269"/>
                </a:cubicBezTo>
                <a:cubicBezTo>
                  <a:pt x="1753534" y="3293269"/>
                  <a:pt x="1736531" y="3306118"/>
                  <a:pt x="1721168" y="3321844"/>
                </a:cubicBezTo>
                <a:cubicBezTo>
                  <a:pt x="1690469" y="3353248"/>
                  <a:pt x="1663522" y="3358077"/>
                  <a:pt x="1641567" y="3336131"/>
                </a:cubicBezTo>
                <a:cubicBezTo>
                  <a:pt x="1624470" y="3319034"/>
                  <a:pt x="1605191" y="3317805"/>
                  <a:pt x="1590132" y="3332864"/>
                </a:cubicBezTo>
                <a:cubicBezTo>
                  <a:pt x="1581779" y="3341218"/>
                  <a:pt x="1575330" y="3340760"/>
                  <a:pt x="1563538" y="3330969"/>
                </a:cubicBezTo>
                <a:cubicBezTo>
                  <a:pt x="1551184" y="3320720"/>
                  <a:pt x="1548641" y="3304223"/>
                  <a:pt x="1551223" y="3251054"/>
                </a:cubicBezTo>
                <a:cubicBezTo>
                  <a:pt x="1554032" y="3193294"/>
                  <a:pt x="1552185" y="3183617"/>
                  <a:pt x="1537811" y="3180817"/>
                </a:cubicBezTo>
                <a:cubicBezTo>
                  <a:pt x="1527629" y="3178826"/>
                  <a:pt x="1521143" y="3183398"/>
                  <a:pt x="1521143" y="3192551"/>
                </a:cubicBezTo>
                <a:cubicBezTo>
                  <a:pt x="1521143" y="3200800"/>
                  <a:pt x="1516856" y="3207544"/>
                  <a:pt x="1511618" y="3207544"/>
                </a:cubicBezTo>
                <a:cubicBezTo>
                  <a:pt x="1506379" y="3207544"/>
                  <a:pt x="1502093" y="3213964"/>
                  <a:pt x="1502093" y="3221831"/>
                </a:cubicBezTo>
                <a:cubicBezTo>
                  <a:pt x="1502093" y="3229680"/>
                  <a:pt x="1495663" y="3236119"/>
                  <a:pt x="1487805" y="3236119"/>
                </a:cubicBezTo>
                <a:cubicBezTo>
                  <a:pt x="1469555" y="3236119"/>
                  <a:pt x="1467345" y="3318015"/>
                  <a:pt x="1485424" y="3324568"/>
                </a:cubicBezTo>
                <a:cubicBezTo>
                  <a:pt x="1494949" y="3328016"/>
                  <a:pt x="1494949" y="3332912"/>
                  <a:pt x="1485424" y="3349038"/>
                </a:cubicBezTo>
                <a:cubicBezTo>
                  <a:pt x="1471441" y="3372727"/>
                  <a:pt x="1469822" y="3398044"/>
                  <a:pt x="1482290" y="3398044"/>
                </a:cubicBezTo>
                <a:cubicBezTo>
                  <a:pt x="1494949" y="3398044"/>
                  <a:pt x="1505693" y="3455403"/>
                  <a:pt x="1495035" y="3466062"/>
                </a:cubicBezTo>
                <a:cubicBezTo>
                  <a:pt x="1489405" y="3471691"/>
                  <a:pt x="1481499" y="3469567"/>
                  <a:pt x="1473851" y="3460356"/>
                </a:cubicBezTo>
                <a:cubicBezTo>
                  <a:pt x="1467145" y="3452279"/>
                  <a:pt x="1451467" y="3445669"/>
                  <a:pt x="1439018" y="3445669"/>
                </a:cubicBezTo>
                <a:cubicBezTo>
                  <a:pt x="1418530" y="3445669"/>
                  <a:pt x="1416368" y="3449746"/>
                  <a:pt x="1416368" y="3488531"/>
                </a:cubicBezTo>
                <a:cubicBezTo>
                  <a:pt x="1416368" y="3527898"/>
                  <a:pt x="1414434" y="3531394"/>
                  <a:pt x="1392555" y="3531394"/>
                </a:cubicBezTo>
                <a:cubicBezTo>
                  <a:pt x="1375096" y="3531394"/>
                  <a:pt x="1368743" y="3526308"/>
                  <a:pt x="1368743" y="3512344"/>
                </a:cubicBezTo>
                <a:close/>
                <a:moveTo>
                  <a:pt x="4357011" y="2211191"/>
                </a:moveTo>
                <a:cubicBezTo>
                  <a:pt x="4353849" y="2208028"/>
                  <a:pt x="4345638" y="2207686"/>
                  <a:pt x="4338762" y="2210438"/>
                </a:cubicBezTo>
                <a:cubicBezTo>
                  <a:pt x="4331161" y="2213477"/>
                  <a:pt x="4333418" y="2215734"/>
                  <a:pt x="4344515" y="2216191"/>
                </a:cubicBezTo>
                <a:cubicBezTo>
                  <a:pt x="4354554" y="2216610"/>
                  <a:pt x="4360183" y="2214353"/>
                  <a:pt x="4357011" y="2211191"/>
                </a:cubicBezTo>
                <a:close/>
                <a:moveTo>
                  <a:pt x="4809649" y="2182063"/>
                </a:moveTo>
                <a:cubicBezTo>
                  <a:pt x="4803105" y="2179415"/>
                  <a:pt x="4792390" y="2179415"/>
                  <a:pt x="4785837" y="2182063"/>
                </a:cubicBezTo>
                <a:cubicBezTo>
                  <a:pt x="4779293" y="2184702"/>
                  <a:pt x="4784646" y="2186864"/>
                  <a:pt x="4797743" y="2186864"/>
                </a:cubicBezTo>
                <a:cubicBezTo>
                  <a:pt x="4810840" y="2186864"/>
                  <a:pt x="4816202" y="2184702"/>
                  <a:pt x="4809649" y="2182063"/>
                </a:cubicBezTo>
                <a:close/>
                <a:moveTo>
                  <a:pt x="4866799" y="2182063"/>
                </a:moveTo>
                <a:cubicBezTo>
                  <a:pt x="4860255" y="2179415"/>
                  <a:pt x="4849540" y="2179415"/>
                  <a:pt x="4842987" y="2182063"/>
                </a:cubicBezTo>
                <a:cubicBezTo>
                  <a:pt x="4836443" y="2184702"/>
                  <a:pt x="4841796" y="2186864"/>
                  <a:pt x="4854893" y="2186864"/>
                </a:cubicBezTo>
                <a:cubicBezTo>
                  <a:pt x="4867990" y="2186864"/>
                  <a:pt x="4873352" y="2184702"/>
                  <a:pt x="4866799" y="2182063"/>
                </a:cubicBezTo>
                <a:close/>
                <a:moveTo>
                  <a:pt x="5493068" y="1864519"/>
                </a:moveTo>
                <a:cubicBezTo>
                  <a:pt x="5493068" y="1859280"/>
                  <a:pt x="5489038" y="1854994"/>
                  <a:pt x="5484104" y="1854994"/>
                </a:cubicBezTo>
                <a:cubicBezTo>
                  <a:pt x="5479180" y="1854994"/>
                  <a:pt x="5472494" y="1859280"/>
                  <a:pt x="5469255" y="1864519"/>
                </a:cubicBezTo>
                <a:cubicBezTo>
                  <a:pt x="5466017" y="1869758"/>
                  <a:pt x="5470055" y="1874044"/>
                  <a:pt x="5478218" y="1874044"/>
                </a:cubicBezTo>
                <a:cubicBezTo>
                  <a:pt x="5486391" y="1874044"/>
                  <a:pt x="5493068" y="1869758"/>
                  <a:pt x="5493068" y="1864519"/>
                </a:cubicBezTo>
                <a:close/>
                <a:moveTo>
                  <a:pt x="6085999" y="1791538"/>
                </a:moveTo>
                <a:cubicBezTo>
                  <a:pt x="6079455" y="1788890"/>
                  <a:pt x="6068740" y="1788890"/>
                  <a:pt x="6062187" y="1791538"/>
                </a:cubicBezTo>
                <a:cubicBezTo>
                  <a:pt x="6055643" y="1794177"/>
                  <a:pt x="6060996" y="1796339"/>
                  <a:pt x="6074093" y="1796339"/>
                </a:cubicBezTo>
                <a:cubicBezTo>
                  <a:pt x="6087190" y="1796339"/>
                  <a:pt x="6092552" y="1794177"/>
                  <a:pt x="6085999" y="1791538"/>
                </a:cubicBezTo>
                <a:close/>
                <a:moveTo>
                  <a:pt x="1106805" y="3036094"/>
                </a:moveTo>
                <a:cubicBezTo>
                  <a:pt x="1103005" y="3029941"/>
                  <a:pt x="1104176" y="3020625"/>
                  <a:pt x="1109415" y="3015386"/>
                </a:cubicBezTo>
                <a:cubicBezTo>
                  <a:pt x="1115768" y="3009033"/>
                  <a:pt x="1121245" y="3009586"/>
                  <a:pt x="1125855" y="3017044"/>
                </a:cubicBezTo>
                <a:cubicBezTo>
                  <a:pt x="1129656" y="3023197"/>
                  <a:pt x="1128484" y="3032512"/>
                  <a:pt x="1123245" y="3037751"/>
                </a:cubicBezTo>
                <a:cubicBezTo>
                  <a:pt x="1116892" y="3044104"/>
                  <a:pt x="1111415" y="3043552"/>
                  <a:pt x="1106805" y="3036094"/>
                </a:cubicBezTo>
                <a:close/>
                <a:moveTo>
                  <a:pt x="3797618" y="2569264"/>
                </a:moveTo>
                <a:cubicBezTo>
                  <a:pt x="3797618" y="2547109"/>
                  <a:pt x="3830450" y="2531878"/>
                  <a:pt x="3878875" y="2531574"/>
                </a:cubicBezTo>
                <a:cubicBezTo>
                  <a:pt x="3923253" y="2531288"/>
                  <a:pt x="3927586" y="2529164"/>
                  <a:pt x="3937578" y="2502694"/>
                </a:cubicBezTo>
                <a:cubicBezTo>
                  <a:pt x="3947103" y="2477462"/>
                  <a:pt x="3952847" y="2474119"/>
                  <a:pt x="3986727" y="2474119"/>
                </a:cubicBezTo>
                <a:cubicBezTo>
                  <a:pt x="4007834" y="2474119"/>
                  <a:pt x="4027741" y="2469833"/>
                  <a:pt x="4030980" y="2464594"/>
                </a:cubicBezTo>
                <a:cubicBezTo>
                  <a:pt x="4034219" y="2459355"/>
                  <a:pt x="4049478" y="2455069"/>
                  <a:pt x="4064880" y="2455069"/>
                </a:cubicBezTo>
                <a:cubicBezTo>
                  <a:pt x="4101313" y="2455069"/>
                  <a:pt x="4104742" y="2488130"/>
                  <a:pt x="4069223" y="2497046"/>
                </a:cubicBezTo>
                <a:cubicBezTo>
                  <a:pt x="4054631" y="2500713"/>
                  <a:pt x="4043286" y="2512047"/>
                  <a:pt x="4039619" y="2526649"/>
                </a:cubicBezTo>
                <a:cubicBezTo>
                  <a:pt x="4034847" y="2545671"/>
                  <a:pt x="4027713" y="2550319"/>
                  <a:pt x="4003281" y="2550319"/>
                </a:cubicBezTo>
                <a:cubicBezTo>
                  <a:pt x="3986556" y="2550319"/>
                  <a:pt x="3968810" y="2554272"/>
                  <a:pt x="3963829" y="2559110"/>
                </a:cubicBezTo>
                <a:cubicBezTo>
                  <a:pt x="3958857" y="2563949"/>
                  <a:pt x="3919423" y="2570931"/>
                  <a:pt x="3876199" y="2574627"/>
                </a:cubicBezTo>
                <a:cubicBezTo>
                  <a:pt x="3815524" y="2579818"/>
                  <a:pt x="3797618" y="2578599"/>
                  <a:pt x="3797618" y="2569264"/>
                </a:cubicBezTo>
                <a:close/>
                <a:moveTo>
                  <a:pt x="5359718" y="2221706"/>
                </a:moveTo>
                <a:cubicBezTo>
                  <a:pt x="5359718" y="2212181"/>
                  <a:pt x="5369243" y="2207419"/>
                  <a:pt x="5388293" y="2207419"/>
                </a:cubicBezTo>
                <a:cubicBezTo>
                  <a:pt x="5407343" y="2207419"/>
                  <a:pt x="5416868" y="2212181"/>
                  <a:pt x="5416868" y="2221706"/>
                </a:cubicBezTo>
                <a:cubicBezTo>
                  <a:pt x="5416868" y="2231231"/>
                  <a:pt x="5407343" y="2235994"/>
                  <a:pt x="5388293" y="2235994"/>
                </a:cubicBezTo>
                <a:cubicBezTo>
                  <a:pt x="5369243" y="2235994"/>
                  <a:pt x="5359718" y="2231231"/>
                  <a:pt x="5359718" y="2221706"/>
                </a:cubicBezTo>
                <a:close/>
                <a:moveTo>
                  <a:pt x="5435918" y="2208533"/>
                </a:moveTo>
                <a:cubicBezTo>
                  <a:pt x="5435918" y="2187407"/>
                  <a:pt x="5460511" y="2179158"/>
                  <a:pt x="5524024" y="2178977"/>
                </a:cubicBezTo>
                <a:cubicBezTo>
                  <a:pt x="5557952" y="2178873"/>
                  <a:pt x="5569268" y="2182416"/>
                  <a:pt x="5569268" y="2193131"/>
                </a:cubicBezTo>
                <a:cubicBezTo>
                  <a:pt x="5569268" y="2203418"/>
                  <a:pt x="5558752" y="2207419"/>
                  <a:pt x="5531729" y="2207419"/>
                </a:cubicBezTo>
                <a:cubicBezTo>
                  <a:pt x="5511089" y="2207419"/>
                  <a:pt x="5491544" y="2211705"/>
                  <a:pt x="5488305" y="2216944"/>
                </a:cubicBezTo>
                <a:cubicBezTo>
                  <a:pt x="5485067" y="2222183"/>
                  <a:pt x="5471960" y="2226469"/>
                  <a:pt x="5459168" y="2226469"/>
                </a:cubicBezTo>
                <a:cubicBezTo>
                  <a:pt x="5442747" y="2226469"/>
                  <a:pt x="5435918" y="2221202"/>
                  <a:pt x="5435918" y="2208533"/>
                </a:cubicBezTo>
                <a:close/>
                <a:moveTo>
                  <a:pt x="6578918" y="2031206"/>
                </a:moveTo>
                <a:cubicBezTo>
                  <a:pt x="6578918" y="2013985"/>
                  <a:pt x="6584033" y="2007394"/>
                  <a:pt x="6597406" y="2007394"/>
                </a:cubicBezTo>
                <a:cubicBezTo>
                  <a:pt x="6619847" y="2007394"/>
                  <a:pt x="6628600" y="2019538"/>
                  <a:pt x="6620790" y="2039874"/>
                </a:cubicBezTo>
                <a:cubicBezTo>
                  <a:pt x="6611036" y="2065296"/>
                  <a:pt x="6578918" y="2058648"/>
                  <a:pt x="6578918" y="2031206"/>
                </a:cubicBezTo>
                <a:close/>
                <a:moveTo>
                  <a:pt x="5778818" y="2026444"/>
                </a:moveTo>
                <a:cubicBezTo>
                  <a:pt x="5778818" y="2021205"/>
                  <a:pt x="5774227" y="2016919"/>
                  <a:pt x="5768617" y="2016919"/>
                </a:cubicBezTo>
                <a:cubicBezTo>
                  <a:pt x="5750433" y="2016919"/>
                  <a:pt x="5731193" y="1990325"/>
                  <a:pt x="5731193" y="1965208"/>
                </a:cubicBezTo>
                <a:cubicBezTo>
                  <a:pt x="5731193" y="1945329"/>
                  <a:pt x="5735755" y="1940719"/>
                  <a:pt x="5755405" y="1940719"/>
                </a:cubicBezTo>
                <a:cubicBezTo>
                  <a:pt x="5768721" y="1940719"/>
                  <a:pt x="5788819" y="1949291"/>
                  <a:pt x="5800068" y="1959769"/>
                </a:cubicBezTo>
                <a:cubicBezTo>
                  <a:pt x="5813098" y="1971913"/>
                  <a:pt x="5833682" y="1978819"/>
                  <a:pt x="5856818" y="1978819"/>
                </a:cubicBezTo>
                <a:cubicBezTo>
                  <a:pt x="5886774" y="1978819"/>
                  <a:pt x="5893118" y="1982153"/>
                  <a:pt x="5893118" y="1997869"/>
                </a:cubicBezTo>
                <a:cubicBezTo>
                  <a:pt x="5893118" y="2014099"/>
                  <a:pt x="5886774" y="2016919"/>
                  <a:pt x="5850255" y="2016919"/>
                </a:cubicBezTo>
                <a:cubicBezTo>
                  <a:pt x="5826681" y="2016919"/>
                  <a:pt x="5807393" y="2021205"/>
                  <a:pt x="5807393" y="2026444"/>
                </a:cubicBezTo>
                <a:cubicBezTo>
                  <a:pt x="5807393" y="2031683"/>
                  <a:pt x="5800964" y="2035969"/>
                  <a:pt x="5793105" y="2035969"/>
                </a:cubicBezTo>
                <a:cubicBezTo>
                  <a:pt x="5785247" y="2035969"/>
                  <a:pt x="5778818" y="2031683"/>
                  <a:pt x="5778818" y="2026444"/>
                </a:cubicBezTo>
                <a:close/>
                <a:moveTo>
                  <a:pt x="6074093" y="2012156"/>
                </a:moveTo>
                <a:cubicBezTo>
                  <a:pt x="6074093" y="2004298"/>
                  <a:pt x="6080522" y="1997869"/>
                  <a:pt x="6088380" y="1997869"/>
                </a:cubicBezTo>
                <a:cubicBezTo>
                  <a:pt x="6096239" y="1997869"/>
                  <a:pt x="6102668" y="2004298"/>
                  <a:pt x="6102668" y="2012156"/>
                </a:cubicBezTo>
                <a:cubicBezTo>
                  <a:pt x="6102668" y="2020014"/>
                  <a:pt x="6096239" y="2026444"/>
                  <a:pt x="6088380" y="2026444"/>
                </a:cubicBezTo>
                <a:cubicBezTo>
                  <a:pt x="6080522" y="2026444"/>
                  <a:pt x="6074093" y="2020014"/>
                  <a:pt x="6074093" y="2012156"/>
                </a:cubicBezTo>
                <a:close/>
                <a:moveTo>
                  <a:pt x="6207443" y="2012156"/>
                </a:moveTo>
                <a:cubicBezTo>
                  <a:pt x="6207443" y="2003270"/>
                  <a:pt x="6216444" y="1997869"/>
                  <a:pt x="6231255" y="1997869"/>
                </a:cubicBezTo>
                <a:cubicBezTo>
                  <a:pt x="6246076" y="1997869"/>
                  <a:pt x="6255068" y="2003270"/>
                  <a:pt x="6255068" y="2012156"/>
                </a:cubicBezTo>
                <a:cubicBezTo>
                  <a:pt x="6255068" y="2021043"/>
                  <a:pt x="6246076" y="2026444"/>
                  <a:pt x="6231255" y="2026444"/>
                </a:cubicBezTo>
                <a:cubicBezTo>
                  <a:pt x="6216444" y="2026444"/>
                  <a:pt x="6207443" y="2021043"/>
                  <a:pt x="6207443" y="2012156"/>
                </a:cubicBezTo>
                <a:close/>
                <a:moveTo>
                  <a:pt x="5569268" y="1997869"/>
                </a:moveTo>
                <a:cubicBezTo>
                  <a:pt x="5569268" y="1987287"/>
                  <a:pt x="5575621" y="1978819"/>
                  <a:pt x="5583555" y="1978819"/>
                </a:cubicBezTo>
                <a:cubicBezTo>
                  <a:pt x="5591499" y="1978819"/>
                  <a:pt x="5597843" y="1987287"/>
                  <a:pt x="5597843" y="1997869"/>
                </a:cubicBezTo>
                <a:cubicBezTo>
                  <a:pt x="5597843" y="2008451"/>
                  <a:pt x="5591499" y="2016919"/>
                  <a:pt x="5583555" y="2016919"/>
                </a:cubicBezTo>
                <a:cubicBezTo>
                  <a:pt x="5575621" y="2016919"/>
                  <a:pt x="5569268" y="2008451"/>
                  <a:pt x="5569268" y="1997869"/>
                </a:cubicBezTo>
                <a:close/>
                <a:moveTo>
                  <a:pt x="5940743" y="1997869"/>
                </a:moveTo>
                <a:cubicBezTo>
                  <a:pt x="5940743" y="1981991"/>
                  <a:pt x="5947096" y="1978819"/>
                  <a:pt x="5978843" y="1978819"/>
                </a:cubicBezTo>
                <a:cubicBezTo>
                  <a:pt x="6010599" y="1978819"/>
                  <a:pt x="6016943" y="1981991"/>
                  <a:pt x="6016943" y="1997869"/>
                </a:cubicBezTo>
                <a:cubicBezTo>
                  <a:pt x="6016943" y="2013747"/>
                  <a:pt x="6010599" y="2016919"/>
                  <a:pt x="5978843" y="2016919"/>
                </a:cubicBezTo>
                <a:cubicBezTo>
                  <a:pt x="5947096" y="2016919"/>
                  <a:pt x="5940743" y="2013747"/>
                  <a:pt x="5940743" y="1997869"/>
                </a:cubicBezTo>
                <a:close/>
                <a:moveTo>
                  <a:pt x="8214046" y="2010566"/>
                </a:moveTo>
                <a:cubicBezTo>
                  <a:pt x="8210550" y="2007079"/>
                  <a:pt x="8207693" y="1996364"/>
                  <a:pt x="8207693" y="1986753"/>
                </a:cubicBezTo>
                <a:cubicBezTo>
                  <a:pt x="8207693" y="1975018"/>
                  <a:pt x="8200673" y="1969275"/>
                  <a:pt x="8186262" y="1969237"/>
                </a:cubicBezTo>
                <a:cubicBezTo>
                  <a:pt x="8166469" y="1969180"/>
                  <a:pt x="8131493" y="1926146"/>
                  <a:pt x="8131493" y="1901847"/>
                </a:cubicBezTo>
                <a:cubicBezTo>
                  <a:pt x="8131493" y="1886131"/>
                  <a:pt x="8168202" y="1892656"/>
                  <a:pt x="8180956" y="1910629"/>
                </a:cubicBezTo>
                <a:cubicBezTo>
                  <a:pt x="8187805" y="1920278"/>
                  <a:pt x="8203387" y="1933470"/>
                  <a:pt x="8215580" y="1939938"/>
                </a:cubicBezTo>
                <a:cubicBezTo>
                  <a:pt x="8228676" y="1946891"/>
                  <a:pt x="8235620" y="1957254"/>
                  <a:pt x="8232544" y="1965265"/>
                </a:cubicBezTo>
                <a:cubicBezTo>
                  <a:pt x="8229686" y="1972723"/>
                  <a:pt x="8231495" y="1978819"/>
                  <a:pt x="8236572" y="1978819"/>
                </a:cubicBezTo>
                <a:cubicBezTo>
                  <a:pt x="8241640" y="1978819"/>
                  <a:pt x="8245793" y="1987391"/>
                  <a:pt x="8245793" y="1997869"/>
                </a:cubicBezTo>
                <a:cubicBezTo>
                  <a:pt x="8245793" y="2016224"/>
                  <a:pt x="8227152" y="2023682"/>
                  <a:pt x="8214046" y="2010566"/>
                </a:cubicBezTo>
                <a:close/>
                <a:moveTo>
                  <a:pt x="5688950" y="1998869"/>
                </a:moveTo>
                <a:cubicBezTo>
                  <a:pt x="5686054" y="1994173"/>
                  <a:pt x="5690083" y="1987887"/>
                  <a:pt x="5697912" y="1984877"/>
                </a:cubicBezTo>
                <a:cubicBezTo>
                  <a:pt x="5706561" y="1981562"/>
                  <a:pt x="5712143" y="1984905"/>
                  <a:pt x="5712143" y="1993402"/>
                </a:cubicBezTo>
                <a:cubicBezTo>
                  <a:pt x="5712143" y="2008813"/>
                  <a:pt x="5697265" y="2012318"/>
                  <a:pt x="5688950" y="1998869"/>
                </a:cubicBezTo>
                <a:close/>
                <a:moveTo>
                  <a:pt x="5547208" y="1934528"/>
                </a:moveTo>
                <a:cubicBezTo>
                  <a:pt x="5537845" y="1925165"/>
                  <a:pt x="5539178" y="1885626"/>
                  <a:pt x="5549065" y="1879521"/>
                </a:cubicBezTo>
                <a:cubicBezTo>
                  <a:pt x="5559685" y="1872958"/>
                  <a:pt x="5616893" y="1901057"/>
                  <a:pt x="5616893" y="1912839"/>
                </a:cubicBezTo>
                <a:cubicBezTo>
                  <a:pt x="5616893" y="1917697"/>
                  <a:pt x="5607034" y="1921669"/>
                  <a:pt x="5594985" y="1921669"/>
                </a:cubicBezTo>
                <a:cubicBezTo>
                  <a:pt x="5582936" y="1921669"/>
                  <a:pt x="5568725" y="1926031"/>
                  <a:pt x="5563400" y="1931356"/>
                </a:cubicBezTo>
                <a:cubicBezTo>
                  <a:pt x="5558066" y="1936680"/>
                  <a:pt x="5550779" y="1938109"/>
                  <a:pt x="5547208" y="1934528"/>
                </a:cubicBezTo>
                <a:close/>
                <a:moveTo>
                  <a:pt x="6921818" y="1840706"/>
                </a:moveTo>
                <a:cubicBezTo>
                  <a:pt x="6921818" y="1823247"/>
                  <a:pt x="6926904" y="1816894"/>
                  <a:pt x="6940868" y="1816894"/>
                </a:cubicBezTo>
                <a:cubicBezTo>
                  <a:pt x="6954841" y="1816894"/>
                  <a:pt x="6959918" y="1823247"/>
                  <a:pt x="6959918" y="1840706"/>
                </a:cubicBezTo>
                <a:cubicBezTo>
                  <a:pt x="6959918" y="1858166"/>
                  <a:pt x="6954841" y="1864519"/>
                  <a:pt x="6940868" y="1864519"/>
                </a:cubicBezTo>
                <a:cubicBezTo>
                  <a:pt x="6926904" y="1864519"/>
                  <a:pt x="6921818" y="1858166"/>
                  <a:pt x="6921818" y="1840706"/>
                </a:cubicBezTo>
                <a:close/>
                <a:moveTo>
                  <a:pt x="9157811" y="1838535"/>
                </a:moveTo>
                <a:cubicBezTo>
                  <a:pt x="9127264" y="1835334"/>
                  <a:pt x="9122093" y="1831410"/>
                  <a:pt x="9122093" y="1811445"/>
                </a:cubicBezTo>
                <a:cubicBezTo>
                  <a:pt x="9122093" y="1789367"/>
                  <a:pt x="9124302" y="1788424"/>
                  <a:pt x="9162574" y="1794186"/>
                </a:cubicBezTo>
                <a:cubicBezTo>
                  <a:pt x="9184843" y="1797539"/>
                  <a:pt x="9207132" y="1804016"/>
                  <a:pt x="9212104" y="1808588"/>
                </a:cubicBezTo>
                <a:cubicBezTo>
                  <a:pt x="9217085" y="1813160"/>
                  <a:pt x="9243869" y="1816894"/>
                  <a:pt x="9271635" y="1816894"/>
                </a:cubicBezTo>
                <a:cubicBezTo>
                  <a:pt x="9310164" y="1816894"/>
                  <a:pt x="9322118" y="1820275"/>
                  <a:pt x="9322118" y="1831181"/>
                </a:cubicBezTo>
                <a:cubicBezTo>
                  <a:pt x="9322118" y="1842630"/>
                  <a:pt x="9309335" y="1845154"/>
                  <a:pt x="9257824" y="1843869"/>
                </a:cubicBezTo>
                <a:cubicBezTo>
                  <a:pt x="9222467" y="1842983"/>
                  <a:pt x="9177461" y="1840582"/>
                  <a:pt x="9157811" y="1838535"/>
                </a:cubicBezTo>
                <a:close/>
                <a:moveTo>
                  <a:pt x="6521768" y="1821028"/>
                </a:moveTo>
                <a:cubicBezTo>
                  <a:pt x="6521768" y="1778222"/>
                  <a:pt x="6571831" y="1749238"/>
                  <a:pt x="6585271" y="1784261"/>
                </a:cubicBezTo>
                <a:cubicBezTo>
                  <a:pt x="6589234" y="1794586"/>
                  <a:pt x="6598053" y="1797501"/>
                  <a:pt x="6613551" y="1793605"/>
                </a:cubicBezTo>
                <a:cubicBezTo>
                  <a:pt x="6628705" y="1789805"/>
                  <a:pt x="6636068" y="1792062"/>
                  <a:pt x="6636068" y="1800520"/>
                </a:cubicBezTo>
                <a:cubicBezTo>
                  <a:pt x="6636068" y="1824142"/>
                  <a:pt x="6613218" y="1835944"/>
                  <a:pt x="6567488" y="1835944"/>
                </a:cubicBezTo>
                <a:cubicBezTo>
                  <a:pt x="6532350" y="1835944"/>
                  <a:pt x="6521768" y="1832496"/>
                  <a:pt x="6521768" y="1821028"/>
                </a:cubicBezTo>
                <a:close/>
                <a:moveTo>
                  <a:pt x="6625752" y="1813484"/>
                </a:moveTo>
                <a:cubicBezTo>
                  <a:pt x="6623571" y="1811598"/>
                  <a:pt x="6604635" y="1807436"/>
                  <a:pt x="6583680" y="1804226"/>
                </a:cubicBezTo>
                <a:cubicBezTo>
                  <a:pt x="6557734" y="1800244"/>
                  <a:pt x="6550143" y="1801292"/>
                  <a:pt x="6559868" y="1807493"/>
                </a:cubicBezTo>
                <a:cubicBezTo>
                  <a:pt x="6572889" y="1815789"/>
                  <a:pt x="6635001" y="1821437"/>
                  <a:pt x="6625752" y="1813484"/>
                </a:cubicBezTo>
                <a:close/>
                <a:moveTo>
                  <a:pt x="6702743" y="1816894"/>
                </a:moveTo>
                <a:cubicBezTo>
                  <a:pt x="6702743" y="1799377"/>
                  <a:pt x="6707486" y="1797091"/>
                  <a:pt x="6738462" y="1799654"/>
                </a:cubicBezTo>
                <a:cubicBezTo>
                  <a:pt x="6762550" y="1801644"/>
                  <a:pt x="6774180" y="1807264"/>
                  <a:pt x="6774180" y="1816894"/>
                </a:cubicBezTo>
                <a:cubicBezTo>
                  <a:pt x="6774180" y="1826533"/>
                  <a:pt x="6762550" y="1832143"/>
                  <a:pt x="6738462" y="1834134"/>
                </a:cubicBezTo>
                <a:cubicBezTo>
                  <a:pt x="6707486" y="1836706"/>
                  <a:pt x="6702743" y="1834410"/>
                  <a:pt x="6702743" y="1816894"/>
                </a:cubicBezTo>
                <a:close/>
                <a:moveTo>
                  <a:pt x="9527572" y="1827495"/>
                </a:moveTo>
                <a:cubicBezTo>
                  <a:pt x="9521095" y="1817008"/>
                  <a:pt x="9545384" y="1795663"/>
                  <a:pt x="9553956" y="1804273"/>
                </a:cubicBezTo>
                <a:cubicBezTo>
                  <a:pt x="9557385" y="1807721"/>
                  <a:pt x="9560243" y="1816256"/>
                  <a:pt x="9560243" y="1823247"/>
                </a:cubicBezTo>
                <a:cubicBezTo>
                  <a:pt x="9560243" y="1837430"/>
                  <a:pt x="9535668" y="1840630"/>
                  <a:pt x="9527572" y="1827495"/>
                </a:cubicBezTo>
                <a:close/>
                <a:moveTo>
                  <a:pt x="6283643" y="1802606"/>
                </a:moveTo>
                <a:cubicBezTo>
                  <a:pt x="6283643" y="1793720"/>
                  <a:pt x="6292644" y="1788319"/>
                  <a:pt x="6307455" y="1788319"/>
                </a:cubicBezTo>
                <a:cubicBezTo>
                  <a:pt x="6322276" y="1788319"/>
                  <a:pt x="6331268" y="1793720"/>
                  <a:pt x="6331268" y="1802606"/>
                </a:cubicBezTo>
                <a:cubicBezTo>
                  <a:pt x="6331268" y="1811493"/>
                  <a:pt x="6322276" y="1816894"/>
                  <a:pt x="6307455" y="1816894"/>
                </a:cubicBezTo>
                <a:cubicBezTo>
                  <a:pt x="6292644" y="1816894"/>
                  <a:pt x="6283643" y="1811493"/>
                  <a:pt x="6283643" y="1802606"/>
                </a:cubicBezTo>
                <a:close/>
                <a:moveTo>
                  <a:pt x="8026718" y="1802606"/>
                </a:moveTo>
                <a:cubicBezTo>
                  <a:pt x="8026718" y="1794748"/>
                  <a:pt x="8033147" y="1788319"/>
                  <a:pt x="8041005" y="1788319"/>
                </a:cubicBezTo>
                <a:cubicBezTo>
                  <a:pt x="8048864" y="1788319"/>
                  <a:pt x="8055293" y="1794748"/>
                  <a:pt x="8055293" y="1802606"/>
                </a:cubicBezTo>
                <a:cubicBezTo>
                  <a:pt x="8055293" y="1810464"/>
                  <a:pt x="8048864" y="1816894"/>
                  <a:pt x="8041005" y="1816894"/>
                </a:cubicBezTo>
                <a:cubicBezTo>
                  <a:pt x="8033147" y="1816894"/>
                  <a:pt x="8026718" y="1810464"/>
                  <a:pt x="8026718" y="1802606"/>
                </a:cubicBezTo>
                <a:close/>
                <a:moveTo>
                  <a:pt x="6674168" y="1797282"/>
                </a:moveTo>
                <a:cubicBezTo>
                  <a:pt x="6674168" y="1791738"/>
                  <a:pt x="6678454" y="1789843"/>
                  <a:pt x="6683693" y="1793081"/>
                </a:cubicBezTo>
                <a:cubicBezTo>
                  <a:pt x="6688931" y="1796320"/>
                  <a:pt x="6693218" y="1800854"/>
                  <a:pt x="6693218" y="1803168"/>
                </a:cubicBezTo>
                <a:cubicBezTo>
                  <a:pt x="6693218" y="1805483"/>
                  <a:pt x="6688931" y="1807369"/>
                  <a:pt x="6683693" y="1807369"/>
                </a:cubicBezTo>
                <a:cubicBezTo>
                  <a:pt x="6678454" y="1807369"/>
                  <a:pt x="6674168" y="1802825"/>
                  <a:pt x="6674168" y="1797282"/>
                </a:cubicBezTo>
                <a:close/>
                <a:moveTo>
                  <a:pt x="9050655" y="1797844"/>
                </a:moveTo>
                <a:cubicBezTo>
                  <a:pt x="9042682" y="1784947"/>
                  <a:pt x="9053446" y="1769269"/>
                  <a:pt x="9070267" y="1769269"/>
                </a:cubicBezTo>
                <a:cubicBezTo>
                  <a:pt x="9077820" y="1769269"/>
                  <a:pt x="9083993" y="1777841"/>
                  <a:pt x="9083993" y="1788319"/>
                </a:cubicBezTo>
                <a:cubicBezTo>
                  <a:pt x="9083993" y="1808036"/>
                  <a:pt x="9061018" y="1814608"/>
                  <a:pt x="9050655" y="1797844"/>
                </a:cubicBezTo>
                <a:close/>
                <a:moveTo>
                  <a:pt x="8706602" y="1692869"/>
                </a:moveTo>
                <a:cubicBezTo>
                  <a:pt x="8701259" y="1687525"/>
                  <a:pt x="8668112" y="1680458"/>
                  <a:pt x="8632955" y="1677172"/>
                </a:cubicBezTo>
                <a:cubicBezTo>
                  <a:pt x="8597798" y="1673895"/>
                  <a:pt x="8566775" y="1667551"/>
                  <a:pt x="8564013" y="1663084"/>
                </a:cubicBezTo>
                <a:cubicBezTo>
                  <a:pt x="8561251" y="1658626"/>
                  <a:pt x="8546392" y="1654969"/>
                  <a:pt x="8530980" y="1654969"/>
                </a:cubicBezTo>
                <a:cubicBezTo>
                  <a:pt x="8511711" y="1654969"/>
                  <a:pt x="8502968" y="1650235"/>
                  <a:pt x="8502968" y="1639805"/>
                </a:cubicBezTo>
                <a:cubicBezTo>
                  <a:pt x="8502968" y="1626756"/>
                  <a:pt x="8513769" y="1625384"/>
                  <a:pt x="8580768" y="1629928"/>
                </a:cubicBezTo>
                <a:cubicBezTo>
                  <a:pt x="8623554" y="1632823"/>
                  <a:pt x="8661588" y="1640100"/>
                  <a:pt x="8665293" y="1646082"/>
                </a:cubicBezTo>
                <a:cubicBezTo>
                  <a:pt x="8668988" y="1652073"/>
                  <a:pt x="8700421" y="1659246"/>
                  <a:pt x="8735130" y="1662036"/>
                </a:cubicBezTo>
                <a:cubicBezTo>
                  <a:pt x="8788537" y="1666323"/>
                  <a:pt x="8798243" y="1669828"/>
                  <a:pt x="8798243" y="1684849"/>
                </a:cubicBezTo>
                <a:cubicBezTo>
                  <a:pt x="8798243" y="1699412"/>
                  <a:pt x="8790889" y="1702594"/>
                  <a:pt x="8757285" y="1702594"/>
                </a:cubicBezTo>
                <a:cubicBezTo>
                  <a:pt x="8734758" y="1702594"/>
                  <a:pt x="8711955" y="1698222"/>
                  <a:pt x="8706602" y="1692869"/>
                </a:cubicBezTo>
                <a:close/>
                <a:moveTo>
                  <a:pt x="8331518" y="1613125"/>
                </a:moveTo>
                <a:cubicBezTo>
                  <a:pt x="8331518" y="1598762"/>
                  <a:pt x="8354654" y="1586027"/>
                  <a:pt x="8363922" y="1595304"/>
                </a:cubicBezTo>
                <a:cubicBezTo>
                  <a:pt x="8376466" y="1607839"/>
                  <a:pt x="8368503" y="1626394"/>
                  <a:pt x="8350568" y="1626394"/>
                </a:cubicBezTo>
                <a:cubicBezTo>
                  <a:pt x="8340090" y="1626394"/>
                  <a:pt x="8331518" y="1620422"/>
                  <a:pt x="8331518" y="1613125"/>
                </a:cubicBezTo>
                <a:close/>
                <a:moveTo>
                  <a:pt x="8236268" y="1593056"/>
                </a:moveTo>
                <a:cubicBezTo>
                  <a:pt x="8236268" y="1582474"/>
                  <a:pt x="8247383" y="1578769"/>
                  <a:pt x="8279130" y="1578769"/>
                </a:cubicBezTo>
                <a:cubicBezTo>
                  <a:pt x="8310887" y="1578769"/>
                  <a:pt x="8321993" y="1582474"/>
                  <a:pt x="8321993" y="1593056"/>
                </a:cubicBezTo>
                <a:cubicBezTo>
                  <a:pt x="8321993" y="1603639"/>
                  <a:pt x="8310887" y="1607344"/>
                  <a:pt x="8279130" y="1607344"/>
                </a:cubicBezTo>
                <a:cubicBezTo>
                  <a:pt x="8247383" y="1607344"/>
                  <a:pt x="8236268" y="1603639"/>
                  <a:pt x="8236268" y="1593056"/>
                </a:cubicBezTo>
                <a:close/>
                <a:moveTo>
                  <a:pt x="12673" y="1443038"/>
                </a:moveTo>
                <a:cubicBezTo>
                  <a:pt x="4307" y="1411824"/>
                  <a:pt x="5399" y="1397794"/>
                  <a:pt x="16194" y="1397794"/>
                </a:cubicBezTo>
                <a:cubicBezTo>
                  <a:pt x="21433" y="1397794"/>
                  <a:pt x="25719" y="1404223"/>
                  <a:pt x="25719" y="1412081"/>
                </a:cubicBezTo>
                <a:cubicBezTo>
                  <a:pt x="25719" y="1419939"/>
                  <a:pt x="30006" y="1426369"/>
                  <a:pt x="35245" y="1426369"/>
                </a:cubicBezTo>
                <a:cubicBezTo>
                  <a:pt x="40483" y="1426369"/>
                  <a:pt x="44770" y="1434941"/>
                  <a:pt x="44770" y="1445419"/>
                </a:cubicBezTo>
                <a:cubicBezTo>
                  <a:pt x="44770" y="1471432"/>
                  <a:pt x="19786" y="1469584"/>
                  <a:pt x="12673" y="1443038"/>
                </a:cubicBezTo>
                <a:close/>
                <a:moveTo>
                  <a:pt x="968693" y="669131"/>
                </a:moveTo>
                <a:cubicBezTo>
                  <a:pt x="968693" y="660242"/>
                  <a:pt x="977694" y="654844"/>
                  <a:pt x="992505" y="654844"/>
                </a:cubicBezTo>
                <a:cubicBezTo>
                  <a:pt x="1007326" y="654844"/>
                  <a:pt x="1016318" y="660242"/>
                  <a:pt x="1016318" y="669131"/>
                </a:cubicBezTo>
                <a:cubicBezTo>
                  <a:pt x="1016318" y="678021"/>
                  <a:pt x="1007326" y="683419"/>
                  <a:pt x="992505" y="683419"/>
                </a:cubicBezTo>
                <a:cubicBezTo>
                  <a:pt x="977694" y="683419"/>
                  <a:pt x="968693" y="678021"/>
                  <a:pt x="968693" y="669131"/>
                </a:cubicBezTo>
                <a:close/>
                <a:moveTo>
                  <a:pt x="1061028" y="648753"/>
                </a:moveTo>
                <a:cubicBezTo>
                  <a:pt x="1053417" y="641143"/>
                  <a:pt x="1062019" y="626269"/>
                  <a:pt x="1074030" y="626269"/>
                </a:cubicBezTo>
                <a:cubicBezTo>
                  <a:pt x="1078963" y="626269"/>
                  <a:pt x="1082993" y="632698"/>
                  <a:pt x="1082993" y="640556"/>
                </a:cubicBezTo>
                <a:cubicBezTo>
                  <a:pt x="1082993" y="655286"/>
                  <a:pt x="1071753" y="659480"/>
                  <a:pt x="1061028" y="648753"/>
                </a:cubicBezTo>
                <a:close/>
                <a:moveTo>
                  <a:pt x="2549843" y="221456"/>
                </a:moveTo>
                <a:cubicBezTo>
                  <a:pt x="2549843" y="212725"/>
                  <a:pt x="2554453" y="207117"/>
                  <a:pt x="2560082" y="208995"/>
                </a:cubicBezTo>
                <a:cubicBezTo>
                  <a:pt x="2565711" y="210872"/>
                  <a:pt x="2570321" y="216479"/>
                  <a:pt x="2570321" y="221456"/>
                </a:cubicBezTo>
                <a:cubicBezTo>
                  <a:pt x="2570321" y="226433"/>
                  <a:pt x="2565711" y="232040"/>
                  <a:pt x="2560082" y="233918"/>
                </a:cubicBezTo>
                <a:cubicBezTo>
                  <a:pt x="2554453" y="235795"/>
                  <a:pt x="2549843" y="230188"/>
                  <a:pt x="2549843" y="221456"/>
                </a:cubicBezTo>
                <a:close/>
                <a:moveTo>
                  <a:pt x="4007168" y="221456"/>
                </a:moveTo>
                <a:cubicBezTo>
                  <a:pt x="4007168" y="213598"/>
                  <a:pt x="4013597" y="207169"/>
                  <a:pt x="4021455" y="207169"/>
                </a:cubicBezTo>
                <a:cubicBezTo>
                  <a:pt x="4029313" y="207169"/>
                  <a:pt x="4035743" y="213598"/>
                  <a:pt x="4035743" y="221456"/>
                </a:cubicBezTo>
                <a:cubicBezTo>
                  <a:pt x="4035743" y="229314"/>
                  <a:pt x="4029313" y="235744"/>
                  <a:pt x="4021455" y="235744"/>
                </a:cubicBezTo>
                <a:cubicBezTo>
                  <a:pt x="4013597" y="235744"/>
                  <a:pt x="4007168" y="229314"/>
                  <a:pt x="4007168" y="221456"/>
                </a:cubicBezTo>
                <a:close/>
                <a:moveTo>
                  <a:pt x="3664268" y="209074"/>
                </a:moveTo>
                <a:cubicBezTo>
                  <a:pt x="3664268" y="199644"/>
                  <a:pt x="3669411" y="186785"/>
                  <a:pt x="3675698" y="180499"/>
                </a:cubicBezTo>
                <a:cubicBezTo>
                  <a:pt x="3684594" y="171609"/>
                  <a:pt x="3684594" y="169069"/>
                  <a:pt x="3675698" y="169069"/>
                </a:cubicBezTo>
                <a:cubicBezTo>
                  <a:pt x="3669411" y="169069"/>
                  <a:pt x="3664268" y="160496"/>
                  <a:pt x="3664268" y="150019"/>
                </a:cubicBezTo>
                <a:cubicBezTo>
                  <a:pt x="3664268" y="135202"/>
                  <a:pt x="3670621" y="130969"/>
                  <a:pt x="3692843" y="130969"/>
                </a:cubicBezTo>
                <a:cubicBezTo>
                  <a:pt x="3719265" y="130969"/>
                  <a:pt x="3721418" y="133539"/>
                  <a:pt x="3721418" y="164986"/>
                </a:cubicBezTo>
                <a:cubicBezTo>
                  <a:pt x="3721418" y="201007"/>
                  <a:pt x="3704054" y="226219"/>
                  <a:pt x="3679241" y="226219"/>
                </a:cubicBezTo>
                <a:cubicBezTo>
                  <a:pt x="3671002" y="226219"/>
                  <a:pt x="3664268" y="218504"/>
                  <a:pt x="3664268" y="209074"/>
                </a:cubicBezTo>
                <a:close/>
                <a:moveTo>
                  <a:pt x="3365821" y="200818"/>
                </a:moveTo>
                <a:cubicBezTo>
                  <a:pt x="3352867" y="187868"/>
                  <a:pt x="3360153" y="178594"/>
                  <a:pt x="3383280" y="178594"/>
                </a:cubicBezTo>
                <a:cubicBezTo>
                  <a:pt x="3398101" y="178594"/>
                  <a:pt x="3407093" y="183992"/>
                  <a:pt x="3407093" y="192881"/>
                </a:cubicBezTo>
                <a:cubicBezTo>
                  <a:pt x="3407093" y="207168"/>
                  <a:pt x="3377803" y="212801"/>
                  <a:pt x="3365821" y="200818"/>
                </a:cubicBezTo>
                <a:close/>
                <a:moveTo>
                  <a:pt x="3483293" y="192881"/>
                </a:moveTo>
                <a:cubicBezTo>
                  <a:pt x="3483293" y="185023"/>
                  <a:pt x="3489722" y="178594"/>
                  <a:pt x="3497580" y="178594"/>
                </a:cubicBezTo>
                <a:cubicBezTo>
                  <a:pt x="3505438" y="178594"/>
                  <a:pt x="3511868" y="174308"/>
                  <a:pt x="3511868" y="169069"/>
                </a:cubicBezTo>
                <a:cubicBezTo>
                  <a:pt x="3511868" y="163830"/>
                  <a:pt x="3518297" y="159544"/>
                  <a:pt x="3526155" y="159544"/>
                </a:cubicBezTo>
                <a:cubicBezTo>
                  <a:pt x="3549072" y="159544"/>
                  <a:pt x="3543033" y="194729"/>
                  <a:pt x="3519011" y="201165"/>
                </a:cubicBezTo>
                <a:cubicBezTo>
                  <a:pt x="3487493" y="209612"/>
                  <a:pt x="3483293" y="208638"/>
                  <a:pt x="3483293" y="192881"/>
                </a:cubicBezTo>
                <a:close/>
                <a:moveTo>
                  <a:pt x="3559493" y="164306"/>
                </a:moveTo>
                <a:cubicBezTo>
                  <a:pt x="3559493" y="156448"/>
                  <a:pt x="3565922" y="150019"/>
                  <a:pt x="3573780" y="150019"/>
                </a:cubicBezTo>
                <a:cubicBezTo>
                  <a:pt x="3581638" y="150019"/>
                  <a:pt x="3588068" y="156448"/>
                  <a:pt x="3588068" y="164306"/>
                </a:cubicBezTo>
                <a:cubicBezTo>
                  <a:pt x="3588068" y="172164"/>
                  <a:pt x="3581638" y="178594"/>
                  <a:pt x="3573780" y="178594"/>
                </a:cubicBezTo>
                <a:cubicBezTo>
                  <a:pt x="3565922" y="178594"/>
                  <a:pt x="3559493" y="172164"/>
                  <a:pt x="3559493" y="164306"/>
                </a:cubicBezTo>
                <a:close/>
                <a:moveTo>
                  <a:pt x="3829031" y="163054"/>
                </a:moveTo>
                <a:cubicBezTo>
                  <a:pt x="3839890" y="152200"/>
                  <a:pt x="3816420" y="121444"/>
                  <a:pt x="3797284" y="121444"/>
                </a:cubicBezTo>
                <a:cubicBezTo>
                  <a:pt x="3748650" y="121444"/>
                  <a:pt x="3794027" y="70648"/>
                  <a:pt x="3863216" y="47634"/>
                </a:cubicBezTo>
                <a:cubicBezTo>
                  <a:pt x="3887381" y="39596"/>
                  <a:pt x="3912327" y="28971"/>
                  <a:pt x="3918642" y="24024"/>
                </a:cubicBezTo>
                <a:cubicBezTo>
                  <a:pt x="3924967" y="19077"/>
                  <a:pt x="3934606" y="17794"/>
                  <a:pt x="3940074" y="21173"/>
                </a:cubicBezTo>
                <a:cubicBezTo>
                  <a:pt x="3945541" y="24553"/>
                  <a:pt x="3950018" y="22779"/>
                  <a:pt x="3950018" y="17231"/>
                </a:cubicBezTo>
                <a:cubicBezTo>
                  <a:pt x="3950018" y="11626"/>
                  <a:pt x="3969068" y="7144"/>
                  <a:pt x="3992880" y="7144"/>
                </a:cubicBezTo>
                <a:cubicBezTo>
                  <a:pt x="4016454" y="7144"/>
                  <a:pt x="4035743" y="11430"/>
                  <a:pt x="4035743" y="16669"/>
                </a:cubicBezTo>
                <a:cubicBezTo>
                  <a:pt x="4035743" y="21908"/>
                  <a:pt x="4052678" y="26194"/>
                  <a:pt x="4073376" y="26194"/>
                </a:cubicBezTo>
                <a:cubicBezTo>
                  <a:pt x="4099303" y="26194"/>
                  <a:pt x="4113895" y="31375"/>
                  <a:pt x="4120324" y="42863"/>
                </a:cubicBezTo>
                <a:cubicBezTo>
                  <a:pt x="4130821" y="61617"/>
                  <a:pt x="4139660" y="62050"/>
                  <a:pt x="4150595" y="44346"/>
                </a:cubicBezTo>
                <a:cubicBezTo>
                  <a:pt x="4161215" y="27172"/>
                  <a:pt x="4188381" y="25248"/>
                  <a:pt x="4194515" y="41238"/>
                </a:cubicBezTo>
                <a:cubicBezTo>
                  <a:pt x="4197373" y="48680"/>
                  <a:pt x="4205678" y="54769"/>
                  <a:pt x="4212974" y="54769"/>
                </a:cubicBezTo>
                <a:cubicBezTo>
                  <a:pt x="4220271" y="54769"/>
                  <a:pt x="4226243" y="62841"/>
                  <a:pt x="4226243" y="72708"/>
                </a:cubicBezTo>
                <a:cubicBezTo>
                  <a:pt x="4226243" y="93833"/>
                  <a:pt x="4201659" y="102081"/>
                  <a:pt x="4138136" y="102264"/>
                </a:cubicBezTo>
                <a:cubicBezTo>
                  <a:pt x="4113257" y="102340"/>
                  <a:pt x="4092893" y="106080"/>
                  <a:pt x="4092893" y="110586"/>
                </a:cubicBezTo>
                <a:cubicBezTo>
                  <a:pt x="4092893" y="123437"/>
                  <a:pt x="3985022" y="131846"/>
                  <a:pt x="3977449" y="119585"/>
                </a:cubicBezTo>
                <a:cubicBezTo>
                  <a:pt x="3967306" y="103173"/>
                  <a:pt x="3940493" y="118675"/>
                  <a:pt x="3940493" y="140952"/>
                </a:cubicBezTo>
                <a:cubicBezTo>
                  <a:pt x="3940493" y="158189"/>
                  <a:pt x="3936549" y="160191"/>
                  <a:pt x="3912823" y="154980"/>
                </a:cubicBezTo>
                <a:cubicBezTo>
                  <a:pt x="3896954" y="151494"/>
                  <a:pt x="3882504" y="153202"/>
                  <a:pt x="3878923" y="158987"/>
                </a:cubicBezTo>
                <a:cubicBezTo>
                  <a:pt x="3875504" y="164531"/>
                  <a:pt x="3861521" y="169069"/>
                  <a:pt x="3847862" y="169069"/>
                </a:cubicBezTo>
                <a:cubicBezTo>
                  <a:pt x="3834194" y="169069"/>
                  <a:pt x="3825726" y="166362"/>
                  <a:pt x="3829031" y="163054"/>
                </a:cubicBezTo>
                <a:close/>
                <a:moveTo>
                  <a:pt x="4143080" y="67571"/>
                </a:moveTo>
                <a:cubicBezTo>
                  <a:pt x="4136631" y="64962"/>
                  <a:pt x="4123773" y="64803"/>
                  <a:pt x="4114505" y="67218"/>
                </a:cubicBezTo>
                <a:cubicBezTo>
                  <a:pt x="4105237" y="69633"/>
                  <a:pt x="4110514" y="71767"/>
                  <a:pt x="4126230" y="71961"/>
                </a:cubicBezTo>
                <a:cubicBezTo>
                  <a:pt x="4141946" y="72156"/>
                  <a:pt x="4149528" y="70180"/>
                  <a:pt x="4143080" y="67570"/>
                </a:cubicBezTo>
                <a:close/>
                <a:moveTo>
                  <a:pt x="4359593" y="59531"/>
                </a:moveTo>
                <a:cubicBezTo>
                  <a:pt x="4359593" y="51673"/>
                  <a:pt x="4366022" y="45244"/>
                  <a:pt x="4373880" y="45244"/>
                </a:cubicBezTo>
                <a:cubicBezTo>
                  <a:pt x="4381738" y="45244"/>
                  <a:pt x="4388168" y="51673"/>
                  <a:pt x="4388168" y="59531"/>
                </a:cubicBezTo>
                <a:cubicBezTo>
                  <a:pt x="4388168" y="67389"/>
                  <a:pt x="4381738" y="73819"/>
                  <a:pt x="4373880" y="73819"/>
                </a:cubicBezTo>
                <a:cubicBezTo>
                  <a:pt x="4366022" y="73819"/>
                  <a:pt x="4359593" y="67389"/>
                  <a:pt x="4359593" y="59531"/>
                </a:cubicBezTo>
                <a:close/>
              </a:path>
            </a:pathLst>
          </a:custGeom>
          <a:solidFill>
            <a:schemeClr val="bg1"/>
          </a:solidFill>
          <a:ln w="8025" cap="flat">
            <a:noFill/>
            <a:prstDash val="solid"/>
            <a:miter/>
          </a:ln>
          <a:effectLst>
            <a:outerShdw blurRad="50800" dist="279400" dir="10800000" algn="ctr" rotWithShape="0">
              <a:srgbClr val="000000">
                <a:alpha val="54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776369" y="-1299778"/>
            <a:ext cx="1599737" cy="295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0" t="88752" r="58173" b="4926"/>
          <a:stretch>
            <a:fillRect/>
          </a:stretch>
        </p:blipFill>
        <p:spPr>
          <a:xfrm>
            <a:off x="5971358" y="285023"/>
            <a:ext cx="5532120" cy="912901"/>
          </a:xfrm>
          <a:custGeom>
            <a:avLst/>
            <a:gdLst/>
            <a:ahLst/>
            <a:cxnLst/>
            <a:rect l="l" t="t" r="r" b="b"/>
            <a:pathLst>
              <a:path w="2264531" h="373689">
                <a:moveTo>
                  <a:pt x="1318840" y="84548"/>
                </a:moveTo>
                <a:cubicBezTo>
                  <a:pt x="1296327" y="84548"/>
                  <a:pt x="1278250" y="92518"/>
                  <a:pt x="1264611" y="108458"/>
                </a:cubicBezTo>
                <a:cubicBezTo>
                  <a:pt x="1250971" y="124398"/>
                  <a:pt x="1244151" y="150774"/>
                  <a:pt x="1244151" y="187584"/>
                </a:cubicBezTo>
                <a:cubicBezTo>
                  <a:pt x="1244151" y="224065"/>
                  <a:pt x="1250930" y="250276"/>
                  <a:pt x="1264487" y="266216"/>
                </a:cubicBezTo>
                <a:cubicBezTo>
                  <a:pt x="1278045" y="282156"/>
                  <a:pt x="1296491" y="290126"/>
                  <a:pt x="1319826" y="290126"/>
                </a:cubicBezTo>
                <a:cubicBezTo>
                  <a:pt x="1343818" y="290126"/>
                  <a:pt x="1362388" y="282321"/>
                  <a:pt x="1375534" y="266709"/>
                </a:cubicBezTo>
                <a:cubicBezTo>
                  <a:pt x="1388680" y="251098"/>
                  <a:pt x="1395254" y="223079"/>
                  <a:pt x="1395254" y="182654"/>
                </a:cubicBezTo>
                <a:cubicBezTo>
                  <a:pt x="1395254" y="148637"/>
                  <a:pt x="1388393" y="123782"/>
                  <a:pt x="1374671" y="108089"/>
                </a:cubicBezTo>
                <a:cubicBezTo>
                  <a:pt x="1360950" y="92395"/>
                  <a:pt x="1342339" y="84548"/>
                  <a:pt x="1318840" y="84548"/>
                </a:cubicBezTo>
                <a:close/>
                <a:moveTo>
                  <a:pt x="575890" y="84548"/>
                </a:moveTo>
                <a:cubicBezTo>
                  <a:pt x="553377" y="84548"/>
                  <a:pt x="535300" y="92518"/>
                  <a:pt x="521661" y="108458"/>
                </a:cubicBezTo>
                <a:cubicBezTo>
                  <a:pt x="508021" y="124398"/>
                  <a:pt x="501202" y="150774"/>
                  <a:pt x="501202" y="187584"/>
                </a:cubicBezTo>
                <a:cubicBezTo>
                  <a:pt x="501202" y="224065"/>
                  <a:pt x="507980" y="250276"/>
                  <a:pt x="521538" y="266216"/>
                </a:cubicBezTo>
                <a:cubicBezTo>
                  <a:pt x="535095" y="282156"/>
                  <a:pt x="553541" y="290126"/>
                  <a:pt x="576876" y="290126"/>
                </a:cubicBezTo>
                <a:cubicBezTo>
                  <a:pt x="600868" y="290126"/>
                  <a:pt x="619438" y="282321"/>
                  <a:pt x="632584" y="266709"/>
                </a:cubicBezTo>
                <a:cubicBezTo>
                  <a:pt x="645731" y="251098"/>
                  <a:pt x="652304" y="223079"/>
                  <a:pt x="652304" y="182654"/>
                </a:cubicBezTo>
                <a:cubicBezTo>
                  <a:pt x="652304" y="148637"/>
                  <a:pt x="645443" y="123782"/>
                  <a:pt x="631721" y="108089"/>
                </a:cubicBezTo>
                <a:cubicBezTo>
                  <a:pt x="618000" y="92395"/>
                  <a:pt x="599389" y="84548"/>
                  <a:pt x="575890" y="84548"/>
                </a:cubicBezTo>
                <a:close/>
                <a:moveTo>
                  <a:pt x="1679274" y="79125"/>
                </a:moveTo>
                <a:lnTo>
                  <a:pt x="1679274" y="152581"/>
                </a:lnTo>
                <a:lnTo>
                  <a:pt x="1726355" y="152581"/>
                </a:lnTo>
                <a:cubicBezTo>
                  <a:pt x="1731449" y="152581"/>
                  <a:pt x="1741309" y="150938"/>
                  <a:pt x="1755934" y="147651"/>
                </a:cubicBezTo>
                <a:cubicBezTo>
                  <a:pt x="1763329" y="146172"/>
                  <a:pt x="1769368" y="142393"/>
                  <a:pt x="1774052" y="136312"/>
                </a:cubicBezTo>
                <a:cubicBezTo>
                  <a:pt x="1778735" y="130232"/>
                  <a:pt x="1781077" y="123248"/>
                  <a:pt x="1781077" y="115360"/>
                </a:cubicBezTo>
                <a:cubicBezTo>
                  <a:pt x="1781077" y="103693"/>
                  <a:pt x="1777379" y="94737"/>
                  <a:pt x="1769984" y="88492"/>
                </a:cubicBezTo>
                <a:cubicBezTo>
                  <a:pt x="1762590" y="82248"/>
                  <a:pt x="1748704" y="79125"/>
                  <a:pt x="1728326" y="79125"/>
                </a:cubicBezTo>
                <a:close/>
                <a:moveTo>
                  <a:pt x="1567118" y="6162"/>
                </a:moveTo>
                <a:lnTo>
                  <a:pt x="1753223" y="6162"/>
                </a:lnTo>
                <a:cubicBezTo>
                  <a:pt x="1787732" y="6162"/>
                  <a:pt x="1814107" y="9120"/>
                  <a:pt x="1832348" y="15036"/>
                </a:cubicBezTo>
                <a:cubicBezTo>
                  <a:pt x="1850589" y="20952"/>
                  <a:pt x="1865296" y="31921"/>
                  <a:pt x="1876471" y="47943"/>
                </a:cubicBezTo>
                <a:cubicBezTo>
                  <a:pt x="1887645" y="63966"/>
                  <a:pt x="1893233" y="83480"/>
                  <a:pt x="1893233" y="106486"/>
                </a:cubicBezTo>
                <a:cubicBezTo>
                  <a:pt x="1893233" y="126535"/>
                  <a:pt x="1888958" y="143831"/>
                  <a:pt x="1880407" y="158374"/>
                </a:cubicBezTo>
                <a:cubicBezTo>
                  <a:pt x="1871857" y="172917"/>
                  <a:pt x="1860101" y="184708"/>
                  <a:pt x="1845139" y="193746"/>
                </a:cubicBezTo>
                <a:cubicBezTo>
                  <a:pt x="1835602" y="199498"/>
                  <a:pt x="1822530" y="204263"/>
                  <a:pt x="1805923" y="208043"/>
                </a:cubicBezTo>
                <a:cubicBezTo>
                  <a:pt x="1819223" y="212485"/>
                  <a:pt x="1828912" y="216926"/>
                  <a:pt x="1834990" y="221365"/>
                </a:cubicBezTo>
                <a:cubicBezTo>
                  <a:pt x="1839096" y="224326"/>
                  <a:pt x="1845049" y="230658"/>
                  <a:pt x="1852850" y="240363"/>
                </a:cubicBezTo>
                <a:cubicBezTo>
                  <a:pt x="1860650" y="250067"/>
                  <a:pt x="1865864" y="257552"/>
                  <a:pt x="1868491" y="262815"/>
                </a:cubicBezTo>
                <a:lnTo>
                  <a:pt x="1922566" y="367526"/>
                </a:lnTo>
                <a:lnTo>
                  <a:pt x="1796394" y="367526"/>
                </a:lnTo>
                <a:lnTo>
                  <a:pt x="1736707" y="257096"/>
                </a:lnTo>
                <a:cubicBezTo>
                  <a:pt x="1729148" y="242799"/>
                  <a:pt x="1722411" y="233514"/>
                  <a:pt x="1716495" y="229242"/>
                </a:cubicBezTo>
                <a:cubicBezTo>
                  <a:pt x="1708442" y="223654"/>
                  <a:pt x="1699322" y="220861"/>
                  <a:pt x="1689134" y="220861"/>
                </a:cubicBezTo>
                <a:lnTo>
                  <a:pt x="1679274" y="220861"/>
                </a:lnTo>
                <a:lnTo>
                  <a:pt x="1679274" y="367526"/>
                </a:lnTo>
                <a:lnTo>
                  <a:pt x="1567118" y="367526"/>
                </a:lnTo>
                <a:close/>
                <a:moveTo>
                  <a:pt x="822689" y="6162"/>
                </a:moveTo>
                <a:lnTo>
                  <a:pt x="934352" y="6162"/>
                </a:lnTo>
                <a:lnTo>
                  <a:pt x="934352" y="278541"/>
                </a:lnTo>
                <a:lnTo>
                  <a:pt x="1108625" y="278541"/>
                </a:lnTo>
                <a:lnTo>
                  <a:pt x="1108625" y="367526"/>
                </a:lnTo>
                <a:lnTo>
                  <a:pt x="822689" y="367526"/>
                </a:lnTo>
                <a:close/>
                <a:moveTo>
                  <a:pt x="2103815" y="0"/>
                </a:moveTo>
                <a:cubicBezTo>
                  <a:pt x="2149992" y="0"/>
                  <a:pt x="2185200" y="8586"/>
                  <a:pt x="2209439" y="25759"/>
                </a:cubicBezTo>
                <a:cubicBezTo>
                  <a:pt x="2233678" y="42931"/>
                  <a:pt x="2248098" y="70251"/>
                  <a:pt x="2252699" y="107719"/>
                </a:cubicBezTo>
                <a:lnTo>
                  <a:pt x="2147445" y="113881"/>
                </a:lnTo>
                <a:cubicBezTo>
                  <a:pt x="2144651" y="97612"/>
                  <a:pt x="2138777" y="85781"/>
                  <a:pt x="2129821" y="78386"/>
                </a:cubicBezTo>
                <a:cubicBezTo>
                  <a:pt x="2120864" y="70991"/>
                  <a:pt x="2108499" y="67293"/>
                  <a:pt x="2092723" y="67293"/>
                </a:cubicBezTo>
                <a:cubicBezTo>
                  <a:pt x="2079741" y="67293"/>
                  <a:pt x="2069963" y="70046"/>
                  <a:pt x="2063390" y="75551"/>
                </a:cubicBezTo>
                <a:cubicBezTo>
                  <a:pt x="2056816" y="81056"/>
                  <a:pt x="2053530" y="87753"/>
                  <a:pt x="2053530" y="95641"/>
                </a:cubicBezTo>
                <a:cubicBezTo>
                  <a:pt x="2053530" y="101392"/>
                  <a:pt x="2056241" y="106569"/>
                  <a:pt x="2061664" y="111170"/>
                </a:cubicBezTo>
                <a:cubicBezTo>
                  <a:pt x="2066923" y="115935"/>
                  <a:pt x="2079412" y="120372"/>
                  <a:pt x="2099132" y="124481"/>
                </a:cubicBezTo>
                <a:cubicBezTo>
                  <a:pt x="2147938" y="134998"/>
                  <a:pt x="2182899" y="145638"/>
                  <a:pt x="2204016" y="156402"/>
                </a:cubicBezTo>
                <a:cubicBezTo>
                  <a:pt x="2225132" y="167166"/>
                  <a:pt x="2240497" y="180517"/>
                  <a:pt x="2250111" y="196458"/>
                </a:cubicBezTo>
                <a:cubicBezTo>
                  <a:pt x="2259724" y="212398"/>
                  <a:pt x="2264531" y="230228"/>
                  <a:pt x="2264531" y="249947"/>
                </a:cubicBezTo>
                <a:cubicBezTo>
                  <a:pt x="2264531" y="273118"/>
                  <a:pt x="2258122" y="294481"/>
                  <a:pt x="2245304" y="314036"/>
                </a:cubicBezTo>
                <a:cubicBezTo>
                  <a:pt x="2232486" y="333592"/>
                  <a:pt x="2214574" y="348423"/>
                  <a:pt x="2191568" y="358529"/>
                </a:cubicBezTo>
                <a:cubicBezTo>
                  <a:pt x="2168561" y="368635"/>
                  <a:pt x="2139557" y="373689"/>
                  <a:pt x="2104555" y="373689"/>
                </a:cubicBezTo>
                <a:cubicBezTo>
                  <a:pt x="2043095" y="373689"/>
                  <a:pt x="2000533" y="361857"/>
                  <a:pt x="1976869" y="338193"/>
                </a:cubicBezTo>
                <a:cubicBezTo>
                  <a:pt x="1953206" y="314529"/>
                  <a:pt x="1939813" y="284457"/>
                  <a:pt x="1936691" y="247975"/>
                </a:cubicBezTo>
                <a:lnTo>
                  <a:pt x="2042930" y="241320"/>
                </a:lnTo>
                <a:cubicBezTo>
                  <a:pt x="2045231" y="258575"/>
                  <a:pt x="2049914" y="271721"/>
                  <a:pt x="2056981" y="280759"/>
                </a:cubicBezTo>
                <a:cubicBezTo>
                  <a:pt x="2068484" y="295385"/>
                  <a:pt x="2084917" y="302698"/>
                  <a:pt x="2106280" y="302698"/>
                </a:cubicBezTo>
                <a:cubicBezTo>
                  <a:pt x="2122220" y="302698"/>
                  <a:pt x="2134504" y="298959"/>
                  <a:pt x="2143131" y="291482"/>
                </a:cubicBezTo>
                <a:cubicBezTo>
                  <a:pt x="2151759" y="284005"/>
                  <a:pt x="2156072" y="275337"/>
                  <a:pt x="2156072" y="265477"/>
                </a:cubicBezTo>
                <a:cubicBezTo>
                  <a:pt x="2156072" y="256110"/>
                  <a:pt x="2151964" y="247729"/>
                  <a:pt x="2143748" y="240334"/>
                </a:cubicBezTo>
                <a:cubicBezTo>
                  <a:pt x="2135531" y="232939"/>
                  <a:pt x="2116469" y="225955"/>
                  <a:pt x="2086560" y="219382"/>
                </a:cubicBezTo>
                <a:cubicBezTo>
                  <a:pt x="2037590" y="208372"/>
                  <a:pt x="2002669" y="193746"/>
                  <a:pt x="1981799" y="175505"/>
                </a:cubicBezTo>
                <a:cubicBezTo>
                  <a:pt x="1960765" y="157265"/>
                  <a:pt x="1950248" y="134012"/>
                  <a:pt x="1950248" y="105747"/>
                </a:cubicBezTo>
                <a:cubicBezTo>
                  <a:pt x="1950248" y="87177"/>
                  <a:pt x="1955630" y="69635"/>
                  <a:pt x="1966393" y="53120"/>
                </a:cubicBezTo>
                <a:cubicBezTo>
                  <a:pt x="1977157" y="36605"/>
                  <a:pt x="1993344" y="23622"/>
                  <a:pt x="2014953" y="14173"/>
                </a:cubicBezTo>
                <a:cubicBezTo>
                  <a:pt x="2036563" y="4724"/>
                  <a:pt x="2066183" y="0"/>
                  <a:pt x="2103815" y="0"/>
                </a:cubicBezTo>
                <a:close/>
                <a:moveTo>
                  <a:pt x="1319086" y="0"/>
                </a:moveTo>
                <a:cubicBezTo>
                  <a:pt x="1379232" y="0"/>
                  <a:pt x="1425573" y="16145"/>
                  <a:pt x="1458110" y="48436"/>
                </a:cubicBezTo>
                <a:cubicBezTo>
                  <a:pt x="1490648" y="80727"/>
                  <a:pt x="1506917" y="125960"/>
                  <a:pt x="1506917" y="184133"/>
                </a:cubicBezTo>
                <a:cubicBezTo>
                  <a:pt x="1506917" y="226366"/>
                  <a:pt x="1499809" y="260999"/>
                  <a:pt x="1485595" y="288031"/>
                </a:cubicBezTo>
                <a:cubicBezTo>
                  <a:pt x="1471380" y="315064"/>
                  <a:pt x="1450839" y="336098"/>
                  <a:pt x="1423971" y="351134"/>
                </a:cubicBezTo>
                <a:cubicBezTo>
                  <a:pt x="1397103" y="366170"/>
                  <a:pt x="1363620" y="373689"/>
                  <a:pt x="1323523" y="373689"/>
                </a:cubicBezTo>
                <a:cubicBezTo>
                  <a:pt x="1282769" y="373689"/>
                  <a:pt x="1249040" y="367198"/>
                  <a:pt x="1222336" y="354215"/>
                </a:cubicBezTo>
                <a:cubicBezTo>
                  <a:pt x="1195633" y="341233"/>
                  <a:pt x="1173982" y="320692"/>
                  <a:pt x="1157385" y="292591"/>
                </a:cubicBezTo>
                <a:cubicBezTo>
                  <a:pt x="1140787" y="264491"/>
                  <a:pt x="1132489" y="229324"/>
                  <a:pt x="1132489" y="187091"/>
                </a:cubicBezTo>
                <a:cubicBezTo>
                  <a:pt x="1132489" y="128096"/>
                  <a:pt x="1148922" y="82165"/>
                  <a:pt x="1181788" y="49299"/>
                </a:cubicBezTo>
                <a:cubicBezTo>
                  <a:pt x="1214654" y="16433"/>
                  <a:pt x="1260420" y="0"/>
                  <a:pt x="1319086" y="0"/>
                </a:cubicBezTo>
                <a:close/>
                <a:moveTo>
                  <a:pt x="576136" y="0"/>
                </a:moveTo>
                <a:cubicBezTo>
                  <a:pt x="636282" y="0"/>
                  <a:pt x="682623" y="16145"/>
                  <a:pt x="715161" y="48436"/>
                </a:cubicBezTo>
                <a:cubicBezTo>
                  <a:pt x="747698" y="80727"/>
                  <a:pt x="763967" y="125960"/>
                  <a:pt x="763967" y="184133"/>
                </a:cubicBezTo>
                <a:cubicBezTo>
                  <a:pt x="763967" y="226366"/>
                  <a:pt x="756859" y="260999"/>
                  <a:pt x="742645" y="288031"/>
                </a:cubicBezTo>
                <a:cubicBezTo>
                  <a:pt x="728430" y="315064"/>
                  <a:pt x="707889" y="336098"/>
                  <a:pt x="681021" y="351134"/>
                </a:cubicBezTo>
                <a:cubicBezTo>
                  <a:pt x="654153" y="366170"/>
                  <a:pt x="620670" y="373689"/>
                  <a:pt x="580573" y="373689"/>
                </a:cubicBezTo>
                <a:cubicBezTo>
                  <a:pt x="539819" y="373689"/>
                  <a:pt x="506090" y="367198"/>
                  <a:pt x="479387" y="354215"/>
                </a:cubicBezTo>
                <a:cubicBezTo>
                  <a:pt x="452683" y="341233"/>
                  <a:pt x="431032" y="320692"/>
                  <a:pt x="414435" y="292591"/>
                </a:cubicBezTo>
                <a:cubicBezTo>
                  <a:pt x="397837" y="264491"/>
                  <a:pt x="389539" y="229324"/>
                  <a:pt x="389539" y="187091"/>
                </a:cubicBezTo>
                <a:cubicBezTo>
                  <a:pt x="389539" y="128096"/>
                  <a:pt x="405972" y="82165"/>
                  <a:pt x="438838" y="49299"/>
                </a:cubicBezTo>
                <a:cubicBezTo>
                  <a:pt x="471704" y="16433"/>
                  <a:pt x="517470" y="0"/>
                  <a:pt x="576136" y="0"/>
                </a:cubicBezTo>
                <a:close/>
                <a:moveTo>
                  <a:pt x="182654" y="0"/>
                </a:moveTo>
                <a:cubicBezTo>
                  <a:pt x="228173" y="0"/>
                  <a:pt x="263956" y="9202"/>
                  <a:pt x="290003" y="27607"/>
                </a:cubicBezTo>
                <a:cubicBezTo>
                  <a:pt x="316049" y="46013"/>
                  <a:pt x="335399" y="74277"/>
                  <a:pt x="348053" y="112402"/>
                </a:cubicBezTo>
                <a:lnTo>
                  <a:pt x="249454" y="134340"/>
                </a:lnTo>
                <a:cubicBezTo>
                  <a:pt x="246003" y="123330"/>
                  <a:pt x="242388" y="115278"/>
                  <a:pt x="238608" y="110184"/>
                </a:cubicBezTo>
                <a:cubicBezTo>
                  <a:pt x="232364" y="101639"/>
                  <a:pt x="224722" y="95065"/>
                  <a:pt x="215684" y="90464"/>
                </a:cubicBezTo>
                <a:cubicBezTo>
                  <a:pt x="206646" y="85863"/>
                  <a:pt x="196539" y="83562"/>
                  <a:pt x="185365" y="83562"/>
                </a:cubicBezTo>
                <a:cubicBezTo>
                  <a:pt x="160058" y="83562"/>
                  <a:pt x="140667" y="93739"/>
                  <a:pt x="127192" y="114093"/>
                </a:cubicBezTo>
                <a:cubicBezTo>
                  <a:pt x="117003" y="129194"/>
                  <a:pt x="111909" y="152910"/>
                  <a:pt x="111909" y="185242"/>
                </a:cubicBezTo>
                <a:cubicBezTo>
                  <a:pt x="111909" y="225293"/>
                  <a:pt x="117989" y="252745"/>
                  <a:pt x="130150" y="267599"/>
                </a:cubicBezTo>
                <a:cubicBezTo>
                  <a:pt x="142310" y="282453"/>
                  <a:pt x="159401" y="289880"/>
                  <a:pt x="181421" y="289880"/>
                </a:cubicBezTo>
                <a:cubicBezTo>
                  <a:pt x="202784" y="289880"/>
                  <a:pt x="218929" y="283882"/>
                  <a:pt x="229858" y="271886"/>
                </a:cubicBezTo>
                <a:cubicBezTo>
                  <a:pt x="240786" y="259889"/>
                  <a:pt x="248714" y="242470"/>
                  <a:pt x="253645" y="219628"/>
                </a:cubicBezTo>
                <a:lnTo>
                  <a:pt x="351504" y="249208"/>
                </a:lnTo>
                <a:cubicBezTo>
                  <a:pt x="344930" y="276651"/>
                  <a:pt x="334578" y="299575"/>
                  <a:pt x="320445" y="317980"/>
                </a:cubicBezTo>
                <a:cubicBezTo>
                  <a:pt x="306312" y="336386"/>
                  <a:pt x="288770" y="350271"/>
                  <a:pt x="267818" y="359638"/>
                </a:cubicBezTo>
                <a:cubicBezTo>
                  <a:pt x="246866" y="369005"/>
                  <a:pt x="220203" y="373689"/>
                  <a:pt x="187830" y="373689"/>
                </a:cubicBezTo>
                <a:cubicBezTo>
                  <a:pt x="148555" y="373689"/>
                  <a:pt x="116469" y="367982"/>
                  <a:pt x="91573" y="356569"/>
                </a:cubicBezTo>
                <a:cubicBezTo>
                  <a:pt x="66677" y="345155"/>
                  <a:pt x="45191" y="325079"/>
                  <a:pt x="27114" y="296341"/>
                </a:cubicBezTo>
                <a:cubicBezTo>
                  <a:pt x="9038" y="267602"/>
                  <a:pt x="0" y="230816"/>
                  <a:pt x="0" y="185981"/>
                </a:cubicBezTo>
                <a:cubicBezTo>
                  <a:pt x="0" y="126206"/>
                  <a:pt x="15899" y="80265"/>
                  <a:pt x="47697" y="48159"/>
                </a:cubicBezTo>
                <a:cubicBezTo>
                  <a:pt x="79494" y="16053"/>
                  <a:pt x="124480" y="0"/>
                  <a:pt x="182654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1800000" rev="0"/>
            </a:camera>
            <a:lightRig rig="flood" dir="t">
              <a:rot lat="0" lon="0" rev="13800000"/>
            </a:lightRig>
          </a:scene3d>
          <a:sp3d extrusionH="107950" prstMaterial="plastic">
            <a:bevelT w="50800" h="4445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89446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7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7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7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6" t="71797" r="22976" b="21474"/>
          <a:stretch>
            <a:fillRect/>
          </a:stretch>
        </p:blipFill>
        <p:spPr>
          <a:xfrm>
            <a:off x="522808" y="1057999"/>
            <a:ext cx="7136369" cy="721105"/>
          </a:xfrm>
          <a:custGeom>
            <a:avLst/>
            <a:gdLst/>
            <a:ahLst/>
            <a:cxnLst/>
            <a:rect l="l" t="t" r="r" b="b"/>
            <a:pathLst>
              <a:path w="4465737" h="451247">
                <a:moveTo>
                  <a:pt x="2740968" y="120551"/>
                </a:moveTo>
                <a:lnTo>
                  <a:pt x="2693306" y="277415"/>
                </a:lnTo>
                <a:lnTo>
                  <a:pt x="2789132" y="277415"/>
                </a:lnTo>
                <a:close/>
                <a:moveTo>
                  <a:pt x="235893" y="120551"/>
                </a:moveTo>
                <a:lnTo>
                  <a:pt x="188231" y="277415"/>
                </a:lnTo>
                <a:lnTo>
                  <a:pt x="284057" y="277415"/>
                </a:lnTo>
                <a:close/>
                <a:moveTo>
                  <a:pt x="4171950" y="95547"/>
                </a:moveTo>
                <a:lnTo>
                  <a:pt x="4171950" y="184249"/>
                </a:lnTo>
                <a:lnTo>
                  <a:pt x="4228803" y="184249"/>
                </a:lnTo>
                <a:cubicBezTo>
                  <a:pt x="4234954" y="184249"/>
                  <a:pt x="4246861" y="182265"/>
                  <a:pt x="4264521" y="178296"/>
                </a:cubicBezTo>
                <a:cubicBezTo>
                  <a:pt x="4273451" y="176510"/>
                  <a:pt x="4280743" y="171946"/>
                  <a:pt x="4286399" y="164604"/>
                </a:cubicBezTo>
                <a:cubicBezTo>
                  <a:pt x="4292055" y="157261"/>
                  <a:pt x="4294882" y="148828"/>
                  <a:pt x="4294882" y="139303"/>
                </a:cubicBezTo>
                <a:cubicBezTo>
                  <a:pt x="4294882" y="125214"/>
                  <a:pt x="4290417" y="114399"/>
                  <a:pt x="4281487" y="106858"/>
                </a:cubicBezTo>
                <a:cubicBezTo>
                  <a:pt x="4272558" y="99318"/>
                  <a:pt x="4255790" y="95547"/>
                  <a:pt x="4231183" y="95547"/>
                </a:cubicBezTo>
                <a:close/>
                <a:moveTo>
                  <a:pt x="4036517" y="7441"/>
                </a:moveTo>
                <a:lnTo>
                  <a:pt x="4261247" y="7441"/>
                </a:lnTo>
                <a:cubicBezTo>
                  <a:pt x="4302919" y="7441"/>
                  <a:pt x="4334768" y="11013"/>
                  <a:pt x="4356795" y="18157"/>
                </a:cubicBezTo>
                <a:cubicBezTo>
                  <a:pt x="4378821" y="25301"/>
                  <a:pt x="4396581" y="38546"/>
                  <a:pt x="4410075" y="57894"/>
                </a:cubicBezTo>
                <a:cubicBezTo>
                  <a:pt x="4423569" y="77242"/>
                  <a:pt x="4430315" y="100806"/>
                  <a:pt x="4430315" y="128587"/>
                </a:cubicBezTo>
                <a:cubicBezTo>
                  <a:pt x="4430315" y="152797"/>
                  <a:pt x="4425153" y="173682"/>
                  <a:pt x="4414828" y="191244"/>
                </a:cubicBezTo>
                <a:cubicBezTo>
                  <a:pt x="4404503" y="208806"/>
                  <a:pt x="4390307" y="223044"/>
                  <a:pt x="4372240" y="233958"/>
                </a:cubicBezTo>
                <a:cubicBezTo>
                  <a:pt x="4360725" y="240903"/>
                  <a:pt x="4344939" y="246658"/>
                  <a:pt x="4324885" y="251222"/>
                </a:cubicBezTo>
                <a:cubicBezTo>
                  <a:pt x="4340946" y="256586"/>
                  <a:pt x="4352646" y="261948"/>
                  <a:pt x="4359985" y="267309"/>
                </a:cubicBezTo>
                <a:cubicBezTo>
                  <a:pt x="4364943" y="270884"/>
                  <a:pt x="4372131" y="278531"/>
                  <a:pt x="4381551" y="290249"/>
                </a:cubicBezTo>
                <a:cubicBezTo>
                  <a:pt x="4390971" y="301968"/>
                  <a:pt x="4397267" y="311006"/>
                  <a:pt x="4400439" y="317362"/>
                </a:cubicBezTo>
                <a:lnTo>
                  <a:pt x="4465737" y="443805"/>
                </a:lnTo>
                <a:lnTo>
                  <a:pt x="4313379" y="443805"/>
                </a:lnTo>
                <a:lnTo>
                  <a:pt x="4241304" y="310455"/>
                </a:lnTo>
                <a:cubicBezTo>
                  <a:pt x="4232175" y="293191"/>
                  <a:pt x="4224040" y="281979"/>
                  <a:pt x="4216896" y="276820"/>
                </a:cubicBezTo>
                <a:cubicBezTo>
                  <a:pt x="4207173" y="270073"/>
                  <a:pt x="4196159" y="266700"/>
                  <a:pt x="4183857" y="266700"/>
                </a:cubicBezTo>
                <a:lnTo>
                  <a:pt x="4171950" y="266700"/>
                </a:lnTo>
                <a:lnTo>
                  <a:pt x="4171950" y="443805"/>
                </a:lnTo>
                <a:lnTo>
                  <a:pt x="4036517" y="443805"/>
                </a:lnTo>
                <a:close/>
                <a:moveTo>
                  <a:pt x="3596283" y="7441"/>
                </a:moveTo>
                <a:lnTo>
                  <a:pt x="3957638" y="7441"/>
                </a:lnTo>
                <a:lnTo>
                  <a:pt x="3957638" y="100608"/>
                </a:lnTo>
                <a:lnTo>
                  <a:pt x="3731419" y="100608"/>
                </a:lnTo>
                <a:lnTo>
                  <a:pt x="3731419" y="169961"/>
                </a:lnTo>
                <a:lnTo>
                  <a:pt x="3941267" y="169961"/>
                </a:lnTo>
                <a:lnTo>
                  <a:pt x="3941267" y="258961"/>
                </a:lnTo>
                <a:lnTo>
                  <a:pt x="3731419" y="258961"/>
                </a:lnTo>
                <a:lnTo>
                  <a:pt x="3731419" y="344983"/>
                </a:lnTo>
                <a:lnTo>
                  <a:pt x="3964186" y="344983"/>
                </a:lnTo>
                <a:lnTo>
                  <a:pt x="3964186" y="443805"/>
                </a:lnTo>
                <a:lnTo>
                  <a:pt x="3596283" y="443805"/>
                </a:lnTo>
                <a:close/>
                <a:moveTo>
                  <a:pt x="3023592" y="7441"/>
                </a:moveTo>
                <a:lnTo>
                  <a:pt x="3200921" y="7441"/>
                </a:lnTo>
                <a:lnTo>
                  <a:pt x="3269308" y="272951"/>
                </a:lnTo>
                <a:lnTo>
                  <a:pt x="3337206" y="7441"/>
                </a:lnTo>
                <a:lnTo>
                  <a:pt x="3514427" y="7441"/>
                </a:lnTo>
                <a:lnTo>
                  <a:pt x="3514427" y="443805"/>
                </a:lnTo>
                <a:lnTo>
                  <a:pt x="3403997" y="443805"/>
                </a:lnTo>
                <a:lnTo>
                  <a:pt x="3403997" y="111026"/>
                </a:lnTo>
                <a:lnTo>
                  <a:pt x="3318909" y="443805"/>
                </a:lnTo>
                <a:lnTo>
                  <a:pt x="3218953" y="443805"/>
                </a:lnTo>
                <a:lnTo>
                  <a:pt x="3134023" y="111026"/>
                </a:lnTo>
                <a:lnTo>
                  <a:pt x="3134023" y="443805"/>
                </a:lnTo>
                <a:lnTo>
                  <a:pt x="3023592" y="443805"/>
                </a:lnTo>
                <a:close/>
                <a:moveTo>
                  <a:pt x="2669084" y="7441"/>
                </a:moveTo>
                <a:lnTo>
                  <a:pt x="2816163" y="7441"/>
                </a:lnTo>
                <a:lnTo>
                  <a:pt x="2980135" y="443805"/>
                </a:lnTo>
                <a:lnTo>
                  <a:pt x="2838934" y="443805"/>
                </a:lnTo>
                <a:lnTo>
                  <a:pt x="2817103" y="371772"/>
                </a:lnTo>
                <a:lnTo>
                  <a:pt x="2664019" y="371772"/>
                </a:lnTo>
                <a:lnTo>
                  <a:pt x="2642750" y="443805"/>
                </a:lnTo>
                <a:lnTo>
                  <a:pt x="2505075" y="443805"/>
                </a:lnTo>
                <a:close/>
                <a:moveTo>
                  <a:pt x="1337965" y="7441"/>
                </a:moveTo>
                <a:lnTo>
                  <a:pt x="1486496" y="7441"/>
                </a:lnTo>
                <a:lnTo>
                  <a:pt x="1563737" y="141684"/>
                </a:lnTo>
                <a:lnTo>
                  <a:pt x="1638896" y="7441"/>
                </a:lnTo>
                <a:lnTo>
                  <a:pt x="1785938" y="7441"/>
                </a:lnTo>
                <a:lnTo>
                  <a:pt x="1650118" y="218777"/>
                </a:lnTo>
                <a:lnTo>
                  <a:pt x="1798737" y="443805"/>
                </a:lnTo>
                <a:lnTo>
                  <a:pt x="1647230" y="443805"/>
                </a:lnTo>
                <a:lnTo>
                  <a:pt x="1561058" y="303609"/>
                </a:lnTo>
                <a:lnTo>
                  <a:pt x="1474887" y="443805"/>
                </a:lnTo>
                <a:lnTo>
                  <a:pt x="1324273" y="443805"/>
                </a:lnTo>
                <a:lnTo>
                  <a:pt x="1474794" y="216396"/>
                </a:lnTo>
                <a:close/>
                <a:moveTo>
                  <a:pt x="929283" y="7441"/>
                </a:moveTo>
                <a:lnTo>
                  <a:pt x="1290638" y="7441"/>
                </a:lnTo>
                <a:lnTo>
                  <a:pt x="1290638" y="100608"/>
                </a:lnTo>
                <a:lnTo>
                  <a:pt x="1064419" y="100608"/>
                </a:lnTo>
                <a:lnTo>
                  <a:pt x="1064419" y="169961"/>
                </a:lnTo>
                <a:lnTo>
                  <a:pt x="1274267" y="169961"/>
                </a:lnTo>
                <a:lnTo>
                  <a:pt x="1274267" y="258961"/>
                </a:lnTo>
                <a:lnTo>
                  <a:pt x="1064419" y="258961"/>
                </a:lnTo>
                <a:lnTo>
                  <a:pt x="1064419" y="344983"/>
                </a:lnTo>
                <a:lnTo>
                  <a:pt x="1297186" y="344983"/>
                </a:lnTo>
                <a:lnTo>
                  <a:pt x="1297186" y="443805"/>
                </a:lnTo>
                <a:lnTo>
                  <a:pt x="929283" y="443805"/>
                </a:lnTo>
                <a:close/>
                <a:moveTo>
                  <a:pt x="520006" y="7441"/>
                </a:moveTo>
                <a:lnTo>
                  <a:pt x="654844" y="7441"/>
                </a:lnTo>
                <a:lnTo>
                  <a:pt x="654844" y="336351"/>
                </a:lnTo>
                <a:lnTo>
                  <a:pt x="865287" y="336351"/>
                </a:lnTo>
                <a:lnTo>
                  <a:pt x="865287" y="443805"/>
                </a:lnTo>
                <a:lnTo>
                  <a:pt x="520006" y="443805"/>
                </a:lnTo>
                <a:close/>
                <a:moveTo>
                  <a:pt x="164009" y="7441"/>
                </a:moveTo>
                <a:lnTo>
                  <a:pt x="311088" y="7441"/>
                </a:lnTo>
                <a:lnTo>
                  <a:pt x="475060" y="443805"/>
                </a:lnTo>
                <a:lnTo>
                  <a:pt x="333859" y="443805"/>
                </a:lnTo>
                <a:lnTo>
                  <a:pt x="312028" y="371772"/>
                </a:lnTo>
                <a:lnTo>
                  <a:pt x="158944" y="371772"/>
                </a:lnTo>
                <a:lnTo>
                  <a:pt x="137676" y="443805"/>
                </a:lnTo>
                <a:lnTo>
                  <a:pt x="0" y="443805"/>
                </a:lnTo>
                <a:close/>
                <a:moveTo>
                  <a:pt x="2262485" y="0"/>
                </a:moveTo>
                <a:cubicBezTo>
                  <a:pt x="2310706" y="0"/>
                  <a:pt x="2346771" y="4365"/>
                  <a:pt x="2370683" y="13097"/>
                </a:cubicBezTo>
                <a:cubicBezTo>
                  <a:pt x="2394595" y="21828"/>
                  <a:pt x="2414439" y="35371"/>
                  <a:pt x="2430215" y="53727"/>
                </a:cubicBezTo>
                <a:cubicBezTo>
                  <a:pt x="2445990" y="72082"/>
                  <a:pt x="2457847" y="95349"/>
                  <a:pt x="2465785" y="123527"/>
                </a:cubicBezTo>
                <a:lnTo>
                  <a:pt x="2335709" y="146744"/>
                </a:lnTo>
                <a:cubicBezTo>
                  <a:pt x="2330351" y="130274"/>
                  <a:pt x="2321272" y="117673"/>
                  <a:pt x="2308473" y="108942"/>
                </a:cubicBezTo>
                <a:cubicBezTo>
                  <a:pt x="2295674" y="100211"/>
                  <a:pt x="2279352" y="95845"/>
                  <a:pt x="2259509" y="95845"/>
                </a:cubicBezTo>
                <a:cubicBezTo>
                  <a:pt x="2229942" y="95845"/>
                  <a:pt x="2206377" y="106114"/>
                  <a:pt x="2188816" y="126652"/>
                </a:cubicBezTo>
                <a:cubicBezTo>
                  <a:pt x="2171254" y="147191"/>
                  <a:pt x="2162473" y="179685"/>
                  <a:pt x="2162473" y="224135"/>
                </a:cubicBezTo>
                <a:cubicBezTo>
                  <a:pt x="2162473" y="271363"/>
                  <a:pt x="2171353" y="305097"/>
                  <a:pt x="2189113" y="325338"/>
                </a:cubicBezTo>
                <a:cubicBezTo>
                  <a:pt x="2206873" y="345579"/>
                  <a:pt x="2231628" y="355699"/>
                  <a:pt x="2263378" y="355699"/>
                </a:cubicBezTo>
                <a:cubicBezTo>
                  <a:pt x="2278459" y="355699"/>
                  <a:pt x="2292846" y="353516"/>
                  <a:pt x="2306538" y="349151"/>
                </a:cubicBezTo>
                <a:cubicBezTo>
                  <a:pt x="2320231" y="344785"/>
                  <a:pt x="2335907" y="337344"/>
                  <a:pt x="2353568" y="326826"/>
                </a:cubicBezTo>
                <a:lnTo>
                  <a:pt x="2353568" y="285750"/>
                </a:lnTo>
                <a:lnTo>
                  <a:pt x="2263378" y="285750"/>
                </a:lnTo>
                <a:lnTo>
                  <a:pt x="2263378" y="194965"/>
                </a:lnTo>
                <a:lnTo>
                  <a:pt x="2471738" y="194965"/>
                </a:lnTo>
                <a:lnTo>
                  <a:pt x="2471738" y="381000"/>
                </a:lnTo>
                <a:cubicBezTo>
                  <a:pt x="2431852" y="408186"/>
                  <a:pt x="2396579" y="426690"/>
                  <a:pt x="2365921" y="436513"/>
                </a:cubicBezTo>
                <a:cubicBezTo>
                  <a:pt x="2335262" y="446335"/>
                  <a:pt x="2298899" y="451247"/>
                  <a:pt x="2256830" y="451247"/>
                </a:cubicBezTo>
                <a:cubicBezTo>
                  <a:pt x="2205038" y="451247"/>
                  <a:pt x="2162820" y="442416"/>
                  <a:pt x="2130177" y="424755"/>
                </a:cubicBezTo>
                <a:cubicBezTo>
                  <a:pt x="2097534" y="407094"/>
                  <a:pt x="2072234" y="380801"/>
                  <a:pt x="2054275" y="345876"/>
                </a:cubicBezTo>
                <a:cubicBezTo>
                  <a:pt x="2036316" y="310951"/>
                  <a:pt x="2027337" y="270867"/>
                  <a:pt x="2027337" y="225623"/>
                </a:cubicBezTo>
                <a:cubicBezTo>
                  <a:pt x="2027337" y="177998"/>
                  <a:pt x="2037160" y="136574"/>
                  <a:pt x="2056805" y="101352"/>
                </a:cubicBezTo>
                <a:cubicBezTo>
                  <a:pt x="2076450" y="66129"/>
                  <a:pt x="2105224" y="39390"/>
                  <a:pt x="2143125" y="21133"/>
                </a:cubicBezTo>
                <a:cubicBezTo>
                  <a:pt x="2172692" y="7044"/>
                  <a:pt x="2212479" y="0"/>
                  <a:pt x="2262485" y="0"/>
                </a:cubicBezTo>
                <a:close/>
              </a:path>
            </a:pathLst>
          </a:custGeom>
          <a:ln w="0">
            <a:solidFill>
              <a:srgbClr val="7637BA"/>
            </a:solidFill>
          </a:ln>
          <a:effectLst>
            <a:outerShdw blurRad="203200" dist="114300" dir="5220000" sx="107000" sy="107000" algn="ctr">
              <a:schemeClr val="bg1">
                <a:alpha val="33000"/>
              </a:scheme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15900" contourW="19050">
            <a:bevelT w="38100" h="19050" prst="angle"/>
            <a:bevelB w="38100" h="25400" prst="angle"/>
            <a:contourClr>
              <a:srgbClr val="FFFFFF"/>
            </a:contourClr>
          </a:sp3d>
        </p:spPr>
      </p:pic>
      <p:sp>
        <p:nvSpPr>
          <p:cNvPr id="3" name="Redondear rectángulo de esquina diagonal 2"/>
          <p:cNvSpPr/>
          <p:nvPr/>
        </p:nvSpPr>
        <p:spPr>
          <a:xfrm>
            <a:off x="9278755" y="211756"/>
            <a:ext cx="2406316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Un señor </a:t>
            </a:r>
            <a:r>
              <a:rPr lang="es-ES" dirty="0" err="1" smtClean="0">
                <a:solidFill>
                  <a:schemeClr val="tx1"/>
                </a:solidFill>
              </a:rPr>
              <a:t>Power</a:t>
            </a:r>
            <a:r>
              <a:rPr lang="es-ES" dirty="0" smtClean="0">
                <a:solidFill>
                  <a:schemeClr val="tx1"/>
                </a:solidFill>
              </a:rPr>
              <a:t> jugando en un ordenador en La galaxia.</a:t>
            </a:r>
          </a:p>
        </p:txBody>
      </p:sp>
      <p:pic>
        <p:nvPicPr>
          <p:cNvPr id="4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9668915" y="-1238242"/>
            <a:ext cx="1601077" cy="29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85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61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 rot="168082">
            <a:off x="6205568" y="4906372"/>
            <a:ext cx="1451113" cy="318052"/>
          </a:xfrm>
          <a:prstGeom prst="rect">
            <a:avLst/>
          </a:prstGeom>
          <a:solidFill>
            <a:srgbClr val="171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1" y="1106075"/>
            <a:ext cx="4519579" cy="4153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55655" r="11327" b="35348"/>
          <a:stretch>
            <a:fillRect/>
          </a:stretch>
        </p:blipFill>
        <p:spPr>
          <a:xfrm>
            <a:off x="8434626" y="1106075"/>
            <a:ext cx="2761909" cy="1457719"/>
          </a:xfrm>
          <a:custGeom>
            <a:avLst/>
            <a:gdLst/>
            <a:ahLst/>
            <a:cxnLst/>
            <a:rect l="l" t="t" r="r" b="b"/>
            <a:pathLst>
              <a:path w="1655936" h="873993">
                <a:moveTo>
                  <a:pt x="906065" y="615032"/>
                </a:moveTo>
                <a:lnTo>
                  <a:pt x="906065" y="688256"/>
                </a:lnTo>
                <a:lnTo>
                  <a:pt x="923478" y="688256"/>
                </a:lnTo>
                <a:cubicBezTo>
                  <a:pt x="936426" y="688256"/>
                  <a:pt x="946844" y="684610"/>
                  <a:pt x="954732" y="677317"/>
                </a:cubicBezTo>
                <a:cubicBezTo>
                  <a:pt x="962620" y="670024"/>
                  <a:pt x="966564" y="660871"/>
                  <a:pt x="966564" y="649858"/>
                </a:cubicBezTo>
                <a:cubicBezTo>
                  <a:pt x="966564" y="639143"/>
                  <a:pt x="963290" y="630659"/>
                  <a:pt x="956741" y="624409"/>
                </a:cubicBezTo>
                <a:cubicBezTo>
                  <a:pt x="950193" y="618158"/>
                  <a:pt x="939924" y="615032"/>
                  <a:pt x="925934" y="615032"/>
                </a:cubicBezTo>
                <a:close/>
                <a:moveTo>
                  <a:pt x="1123950" y="548283"/>
                </a:moveTo>
                <a:lnTo>
                  <a:pt x="1220390" y="548283"/>
                </a:lnTo>
                <a:lnTo>
                  <a:pt x="1220390" y="792956"/>
                </a:lnTo>
                <a:lnTo>
                  <a:pt x="1330672" y="792956"/>
                </a:lnTo>
                <a:lnTo>
                  <a:pt x="1330672" y="868412"/>
                </a:lnTo>
                <a:lnTo>
                  <a:pt x="1123950" y="868412"/>
                </a:lnTo>
                <a:close/>
                <a:moveTo>
                  <a:pt x="809625" y="548283"/>
                </a:moveTo>
                <a:lnTo>
                  <a:pt x="937766" y="548283"/>
                </a:lnTo>
                <a:cubicBezTo>
                  <a:pt x="982563" y="548283"/>
                  <a:pt x="1015640" y="555613"/>
                  <a:pt x="1036997" y="570272"/>
                </a:cubicBezTo>
                <a:cubicBezTo>
                  <a:pt x="1058354" y="584932"/>
                  <a:pt x="1069032" y="606921"/>
                  <a:pt x="1069032" y="636240"/>
                </a:cubicBezTo>
                <a:cubicBezTo>
                  <a:pt x="1069032" y="658267"/>
                  <a:pt x="1062818" y="676722"/>
                  <a:pt x="1050391" y="691604"/>
                </a:cubicBezTo>
                <a:cubicBezTo>
                  <a:pt x="1037964" y="706487"/>
                  <a:pt x="1019472" y="717277"/>
                  <a:pt x="994916" y="723975"/>
                </a:cubicBezTo>
                <a:lnTo>
                  <a:pt x="994916" y="724868"/>
                </a:lnTo>
                <a:cubicBezTo>
                  <a:pt x="1008459" y="729035"/>
                  <a:pt x="1019733" y="735806"/>
                  <a:pt x="1028737" y="745183"/>
                </a:cubicBezTo>
                <a:cubicBezTo>
                  <a:pt x="1037741" y="754559"/>
                  <a:pt x="1045815" y="768474"/>
                  <a:pt x="1052959" y="786929"/>
                </a:cubicBezTo>
                <a:lnTo>
                  <a:pt x="1084436" y="868412"/>
                </a:lnTo>
                <a:lnTo>
                  <a:pt x="975717" y="868412"/>
                </a:lnTo>
                <a:lnTo>
                  <a:pt x="951830" y="799430"/>
                </a:lnTo>
                <a:cubicBezTo>
                  <a:pt x="947216" y="785887"/>
                  <a:pt x="941226" y="775246"/>
                  <a:pt x="933859" y="767507"/>
                </a:cubicBezTo>
                <a:cubicBezTo>
                  <a:pt x="926492" y="759768"/>
                  <a:pt x="918492" y="755898"/>
                  <a:pt x="909860" y="755898"/>
                </a:cubicBezTo>
                <a:lnTo>
                  <a:pt x="906065" y="755898"/>
                </a:lnTo>
                <a:lnTo>
                  <a:pt x="906065" y="868412"/>
                </a:lnTo>
                <a:lnTo>
                  <a:pt x="809625" y="868412"/>
                </a:lnTo>
                <a:close/>
                <a:moveTo>
                  <a:pt x="647700" y="548283"/>
                </a:moveTo>
                <a:lnTo>
                  <a:pt x="744140" y="548283"/>
                </a:lnTo>
                <a:lnTo>
                  <a:pt x="744140" y="868412"/>
                </a:lnTo>
                <a:lnTo>
                  <a:pt x="647700" y="868412"/>
                </a:lnTo>
                <a:close/>
                <a:moveTo>
                  <a:pt x="483542" y="542925"/>
                </a:moveTo>
                <a:cubicBezTo>
                  <a:pt x="511373" y="542925"/>
                  <a:pt x="541064" y="546869"/>
                  <a:pt x="572616" y="554757"/>
                </a:cubicBezTo>
                <a:lnTo>
                  <a:pt x="572616" y="638919"/>
                </a:lnTo>
                <a:cubicBezTo>
                  <a:pt x="557882" y="632222"/>
                  <a:pt x="543743" y="627571"/>
                  <a:pt x="530200" y="624967"/>
                </a:cubicBezTo>
                <a:cubicBezTo>
                  <a:pt x="516656" y="622362"/>
                  <a:pt x="501848" y="621060"/>
                  <a:pt x="485775" y="621060"/>
                </a:cubicBezTo>
                <a:cubicBezTo>
                  <a:pt x="459283" y="621060"/>
                  <a:pt x="438187" y="629022"/>
                  <a:pt x="422486" y="644947"/>
                </a:cubicBezTo>
                <a:cubicBezTo>
                  <a:pt x="406784" y="660871"/>
                  <a:pt x="398933" y="682749"/>
                  <a:pt x="398933" y="710580"/>
                </a:cubicBezTo>
                <a:cubicBezTo>
                  <a:pt x="398933" y="737220"/>
                  <a:pt x="405519" y="758056"/>
                  <a:pt x="418690" y="773088"/>
                </a:cubicBezTo>
                <a:cubicBezTo>
                  <a:pt x="431862" y="788119"/>
                  <a:pt x="450279" y="795635"/>
                  <a:pt x="473943" y="795635"/>
                </a:cubicBezTo>
                <a:cubicBezTo>
                  <a:pt x="484956" y="795635"/>
                  <a:pt x="493067" y="795040"/>
                  <a:pt x="498276" y="793849"/>
                </a:cubicBezTo>
                <a:lnTo>
                  <a:pt x="498276" y="748085"/>
                </a:lnTo>
                <a:lnTo>
                  <a:pt x="436885" y="748085"/>
                </a:lnTo>
                <a:lnTo>
                  <a:pt x="436885" y="675085"/>
                </a:lnTo>
                <a:lnTo>
                  <a:pt x="594717" y="675085"/>
                </a:lnTo>
                <a:lnTo>
                  <a:pt x="594717" y="847427"/>
                </a:lnTo>
                <a:cubicBezTo>
                  <a:pt x="582662" y="854274"/>
                  <a:pt x="564654" y="860413"/>
                  <a:pt x="540692" y="865845"/>
                </a:cubicBezTo>
                <a:cubicBezTo>
                  <a:pt x="516731" y="871277"/>
                  <a:pt x="493886" y="873993"/>
                  <a:pt x="472157" y="873993"/>
                </a:cubicBezTo>
                <a:cubicBezTo>
                  <a:pt x="416049" y="873993"/>
                  <a:pt x="372740" y="859966"/>
                  <a:pt x="342230" y="831912"/>
                </a:cubicBezTo>
                <a:cubicBezTo>
                  <a:pt x="311720" y="803858"/>
                  <a:pt x="296465" y="764530"/>
                  <a:pt x="296465" y="713929"/>
                </a:cubicBezTo>
                <a:cubicBezTo>
                  <a:pt x="296465" y="679996"/>
                  <a:pt x="304167" y="649858"/>
                  <a:pt x="319571" y="623516"/>
                </a:cubicBezTo>
                <a:cubicBezTo>
                  <a:pt x="334975" y="597173"/>
                  <a:pt x="356666" y="577156"/>
                  <a:pt x="384646" y="563463"/>
                </a:cubicBezTo>
                <a:cubicBezTo>
                  <a:pt x="412626" y="549771"/>
                  <a:pt x="445591" y="542925"/>
                  <a:pt x="483542" y="542925"/>
                </a:cubicBezTo>
                <a:close/>
                <a:moveTo>
                  <a:pt x="440829" y="82153"/>
                </a:moveTo>
                <a:cubicBezTo>
                  <a:pt x="421630" y="82153"/>
                  <a:pt x="406672" y="89446"/>
                  <a:pt x="395957" y="104031"/>
                </a:cubicBezTo>
                <a:cubicBezTo>
                  <a:pt x="385241" y="118616"/>
                  <a:pt x="379883" y="139229"/>
                  <a:pt x="379883" y="165869"/>
                </a:cubicBezTo>
                <a:cubicBezTo>
                  <a:pt x="379883" y="191914"/>
                  <a:pt x="385204" y="212229"/>
                  <a:pt x="395845" y="226814"/>
                </a:cubicBezTo>
                <a:cubicBezTo>
                  <a:pt x="406486" y="241399"/>
                  <a:pt x="420960" y="248692"/>
                  <a:pt x="439266" y="248692"/>
                </a:cubicBezTo>
                <a:cubicBezTo>
                  <a:pt x="450428" y="248692"/>
                  <a:pt x="460474" y="245418"/>
                  <a:pt x="469404" y="238869"/>
                </a:cubicBezTo>
                <a:cubicBezTo>
                  <a:pt x="478333" y="232321"/>
                  <a:pt x="485254" y="222945"/>
                  <a:pt x="490165" y="210741"/>
                </a:cubicBezTo>
                <a:cubicBezTo>
                  <a:pt x="495076" y="198537"/>
                  <a:pt x="497532" y="184026"/>
                  <a:pt x="497532" y="167209"/>
                </a:cubicBezTo>
                <a:cubicBezTo>
                  <a:pt x="497532" y="140866"/>
                  <a:pt x="492472" y="120104"/>
                  <a:pt x="482352" y="104924"/>
                </a:cubicBezTo>
                <a:cubicBezTo>
                  <a:pt x="472231" y="89743"/>
                  <a:pt x="458390" y="82153"/>
                  <a:pt x="440829" y="82153"/>
                </a:cubicBezTo>
                <a:close/>
                <a:moveTo>
                  <a:pt x="96440" y="74563"/>
                </a:moveTo>
                <a:lnTo>
                  <a:pt x="96440" y="153591"/>
                </a:lnTo>
                <a:lnTo>
                  <a:pt x="118095" y="153591"/>
                </a:lnTo>
                <a:cubicBezTo>
                  <a:pt x="145777" y="153591"/>
                  <a:pt x="159618" y="140494"/>
                  <a:pt x="159618" y="114300"/>
                </a:cubicBezTo>
                <a:cubicBezTo>
                  <a:pt x="159618" y="101203"/>
                  <a:pt x="155823" y="91306"/>
                  <a:pt x="148232" y="84609"/>
                </a:cubicBezTo>
                <a:cubicBezTo>
                  <a:pt x="140642" y="77912"/>
                  <a:pt x="129480" y="74563"/>
                  <a:pt x="114746" y="74563"/>
                </a:cubicBezTo>
                <a:close/>
                <a:moveTo>
                  <a:pt x="1477565" y="72107"/>
                </a:moveTo>
                <a:lnTo>
                  <a:pt x="1477565" y="145331"/>
                </a:lnTo>
                <a:lnTo>
                  <a:pt x="1494978" y="145331"/>
                </a:lnTo>
                <a:cubicBezTo>
                  <a:pt x="1507926" y="145331"/>
                  <a:pt x="1518344" y="141684"/>
                  <a:pt x="1526232" y="134392"/>
                </a:cubicBezTo>
                <a:cubicBezTo>
                  <a:pt x="1534120" y="127099"/>
                  <a:pt x="1538064" y="117946"/>
                  <a:pt x="1538064" y="106933"/>
                </a:cubicBezTo>
                <a:cubicBezTo>
                  <a:pt x="1538064" y="96218"/>
                  <a:pt x="1534790" y="87734"/>
                  <a:pt x="1528241" y="81484"/>
                </a:cubicBezTo>
                <a:cubicBezTo>
                  <a:pt x="1521693" y="75233"/>
                  <a:pt x="1511424" y="72107"/>
                  <a:pt x="1497434" y="72107"/>
                </a:cubicBezTo>
                <a:close/>
                <a:moveTo>
                  <a:pt x="1381125" y="5358"/>
                </a:moveTo>
                <a:lnTo>
                  <a:pt x="1509266" y="5358"/>
                </a:lnTo>
                <a:cubicBezTo>
                  <a:pt x="1554063" y="5358"/>
                  <a:pt x="1587140" y="12688"/>
                  <a:pt x="1608497" y="27347"/>
                </a:cubicBezTo>
                <a:cubicBezTo>
                  <a:pt x="1629854" y="42007"/>
                  <a:pt x="1640532" y="63996"/>
                  <a:pt x="1640532" y="93315"/>
                </a:cubicBezTo>
                <a:cubicBezTo>
                  <a:pt x="1640532" y="115342"/>
                  <a:pt x="1634318" y="133797"/>
                  <a:pt x="1621891" y="148679"/>
                </a:cubicBezTo>
                <a:cubicBezTo>
                  <a:pt x="1609464" y="163562"/>
                  <a:pt x="1590972" y="174352"/>
                  <a:pt x="1566416" y="181050"/>
                </a:cubicBezTo>
                <a:lnTo>
                  <a:pt x="1566416" y="181943"/>
                </a:lnTo>
                <a:cubicBezTo>
                  <a:pt x="1579959" y="186110"/>
                  <a:pt x="1591233" y="192881"/>
                  <a:pt x="1600237" y="202258"/>
                </a:cubicBezTo>
                <a:cubicBezTo>
                  <a:pt x="1609241" y="211634"/>
                  <a:pt x="1617315" y="225549"/>
                  <a:pt x="1624459" y="244004"/>
                </a:cubicBezTo>
                <a:lnTo>
                  <a:pt x="1655936" y="325487"/>
                </a:lnTo>
                <a:lnTo>
                  <a:pt x="1547217" y="325487"/>
                </a:lnTo>
                <a:lnTo>
                  <a:pt x="1523330" y="256505"/>
                </a:lnTo>
                <a:cubicBezTo>
                  <a:pt x="1518716" y="242962"/>
                  <a:pt x="1512726" y="232321"/>
                  <a:pt x="1505359" y="224582"/>
                </a:cubicBezTo>
                <a:cubicBezTo>
                  <a:pt x="1497992" y="216843"/>
                  <a:pt x="1489992" y="212973"/>
                  <a:pt x="1481360" y="212973"/>
                </a:cubicBezTo>
                <a:lnTo>
                  <a:pt x="1477565" y="212973"/>
                </a:lnTo>
                <a:lnTo>
                  <a:pt x="1477565" y="325487"/>
                </a:lnTo>
                <a:lnTo>
                  <a:pt x="1381125" y="325487"/>
                </a:lnTo>
                <a:close/>
                <a:moveTo>
                  <a:pt x="1133475" y="5358"/>
                </a:moveTo>
                <a:lnTo>
                  <a:pt x="1332830" y="5358"/>
                </a:lnTo>
                <a:lnTo>
                  <a:pt x="1332830" y="80814"/>
                </a:lnTo>
                <a:lnTo>
                  <a:pt x="1229915" y="80814"/>
                </a:lnTo>
                <a:lnTo>
                  <a:pt x="1229915" y="127471"/>
                </a:lnTo>
                <a:lnTo>
                  <a:pt x="1326579" y="127471"/>
                </a:lnTo>
                <a:lnTo>
                  <a:pt x="1326579" y="202927"/>
                </a:lnTo>
                <a:lnTo>
                  <a:pt x="1229915" y="202927"/>
                </a:lnTo>
                <a:lnTo>
                  <a:pt x="1229915" y="250031"/>
                </a:lnTo>
                <a:lnTo>
                  <a:pt x="1340197" y="250031"/>
                </a:lnTo>
                <a:lnTo>
                  <a:pt x="1340197" y="325487"/>
                </a:lnTo>
                <a:lnTo>
                  <a:pt x="1133475" y="325487"/>
                </a:lnTo>
                <a:close/>
                <a:moveTo>
                  <a:pt x="620687" y="5358"/>
                </a:moveTo>
                <a:lnTo>
                  <a:pt x="726504" y="5358"/>
                </a:lnTo>
                <a:lnTo>
                  <a:pt x="753293" y="193774"/>
                </a:lnTo>
                <a:cubicBezTo>
                  <a:pt x="753740" y="196156"/>
                  <a:pt x="754409" y="203076"/>
                  <a:pt x="755302" y="214536"/>
                </a:cubicBezTo>
                <a:lnTo>
                  <a:pt x="756642" y="233065"/>
                </a:lnTo>
                <a:lnTo>
                  <a:pt x="757981" y="233065"/>
                </a:lnTo>
                <a:cubicBezTo>
                  <a:pt x="758279" y="229195"/>
                  <a:pt x="759172" y="222610"/>
                  <a:pt x="760660" y="213308"/>
                </a:cubicBezTo>
                <a:cubicBezTo>
                  <a:pt x="762148" y="204006"/>
                  <a:pt x="763562" y="197049"/>
                  <a:pt x="764902" y="192435"/>
                </a:cubicBezTo>
                <a:lnTo>
                  <a:pt x="814238" y="5358"/>
                </a:lnTo>
                <a:lnTo>
                  <a:pt x="919385" y="5358"/>
                </a:lnTo>
                <a:lnTo>
                  <a:pt x="960462" y="195114"/>
                </a:lnTo>
                <a:lnTo>
                  <a:pt x="963364" y="214089"/>
                </a:lnTo>
                <a:lnTo>
                  <a:pt x="965596" y="232618"/>
                </a:lnTo>
                <a:lnTo>
                  <a:pt x="966490" y="232618"/>
                </a:lnTo>
                <a:lnTo>
                  <a:pt x="967159" y="224805"/>
                </a:lnTo>
                <a:lnTo>
                  <a:pt x="970061" y="193774"/>
                </a:lnTo>
                <a:lnTo>
                  <a:pt x="997967" y="5358"/>
                </a:lnTo>
                <a:lnTo>
                  <a:pt x="1093068" y="5358"/>
                </a:lnTo>
                <a:lnTo>
                  <a:pt x="1012254" y="325487"/>
                </a:lnTo>
                <a:lnTo>
                  <a:pt x="909786" y="325487"/>
                </a:lnTo>
                <a:lnTo>
                  <a:pt x="865361" y="143098"/>
                </a:lnTo>
                <a:cubicBezTo>
                  <a:pt x="864021" y="137889"/>
                  <a:pt x="862533" y="124941"/>
                  <a:pt x="860896" y="104254"/>
                </a:cubicBezTo>
                <a:lnTo>
                  <a:pt x="860003" y="104254"/>
                </a:lnTo>
                <a:cubicBezTo>
                  <a:pt x="857771" y="122560"/>
                  <a:pt x="855612" y="135508"/>
                  <a:pt x="853529" y="143098"/>
                </a:cubicBezTo>
                <a:lnTo>
                  <a:pt x="805532" y="325487"/>
                </a:lnTo>
                <a:lnTo>
                  <a:pt x="697036" y="325487"/>
                </a:lnTo>
                <a:close/>
                <a:moveTo>
                  <a:pt x="0" y="5358"/>
                </a:moveTo>
                <a:lnTo>
                  <a:pt x="131266" y="5358"/>
                </a:lnTo>
                <a:cubicBezTo>
                  <a:pt x="176361" y="5358"/>
                  <a:pt x="209364" y="13916"/>
                  <a:pt x="230274" y="31031"/>
                </a:cubicBezTo>
                <a:cubicBezTo>
                  <a:pt x="251184" y="48146"/>
                  <a:pt x="261640" y="74786"/>
                  <a:pt x="261640" y="110951"/>
                </a:cubicBezTo>
                <a:cubicBezTo>
                  <a:pt x="261640" y="132829"/>
                  <a:pt x="256096" y="152251"/>
                  <a:pt x="245008" y="169218"/>
                </a:cubicBezTo>
                <a:cubicBezTo>
                  <a:pt x="233920" y="186184"/>
                  <a:pt x="218107" y="199318"/>
                  <a:pt x="197569" y="208620"/>
                </a:cubicBezTo>
                <a:cubicBezTo>
                  <a:pt x="177031" y="217922"/>
                  <a:pt x="153144" y="222573"/>
                  <a:pt x="125908" y="222573"/>
                </a:cubicBezTo>
                <a:lnTo>
                  <a:pt x="96440" y="222573"/>
                </a:lnTo>
                <a:lnTo>
                  <a:pt x="96440" y="325487"/>
                </a:lnTo>
                <a:lnTo>
                  <a:pt x="0" y="325487"/>
                </a:lnTo>
                <a:close/>
                <a:moveTo>
                  <a:pt x="441722" y="0"/>
                </a:moveTo>
                <a:cubicBezTo>
                  <a:pt x="472380" y="0"/>
                  <a:pt x="499802" y="6809"/>
                  <a:pt x="523986" y="20427"/>
                </a:cubicBezTo>
                <a:cubicBezTo>
                  <a:pt x="548171" y="34045"/>
                  <a:pt x="566849" y="53467"/>
                  <a:pt x="580020" y="78693"/>
                </a:cubicBezTo>
                <a:cubicBezTo>
                  <a:pt x="593191" y="103919"/>
                  <a:pt x="599777" y="132532"/>
                  <a:pt x="599777" y="164530"/>
                </a:cubicBezTo>
                <a:cubicBezTo>
                  <a:pt x="599777" y="196676"/>
                  <a:pt x="592856" y="225438"/>
                  <a:pt x="579015" y="250813"/>
                </a:cubicBezTo>
                <a:cubicBezTo>
                  <a:pt x="565174" y="276188"/>
                  <a:pt x="545827" y="295908"/>
                  <a:pt x="520973" y="309972"/>
                </a:cubicBezTo>
                <a:cubicBezTo>
                  <a:pt x="496118" y="324036"/>
                  <a:pt x="468287" y="331068"/>
                  <a:pt x="437480" y="331068"/>
                </a:cubicBezTo>
                <a:cubicBezTo>
                  <a:pt x="407417" y="331068"/>
                  <a:pt x="380070" y="324259"/>
                  <a:pt x="355438" y="310642"/>
                </a:cubicBezTo>
                <a:cubicBezTo>
                  <a:pt x="330807" y="297024"/>
                  <a:pt x="311646" y="277899"/>
                  <a:pt x="297954" y="253268"/>
                </a:cubicBezTo>
                <a:cubicBezTo>
                  <a:pt x="284261" y="228637"/>
                  <a:pt x="277415" y="200769"/>
                  <a:pt x="277415" y="169664"/>
                </a:cubicBezTo>
                <a:cubicBezTo>
                  <a:pt x="277415" y="137071"/>
                  <a:pt x="284336" y="107752"/>
                  <a:pt x="298177" y="81707"/>
                </a:cubicBezTo>
                <a:cubicBezTo>
                  <a:pt x="312018" y="55662"/>
                  <a:pt x="331440" y="35533"/>
                  <a:pt x="356443" y="21320"/>
                </a:cubicBezTo>
                <a:cubicBezTo>
                  <a:pt x="381446" y="7107"/>
                  <a:pt x="409872" y="0"/>
                  <a:pt x="441722" y="0"/>
                </a:cubicBezTo>
                <a:close/>
              </a:path>
            </a:pathLst>
          </a:cu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45000" dist="508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 prstMaterial="plastic">
            <a:bevelT w="0" h="0" prst="angle"/>
            <a:bevelB w="0" h="0" prst="angle"/>
            <a:contourClr>
              <a:srgbClr val="FFFFFF"/>
            </a:contourClr>
          </a:sp3d>
        </p:spPr>
      </p:pic>
      <p:sp>
        <p:nvSpPr>
          <p:cNvPr id="6" name="Redondear rectángulo de esquina diagonal 5"/>
          <p:cNvSpPr/>
          <p:nvPr/>
        </p:nvSpPr>
        <p:spPr>
          <a:xfrm>
            <a:off x="240633" y="375384"/>
            <a:ext cx="2454442" cy="111653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Una niña con ojos violeta, con caramelos volando en un mundo mágico. </a:t>
            </a:r>
          </a:p>
        </p:txBody>
      </p:sp>
      <p:pic>
        <p:nvPicPr>
          <p:cNvPr id="8" name="Picture 4" descr="Una mano, mano, dedo, hacer clic png | PNGW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071">
            <a:off x="732108" y="-1083914"/>
            <a:ext cx="1609451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8" presetClass="entr" presetSubtype="3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8" presetClass="entr" presetSubtype="3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197</Words>
  <Application>Microsoft Office PowerPoint</Application>
  <PresentationFormat>Panorámica</PresentationFormat>
  <Paragraphs>33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Impact</vt:lpstr>
      <vt:lpstr>Segoe UI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135</cp:revision>
  <dcterms:created xsi:type="dcterms:W3CDTF">2023-05-11T13:04:52Z</dcterms:created>
  <dcterms:modified xsi:type="dcterms:W3CDTF">2026-01-28T19:53:47Z</dcterms:modified>
</cp:coreProperties>
</file>