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0160000" cy="5715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42" autoAdjust="0"/>
  </p:normalViewPr>
  <p:slideViewPr>
    <p:cSldViewPr>
      <p:cViewPr varScale="1">
        <p:scale>
          <a:sx n="131" d="100"/>
          <a:sy n="131" d="100"/>
        </p:scale>
        <p:origin x="1476" y="948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56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89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66000" y="190500"/>
            <a:ext cx="2286000" cy="4064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0" y="190500"/>
            <a:ext cx="6688667" cy="4064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395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56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755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38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16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40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56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28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99B7-4B6F-4916-B776-7FB8BBFDDE3D}" type="datetimeFigureOut">
              <a:rPr lang="es-ES" smtClean="0"/>
              <a:t>13/02/2026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604C7-B171-46F7-A200-51C451D379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26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7.mp3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microsoft.com/office/2007/relationships/media" Target="../media/media2.mp3"/><Relationship Id="rId21" Type="http://schemas.openxmlformats.org/officeDocument/2006/relationships/image" Target="../media/image6.png"/><Relationship Id="rId7" Type="http://schemas.microsoft.com/office/2007/relationships/media" Target="../media/media4.mp3"/><Relationship Id="rId12" Type="http://schemas.microsoft.com/office/2007/relationships/media" Target="../media/media7.mp3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.jp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openxmlformats.org/officeDocument/2006/relationships/audio" Target="../media/media5.mp3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microsoft.com/office/2007/relationships/media" Target="../media/media8.mp3"/><Relationship Id="rId22" Type="http://schemas.openxmlformats.org/officeDocument/2006/relationships/image" Target="../media/image7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14.mp3"/><Relationship Id="rId18" Type="http://schemas.openxmlformats.org/officeDocument/2006/relationships/image" Target="../media/image4.png"/><Relationship Id="rId26" Type="http://schemas.openxmlformats.org/officeDocument/2006/relationships/image" Target="../media/image21.png"/><Relationship Id="rId39" Type="http://schemas.openxmlformats.org/officeDocument/2006/relationships/image" Target="../media/image18.png"/><Relationship Id="rId21" Type="http://schemas.openxmlformats.org/officeDocument/2006/relationships/image" Target="../media/image16.png"/><Relationship Id="rId34" Type="http://schemas.openxmlformats.org/officeDocument/2006/relationships/image" Target="../media/image11.png"/><Relationship Id="rId7" Type="http://schemas.openxmlformats.org/officeDocument/2006/relationships/audio" Target="../media/media2.mp3"/><Relationship Id="rId2" Type="http://schemas.microsoft.com/office/2007/relationships/media" Target="../media/media9.mp3"/><Relationship Id="rId16" Type="http://schemas.openxmlformats.org/officeDocument/2006/relationships/image" Target="../media/image1.jpg"/><Relationship Id="rId20" Type="http://schemas.openxmlformats.org/officeDocument/2006/relationships/image" Target="../media/image2.png"/><Relationship Id="rId29" Type="http://schemas.openxmlformats.org/officeDocument/2006/relationships/image" Target="../media/image8.png"/><Relationship Id="rId41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microsoft.com/office/2007/relationships/media" Target="../media/media2.mp3"/><Relationship Id="rId11" Type="http://schemas.openxmlformats.org/officeDocument/2006/relationships/audio" Target="../media/media12.mp3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microsoft.com/office/2007/relationships/media" Target="../media/media1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17.png"/><Relationship Id="rId28" Type="http://schemas.openxmlformats.org/officeDocument/2006/relationships/image" Target="../media/image7.png"/><Relationship Id="rId36" Type="http://schemas.openxmlformats.org/officeDocument/2006/relationships/image" Target="../media/image25.png"/><Relationship Id="rId10" Type="http://schemas.microsoft.com/office/2007/relationships/media" Target="../media/media12.mp3"/><Relationship Id="rId19" Type="http://schemas.openxmlformats.org/officeDocument/2006/relationships/image" Target="../media/image5.png"/><Relationship Id="rId31" Type="http://schemas.openxmlformats.org/officeDocument/2006/relationships/image" Target="../media/image10.png"/><Relationship Id="rId4" Type="http://schemas.openxmlformats.org/officeDocument/2006/relationships/audio" Target="../media/media10.mp3"/><Relationship Id="rId9" Type="http://schemas.openxmlformats.org/officeDocument/2006/relationships/audio" Target="../media/media11.mp3"/><Relationship Id="rId14" Type="http://schemas.microsoft.com/office/2007/relationships/media" Target="../media/media8.mp3"/><Relationship Id="rId22" Type="http://schemas.openxmlformats.org/officeDocument/2006/relationships/image" Target="../media/image6.png"/><Relationship Id="rId27" Type="http://schemas.openxmlformats.org/officeDocument/2006/relationships/image" Target="../media/image22.png"/><Relationship Id="rId30" Type="http://schemas.openxmlformats.org/officeDocument/2006/relationships/image" Target="../media/image9.png"/><Relationship Id="rId35" Type="http://schemas.openxmlformats.org/officeDocument/2006/relationships/image" Target="../media/image24.png"/><Relationship Id="rId8" Type="http://schemas.microsoft.com/office/2007/relationships/media" Target="../media/media11.mp3"/><Relationship Id="rId3" Type="http://schemas.microsoft.com/office/2007/relationships/media" Target="../media/media10.mp3"/><Relationship Id="rId12" Type="http://schemas.microsoft.com/office/2007/relationships/media" Target="../media/media13.mp3"/><Relationship Id="rId17" Type="http://schemas.openxmlformats.org/officeDocument/2006/relationships/image" Target="../media/image3.png"/><Relationship Id="rId25" Type="http://schemas.openxmlformats.org/officeDocument/2006/relationships/image" Target="../media/image20.png"/><Relationship Id="rId33" Type="http://schemas.openxmlformats.org/officeDocument/2006/relationships/image" Target="../media/image12.png"/><Relationship Id="rId3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1974766" y="537242"/>
            <a:ext cx="1734449" cy="581313"/>
          </a:xfrm>
          <a:prstGeom prst="rect">
            <a:avLst/>
          </a:prstGeom>
          <a:noFill/>
        </p:spPr>
        <p:txBody>
          <a:bodyPr wrap="none" lIns="101600" tIns="50800" rIns="101600" bIns="508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3111" b="1" dirty="0">
                <a:ln w="50800"/>
                <a:solidFill>
                  <a:schemeClr val="bg1"/>
                </a:solidFill>
                <a:latin typeface="Brush Script MT" panose="03060802040406070304" pitchFamily="66" charset="0"/>
              </a:rPr>
              <a:t>Patos al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2236878" y="827920"/>
            <a:ext cx="1136530" cy="581313"/>
          </a:xfrm>
          <a:prstGeom prst="rect">
            <a:avLst/>
          </a:prstGeom>
          <a:noFill/>
        </p:spPr>
        <p:txBody>
          <a:bodyPr wrap="none" lIns="101600" tIns="50800" rIns="101600" bIns="508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3111" b="1" dirty="0">
                <a:ln w="50800"/>
                <a:solidFill>
                  <a:schemeClr val="bg1"/>
                </a:solidFill>
                <a:latin typeface="Brush Script MT" panose="03060802040406070304" pitchFamily="66" charset="0"/>
              </a:rPr>
              <a:t>Agua</a:t>
            </a:r>
          </a:p>
        </p:txBody>
      </p:sp>
      <p:pic>
        <p:nvPicPr>
          <p:cNvPr id="27" name="pato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39" y="2099740"/>
            <a:ext cx="548979" cy="566367"/>
          </a:xfrm>
          <a:prstGeom prst="rect">
            <a:avLst/>
          </a:prstGeom>
        </p:spPr>
      </p:pic>
      <p:grpSp>
        <p:nvGrpSpPr>
          <p:cNvPr id="19" name="18 Grupo"/>
          <p:cNvGrpSpPr/>
          <p:nvPr/>
        </p:nvGrpSpPr>
        <p:grpSpPr>
          <a:xfrm>
            <a:off x="-33153" y="-796670"/>
            <a:ext cx="5737062" cy="5840000"/>
            <a:chOff x="18458" y="-431253"/>
            <a:chExt cx="5163356" cy="5256000"/>
          </a:xfrm>
        </p:grpSpPr>
        <p:grpSp>
          <p:nvGrpSpPr>
            <p:cNvPr id="23" name="22 Grupo"/>
            <p:cNvGrpSpPr/>
            <p:nvPr/>
          </p:nvGrpSpPr>
          <p:grpSpPr>
            <a:xfrm>
              <a:off x="18458" y="-431253"/>
              <a:ext cx="5163356" cy="5256000"/>
              <a:chOff x="503447" y="-548475"/>
              <a:chExt cx="4634987" cy="5256000"/>
            </a:xfrm>
          </p:grpSpPr>
          <p:grpSp>
            <p:nvGrpSpPr>
              <p:cNvPr id="21" name="20 Grupo"/>
              <p:cNvGrpSpPr/>
              <p:nvPr/>
            </p:nvGrpSpPr>
            <p:grpSpPr>
              <a:xfrm>
                <a:off x="503447" y="-548475"/>
                <a:ext cx="4634987" cy="5256000"/>
                <a:chOff x="503447" y="-548475"/>
                <a:chExt cx="4634987" cy="5256000"/>
              </a:xfrm>
            </p:grpSpPr>
            <p:pic>
              <p:nvPicPr>
                <p:cNvPr id="5" name="4 Imagen"/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447" y="-548475"/>
                  <a:ext cx="4634987" cy="5256000"/>
                </a:xfrm>
                <a:prstGeom prst="rect">
                  <a:avLst/>
                </a:prstGeom>
              </p:spPr>
            </p:pic>
            <p:pic>
              <p:nvPicPr>
                <p:cNvPr id="12" name="11 Imagen"/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46181" y="711784"/>
                  <a:ext cx="522266" cy="538809"/>
                </a:xfrm>
                <a:prstGeom prst="rect">
                  <a:avLst/>
                </a:prstGeom>
              </p:spPr>
            </p:pic>
            <p:pic>
              <p:nvPicPr>
                <p:cNvPr id="13" name="12 Imagen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464983" y="730571"/>
                  <a:ext cx="541912" cy="559077"/>
                </a:xfrm>
                <a:prstGeom prst="rect">
                  <a:avLst/>
                </a:prstGeom>
              </p:spPr>
            </p:pic>
          </p:grpSp>
          <p:sp>
            <p:nvSpPr>
              <p:cNvPr id="22" name="21 Rectángulo redondeado"/>
              <p:cNvSpPr/>
              <p:nvPr/>
            </p:nvSpPr>
            <p:spPr>
              <a:xfrm>
                <a:off x="2378884" y="805449"/>
                <a:ext cx="808091" cy="44514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000"/>
              </a:p>
            </p:txBody>
          </p:sp>
        </p:grpSp>
        <p:pic>
          <p:nvPicPr>
            <p:cNvPr id="29" name="28 Imagen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82" y="-363301"/>
              <a:ext cx="4104456" cy="2143125"/>
            </a:xfrm>
            <a:prstGeom prst="rect">
              <a:avLst/>
            </a:prstGeom>
          </p:spPr>
        </p:pic>
      </p:grpSp>
      <p:pic>
        <p:nvPicPr>
          <p:cNvPr id="7" name="pato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9462" y="1977403"/>
            <a:ext cx="591909" cy="608412"/>
          </a:xfrm>
          <a:prstGeom prst="rect">
            <a:avLst/>
          </a:prstGeom>
        </p:spPr>
      </p:pic>
      <p:pic>
        <p:nvPicPr>
          <p:cNvPr id="9" name="pato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55" y="2072027"/>
            <a:ext cx="538211" cy="555259"/>
          </a:xfrm>
          <a:prstGeom prst="rect">
            <a:avLst/>
          </a:prstGeom>
        </p:spPr>
      </p:pic>
      <p:pic>
        <p:nvPicPr>
          <p:cNvPr id="8" name="pato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90" y="2013543"/>
            <a:ext cx="588236" cy="606868"/>
          </a:xfrm>
          <a:prstGeom prst="rect">
            <a:avLst/>
          </a:prstGeom>
        </p:spPr>
      </p:pic>
      <p:pic>
        <p:nvPicPr>
          <p:cNvPr id="26" name="pato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96" y="1459741"/>
            <a:ext cx="620351" cy="640000"/>
          </a:xfrm>
          <a:prstGeom prst="rect">
            <a:avLst/>
          </a:prstGeom>
        </p:spPr>
      </p:pic>
      <p:pic>
        <p:nvPicPr>
          <p:cNvPr id="11" name="pato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5965" y="1446203"/>
            <a:ext cx="606611" cy="625826"/>
          </a:xfrm>
          <a:prstGeom prst="rect">
            <a:avLst/>
          </a:prstGeom>
        </p:spPr>
      </p:pic>
      <p:pic>
        <p:nvPicPr>
          <p:cNvPr id="15" name="010807852_pre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48.1422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952057" y="-926484"/>
            <a:ext cx="677333" cy="677333"/>
          </a:xfrm>
          <a:prstGeom prst="rect">
            <a:avLst/>
          </a:prstGeom>
        </p:spPr>
      </p:pic>
      <p:pic>
        <p:nvPicPr>
          <p:cNvPr id="16" name="landing-in-water-duck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585209" y="-848884"/>
            <a:ext cx="677333" cy="677333"/>
          </a:xfrm>
          <a:prstGeom prst="rect">
            <a:avLst/>
          </a:prstGeom>
        </p:spPr>
      </p:pic>
      <p:pic>
        <p:nvPicPr>
          <p:cNvPr id="10" name="pato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03" y="1459740"/>
            <a:ext cx="620350" cy="640000"/>
          </a:xfrm>
          <a:prstGeom prst="rect">
            <a:avLst/>
          </a:prstGeom>
        </p:spPr>
      </p:pic>
      <p:grpSp>
        <p:nvGrpSpPr>
          <p:cNvPr id="41" name="40 Grupo"/>
          <p:cNvGrpSpPr/>
          <p:nvPr/>
        </p:nvGrpSpPr>
        <p:grpSpPr>
          <a:xfrm>
            <a:off x="2075505" y="571835"/>
            <a:ext cx="1384995" cy="794626"/>
            <a:chOff x="1939907" y="761672"/>
            <a:chExt cx="1246496" cy="715163"/>
          </a:xfrm>
        </p:grpSpPr>
        <p:sp>
          <p:nvSpPr>
            <p:cNvPr id="75" name="74 Rectángulo"/>
            <p:cNvSpPr/>
            <p:nvPr/>
          </p:nvSpPr>
          <p:spPr>
            <a:xfrm>
              <a:off x="1939907" y="761672"/>
              <a:ext cx="1246496" cy="424731"/>
            </a:xfrm>
            <a:prstGeom prst="rect">
              <a:avLst/>
            </a:prstGeom>
            <a:noFill/>
          </p:spPr>
          <p:txBody>
            <a:bodyPr wrap="none" lIns="101600" tIns="50800" rIns="101600" bIns="508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s-ES" sz="2400" b="1" dirty="0">
                  <a:ln w="50800"/>
                  <a:solidFill>
                    <a:schemeClr val="bg1"/>
                  </a:solidFill>
                  <a:latin typeface="Brush Script MT" panose="03060802040406070304" pitchFamily="66" charset="0"/>
                </a:rPr>
                <a:t>Patos al</a:t>
              </a:r>
            </a:p>
          </p:txBody>
        </p:sp>
        <p:sp>
          <p:nvSpPr>
            <p:cNvPr id="76" name="75 Rectángulo"/>
            <p:cNvSpPr/>
            <p:nvPr/>
          </p:nvSpPr>
          <p:spPr>
            <a:xfrm>
              <a:off x="2157985" y="1052104"/>
              <a:ext cx="832440" cy="424731"/>
            </a:xfrm>
            <a:prstGeom prst="rect">
              <a:avLst/>
            </a:prstGeom>
            <a:noFill/>
          </p:spPr>
          <p:txBody>
            <a:bodyPr wrap="none" lIns="101600" tIns="50800" rIns="101600" bIns="5080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s-ES" sz="2400" b="1" dirty="0">
                  <a:ln w="50800"/>
                  <a:solidFill>
                    <a:schemeClr val="bg1"/>
                  </a:solidFill>
                  <a:latin typeface="Brush Script MT" panose="03060802040406070304" pitchFamily="66" charset="0"/>
                </a:rPr>
                <a:t>Agua</a:t>
              </a:r>
            </a:p>
          </p:txBody>
        </p:sp>
      </p:grpSp>
      <p:grpSp>
        <p:nvGrpSpPr>
          <p:cNvPr id="79" name="botón"/>
          <p:cNvGrpSpPr/>
          <p:nvPr/>
        </p:nvGrpSpPr>
        <p:grpSpPr>
          <a:xfrm>
            <a:off x="4643268" y="788865"/>
            <a:ext cx="240000" cy="240000"/>
            <a:chOff x="4226085" y="990410"/>
            <a:chExt cx="216000" cy="216000"/>
          </a:xfrm>
        </p:grpSpPr>
        <p:sp>
          <p:nvSpPr>
            <p:cNvPr id="48" name="47 Elipse"/>
            <p:cNvSpPr/>
            <p:nvPr/>
          </p:nvSpPr>
          <p:spPr>
            <a:xfrm>
              <a:off x="4226085" y="990410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/>
            </a:p>
          </p:txBody>
        </p:sp>
        <p:sp>
          <p:nvSpPr>
            <p:cNvPr id="77" name="76 Elipse"/>
            <p:cNvSpPr/>
            <p:nvPr/>
          </p:nvSpPr>
          <p:spPr>
            <a:xfrm>
              <a:off x="4280085" y="1041223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/>
            </a:p>
          </p:txBody>
        </p:sp>
      </p:grpSp>
      <p:sp>
        <p:nvSpPr>
          <p:cNvPr id="78" name="boton niños"/>
          <p:cNvSpPr/>
          <p:nvPr/>
        </p:nvSpPr>
        <p:spPr>
          <a:xfrm>
            <a:off x="776517" y="840952"/>
            <a:ext cx="120000" cy="12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pic>
        <p:nvPicPr>
          <p:cNvPr id="83" name="pato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44" y="3820687"/>
            <a:ext cx="841961" cy="868630"/>
          </a:xfrm>
          <a:prstGeom prst="rect">
            <a:avLst/>
          </a:prstGeom>
        </p:spPr>
      </p:pic>
      <p:pic>
        <p:nvPicPr>
          <p:cNvPr id="84" name="pato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851204"/>
            <a:ext cx="880098" cy="907974"/>
          </a:xfrm>
          <a:prstGeom prst="rect">
            <a:avLst/>
          </a:prstGeom>
        </p:spPr>
      </p:pic>
      <p:pic>
        <p:nvPicPr>
          <p:cNvPr id="85" name="pato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1247" y="3790153"/>
            <a:ext cx="814420" cy="840217"/>
          </a:xfrm>
          <a:prstGeom prst="rect">
            <a:avLst/>
          </a:prstGeom>
        </p:spPr>
      </p:pic>
      <p:pic>
        <p:nvPicPr>
          <p:cNvPr id="86" name="pato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75" y="3889666"/>
            <a:ext cx="873792" cy="901470"/>
          </a:xfrm>
          <a:prstGeom prst="rect">
            <a:avLst/>
          </a:prstGeom>
        </p:spPr>
      </p:pic>
      <p:pic>
        <p:nvPicPr>
          <p:cNvPr id="87" name="pato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4855" y="2072026"/>
            <a:ext cx="543407" cy="560619"/>
          </a:xfrm>
          <a:prstGeom prst="rect">
            <a:avLst/>
          </a:prstGeom>
        </p:spPr>
      </p:pic>
      <p:pic>
        <p:nvPicPr>
          <p:cNvPr id="89" name="computer-clic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486691" y="-779089"/>
            <a:ext cx="677333" cy="677333"/>
          </a:xfrm>
          <a:prstGeom prst="rect">
            <a:avLst/>
          </a:prstGeom>
        </p:spPr>
      </p:pic>
      <p:pic>
        <p:nvPicPr>
          <p:cNvPr id="90" name="CASCABEL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588444" y="-796670"/>
            <a:ext cx="677333" cy="677333"/>
          </a:xfrm>
          <a:prstGeom prst="rect">
            <a:avLst/>
          </a:prstGeom>
        </p:spPr>
      </p:pic>
      <p:pic>
        <p:nvPicPr>
          <p:cNvPr id="91" name="Magic Chim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54784" y="-720972"/>
            <a:ext cx="677333" cy="677333"/>
          </a:xfrm>
          <a:prstGeom prst="rect">
            <a:avLst/>
          </a:prstGeom>
        </p:spPr>
      </p:pic>
      <p:pic>
        <p:nvPicPr>
          <p:cNvPr id="92" name="Spring Fling - TrackTrib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132245.5809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786568" y="-830773"/>
            <a:ext cx="677333" cy="677333"/>
          </a:xfrm>
          <a:prstGeom prst="rect">
            <a:avLst/>
          </a:prstGeom>
        </p:spPr>
      </p:pic>
      <p:pic>
        <p:nvPicPr>
          <p:cNvPr id="81" name="pato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277" y="4210262"/>
            <a:ext cx="829123" cy="852241"/>
          </a:xfrm>
          <a:prstGeom prst="rect">
            <a:avLst/>
          </a:prstGeom>
        </p:spPr>
      </p:pic>
      <p:pic>
        <p:nvPicPr>
          <p:cNvPr id="82" name="pato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8328" y="4450338"/>
            <a:ext cx="842598" cy="869287"/>
          </a:xfrm>
          <a:prstGeom prst="rect">
            <a:avLst/>
          </a:prstGeom>
        </p:spPr>
      </p:pic>
      <p:pic>
        <p:nvPicPr>
          <p:cNvPr id="88" name="pato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4869" y="4417499"/>
            <a:ext cx="906259" cy="934964"/>
          </a:xfrm>
          <a:prstGeom prst="rect">
            <a:avLst/>
          </a:prstGeom>
        </p:spPr>
      </p:pic>
      <p:pic>
        <p:nvPicPr>
          <p:cNvPr id="28" name="NIÑA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212" y="2666107"/>
            <a:ext cx="2716588" cy="2904370"/>
          </a:xfrm>
          <a:prstGeom prst="rect">
            <a:avLst/>
          </a:prstGeom>
        </p:spPr>
      </p:pic>
      <p:pic>
        <p:nvPicPr>
          <p:cNvPr id="30" name="NIÑO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5" y="3049230"/>
            <a:ext cx="2037168" cy="2521247"/>
          </a:xfrm>
          <a:prstGeom prst="rect">
            <a:avLst/>
          </a:prstGeom>
        </p:spPr>
      </p:pic>
      <p:pic>
        <p:nvPicPr>
          <p:cNvPr id="2" name="Twirly Tops - The Green Orbs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25480" y="-827913"/>
            <a:ext cx="677333" cy="677333"/>
          </a:xfrm>
          <a:prstGeom prst="rect">
            <a:avLst/>
          </a:prstGeom>
        </p:spPr>
      </p:pic>
      <p:grpSp>
        <p:nvGrpSpPr>
          <p:cNvPr id="14" name="13 Grupo"/>
          <p:cNvGrpSpPr/>
          <p:nvPr/>
        </p:nvGrpSpPr>
        <p:grpSpPr>
          <a:xfrm>
            <a:off x="9997952" y="-140228"/>
            <a:ext cx="3698147" cy="1233547"/>
            <a:chOff x="3710937" y="1887517"/>
            <a:chExt cx="4444413" cy="1475262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937" y="1887517"/>
              <a:ext cx="4444413" cy="1475262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>
            <a:xfrm>
              <a:off x="6109548" y="2483845"/>
              <a:ext cx="1693377" cy="449908"/>
            </a:xfrm>
            <a:prstGeom prst="rect">
              <a:avLst/>
            </a:prstGeom>
            <a:noFill/>
          </p:spPr>
          <p:txBody>
            <a:bodyPr wrap="none" lIns="101600" tIns="50800" rIns="101600" bIns="5080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s-ES" sz="1778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Chiller" panose="04020404031007020602" pitchFamily="82" charset="0"/>
                </a:rPr>
                <a:t>Feria </a:t>
              </a:r>
              <a:r>
                <a:rPr lang="es-ES" sz="1556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Chiller" panose="04020404031007020602" pitchFamily="82" charset="0"/>
                </a:rPr>
                <a:t>de</a:t>
              </a:r>
              <a:r>
                <a:rPr lang="es-ES" sz="1778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Chiller" panose="04020404031007020602" pitchFamily="82" charset="0"/>
                </a:rPr>
                <a:t> patos</a:t>
              </a:r>
            </a:p>
          </p:txBody>
        </p:sp>
      </p:grpSp>
      <p:pic>
        <p:nvPicPr>
          <p:cNvPr id="17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359082" y="-773161"/>
            <a:ext cx="677333" cy="677333"/>
          </a:xfrm>
          <a:prstGeom prst="rect">
            <a:avLst/>
          </a:prstGeom>
        </p:spPr>
      </p:pic>
      <p:pic>
        <p:nvPicPr>
          <p:cNvPr id="53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081995" y="-720971"/>
            <a:ext cx="677333" cy="677333"/>
          </a:xfrm>
          <a:prstGeom prst="rect">
            <a:avLst/>
          </a:prstGeom>
        </p:spPr>
      </p:pic>
      <p:pic>
        <p:nvPicPr>
          <p:cNvPr id="55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669686" y="-749036"/>
            <a:ext cx="677333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65 -0.00972 L 0.46233 -0.012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16 0.01917 L 0.22083 0.0202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5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50191 -0.01139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-58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0 L 0.37413 0.0052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25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86 -0.00777 L -0.5434 -4.44444E-6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6" y="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3.33333E-6 L -0.31372 0.01277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4" y="6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3.33333E-6 L 0.2257 -0.00417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22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2.5E-6 -3.33333E-6 L -1.34657 -0.01444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8" y="-72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88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8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538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952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925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9848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10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10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10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26234 0.00611 " pathEditMode="relative" rAng="0" ptsTypes="AA">
                                      <p:cBhvr>
                                        <p:cTn id="1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306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8125 3.33333E-6 " pathEditMode="relative" rAng="0" ptsTypes="AA">
                                      <p:cBhvr>
                                        <p:cTn id="18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43396" showWhenStopped="0">
                <p:cTn id="1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9623" showWhenStopped="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623" showWhenStopped="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9623" showWhenStopped="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20146" y="-785751"/>
            <a:ext cx="5737062" cy="5840000"/>
            <a:chOff x="503447" y="-548475"/>
            <a:chExt cx="4634987" cy="5256000"/>
          </a:xfrm>
        </p:grpSpPr>
        <p:grpSp>
          <p:nvGrpSpPr>
            <p:cNvPr id="21" name="20 Grupo"/>
            <p:cNvGrpSpPr/>
            <p:nvPr/>
          </p:nvGrpSpPr>
          <p:grpSpPr>
            <a:xfrm>
              <a:off x="503447" y="-548475"/>
              <a:ext cx="4634987" cy="5256000"/>
              <a:chOff x="503447" y="-548475"/>
              <a:chExt cx="4634987" cy="5256000"/>
            </a:xfrm>
          </p:grpSpPr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447" y="-548475"/>
                <a:ext cx="4634987" cy="5256000"/>
              </a:xfrm>
              <a:prstGeom prst="rect">
                <a:avLst/>
              </a:prstGeom>
            </p:spPr>
          </p:pic>
          <p:pic>
            <p:nvPicPr>
              <p:cNvPr id="12" name="11 Imagen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181" y="711784"/>
                <a:ext cx="522266" cy="538809"/>
              </a:xfrm>
              <a:prstGeom prst="rect">
                <a:avLst/>
              </a:prstGeom>
            </p:spPr>
          </p:pic>
          <p:pic>
            <p:nvPicPr>
              <p:cNvPr id="13" name="12 Imagen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64983" y="730571"/>
                <a:ext cx="541912" cy="559077"/>
              </a:xfrm>
              <a:prstGeom prst="rect">
                <a:avLst/>
              </a:prstGeom>
            </p:spPr>
          </p:pic>
        </p:grpSp>
        <p:sp>
          <p:nvSpPr>
            <p:cNvPr id="22" name="21 Rectángulo redondeado"/>
            <p:cNvSpPr/>
            <p:nvPr/>
          </p:nvSpPr>
          <p:spPr>
            <a:xfrm>
              <a:off x="2378884" y="805449"/>
              <a:ext cx="808091" cy="44514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/>
            </a:p>
          </p:txBody>
        </p:sp>
      </p:grpSp>
      <p:sp>
        <p:nvSpPr>
          <p:cNvPr id="24" name="23 Rectángulo"/>
          <p:cNvSpPr/>
          <p:nvPr/>
        </p:nvSpPr>
        <p:spPr>
          <a:xfrm>
            <a:off x="2134496" y="619325"/>
            <a:ext cx="1384995" cy="471924"/>
          </a:xfrm>
          <a:prstGeom prst="rect">
            <a:avLst/>
          </a:prstGeom>
          <a:noFill/>
        </p:spPr>
        <p:txBody>
          <a:bodyPr wrap="none" lIns="101600" tIns="50800" rIns="101600" bIns="508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2400" b="1" dirty="0">
                <a:ln w="50800"/>
                <a:solidFill>
                  <a:schemeClr val="bg1"/>
                </a:solidFill>
                <a:latin typeface="Brush Script MT" panose="03060802040406070304" pitchFamily="66" charset="0"/>
              </a:rPr>
              <a:t>Patos al</a:t>
            </a:r>
          </a:p>
        </p:txBody>
      </p:sp>
      <p:sp>
        <p:nvSpPr>
          <p:cNvPr id="25" name="24 Rectángulo"/>
          <p:cNvSpPr/>
          <p:nvPr/>
        </p:nvSpPr>
        <p:spPr>
          <a:xfrm>
            <a:off x="2378272" y="862612"/>
            <a:ext cx="924933" cy="471924"/>
          </a:xfrm>
          <a:prstGeom prst="rect">
            <a:avLst/>
          </a:prstGeom>
          <a:noFill/>
        </p:spPr>
        <p:txBody>
          <a:bodyPr wrap="none" lIns="101600" tIns="50800" rIns="101600" bIns="5080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2400" b="1" dirty="0">
                <a:ln w="50800"/>
                <a:solidFill>
                  <a:schemeClr val="bg1"/>
                </a:solidFill>
                <a:latin typeface="Brush Script MT" panose="03060802040406070304" pitchFamily="66" charset="0"/>
              </a:rPr>
              <a:t>Agua</a:t>
            </a:r>
          </a:p>
        </p:txBody>
      </p:sp>
      <p:pic>
        <p:nvPicPr>
          <p:cNvPr id="27" name="pato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39" y="2099740"/>
            <a:ext cx="548979" cy="566367"/>
          </a:xfrm>
          <a:prstGeom prst="rect">
            <a:avLst/>
          </a:prstGeom>
        </p:spPr>
      </p:pic>
      <p:pic>
        <p:nvPicPr>
          <p:cNvPr id="28" name="NIÑA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99" y="2750756"/>
            <a:ext cx="2728503" cy="2917109"/>
          </a:xfrm>
          <a:prstGeom prst="rect">
            <a:avLst/>
          </a:prstGeom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2" y="-700451"/>
            <a:ext cx="4560507" cy="2381250"/>
          </a:xfrm>
          <a:prstGeom prst="rect">
            <a:avLst/>
          </a:prstGeom>
        </p:spPr>
      </p:pic>
      <p:pic>
        <p:nvPicPr>
          <p:cNvPr id="30" name="NIÑO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" y="2935021"/>
            <a:ext cx="2112791" cy="2614840"/>
          </a:xfrm>
          <a:prstGeom prst="rect">
            <a:avLst/>
          </a:prstGeom>
        </p:spPr>
      </p:pic>
      <p:pic>
        <p:nvPicPr>
          <p:cNvPr id="33" name="pelota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138" y="4940404"/>
            <a:ext cx="635529" cy="649681"/>
          </a:xfrm>
          <a:prstGeom prst="rect">
            <a:avLst/>
          </a:prstGeom>
        </p:spPr>
      </p:pic>
      <p:pic>
        <p:nvPicPr>
          <p:cNvPr id="34" name="peluche panda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96" y="2627286"/>
            <a:ext cx="1190626" cy="1190626"/>
          </a:xfrm>
          <a:prstGeom prst="rect">
            <a:avLst/>
          </a:prstGeom>
        </p:spPr>
      </p:pic>
      <p:pic>
        <p:nvPicPr>
          <p:cNvPr id="36" name="rotuladores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4" y="2640515"/>
            <a:ext cx="1512061" cy="1512061"/>
          </a:xfrm>
          <a:prstGeom prst="rect">
            <a:avLst/>
          </a:prstGeom>
        </p:spPr>
      </p:pic>
      <p:pic>
        <p:nvPicPr>
          <p:cNvPr id="38" name="peluche mikie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17" y="2361628"/>
            <a:ext cx="1417323" cy="1417323"/>
          </a:xfrm>
          <a:prstGeom prst="rect">
            <a:avLst/>
          </a:prstGeom>
        </p:spPr>
      </p:pic>
      <p:pic>
        <p:nvPicPr>
          <p:cNvPr id="7" name="pato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9462" y="1977403"/>
            <a:ext cx="591909" cy="608412"/>
          </a:xfrm>
          <a:prstGeom prst="rect">
            <a:avLst/>
          </a:prstGeom>
        </p:spPr>
      </p:pic>
      <p:pic>
        <p:nvPicPr>
          <p:cNvPr id="9" name="pato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517" y="2072027"/>
            <a:ext cx="538211" cy="555259"/>
          </a:xfrm>
          <a:prstGeom prst="rect">
            <a:avLst/>
          </a:prstGeom>
        </p:spPr>
      </p:pic>
      <p:pic>
        <p:nvPicPr>
          <p:cNvPr id="8" name="pato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52" y="2013543"/>
            <a:ext cx="588236" cy="606868"/>
          </a:xfrm>
          <a:prstGeom prst="rect">
            <a:avLst/>
          </a:prstGeom>
        </p:spPr>
      </p:pic>
      <p:pic>
        <p:nvPicPr>
          <p:cNvPr id="26" name="pato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58" y="1459741"/>
            <a:ext cx="620351" cy="640000"/>
          </a:xfrm>
          <a:prstGeom prst="rect">
            <a:avLst/>
          </a:prstGeom>
        </p:spPr>
      </p:pic>
      <p:pic>
        <p:nvPicPr>
          <p:cNvPr id="4" name="GOTA CHICA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999">
            <a:off x="6610645" y="3708171"/>
            <a:ext cx="746693" cy="746693"/>
          </a:xfrm>
          <a:prstGeom prst="rect">
            <a:avLst/>
          </a:prstGeom>
        </p:spPr>
      </p:pic>
      <p:pic>
        <p:nvPicPr>
          <p:cNvPr id="6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7.6014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729771" y="-668999"/>
            <a:ext cx="677333" cy="677333"/>
          </a:xfrm>
          <a:prstGeom prst="rect">
            <a:avLst/>
          </a:prstGeom>
        </p:spPr>
      </p:pic>
      <p:pic>
        <p:nvPicPr>
          <p:cNvPr id="14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693053" y="1252694"/>
            <a:ext cx="677333" cy="677333"/>
          </a:xfrm>
          <a:prstGeom prst="rect">
            <a:avLst/>
          </a:prstGeom>
        </p:spPr>
      </p:pic>
      <p:pic>
        <p:nvPicPr>
          <p:cNvPr id="42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60.8998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420314" y="-768103"/>
            <a:ext cx="677333" cy="677333"/>
          </a:xfrm>
          <a:prstGeom prst="rect">
            <a:avLst/>
          </a:prstGeom>
        </p:spPr>
      </p:pic>
      <p:pic>
        <p:nvPicPr>
          <p:cNvPr id="43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8.221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774860" y="-785751"/>
            <a:ext cx="677333" cy="677333"/>
          </a:xfrm>
          <a:prstGeom prst="rect">
            <a:avLst/>
          </a:prstGeom>
        </p:spPr>
      </p:pic>
      <p:pic>
        <p:nvPicPr>
          <p:cNvPr id="44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8.221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6124081" y="-697155"/>
            <a:ext cx="677333" cy="677333"/>
          </a:xfrm>
          <a:prstGeom prst="rect">
            <a:avLst/>
          </a:prstGeom>
        </p:spPr>
      </p:pic>
      <p:pic>
        <p:nvPicPr>
          <p:cNvPr id="45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13.2732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46672" y="-705356"/>
            <a:ext cx="677333" cy="677333"/>
          </a:xfrm>
          <a:prstGeom prst="rect">
            <a:avLst/>
          </a:prstGeom>
        </p:spPr>
      </p:pic>
      <p:pic>
        <p:nvPicPr>
          <p:cNvPr id="46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8.221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129406" y="-785750"/>
            <a:ext cx="677333" cy="677333"/>
          </a:xfrm>
          <a:prstGeom prst="rect">
            <a:avLst/>
          </a:prstGeom>
        </p:spPr>
      </p:pic>
      <p:pic>
        <p:nvPicPr>
          <p:cNvPr id="47" name="BOI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37.086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821887" y="-837460"/>
            <a:ext cx="677333" cy="677333"/>
          </a:xfrm>
          <a:prstGeom prst="rect">
            <a:avLst/>
          </a:prstGeom>
        </p:spPr>
      </p:pic>
      <p:pic>
        <p:nvPicPr>
          <p:cNvPr id="49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14305" y="1871773"/>
            <a:ext cx="677333" cy="677333"/>
          </a:xfrm>
          <a:prstGeom prst="rect">
            <a:avLst/>
          </a:prstGeom>
        </p:spPr>
      </p:pic>
      <p:pic>
        <p:nvPicPr>
          <p:cNvPr id="50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43328" y="1876846"/>
            <a:ext cx="677333" cy="677333"/>
          </a:xfrm>
          <a:prstGeom prst="rect">
            <a:avLst/>
          </a:prstGeom>
        </p:spPr>
      </p:pic>
      <p:pic>
        <p:nvPicPr>
          <p:cNvPr id="51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611555" y="1560451"/>
            <a:ext cx="677333" cy="677333"/>
          </a:xfrm>
          <a:prstGeom prst="rect">
            <a:avLst/>
          </a:prstGeom>
        </p:spPr>
      </p:pic>
      <p:pic>
        <p:nvPicPr>
          <p:cNvPr id="52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826831" y="1779740"/>
            <a:ext cx="677333" cy="677333"/>
          </a:xfrm>
          <a:prstGeom prst="rect">
            <a:avLst/>
          </a:prstGeom>
        </p:spPr>
      </p:pic>
      <p:pic>
        <p:nvPicPr>
          <p:cNvPr id="53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321889" y="2110376"/>
            <a:ext cx="677333" cy="677333"/>
          </a:xfrm>
          <a:prstGeom prst="rect">
            <a:avLst/>
          </a:prstGeom>
        </p:spPr>
      </p:pic>
      <p:pic>
        <p:nvPicPr>
          <p:cNvPr id="54" name="zambullir-zambullirse-agua-splash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04164" y="1071983"/>
            <a:ext cx="677333" cy="677333"/>
          </a:xfrm>
          <a:prstGeom prst="rect">
            <a:avLst/>
          </a:prstGeom>
        </p:spPr>
      </p:pic>
      <p:pic>
        <p:nvPicPr>
          <p:cNvPr id="11" name="pato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9627" y="1446203"/>
            <a:ext cx="606611" cy="625826"/>
          </a:xfrm>
          <a:prstGeom prst="rect">
            <a:avLst/>
          </a:prstGeom>
        </p:spPr>
      </p:pic>
      <p:pic>
        <p:nvPicPr>
          <p:cNvPr id="15" name="010807852_prev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2148.1422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909162" y="-841053"/>
            <a:ext cx="677333" cy="677333"/>
          </a:xfrm>
          <a:prstGeom prst="rect">
            <a:avLst/>
          </a:prstGeom>
        </p:spPr>
      </p:pic>
      <p:pic>
        <p:nvPicPr>
          <p:cNvPr id="16" name="landing-in-water-ducks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842830" y="948406"/>
            <a:ext cx="677333" cy="677333"/>
          </a:xfrm>
          <a:prstGeom prst="rect">
            <a:avLst/>
          </a:prstGeom>
        </p:spPr>
      </p:pic>
      <p:pic>
        <p:nvPicPr>
          <p:cNvPr id="17" name="SONIDO INICIO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91852" y="-639568"/>
            <a:ext cx="677333" cy="677333"/>
          </a:xfrm>
          <a:prstGeom prst="rect">
            <a:avLst/>
          </a:prstGeom>
        </p:spPr>
      </p:pic>
      <p:pic>
        <p:nvPicPr>
          <p:cNvPr id="55" name="SONIDO INICIO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17175" y="-447085"/>
            <a:ext cx="677333" cy="677333"/>
          </a:xfrm>
          <a:prstGeom prst="rect">
            <a:avLst/>
          </a:prstGeom>
        </p:spPr>
      </p:pic>
      <p:pic>
        <p:nvPicPr>
          <p:cNvPr id="18" name="010766065_prev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04323" y="-720485"/>
            <a:ext cx="677333" cy="677333"/>
          </a:xfrm>
          <a:prstGeom prst="rect">
            <a:avLst/>
          </a:prstGeom>
        </p:spPr>
      </p:pic>
      <p:pic>
        <p:nvPicPr>
          <p:cNvPr id="56" name="010766065_prev.mp3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154505" y="-624096"/>
            <a:ext cx="677333" cy="677333"/>
          </a:xfrm>
          <a:prstGeom prst="rect">
            <a:avLst/>
          </a:prstGeom>
        </p:spPr>
      </p:pic>
      <p:pic>
        <p:nvPicPr>
          <p:cNvPr id="20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566534" y="3193002"/>
            <a:ext cx="677333" cy="677333"/>
          </a:xfrm>
          <a:prstGeom prst="rect">
            <a:avLst/>
          </a:prstGeom>
        </p:spPr>
      </p:pic>
      <p:pic>
        <p:nvPicPr>
          <p:cNvPr id="31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6032.42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20055" y="4759275"/>
            <a:ext cx="677333" cy="677333"/>
          </a:xfrm>
          <a:prstGeom prst="rect">
            <a:avLst/>
          </a:prstGeom>
        </p:spPr>
      </p:pic>
      <p:pic>
        <p:nvPicPr>
          <p:cNvPr id="57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6165.8804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734945" y="4284973"/>
            <a:ext cx="677333" cy="677333"/>
          </a:xfrm>
          <a:prstGeom prst="rect">
            <a:avLst/>
          </a:prstGeom>
        </p:spPr>
      </p:pic>
      <p:pic>
        <p:nvPicPr>
          <p:cNvPr id="58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6272.6488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243328" y="3592210"/>
            <a:ext cx="677333" cy="677333"/>
          </a:xfrm>
          <a:prstGeom prst="rect">
            <a:avLst/>
          </a:prstGeom>
        </p:spPr>
      </p:pic>
      <p:pic>
        <p:nvPicPr>
          <p:cNvPr id="59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6112.4964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413328" y="5120795"/>
            <a:ext cx="677333" cy="677333"/>
          </a:xfrm>
          <a:prstGeom prst="rect">
            <a:avLst/>
          </a:prstGeom>
        </p:spPr>
      </p:pic>
      <p:pic>
        <p:nvPicPr>
          <p:cNvPr id="60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6512.878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98721" y="5104439"/>
            <a:ext cx="677333" cy="677333"/>
          </a:xfrm>
          <a:prstGeom prst="rect">
            <a:avLst/>
          </a:prstGeom>
        </p:spPr>
      </p:pic>
      <p:pic>
        <p:nvPicPr>
          <p:cNvPr id="61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4804.582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28530" y="3742852"/>
            <a:ext cx="677333" cy="677333"/>
          </a:xfrm>
          <a:prstGeom prst="rect">
            <a:avLst/>
          </a:prstGeom>
        </p:spPr>
      </p:pic>
      <p:pic>
        <p:nvPicPr>
          <p:cNvPr id="62" name="anime-9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st="3256.4392" end="6886.568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456279" y="4141331"/>
            <a:ext cx="677333" cy="677333"/>
          </a:xfrm>
          <a:prstGeom prst="rect">
            <a:avLst/>
          </a:prstGeom>
        </p:spPr>
      </p:pic>
      <p:pic>
        <p:nvPicPr>
          <p:cNvPr id="63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314170" y="3870335"/>
            <a:ext cx="677333" cy="677333"/>
          </a:xfrm>
          <a:prstGeom prst="rect">
            <a:avLst/>
          </a:prstGeom>
        </p:spPr>
      </p:pic>
      <p:pic>
        <p:nvPicPr>
          <p:cNvPr id="64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957201" y="3284444"/>
            <a:ext cx="677333" cy="677333"/>
          </a:xfrm>
          <a:prstGeom prst="rect">
            <a:avLst/>
          </a:prstGeom>
        </p:spPr>
      </p:pic>
      <p:pic>
        <p:nvPicPr>
          <p:cNvPr id="65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561331" y="4467236"/>
            <a:ext cx="677333" cy="677333"/>
          </a:xfrm>
          <a:prstGeom prst="rect">
            <a:avLst/>
          </a:prstGeom>
        </p:spPr>
      </p:pic>
      <p:pic>
        <p:nvPicPr>
          <p:cNvPr id="66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06517" y="4170936"/>
            <a:ext cx="677333" cy="677333"/>
          </a:xfrm>
          <a:prstGeom prst="rect">
            <a:avLst/>
          </a:prstGeom>
        </p:spPr>
      </p:pic>
      <p:pic>
        <p:nvPicPr>
          <p:cNvPr id="67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085670" y="4839354"/>
            <a:ext cx="677333" cy="677333"/>
          </a:xfrm>
          <a:prstGeom prst="rect">
            <a:avLst/>
          </a:prstGeom>
        </p:spPr>
      </p:pic>
      <p:pic>
        <p:nvPicPr>
          <p:cNvPr id="68" name="risasa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777.28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853172" y="3677512"/>
            <a:ext cx="677333" cy="677333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10" y="4397153"/>
            <a:ext cx="1219628" cy="680000"/>
          </a:xfrm>
          <a:prstGeom prst="rect">
            <a:avLst/>
          </a:prstGeom>
        </p:spPr>
      </p:pic>
      <p:pic>
        <p:nvPicPr>
          <p:cNvPr id="70" name="69 Imagen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36" y="4038754"/>
            <a:ext cx="1219628" cy="680000"/>
          </a:xfrm>
          <a:prstGeom prst="rect">
            <a:avLst/>
          </a:prstGeom>
        </p:spPr>
      </p:pic>
      <p:pic>
        <p:nvPicPr>
          <p:cNvPr id="69" name="68 Imagen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64" y="3975198"/>
            <a:ext cx="1219628" cy="680000"/>
          </a:xfrm>
          <a:prstGeom prst="rect">
            <a:avLst/>
          </a:prstGeom>
        </p:spPr>
      </p:pic>
      <p:pic>
        <p:nvPicPr>
          <p:cNvPr id="71" name="70 Imagen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7" y="4489419"/>
            <a:ext cx="1219628" cy="680000"/>
          </a:xfrm>
          <a:prstGeom prst="rect">
            <a:avLst/>
          </a:prstGeom>
        </p:spPr>
      </p:pic>
      <p:pic>
        <p:nvPicPr>
          <p:cNvPr id="72" name="71 Imagen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51" y="3954175"/>
            <a:ext cx="1219628" cy="680000"/>
          </a:xfrm>
          <a:prstGeom prst="rect">
            <a:avLst/>
          </a:prstGeom>
        </p:spPr>
      </p:pic>
      <p:pic>
        <p:nvPicPr>
          <p:cNvPr id="73" name="72 Imagen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41" y="3829379"/>
            <a:ext cx="1159352" cy="646393"/>
          </a:xfrm>
          <a:prstGeom prst="rect">
            <a:avLst/>
          </a:prstGeom>
        </p:spPr>
      </p:pic>
      <p:pic>
        <p:nvPicPr>
          <p:cNvPr id="39" name="GOTA CHICO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8685">
            <a:off x="1649409" y="3490996"/>
            <a:ext cx="739959" cy="739959"/>
          </a:xfrm>
          <a:prstGeom prst="rect">
            <a:avLst/>
          </a:prstGeom>
        </p:spPr>
      </p:pic>
      <p:pic>
        <p:nvPicPr>
          <p:cNvPr id="74" name="73 Imagen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02" y="4648703"/>
            <a:ext cx="1220170" cy="680302"/>
          </a:xfrm>
          <a:prstGeom prst="rect">
            <a:avLst/>
          </a:prstGeom>
        </p:spPr>
      </p:pic>
      <p:pic>
        <p:nvPicPr>
          <p:cNvPr id="10" name="pato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65" y="1459740"/>
            <a:ext cx="620350" cy="640000"/>
          </a:xfrm>
          <a:prstGeom prst="rect">
            <a:avLst/>
          </a:prstGeom>
        </p:spPr>
      </p:pic>
      <p:grpSp>
        <p:nvGrpSpPr>
          <p:cNvPr id="2" name="PALOMITAS"/>
          <p:cNvGrpSpPr/>
          <p:nvPr/>
        </p:nvGrpSpPr>
        <p:grpSpPr>
          <a:xfrm>
            <a:off x="2304923" y="1614793"/>
            <a:ext cx="1245566" cy="1191294"/>
            <a:chOff x="5632354" y="832545"/>
            <a:chExt cx="1325687" cy="1228963"/>
          </a:xfrm>
        </p:grpSpPr>
        <p:sp>
          <p:nvSpPr>
            <p:cNvPr id="40" name="39 Elipse"/>
            <p:cNvSpPr/>
            <p:nvPr/>
          </p:nvSpPr>
          <p:spPr>
            <a:xfrm>
              <a:off x="5930662" y="1208537"/>
              <a:ext cx="729570" cy="1862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/>
            </a:p>
          </p:txBody>
        </p:sp>
        <p:pic>
          <p:nvPicPr>
            <p:cNvPr id="35" name="palomitas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354" y="832545"/>
              <a:ext cx="1325687" cy="1228963"/>
            </a:xfrm>
            <a:prstGeom prst="rect">
              <a:avLst/>
            </a:prstGeom>
          </p:spPr>
        </p:pic>
      </p:grpSp>
      <p:pic>
        <p:nvPicPr>
          <p:cNvPr id="75" name="landing-in-water-ducks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073611" y="1379691"/>
            <a:ext cx="677333" cy="677333"/>
          </a:xfrm>
          <a:prstGeom prst="rect">
            <a:avLst/>
          </a:prstGeom>
        </p:spPr>
      </p:pic>
      <p:grpSp>
        <p:nvGrpSpPr>
          <p:cNvPr id="76" name="75 Grupo"/>
          <p:cNvGrpSpPr/>
          <p:nvPr/>
        </p:nvGrpSpPr>
        <p:grpSpPr>
          <a:xfrm>
            <a:off x="10175137" y="-104963"/>
            <a:ext cx="3698147" cy="1233547"/>
            <a:chOff x="3710937" y="1887517"/>
            <a:chExt cx="4444413" cy="1475262"/>
          </a:xfrm>
        </p:grpSpPr>
        <p:pic>
          <p:nvPicPr>
            <p:cNvPr id="77" name="76 Imagen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937" y="1887517"/>
              <a:ext cx="4444413" cy="1475262"/>
            </a:xfrm>
            <a:prstGeom prst="rect">
              <a:avLst/>
            </a:prstGeom>
          </p:spPr>
        </p:pic>
        <p:sp>
          <p:nvSpPr>
            <p:cNvPr id="78" name="77 Rectángulo"/>
            <p:cNvSpPr/>
            <p:nvPr/>
          </p:nvSpPr>
          <p:spPr>
            <a:xfrm>
              <a:off x="6109548" y="2483845"/>
              <a:ext cx="1693377" cy="449908"/>
            </a:xfrm>
            <a:prstGeom prst="rect">
              <a:avLst/>
            </a:prstGeom>
            <a:noFill/>
          </p:spPr>
          <p:txBody>
            <a:bodyPr wrap="none" lIns="101600" tIns="50800" rIns="101600" bIns="5080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s-ES" sz="1778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Chiller" panose="04020404031007020602" pitchFamily="82" charset="0"/>
                </a:rPr>
                <a:t>Feria </a:t>
              </a:r>
              <a:r>
                <a:rPr lang="es-ES" sz="1556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Chiller" panose="04020404031007020602" pitchFamily="82" charset="0"/>
                </a:rPr>
                <a:t>de</a:t>
              </a:r>
              <a:r>
                <a:rPr lang="es-ES" sz="1778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  <a:latin typeface="Chiller" panose="04020404031007020602" pitchFamily="82" charset="0"/>
                </a:rPr>
                <a:t> patos</a:t>
              </a:r>
            </a:p>
          </p:txBody>
        </p:sp>
      </p:grpSp>
      <p:pic>
        <p:nvPicPr>
          <p:cNvPr id="79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886645" y="-720484"/>
            <a:ext cx="677333" cy="677333"/>
          </a:xfrm>
          <a:prstGeom prst="rect">
            <a:avLst/>
          </a:prstGeom>
        </p:spPr>
      </p:pic>
      <p:pic>
        <p:nvPicPr>
          <p:cNvPr id="80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547766" y="1437326"/>
            <a:ext cx="677333" cy="677333"/>
          </a:xfrm>
          <a:prstGeom prst="rect">
            <a:avLst/>
          </a:prstGeom>
        </p:spPr>
      </p:pic>
      <p:pic>
        <p:nvPicPr>
          <p:cNvPr id="81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6727805" y="-603729"/>
            <a:ext cx="677333" cy="677333"/>
          </a:xfrm>
          <a:prstGeom prst="rect">
            <a:avLst/>
          </a:prstGeom>
        </p:spPr>
      </p:pic>
      <p:pic>
        <p:nvPicPr>
          <p:cNvPr id="82" name="aircraft00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st="5907.7616" end="16117.9136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274263" y="-677333"/>
            <a:ext cx="677333" cy="677333"/>
          </a:xfrm>
          <a:prstGeom prst="rect">
            <a:avLst/>
          </a:prstGeom>
        </p:spPr>
      </p:pic>
      <p:pic>
        <p:nvPicPr>
          <p:cNvPr id="37" name="bebe lloron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18" y="4829118"/>
            <a:ext cx="1050247" cy="1050247"/>
          </a:xfrm>
          <a:prstGeom prst="rect">
            <a:avLst/>
          </a:prstGeom>
        </p:spPr>
      </p:pic>
      <p:pic>
        <p:nvPicPr>
          <p:cNvPr id="32" name="trampolin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15" y="4404526"/>
            <a:ext cx="1805155" cy="18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3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329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-1.11111E-6 L -1.34653 -0.01444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6" y="-7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88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88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8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5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8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176E-6 L 0.3875 0.4121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205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65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9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99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6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3235 -2.22222E-6 L 0.03235 0.07167 L 0.065 0.07167 L 0.065 0.14361 L 0.09829 0.14361 L 0.09829 0.21639 L 0.13079 0.21639 L 0.13079 0.28834 L 0.16407 0.28834 L 0.16407 0.36111 L 0.19672 0.36111 L 0.19672 0.43306 L 0.23 0.43306 L 0.23 0.50611 " pathEditMode="relative" rAng="0" ptsTypes="AAAAAAAAAAAAAAA">
                                      <p:cBhvr>
                                        <p:cTn id="8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2530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94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82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6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654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59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77546E-6 L 0.14774 -2.77546E-6 C 0.21458 -2.77546E-6 0.2974 0.12878 0.2974 0.23397 L 0.2974 0.47183 " pathEditMode="relative" rAng="0" ptsTypes="FfFF">
                                      <p:cBhvr>
                                        <p:cTn id="10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235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94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82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81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815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59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5462E-6 L 0.01129 0.32418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620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1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59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599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1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056 L -0.02482 0.30086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507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94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82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0"/>
                            </p:stCondLst>
                            <p:childTnLst>
                              <p:par>
                                <p:cTn id="1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312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122"/>
                            </p:stCondLst>
                            <p:childTnLst>
                              <p:par>
                                <p:cTn id="1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1599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2165E-6 L 5E-6 0.20122 C 5E-6 0.29225 0.02726 0.40549 0.05018 0.40549 L 0.10278 0.40549 " pathEditMode="relative" rAng="0" ptsTypes="FfFF">
                                      <p:cBhvr>
                                        <p:cTn id="17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20261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87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82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59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599"/>
                            </p:stCondLst>
                            <p:childTnLst>
                              <p:par>
                                <p:cTn id="1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104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1424E-7 L -0.00886 0.26867 " pathEditMode="relative" rAng="0" ptsTypes="AA">
                                      <p:cBhvr>
                                        <p:cTn id="19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13433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82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"/>
                            </p:stCondLst>
                            <p:childTnLst>
                              <p:par>
                                <p:cTn id="2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15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599"/>
                            </p:stCondLst>
                            <p:childTnLst>
                              <p:par>
                                <p:cTn id="2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18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81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6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31 -0.2825 L -0.015 -0.01723 " pathEditMode="relative" rAng="0" ptsTypes="AA">
                                      <p:cBhvr>
                                        <p:cTn id="229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6" y="13250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0.18 -0.29139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14583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 showWhenStopped="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 showWhenStopped="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 showWhenStopped="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 showWhenStopped="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 showWhenStopped="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 showWhenStopped="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 showWhenStopped="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2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2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2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2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2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2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2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2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showWhenStopped="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 showWhenStopped="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 showWhenStopped="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 showWhenStopped="0">
                <p:cTn id="2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39623" showWhenStopped="0">
                <p:cTn id="2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39623" showWhenStopped="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39623" showWhenStopped="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39623" showWhenStopped="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15</Words>
  <Application>Microsoft Office PowerPoint</Application>
  <PresentationFormat>Personalizado</PresentationFormat>
  <Paragraphs>8</Paragraphs>
  <Slides>2</Slides>
  <Notes>0</Notes>
  <HiddenSlides>0</HiddenSlides>
  <MMClips>49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7" baseType="lpstr">
      <vt:lpstr>Arial</vt:lpstr>
      <vt:lpstr>Brush Script MT</vt:lpstr>
      <vt:lpstr>Calibri</vt:lpstr>
      <vt:lpstr>Chiller</vt:lpstr>
      <vt:lpstr>Tema de Office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Cuenta Microsoft</cp:lastModifiedBy>
  <cp:revision>92</cp:revision>
  <dcterms:created xsi:type="dcterms:W3CDTF">2021-08-05T14:12:41Z</dcterms:created>
  <dcterms:modified xsi:type="dcterms:W3CDTF">2026-02-13T17:23:12Z</dcterms:modified>
</cp:coreProperties>
</file>