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7351"/>
    <a:srgbClr val="FD6333"/>
    <a:srgbClr val="B99067"/>
    <a:srgbClr val="A62902"/>
    <a:srgbClr val="FB35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391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277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326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595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4527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822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0052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432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4485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8474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0888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879A5-C5B6-481E-8C08-581A886CD0DF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C5014-FAC2-40EF-857D-AC514235C0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761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BOTON"/>
          <p:cNvGrpSpPr/>
          <p:nvPr/>
        </p:nvGrpSpPr>
        <p:grpSpPr>
          <a:xfrm>
            <a:off x="7968828" y="5390494"/>
            <a:ext cx="2237853" cy="946363"/>
            <a:chOff x="8141428" y="4929060"/>
            <a:chExt cx="2247268" cy="1378489"/>
          </a:xfrm>
        </p:grpSpPr>
        <p:grpSp>
          <p:nvGrpSpPr>
            <p:cNvPr id="8" name="Grupo 7"/>
            <p:cNvGrpSpPr/>
            <p:nvPr/>
          </p:nvGrpSpPr>
          <p:grpSpPr>
            <a:xfrm>
              <a:off x="8141428" y="4929060"/>
              <a:ext cx="2247268" cy="1378489"/>
              <a:chOff x="5755035" y="4771158"/>
              <a:chExt cx="2247268" cy="1378489"/>
            </a:xfrm>
          </p:grpSpPr>
          <p:sp>
            <p:nvSpPr>
              <p:cNvPr id="22" name="Rectángulo redondeado 21"/>
              <p:cNvSpPr/>
              <p:nvPr/>
            </p:nvSpPr>
            <p:spPr>
              <a:xfrm>
                <a:off x="5755035" y="4771158"/>
                <a:ext cx="2247268" cy="1378489"/>
              </a:xfrm>
              <a:prstGeom prst="roundRect">
                <a:avLst/>
              </a:prstGeom>
              <a:solidFill>
                <a:srgbClr val="B99067"/>
              </a:solidFill>
              <a:ln w="57150">
                <a:solidFill>
                  <a:schemeClr val="bg1"/>
                </a:solidFill>
                <a:prstDash val="sysDash"/>
              </a:ln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/>
                  <a:lightRig rig="soft" dir="t">
                    <a:rot lat="0" lon="0" rev="15600000"/>
                  </a:lightRig>
                </a:scene3d>
                <a:sp3d extrusionH="57150" prstMaterial="softEdge">
                  <a:bevelT w="25400" h="38100"/>
                </a:sp3d>
              </a:bodyPr>
              <a:lstStyle/>
              <a:p>
                <a:pPr algn="ctr"/>
                <a:endParaRPr lang="es-ES" b="1">
                  <a:ln/>
                  <a:solidFill>
                    <a:schemeClr val="accent4"/>
                  </a:solidFill>
                </a:endParaRPr>
              </a:p>
            </p:txBody>
          </p:sp>
          <p:sp>
            <p:nvSpPr>
              <p:cNvPr id="23" name="Rectángulo 22"/>
              <p:cNvSpPr/>
              <p:nvPr/>
            </p:nvSpPr>
            <p:spPr>
              <a:xfrm>
                <a:off x="5818999" y="5137376"/>
                <a:ext cx="2138276" cy="5897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  <a:prstDash val="sysDash"/>
              </a:ln>
              <a:scene3d>
                <a:camera prst="orthographicFront"/>
                <a:lightRig rig="soft" dir="t">
                  <a:rot lat="0" lon="0" rev="15600000"/>
                </a:lightRig>
              </a:scene3d>
              <a:sp3d>
                <a:bevelT prst="slope"/>
              </a:sp3d>
            </p:spPr>
            <p:txBody>
              <a:bodyPr wrap="square" lIns="91440" tIns="45720" rIns="91440" bIns="45720">
                <a:spAutoFit/>
                <a:sp3d extrusionH="57150" prstMaterial="softEdge">
                  <a:bevelT w="25400" h="38100"/>
                </a:sp3d>
              </a:bodyPr>
              <a:lstStyle/>
              <a:p>
                <a:pPr algn="ctr"/>
                <a:endParaRPr lang="es-ES" sz="3200" b="1" cap="none" spc="0" dirty="0">
                  <a:ln/>
                  <a:solidFill>
                    <a:schemeClr val="accent4"/>
                  </a:solidFill>
                  <a:effectLst/>
                  <a:latin typeface="Arial Black" panose="020B0A04020102020204" pitchFamily="34" charset="0"/>
                </a:endParaRPr>
              </a:p>
            </p:txBody>
          </p:sp>
        </p:grpSp>
        <p:sp>
          <p:nvSpPr>
            <p:cNvPr id="14" name="Rectángulo 13"/>
            <p:cNvSpPr/>
            <p:nvPr/>
          </p:nvSpPr>
          <p:spPr>
            <a:xfrm>
              <a:off x="8160364" y="5196480"/>
              <a:ext cx="2138276" cy="523220"/>
            </a:xfrm>
            <a:prstGeom prst="rect">
              <a:avLst/>
            </a:prstGeom>
            <a:noFill/>
            <a:ln>
              <a:noFill/>
              <a:prstDash val="sysDash"/>
            </a:ln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s-ES" sz="2800" b="1" dirty="0" smtClean="0">
                  <a:ln/>
                  <a:solidFill>
                    <a:schemeClr val="accent4"/>
                  </a:solidFill>
                  <a:latin typeface="Arial Black" panose="020B0A04020102020204" pitchFamily="34" charset="0"/>
                </a:rPr>
                <a:t>Comenzar</a:t>
              </a:r>
              <a:endParaRPr lang="es-ES" sz="2800" b="1" dirty="0">
                <a:ln/>
                <a:solidFill>
                  <a:schemeClr val="accent4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13" name="Disco magnético 12"/>
          <p:cNvSpPr/>
          <p:nvPr/>
        </p:nvSpPr>
        <p:spPr>
          <a:xfrm>
            <a:off x="1034699" y="5772494"/>
            <a:ext cx="4016799" cy="650789"/>
          </a:xfrm>
          <a:prstGeom prst="flowChartMagneticDisk">
            <a:avLst/>
          </a:prstGeom>
          <a:solidFill>
            <a:srgbClr val="B99067"/>
          </a:solidFill>
          <a:ln w="381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extrusionH="57150">
              <a:bevelT w="38100" h="38100" prst="angle"/>
            </a:sp3d>
          </a:bodyPr>
          <a:lstStyle/>
          <a:p>
            <a:pPr algn="ctr"/>
            <a:endParaRPr lang="es-ES">
              <a:solidFill>
                <a:srgbClr val="B99067"/>
              </a:solidFill>
            </a:endParaRPr>
          </a:p>
        </p:txBody>
      </p:sp>
      <p:sp>
        <p:nvSpPr>
          <p:cNvPr id="17" name="Forma libre 16"/>
          <p:cNvSpPr/>
          <p:nvPr/>
        </p:nvSpPr>
        <p:spPr>
          <a:xfrm rot="16200000">
            <a:off x="440445" y="1998535"/>
            <a:ext cx="5032655" cy="2769197"/>
          </a:xfrm>
          <a:custGeom>
            <a:avLst/>
            <a:gdLst>
              <a:gd name="connsiteX0" fmla="*/ 3089658 w 3089658"/>
              <a:gd name="connsiteY0" fmla="*/ 1 h 2049030"/>
              <a:gd name="connsiteX1" fmla="*/ 3089658 w 3089658"/>
              <a:gd name="connsiteY1" fmla="*/ 2014876 h 2049030"/>
              <a:gd name="connsiteX2" fmla="*/ 2307063 w 3089658"/>
              <a:gd name="connsiteY2" fmla="*/ 2014876 h 2049030"/>
              <a:gd name="connsiteX3" fmla="*/ 1585968 w 3089658"/>
              <a:gd name="connsiteY3" fmla="*/ 1399579 h 2049030"/>
              <a:gd name="connsiteX4" fmla="*/ 1548947 w 3089658"/>
              <a:gd name="connsiteY4" fmla="*/ 1246051 h 2049030"/>
              <a:gd name="connsiteX5" fmla="*/ 1503690 w 3089658"/>
              <a:gd name="connsiteY5" fmla="*/ 1433733 h 2049030"/>
              <a:gd name="connsiteX6" fmla="*/ 782595 w 3089658"/>
              <a:gd name="connsiteY6" fmla="*/ 2049030 h 2049030"/>
              <a:gd name="connsiteX7" fmla="*/ 0 w 3089658"/>
              <a:gd name="connsiteY7" fmla="*/ 2049029 h 2049030"/>
              <a:gd name="connsiteX8" fmla="*/ 0 w 3089658"/>
              <a:gd name="connsiteY8" fmla="*/ 34154 h 2049030"/>
              <a:gd name="connsiteX9" fmla="*/ 782595 w 3089658"/>
              <a:gd name="connsiteY9" fmla="*/ 34154 h 2049030"/>
              <a:gd name="connsiteX10" fmla="*/ 1503690 w 3089658"/>
              <a:gd name="connsiteY10" fmla="*/ 649452 h 2049030"/>
              <a:gd name="connsiteX11" fmla="*/ 1540711 w 3089658"/>
              <a:gd name="connsiteY11" fmla="*/ 802980 h 2049030"/>
              <a:gd name="connsiteX12" fmla="*/ 1585968 w 3089658"/>
              <a:gd name="connsiteY12" fmla="*/ 615298 h 2049030"/>
              <a:gd name="connsiteX13" fmla="*/ 2307063 w 3089658"/>
              <a:gd name="connsiteY13" fmla="*/ 0 h 2049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89658" h="2049030">
                <a:moveTo>
                  <a:pt x="3089658" y="1"/>
                </a:moveTo>
                <a:lnTo>
                  <a:pt x="3089658" y="2014876"/>
                </a:lnTo>
                <a:lnTo>
                  <a:pt x="2307063" y="2014876"/>
                </a:lnTo>
                <a:cubicBezTo>
                  <a:pt x="1982902" y="2014876"/>
                  <a:pt x="1704773" y="1761163"/>
                  <a:pt x="1585968" y="1399579"/>
                </a:cubicBezTo>
                <a:lnTo>
                  <a:pt x="1548947" y="1246051"/>
                </a:lnTo>
                <a:lnTo>
                  <a:pt x="1503690" y="1433733"/>
                </a:lnTo>
                <a:cubicBezTo>
                  <a:pt x="1384885" y="1795317"/>
                  <a:pt x="1106756" y="2049030"/>
                  <a:pt x="782595" y="2049030"/>
                </a:cubicBezTo>
                <a:lnTo>
                  <a:pt x="0" y="2049029"/>
                </a:lnTo>
                <a:lnTo>
                  <a:pt x="0" y="34154"/>
                </a:lnTo>
                <a:lnTo>
                  <a:pt x="782595" y="34154"/>
                </a:lnTo>
                <a:cubicBezTo>
                  <a:pt x="1106756" y="34154"/>
                  <a:pt x="1384885" y="287867"/>
                  <a:pt x="1503690" y="649452"/>
                </a:cubicBezTo>
                <a:lnTo>
                  <a:pt x="1540711" y="802980"/>
                </a:lnTo>
                <a:lnTo>
                  <a:pt x="1585968" y="615298"/>
                </a:lnTo>
                <a:cubicBezTo>
                  <a:pt x="1704773" y="253713"/>
                  <a:pt x="1982902" y="0"/>
                  <a:pt x="2307063" y="0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chemeClr val="bg2">
                <a:lumMod val="75000"/>
                <a:alpha val="9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Disco magnético 18"/>
          <p:cNvSpPr/>
          <p:nvPr/>
        </p:nvSpPr>
        <p:spPr>
          <a:xfrm rot="5400000">
            <a:off x="2018578" y="3121152"/>
            <a:ext cx="5118138" cy="438485"/>
          </a:xfrm>
          <a:prstGeom prst="flowChartMagneticDisk">
            <a:avLst/>
          </a:prstGeom>
          <a:solidFill>
            <a:srgbClr val="B99067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extrusionH="57150">
              <a:bevelT w="38100" h="38100" prst="angle"/>
            </a:sp3d>
          </a:bodyPr>
          <a:lstStyle/>
          <a:p>
            <a:pPr algn="ctr"/>
            <a:endParaRPr lang="es-ES"/>
          </a:p>
        </p:txBody>
      </p:sp>
      <p:sp>
        <p:nvSpPr>
          <p:cNvPr id="20" name="Disco magnético 19"/>
          <p:cNvSpPr/>
          <p:nvPr/>
        </p:nvSpPr>
        <p:spPr>
          <a:xfrm rot="5400000">
            <a:off x="-1168330" y="3158962"/>
            <a:ext cx="5118140" cy="362864"/>
          </a:xfrm>
          <a:prstGeom prst="flowChartMagneticDisk">
            <a:avLst/>
          </a:prstGeom>
          <a:solidFill>
            <a:srgbClr val="B99067"/>
          </a:solidFill>
          <a:ln w="38100"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extrusionH="57150">
              <a:bevelT w="38100" h="38100" prst="angle"/>
            </a:sp3d>
          </a:bodyPr>
          <a:lstStyle/>
          <a:p>
            <a:pPr algn="ctr"/>
            <a:endParaRPr lang="es-ES"/>
          </a:p>
        </p:txBody>
      </p:sp>
      <p:sp>
        <p:nvSpPr>
          <p:cNvPr id="9" name="bajada arema"/>
          <p:cNvSpPr/>
          <p:nvPr/>
        </p:nvSpPr>
        <p:spPr>
          <a:xfrm flipH="1">
            <a:off x="2890243" y="3295412"/>
            <a:ext cx="133056" cy="2252984"/>
          </a:xfrm>
          <a:prstGeom prst="rect">
            <a:avLst/>
          </a:prstGeom>
          <a:solidFill>
            <a:schemeClr val="accent4">
              <a:lumMod val="40000"/>
              <a:lumOff val="6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Triángulo isósceles 4"/>
          <p:cNvSpPr/>
          <p:nvPr/>
        </p:nvSpPr>
        <p:spPr>
          <a:xfrm>
            <a:off x="1611051" y="3455469"/>
            <a:ext cx="2730320" cy="2402506"/>
          </a:xfrm>
          <a:prstGeom prst="triangle">
            <a:avLst>
              <a:gd name="adj" fmla="val 49211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arena"/>
          <p:cNvSpPr/>
          <p:nvPr/>
        </p:nvSpPr>
        <p:spPr>
          <a:xfrm rot="17285521">
            <a:off x="1689460" y="867186"/>
            <a:ext cx="2389198" cy="2700807"/>
          </a:xfrm>
          <a:custGeom>
            <a:avLst/>
            <a:gdLst>
              <a:gd name="connsiteX0" fmla="*/ 2775786 w 3276932"/>
              <a:gd name="connsiteY0" fmla="*/ 2743417 h 3190311"/>
              <a:gd name="connsiteX1" fmla="*/ 831143 w 3276932"/>
              <a:gd name="connsiteY1" fmla="*/ 2983231 h 3190311"/>
              <a:gd name="connsiteX2" fmla="*/ 59451 w 3276932"/>
              <a:gd name="connsiteY2" fmla="*/ 1169358 h 3190311"/>
              <a:gd name="connsiteX3" fmla="*/ 1638466 w 3276932"/>
              <a:gd name="connsiteY3" fmla="*/ 0 h 3190311"/>
              <a:gd name="connsiteX4" fmla="*/ 2775786 w 3276932"/>
              <a:gd name="connsiteY4" fmla="*/ 2743417 h 3190311"/>
              <a:gd name="connsiteX0" fmla="*/ 2726812 w 2726812"/>
              <a:gd name="connsiteY0" fmla="*/ 2748732 h 3155933"/>
              <a:gd name="connsiteX1" fmla="*/ 815715 w 2726812"/>
              <a:gd name="connsiteY1" fmla="*/ 2983231 h 3155933"/>
              <a:gd name="connsiteX2" fmla="*/ 44023 w 2726812"/>
              <a:gd name="connsiteY2" fmla="*/ 1169358 h 3155933"/>
              <a:gd name="connsiteX3" fmla="*/ 1623038 w 2726812"/>
              <a:gd name="connsiteY3" fmla="*/ 0 h 3155933"/>
              <a:gd name="connsiteX4" fmla="*/ 2726812 w 2726812"/>
              <a:gd name="connsiteY4" fmla="*/ 2748732 h 3155933"/>
              <a:gd name="connsiteX0" fmla="*/ 2726812 w 2726812"/>
              <a:gd name="connsiteY0" fmla="*/ 2748732 h 3155933"/>
              <a:gd name="connsiteX1" fmla="*/ 815715 w 2726812"/>
              <a:gd name="connsiteY1" fmla="*/ 2983231 h 3155933"/>
              <a:gd name="connsiteX2" fmla="*/ 44023 w 2726812"/>
              <a:gd name="connsiteY2" fmla="*/ 1169358 h 3155933"/>
              <a:gd name="connsiteX3" fmla="*/ 1623038 w 2726812"/>
              <a:gd name="connsiteY3" fmla="*/ 0 h 3155933"/>
              <a:gd name="connsiteX4" fmla="*/ 2726812 w 2726812"/>
              <a:gd name="connsiteY4" fmla="*/ 2748732 h 3155933"/>
              <a:gd name="connsiteX0" fmla="*/ 2867483 w 2867483"/>
              <a:gd name="connsiteY0" fmla="*/ 3051402 h 3329654"/>
              <a:gd name="connsiteX1" fmla="*/ 817096 w 2867483"/>
              <a:gd name="connsiteY1" fmla="*/ 2983231 h 3329654"/>
              <a:gd name="connsiteX2" fmla="*/ 45404 w 2867483"/>
              <a:gd name="connsiteY2" fmla="*/ 1169358 h 3329654"/>
              <a:gd name="connsiteX3" fmla="*/ 1624419 w 2867483"/>
              <a:gd name="connsiteY3" fmla="*/ 0 h 3329654"/>
              <a:gd name="connsiteX4" fmla="*/ 2867483 w 2867483"/>
              <a:gd name="connsiteY4" fmla="*/ 3051402 h 3329654"/>
              <a:gd name="connsiteX0" fmla="*/ 2881939 w 2881938"/>
              <a:gd name="connsiteY0" fmla="*/ 3027319 h 3313365"/>
              <a:gd name="connsiteX1" fmla="*/ 817243 w 2881938"/>
              <a:gd name="connsiteY1" fmla="*/ 2983231 h 3313365"/>
              <a:gd name="connsiteX2" fmla="*/ 45551 w 2881938"/>
              <a:gd name="connsiteY2" fmla="*/ 1169358 h 3313365"/>
              <a:gd name="connsiteX3" fmla="*/ 1624566 w 2881938"/>
              <a:gd name="connsiteY3" fmla="*/ 0 h 3313365"/>
              <a:gd name="connsiteX4" fmla="*/ 2881939 w 2881938"/>
              <a:gd name="connsiteY4" fmla="*/ 3027319 h 3313365"/>
              <a:gd name="connsiteX0" fmla="*/ 2881939 w 2881939"/>
              <a:gd name="connsiteY0" fmla="*/ 3118264 h 3404310"/>
              <a:gd name="connsiteX1" fmla="*/ 817243 w 2881939"/>
              <a:gd name="connsiteY1" fmla="*/ 3074176 h 3404310"/>
              <a:gd name="connsiteX2" fmla="*/ 45551 w 2881939"/>
              <a:gd name="connsiteY2" fmla="*/ 1260303 h 3404310"/>
              <a:gd name="connsiteX3" fmla="*/ 1554499 w 2881939"/>
              <a:gd name="connsiteY3" fmla="*/ 0 h 3404310"/>
              <a:gd name="connsiteX4" fmla="*/ 2881939 w 2881939"/>
              <a:gd name="connsiteY4" fmla="*/ 3118264 h 3404310"/>
              <a:gd name="connsiteX0" fmla="*/ 2881939 w 2881939"/>
              <a:gd name="connsiteY0" fmla="*/ 3118264 h 3404310"/>
              <a:gd name="connsiteX1" fmla="*/ 817243 w 2881939"/>
              <a:gd name="connsiteY1" fmla="*/ 3074176 h 3404310"/>
              <a:gd name="connsiteX2" fmla="*/ 45551 w 2881939"/>
              <a:gd name="connsiteY2" fmla="*/ 1260303 h 3404310"/>
              <a:gd name="connsiteX3" fmla="*/ 1554499 w 2881939"/>
              <a:gd name="connsiteY3" fmla="*/ 0 h 3404310"/>
              <a:gd name="connsiteX4" fmla="*/ 2881939 w 2881939"/>
              <a:gd name="connsiteY4" fmla="*/ 3118264 h 3404310"/>
              <a:gd name="connsiteX0" fmla="*/ 2628129 w 2628130"/>
              <a:gd name="connsiteY0" fmla="*/ 3168311 h 3438554"/>
              <a:gd name="connsiteX1" fmla="*/ 814788 w 2628130"/>
              <a:gd name="connsiteY1" fmla="*/ 3074176 h 3438554"/>
              <a:gd name="connsiteX2" fmla="*/ 43096 w 2628130"/>
              <a:gd name="connsiteY2" fmla="*/ 1260303 h 3438554"/>
              <a:gd name="connsiteX3" fmla="*/ 1552044 w 2628130"/>
              <a:gd name="connsiteY3" fmla="*/ 0 h 3438554"/>
              <a:gd name="connsiteX4" fmla="*/ 2628129 w 2628130"/>
              <a:gd name="connsiteY4" fmla="*/ 3168311 h 3438554"/>
              <a:gd name="connsiteX0" fmla="*/ 2705651 w 2705651"/>
              <a:gd name="connsiteY0" fmla="*/ 3307605 h 3540931"/>
              <a:gd name="connsiteX1" fmla="*/ 815513 w 2705651"/>
              <a:gd name="connsiteY1" fmla="*/ 3074176 h 3540931"/>
              <a:gd name="connsiteX2" fmla="*/ 43821 w 2705651"/>
              <a:gd name="connsiteY2" fmla="*/ 1260303 h 3540931"/>
              <a:gd name="connsiteX3" fmla="*/ 1552769 w 2705651"/>
              <a:gd name="connsiteY3" fmla="*/ 0 h 3540931"/>
              <a:gd name="connsiteX4" fmla="*/ 2705651 w 2705651"/>
              <a:gd name="connsiteY4" fmla="*/ 3307605 h 3540931"/>
              <a:gd name="connsiteX0" fmla="*/ 2697366 w 2697894"/>
              <a:gd name="connsiteY0" fmla="*/ 3307605 h 3608699"/>
              <a:gd name="connsiteX1" fmla="*/ 1653003 w 2697894"/>
              <a:gd name="connsiteY1" fmla="*/ 3415643 h 3608699"/>
              <a:gd name="connsiteX2" fmla="*/ 807228 w 2697894"/>
              <a:gd name="connsiteY2" fmla="*/ 3074176 h 3608699"/>
              <a:gd name="connsiteX3" fmla="*/ 35536 w 2697894"/>
              <a:gd name="connsiteY3" fmla="*/ 1260303 h 3608699"/>
              <a:gd name="connsiteX4" fmla="*/ 1544484 w 2697894"/>
              <a:gd name="connsiteY4" fmla="*/ 0 h 3608699"/>
              <a:gd name="connsiteX5" fmla="*/ 2697366 w 2697894"/>
              <a:gd name="connsiteY5" fmla="*/ 3307605 h 3608699"/>
              <a:gd name="connsiteX0" fmla="*/ 2697366 w 2769536"/>
              <a:gd name="connsiteY0" fmla="*/ 3307605 h 3600767"/>
              <a:gd name="connsiteX1" fmla="*/ 2526160 w 2769536"/>
              <a:gd name="connsiteY1" fmla="*/ 3423126 h 3600767"/>
              <a:gd name="connsiteX2" fmla="*/ 1653003 w 2769536"/>
              <a:gd name="connsiteY2" fmla="*/ 3415643 h 3600767"/>
              <a:gd name="connsiteX3" fmla="*/ 807228 w 2769536"/>
              <a:gd name="connsiteY3" fmla="*/ 3074176 h 3600767"/>
              <a:gd name="connsiteX4" fmla="*/ 35536 w 2769536"/>
              <a:gd name="connsiteY4" fmla="*/ 1260303 h 3600767"/>
              <a:gd name="connsiteX5" fmla="*/ 1544484 w 2769536"/>
              <a:gd name="connsiteY5" fmla="*/ 0 h 3600767"/>
              <a:gd name="connsiteX6" fmla="*/ 2697366 w 2769536"/>
              <a:gd name="connsiteY6" fmla="*/ 3307605 h 3600767"/>
              <a:gd name="connsiteX0" fmla="*/ 2697366 w 2775627"/>
              <a:gd name="connsiteY0" fmla="*/ 3307605 h 3561867"/>
              <a:gd name="connsiteX1" fmla="*/ 2629590 w 2775627"/>
              <a:gd name="connsiteY1" fmla="*/ 3293813 h 3561867"/>
              <a:gd name="connsiteX2" fmla="*/ 2526160 w 2775627"/>
              <a:gd name="connsiteY2" fmla="*/ 3423126 h 3561867"/>
              <a:gd name="connsiteX3" fmla="*/ 1653003 w 2775627"/>
              <a:gd name="connsiteY3" fmla="*/ 3415643 h 3561867"/>
              <a:gd name="connsiteX4" fmla="*/ 807228 w 2775627"/>
              <a:gd name="connsiteY4" fmla="*/ 3074176 h 3561867"/>
              <a:gd name="connsiteX5" fmla="*/ 35536 w 2775627"/>
              <a:gd name="connsiteY5" fmla="*/ 1260303 h 3561867"/>
              <a:gd name="connsiteX6" fmla="*/ 1544484 w 2775627"/>
              <a:gd name="connsiteY6" fmla="*/ 0 h 3561867"/>
              <a:gd name="connsiteX7" fmla="*/ 2697366 w 2775627"/>
              <a:gd name="connsiteY7" fmla="*/ 3307605 h 3561867"/>
              <a:gd name="connsiteX0" fmla="*/ 2697366 w 2784778"/>
              <a:gd name="connsiteY0" fmla="*/ 3307605 h 3555284"/>
              <a:gd name="connsiteX1" fmla="*/ 2668836 w 2784778"/>
              <a:gd name="connsiteY1" fmla="*/ 3242681 h 3555284"/>
              <a:gd name="connsiteX2" fmla="*/ 2629590 w 2784778"/>
              <a:gd name="connsiteY2" fmla="*/ 3293813 h 3555284"/>
              <a:gd name="connsiteX3" fmla="*/ 2526160 w 2784778"/>
              <a:gd name="connsiteY3" fmla="*/ 3423126 h 3555284"/>
              <a:gd name="connsiteX4" fmla="*/ 1653003 w 2784778"/>
              <a:gd name="connsiteY4" fmla="*/ 3415643 h 3555284"/>
              <a:gd name="connsiteX5" fmla="*/ 807228 w 2784778"/>
              <a:gd name="connsiteY5" fmla="*/ 3074176 h 3555284"/>
              <a:gd name="connsiteX6" fmla="*/ 35536 w 2784778"/>
              <a:gd name="connsiteY6" fmla="*/ 1260303 h 3555284"/>
              <a:gd name="connsiteX7" fmla="*/ 1544484 w 2784778"/>
              <a:gd name="connsiteY7" fmla="*/ 0 h 3555284"/>
              <a:gd name="connsiteX8" fmla="*/ 2697366 w 2784778"/>
              <a:gd name="connsiteY8" fmla="*/ 3307605 h 3555284"/>
              <a:gd name="connsiteX0" fmla="*/ 2697366 w 2784778"/>
              <a:gd name="connsiteY0" fmla="*/ 3307605 h 3555284"/>
              <a:gd name="connsiteX1" fmla="*/ 2668836 w 2784778"/>
              <a:gd name="connsiteY1" fmla="*/ 3242681 h 3555284"/>
              <a:gd name="connsiteX2" fmla="*/ 2629590 w 2784778"/>
              <a:gd name="connsiteY2" fmla="*/ 3293813 h 3555284"/>
              <a:gd name="connsiteX3" fmla="*/ 2554780 w 2784778"/>
              <a:gd name="connsiteY3" fmla="*/ 3374960 h 3555284"/>
              <a:gd name="connsiteX4" fmla="*/ 1653003 w 2784778"/>
              <a:gd name="connsiteY4" fmla="*/ 3415643 h 3555284"/>
              <a:gd name="connsiteX5" fmla="*/ 807228 w 2784778"/>
              <a:gd name="connsiteY5" fmla="*/ 3074176 h 3555284"/>
              <a:gd name="connsiteX6" fmla="*/ 35536 w 2784778"/>
              <a:gd name="connsiteY6" fmla="*/ 1260303 h 3555284"/>
              <a:gd name="connsiteX7" fmla="*/ 1544484 w 2784778"/>
              <a:gd name="connsiteY7" fmla="*/ 0 h 3555284"/>
              <a:gd name="connsiteX8" fmla="*/ 2697366 w 2784778"/>
              <a:gd name="connsiteY8" fmla="*/ 3307605 h 3555284"/>
              <a:gd name="connsiteX0" fmla="*/ 2740958 w 2828370"/>
              <a:gd name="connsiteY0" fmla="*/ 3307605 h 3555284"/>
              <a:gd name="connsiteX1" fmla="*/ 2712428 w 2828370"/>
              <a:gd name="connsiteY1" fmla="*/ 3242681 h 3555284"/>
              <a:gd name="connsiteX2" fmla="*/ 2673182 w 2828370"/>
              <a:gd name="connsiteY2" fmla="*/ 3293813 h 3555284"/>
              <a:gd name="connsiteX3" fmla="*/ 2598372 w 2828370"/>
              <a:gd name="connsiteY3" fmla="*/ 3374960 h 3555284"/>
              <a:gd name="connsiteX4" fmla="*/ 1696595 w 2828370"/>
              <a:gd name="connsiteY4" fmla="*/ 3415643 h 3555284"/>
              <a:gd name="connsiteX5" fmla="*/ 850820 w 2828370"/>
              <a:gd name="connsiteY5" fmla="*/ 3074176 h 3555284"/>
              <a:gd name="connsiteX6" fmla="*/ 268901 w 2828370"/>
              <a:gd name="connsiteY6" fmla="*/ 2327337 h 3555284"/>
              <a:gd name="connsiteX7" fmla="*/ 79128 w 2828370"/>
              <a:gd name="connsiteY7" fmla="*/ 1260303 h 3555284"/>
              <a:gd name="connsiteX8" fmla="*/ 1588076 w 2828370"/>
              <a:gd name="connsiteY8" fmla="*/ 0 h 3555284"/>
              <a:gd name="connsiteX9" fmla="*/ 2740958 w 2828370"/>
              <a:gd name="connsiteY9" fmla="*/ 3307605 h 3555284"/>
              <a:gd name="connsiteX0" fmla="*/ 2740958 w 2828370"/>
              <a:gd name="connsiteY0" fmla="*/ 3307605 h 3555284"/>
              <a:gd name="connsiteX1" fmla="*/ 2712428 w 2828370"/>
              <a:gd name="connsiteY1" fmla="*/ 3242681 h 3555284"/>
              <a:gd name="connsiteX2" fmla="*/ 2673182 w 2828370"/>
              <a:gd name="connsiteY2" fmla="*/ 3293813 h 3555284"/>
              <a:gd name="connsiteX3" fmla="*/ 2598372 w 2828370"/>
              <a:gd name="connsiteY3" fmla="*/ 3374960 h 3555284"/>
              <a:gd name="connsiteX4" fmla="*/ 1684535 w 2828370"/>
              <a:gd name="connsiteY4" fmla="*/ 3388413 h 3555284"/>
              <a:gd name="connsiteX5" fmla="*/ 850820 w 2828370"/>
              <a:gd name="connsiteY5" fmla="*/ 3074176 h 3555284"/>
              <a:gd name="connsiteX6" fmla="*/ 268901 w 2828370"/>
              <a:gd name="connsiteY6" fmla="*/ 2327337 h 3555284"/>
              <a:gd name="connsiteX7" fmla="*/ 79128 w 2828370"/>
              <a:gd name="connsiteY7" fmla="*/ 1260303 h 3555284"/>
              <a:gd name="connsiteX8" fmla="*/ 1588076 w 2828370"/>
              <a:gd name="connsiteY8" fmla="*/ 0 h 3555284"/>
              <a:gd name="connsiteX9" fmla="*/ 2740958 w 2828370"/>
              <a:gd name="connsiteY9" fmla="*/ 3307605 h 3555284"/>
              <a:gd name="connsiteX0" fmla="*/ 2740958 w 2828370"/>
              <a:gd name="connsiteY0" fmla="*/ 3307605 h 3555284"/>
              <a:gd name="connsiteX1" fmla="*/ 2712428 w 2828370"/>
              <a:gd name="connsiteY1" fmla="*/ 3242681 h 3555284"/>
              <a:gd name="connsiteX2" fmla="*/ 2673182 w 2828370"/>
              <a:gd name="connsiteY2" fmla="*/ 3293813 h 3555284"/>
              <a:gd name="connsiteX3" fmla="*/ 2533313 w 2828370"/>
              <a:gd name="connsiteY3" fmla="*/ 3320321 h 3555284"/>
              <a:gd name="connsiteX4" fmla="*/ 1684535 w 2828370"/>
              <a:gd name="connsiteY4" fmla="*/ 3388413 h 3555284"/>
              <a:gd name="connsiteX5" fmla="*/ 850820 w 2828370"/>
              <a:gd name="connsiteY5" fmla="*/ 3074176 h 3555284"/>
              <a:gd name="connsiteX6" fmla="*/ 268901 w 2828370"/>
              <a:gd name="connsiteY6" fmla="*/ 2327337 h 3555284"/>
              <a:gd name="connsiteX7" fmla="*/ 79128 w 2828370"/>
              <a:gd name="connsiteY7" fmla="*/ 1260303 h 3555284"/>
              <a:gd name="connsiteX8" fmla="*/ 1588076 w 2828370"/>
              <a:gd name="connsiteY8" fmla="*/ 0 h 3555284"/>
              <a:gd name="connsiteX9" fmla="*/ 2740958 w 2828370"/>
              <a:gd name="connsiteY9" fmla="*/ 3307605 h 3555284"/>
              <a:gd name="connsiteX0" fmla="*/ 2740958 w 2828370"/>
              <a:gd name="connsiteY0" fmla="*/ 3307605 h 3555284"/>
              <a:gd name="connsiteX1" fmla="*/ 2712428 w 2828370"/>
              <a:gd name="connsiteY1" fmla="*/ 3242681 h 3555284"/>
              <a:gd name="connsiteX2" fmla="*/ 2673182 w 2828370"/>
              <a:gd name="connsiteY2" fmla="*/ 3293813 h 3555284"/>
              <a:gd name="connsiteX3" fmla="*/ 2533313 w 2828370"/>
              <a:gd name="connsiteY3" fmla="*/ 3320321 h 3555284"/>
              <a:gd name="connsiteX4" fmla="*/ 1689046 w 2828370"/>
              <a:gd name="connsiteY4" fmla="*/ 3337100 h 3555284"/>
              <a:gd name="connsiteX5" fmla="*/ 850820 w 2828370"/>
              <a:gd name="connsiteY5" fmla="*/ 3074176 h 3555284"/>
              <a:gd name="connsiteX6" fmla="*/ 268901 w 2828370"/>
              <a:gd name="connsiteY6" fmla="*/ 2327337 h 3555284"/>
              <a:gd name="connsiteX7" fmla="*/ 79128 w 2828370"/>
              <a:gd name="connsiteY7" fmla="*/ 1260303 h 3555284"/>
              <a:gd name="connsiteX8" fmla="*/ 1588076 w 2828370"/>
              <a:gd name="connsiteY8" fmla="*/ 0 h 3555284"/>
              <a:gd name="connsiteX9" fmla="*/ 2740958 w 2828370"/>
              <a:gd name="connsiteY9" fmla="*/ 3307605 h 3555284"/>
              <a:gd name="connsiteX0" fmla="*/ 2740958 w 2828370"/>
              <a:gd name="connsiteY0" fmla="*/ 3307605 h 3555284"/>
              <a:gd name="connsiteX1" fmla="*/ 2712428 w 2828370"/>
              <a:gd name="connsiteY1" fmla="*/ 3242681 h 3555284"/>
              <a:gd name="connsiteX2" fmla="*/ 2673182 w 2828370"/>
              <a:gd name="connsiteY2" fmla="*/ 3293813 h 3555284"/>
              <a:gd name="connsiteX3" fmla="*/ 2533313 w 2828370"/>
              <a:gd name="connsiteY3" fmla="*/ 3320321 h 3555284"/>
              <a:gd name="connsiteX4" fmla="*/ 1689046 w 2828370"/>
              <a:gd name="connsiteY4" fmla="*/ 3337100 h 3555284"/>
              <a:gd name="connsiteX5" fmla="*/ 916372 w 2828370"/>
              <a:gd name="connsiteY5" fmla="*/ 3068426 h 3555284"/>
              <a:gd name="connsiteX6" fmla="*/ 268901 w 2828370"/>
              <a:gd name="connsiteY6" fmla="*/ 2327337 h 3555284"/>
              <a:gd name="connsiteX7" fmla="*/ 79128 w 2828370"/>
              <a:gd name="connsiteY7" fmla="*/ 1260303 h 3555284"/>
              <a:gd name="connsiteX8" fmla="*/ 1588076 w 2828370"/>
              <a:gd name="connsiteY8" fmla="*/ 0 h 3555284"/>
              <a:gd name="connsiteX9" fmla="*/ 2740958 w 2828370"/>
              <a:gd name="connsiteY9" fmla="*/ 3307605 h 3555284"/>
              <a:gd name="connsiteX0" fmla="*/ 2728163 w 2818660"/>
              <a:gd name="connsiteY0" fmla="*/ 3370961 h 3604850"/>
              <a:gd name="connsiteX1" fmla="*/ 2712428 w 2818660"/>
              <a:gd name="connsiteY1" fmla="*/ 3242681 h 3604850"/>
              <a:gd name="connsiteX2" fmla="*/ 2673182 w 2818660"/>
              <a:gd name="connsiteY2" fmla="*/ 3293813 h 3604850"/>
              <a:gd name="connsiteX3" fmla="*/ 2533313 w 2818660"/>
              <a:gd name="connsiteY3" fmla="*/ 3320321 h 3604850"/>
              <a:gd name="connsiteX4" fmla="*/ 1689046 w 2818660"/>
              <a:gd name="connsiteY4" fmla="*/ 3337100 h 3604850"/>
              <a:gd name="connsiteX5" fmla="*/ 916372 w 2818660"/>
              <a:gd name="connsiteY5" fmla="*/ 3068426 h 3604850"/>
              <a:gd name="connsiteX6" fmla="*/ 268901 w 2818660"/>
              <a:gd name="connsiteY6" fmla="*/ 2327337 h 3604850"/>
              <a:gd name="connsiteX7" fmla="*/ 79128 w 2818660"/>
              <a:gd name="connsiteY7" fmla="*/ 1260303 h 3604850"/>
              <a:gd name="connsiteX8" fmla="*/ 1588076 w 2818660"/>
              <a:gd name="connsiteY8" fmla="*/ 0 h 3604850"/>
              <a:gd name="connsiteX9" fmla="*/ 2728163 w 2818660"/>
              <a:gd name="connsiteY9" fmla="*/ 3370961 h 3604850"/>
              <a:gd name="connsiteX0" fmla="*/ 2728163 w 2818659"/>
              <a:gd name="connsiteY0" fmla="*/ 3370961 h 3604850"/>
              <a:gd name="connsiteX1" fmla="*/ 2712428 w 2818659"/>
              <a:gd name="connsiteY1" fmla="*/ 3242681 h 3604850"/>
              <a:gd name="connsiteX2" fmla="*/ 2673182 w 2818659"/>
              <a:gd name="connsiteY2" fmla="*/ 3293813 h 3604850"/>
              <a:gd name="connsiteX3" fmla="*/ 2412969 w 2818659"/>
              <a:gd name="connsiteY3" fmla="*/ 3059440 h 3604850"/>
              <a:gd name="connsiteX4" fmla="*/ 1689046 w 2818659"/>
              <a:gd name="connsiteY4" fmla="*/ 3337100 h 3604850"/>
              <a:gd name="connsiteX5" fmla="*/ 916372 w 2818659"/>
              <a:gd name="connsiteY5" fmla="*/ 3068426 h 3604850"/>
              <a:gd name="connsiteX6" fmla="*/ 268901 w 2818659"/>
              <a:gd name="connsiteY6" fmla="*/ 2327337 h 3604850"/>
              <a:gd name="connsiteX7" fmla="*/ 79128 w 2818659"/>
              <a:gd name="connsiteY7" fmla="*/ 1260303 h 3604850"/>
              <a:gd name="connsiteX8" fmla="*/ 1588076 w 2818659"/>
              <a:gd name="connsiteY8" fmla="*/ 0 h 3604850"/>
              <a:gd name="connsiteX9" fmla="*/ 2728163 w 2818659"/>
              <a:gd name="connsiteY9" fmla="*/ 3370961 h 3604850"/>
              <a:gd name="connsiteX0" fmla="*/ 2575643 w 2720585"/>
              <a:gd name="connsiteY0" fmla="*/ 3067728 h 3374152"/>
              <a:gd name="connsiteX1" fmla="*/ 2712428 w 2720585"/>
              <a:gd name="connsiteY1" fmla="*/ 3242681 h 3374152"/>
              <a:gd name="connsiteX2" fmla="*/ 2673182 w 2720585"/>
              <a:gd name="connsiteY2" fmla="*/ 3293813 h 3374152"/>
              <a:gd name="connsiteX3" fmla="*/ 2412969 w 2720585"/>
              <a:gd name="connsiteY3" fmla="*/ 3059440 h 3374152"/>
              <a:gd name="connsiteX4" fmla="*/ 1689046 w 2720585"/>
              <a:gd name="connsiteY4" fmla="*/ 3337100 h 3374152"/>
              <a:gd name="connsiteX5" fmla="*/ 916372 w 2720585"/>
              <a:gd name="connsiteY5" fmla="*/ 3068426 h 3374152"/>
              <a:gd name="connsiteX6" fmla="*/ 268901 w 2720585"/>
              <a:gd name="connsiteY6" fmla="*/ 2327337 h 3374152"/>
              <a:gd name="connsiteX7" fmla="*/ 79128 w 2720585"/>
              <a:gd name="connsiteY7" fmla="*/ 1260303 h 3374152"/>
              <a:gd name="connsiteX8" fmla="*/ 1588076 w 2720585"/>
              <a:gd name="connsiteY8" fmla="*/ 0 h 3374152"/>
              <a:gd name="connsiteX9" fmla="*/ 2575643 w 2720585"/>
              <a:gd name="connsiteY9" fmla="*/ 3067728 h 3374152"/>
              <a:gd name="connsiteX0" fmla="*/ 2575643 w 2746307"/>
              <a:gd name="connsiteY0" fmla="*/ 3067728 h 3379384"/>
              <a:gd name="connsiteX1" fmla="*/ 2712428 w 2746307"/>
              <a:gd name="connsiteY1" fmla="*/ 3242681 h 3379384"/>
              <a:gd name="connsiteX2" fmla="*/ 2720585 w 2746307"/>
              <a:gd name="connsiteY2" fmla="*/ 3374152 h 3379384"/>
              <a:gd name="connsiteX3" fmla="*/ 2412969 w 2746307"/>
              <a:gd name="connsiteY3" fmla="*/ 3059440 h 3379384"/>
              <a:gd name="connsiteX4" fmla="*/ 1689046 w 2746307"/>
              <a:gd name="connsiteY4" fmla="*/ 3337100 h 3379384"/>
              <a:gd name="connsiteX5" fmla="*/ 916372 w 2746307"/>
              <a:gd name="connsiteY5" fmla="*/ 3068426 h 3379384"/>
              <a:gd name="connsiteX6" fmla="*/ 268901 w 2746307"/>
              <a:gd name="connsiteY6" fmla="*/ 2327337 h 3379384"/>
              <a:gd name="connsiteX7" fmla="*/ 79128 w 2746307"/>
              <a:gd name="connsiteY7" fmla="*/ 1260303 h 3379384"/>
              <a:gd name="connsiteX8" fmla="*/ 1588076 w 2746307"/>
              <a:gd name="connsiteY8" fmla="*/ 0 h 3379384"/>
              <a:gd name="connsiteX9" fmla="*/ 2575643 w 2746307"/>
              <a:gd name="connsiteY9" fmla="*/ 3067728 h 3379384"/>
              <a:gd name="connsiteX0" fmla="*/ 2575643 w 2766396"/>
              <a:gd name="connsiteY0" fmla="*/ 3067728 h 3384451"/>
              <a:gd name="connsiteX1" fmla="*/ 2712428 w 2766396"/>
              <a:gd name="connsiteY1" fmla="*/ 3242681 h 3384451"/>
              <a:gd name="connsiteX2" fmla="*/ 2746307 w 2766396"/>
              <a:gd name="connsiteY2" fmla="*/ 3379383 h 3384451"/>
              <a:gd name="connsiteX3" fmla="*/ 2412969 w 2766396"/>
              <a:gd name="connsiteY3" fmla="*/ 3059440 h 3384451"/>
              <a:gd name="connsiteX4" fmla="*/ 1689046 w 2766396"/>
              <a:gd name="connsiteY4" fmla="*/ 3337100 h 3384451"/>
              <a:gd name="connsiteX5" fmla="*/ 916372 w 2766396"/>
              <a:gd name="connsiteY5" fmla="*/ 3068426 h 3384451"/>
              <a:gd name="connsiteX6" fmla="*/ 268901 w 2766396"/>
              <a:gd name="connsiteY6" fmla="*/ 2327337 h 3384451"/>
              <a:gd name="connsiteX7" fmla="*/ 79128 w 2766396"/>
              <a:gd name="connsiteY7" fmla="*/ 1260303 h 3384451"/>
              <a:gd name="connsiteX8" fmla="*/ 1588076 w 2766396"/>
              <a:gd name="connsiteY8" fmla="*/ 0 h 3384451"/>
              <a:gd name="connsiteX9" fmla="*/ 2575643 w 2766396"/>
              <a:gd name="connsiteY9" fmla="*/ 3067728 h 3384451"/>
              <a:gd name="connsiteX0" fmla="*/ 2575643 w 2783498"/>
              <a:gd name="connsiteY0" fmla="*/ 3067728 h 3389370"/>
              <a:gd name="connsiteX1" fmla="*/ 2712428 w 2783498"/>
              <a:gd name="connsiteY1" fmla="*/ 3242681 h 3389370"/>
              <a:gd name="connsiteX2" fmla="*/ 2766396 w 2783498"/>
              <a:gd name="connsiteY2" fmla="*/ 3384451 h 3389370"/>
              <a:gd name="connsiteX3" fmla="*/ 2412969 w 2783498"/>
              <a:gd name="connsiteY3" fmla="*/ 3059440 h 3389370"/>
              <a:gd name="connsiteX4" fmla="*/ 1689046 w 2783498"/>
              <a:gd name="connsiteY4" fmla="*/ 3337100 h 3389370"/>
              <a:gd name="connsiteX5" fmla="*/ 916372 w 2783498"/>
              <a:gd name="connsiteY5" fmla="*/ 3068426 h 3389370"/>
              <a:gd name="connsiteX6" fmla="*/ 268901 w 2783498"/>
              <a:gd name="connsiteY6" fmla="*/ 2327337 h 3389370"/>
              <a:gd name="connsiteX7" fmla="*/ 79128 w 2783498"/>
              <a:gd name="connsiteY7" fmla="*/ 1260303 h 3389370"/>
              <a:gd name="connsiteX8" fmla="*/ 1588076 w 2783498"/>
              <a:gd name="connsiteY8" fmla="*/ 0 h 3389370"/>
              <a:gd name="connsiteX9" fmla="*/ 2575643 w 2783498"/>
              <a:gd name="connsiteY9" fmla="*/ 3067728 h 3389370"/>
              <a:gd name="connsiteX0" fmla="*/ 2575643 w 2725728"/>
              <a:gd name="connsiteY0" fmla="*/ 3067728 h 3391087"/>
              <a:gd name="connsiteX1" fmla="*/ 2712428 w 2725728"/>
              <a:gd name="connsiteY1" fmla="*/ 3242681 h 3391087"/>
              <a:gd name="connsiteX2" fmla="*/ 2550443 w 2725728"/>
              <a:gd name="connsiteY2" fmla="*/ 2954057 h 3391087"/>
              <a:gd name="connsiteX3" fmla="*/ 2412969 w 2725728"/>
              <a:gd name="connsiteY3" fmla="*/ 3059440 h 3391087"/>
              <a:gd name="connsiteX4" fmla="*/ 1689046 w 2725728"/>
              <a:gd name="connsiteY4" fmla="*/ 3337100 h 3391087"/>
              <a:gd name="connsiteX5" fmla="*/ 916372 w 2725728"/>
              <a:gd name="connsiteY5" fmla="*/ 3068426 h 3391087"/>
              <a:gd name="connsiteX6" fmla="*/ 268901 w 2725728"/>
              <a:gd name="connsiteY6" fmla="*/ 2327337 h 3391087"/>
              <a:gd name="connsiteX7" fmla="*/ 79128 w 2725728"/>
              <a:gd name="connsiteY7" fmla="*/ 1260303 h 3391087"/>
              <a:gd name="connsiteX8" fmla="*/ 1588076 w 2725728"/>
              <a:gd name="connsiteY8" fmla="*/ 0 h 3391087"/>
              <a:gd name="connsiteX9" fmla="*/ 2575643 w 2725728"/>
              <a:gd name="connsiteY9" fmla="*/ 3067728 h 3391087"/>
              <a:gd name="connsiteX0" fmla="*/ 2575643 w 2644384"/>
              <a:gd name="connsiteY0" fmla="*/ 3067728 h 3337116"/>
              <a:gd name="connsiteX1" fmla="*/ 2452166 w 2644384"/>
              <a:gd name="connsiteY1" fmla="*/ 2693472 h 3337116"/>
              <a:gd name="connsiteX2" fmla="*/ 2550443 w 2644384"/>
              <a:gd name="connsiteY2" fmla="*/ 2954057 h 3337116"/>
              <a:gd name="connsiteX3" fmla="*/ 2412969 w 2644384"/>
              <a:gd name="connsiteY3" fmla="*/ 3059440 h 3337116"/>
              <a:gd name="connsiteX4" fmla="*/ 1689046 w 2644384"/>
              <a:gd name="connsiteY4" fmla="*/ 3337100 h 3337116"/>
              <a:gd name="connsiteX5" fmla="*/ 916372 w 2644384"/>
              <a:gd name="connsiteY5" fmla="*/ 3068426 h 3337116"/>
              <a:gd name="connsiteX6" fmla="*/ 268901 w 2644384"/>
              <a:gd name="connsiteY6" fmla="*/ 2327337 h 3337116"/>
              <a:gd name="connsiteX7" fmla="*/ 79128 w 2644384"/>
              <a:gd name="connsiteY7" fmla="*/ 1260303 h 3337116"/>
              <a:gd name="connsiteX8" fmla="*/ 1588076 w 2644384"/>
              <a:gd name="connsiteY8" fmla="*/ 0 h 3337116"/>
              <a:gd name="connsiteX9" fmla="*/ 2575643 w 2644384"/>
              <a:gd name="connsiteY9" fmla="*/ 3067728 h 3337116"/>
              <a:gd name="connsiteX0" fmla="*/ 2452607 w 2550786"/>
              <a:gd name="connsiteY0" fmla="*/ 2620234 h 3337116"/>
              <a:gd name="connsiteX1" fmla="*/ 2452166 w 2550786"/>
              <a:gd name="connsiteY1" fmla="*/ 2693472 h 3337116"/>
              <a:gd name="connsiteX2" fmla="*/ 2550443 w 2550786"/>
              <a:gd name="connsiteY2" fmla="*/ 2954057 h 3337116"/>
              <a:gd name="connsiteX3" fmla="*/ 2412969 w 2550786"/>
              <a:gd name="connsiteY3" fmla="*/ 3059440 h 3337116"/>
              <a:gd name="connsiteX4" fmla="*/ 1689046 w 2550786"/>
              <a:gd name="connsiteY4" fmla="*/ 3337100 h 3337116"/>
              <a:gd name="connsiteX5" fmla="*/ 916372 w 2550786"/>
              <a:gd name="connsiteY5" fmla="*/ 3068426 h 3337116"/>
              <a:gd name="connsiteX6" fmla="*/ 268901 w 2550786"/>
              <a:gd name="connsiteY6" fmla="*/ 2327337 h 3337116"/>
              <a:gd name="connsiteX7" fmla="*/ 79128 w 2550786"/>
              <a:gd name="connsiteY7" fmla="*/ 1260303 h 3337116"/>
              <a:gd name="connsiteX8" fmla="*/ 1588076 w 2550786"/>
              <a:gd name="connsiteY8" fmla="*/ 0 h 3337116"/>
              <a:gd name="connsiteX9" fmla="*/ 2452607 w 2550786"/>
              <a:gd name="connsiteY9" fmla="*/ 2620234 h 3337116"/>
              <a:gd name="connsiteX0" fmla="*/ 2452607 w 2550786"/>
              <a:gd name="connsiteY0" fmla="*/ 2620234 h 3337116"/>
              <a:gd name="connsiteX1" fmla="*/ 2452166 w 2550786"/>
              <a:gd name="connsiteY1" fmla="*/ 2693472 h 3337116"/>
              <a:gd name="connsiteX2" fmla="*/ 2550443 w 2550786"/>
              <a:gd name="connsiteY2" fmla="*/ 2954057 h 3337116"/>
              <a:gd name="connsiteX3" fmla="*/ 2412969 w 2550786"/>
              <a:gd name="connsiteY3" fmla="*/ 3059440 h 3337116"/>
              <a:gd name="connsiteX4" fmla="*/ 1689046 w 2550786"/>
              <a:gd name="connsiteY4" fmla="*/ 3337100 h 3337116"/>
              <a:gd name="connsiteX5" fmla="*/ 916372 w 2550786"/>
              <a:gd name="connsiteY5" fmla="*/ 3068426 h 3337116"/>
              <a:gd name="connsiteX6" fmla="*/ 268901 w 2550786"/>
              <a:gd name="connsiteY6" fmla="*/ 2327337 h 3337116"/>
              <a:gd name="connsiteX7" fmla="*/ 79128 w 2550786"/>
              <a:gd name="connsiteY7" fmla="*/ 1260303 h 3337116"/>
              <a:gd name="connsiteX8" fmla="*/ 1588076 w 2550786"/>
              <a:gd name="connsiteY8" fmla="*/ 0 h 3337116"/>
              <a:gd name="connsiteX9" fmla="*/ 2452607 w 2550786"/>
              <a:gd name="connsiteY9" fmla="*/ 2620234 h 3337116"/>
              <a:gd name="connsiteX0" fmla="*/ 2452607 w 2550786"/>
              <a:gd name="connsiteY0" fmla="*/ 2620234 h 3249210"/>
              <a:gd name="connsiteX1" fmla="*/ 2452166 w 2550786"/>
              <a:gd name="connsiteY1" fmla="*/ 2693472 h 3249210"/>
              <a:gd name="connsiteX2" fmla="*/ 2550443 w 2550786"/>
              <a:gd name="connsiteY2" fmla="*/ 2954057 h 3249210"/>
              <a:gd name="connsiteX3" fmla="*/ 2412969 w 2550786"/>
              <a:gd name="connsiteY3" fmla="*/ 3059440 h 3249210"/>
              <a:gd name="connsiteX4" fmla="*/ 1675864 w 2550786"/>
              <a:gd name="connsiteY4" fmla="*/ 3249156 h 3249210"/>
              <a:gd name="connsiteX5" fmla="*/ 916372 w 2550786"/>
              <a:gd name="connsiteY5" fmla="*/ 3068426 h 3249210"/>
              <a:gd name="connsiteX6" fmla="*/ 268901 w 2550786"/>
              <a:gd name="connsiteY6" fmla="*/ 2327337 h 3249210"/>
              <a:gd name="connsiteX7" fmla="*/ 79128 w 2550786"/>
              <a:gd name="connsiteY7" fmla="*/ 1260303 h 3249210"/>
              <a:gd name="connsiteX8" fmla="*/ 1588076 w 2550786"/>
              <a:gd name="connsiteY8" fmla="*/ 0 h 3249210"/>
              <a:gd name="connsiteX9" fmla="*/ 2452607 w 2550786"/>
              <a:gd name="connsiteY9" fmla="*/ 2620234 h 3249210"/>
              <a:gd name="connsiteX0" fmla="*/ 2430363 w 2528542"/>
              <a:gd name="connsiteY0" fmla="*/ 2620234 h 3249210"/>
              <a:gd name="connsiteX1" fmla="*/ 2429922 w 2528542"/>
              <a:gd name="connsiteY1" fmla="*/ 2693472 h 3249210"/>
              <a:gd name="connsiteX2" fmla="*/ 2528199 w 2528542"/>
              <a:gd name="connsiteY2" fmla="*/ 2954057 h 3249210"/>
              <a:gd name="connsiteX3" fmla="*/ 2390725 w 2528542"/>
              <a:gd name="connsiteY3" fmla="*/ 3059440 h 3249210"/>
              <a:gd name="connsiteX4" fmla="*/ 1653620 w 2528542"/>
              <a:gd name="connsiteY4" fmla="*/ 3249156 h 3249210"/>
              <a:gd name="connsiteX5" fmla="*/ 894128 w 2528542"/>
              <a:gd name="connsiteY5" fmla="*/ 3068426 h 3249210"/>
              <a:gd name="connsiteX6" fmla="*/ 246657 w 2528542"/>
              <a:gd name="connsiteY6" fmla="*/ 2327337 h 3249210"/>
              <a:gd name="connsiteX7" fmla="*/ 85425 w 2528542"/>
              <a:gd name="connsiteY7" fmla="*/ 1251071 h 3249210"/>
              <a:gd name="connsiteX8" fmla="*/ 1565832 w 2528542"/>
              <a:gd name="connsiteY8" fmla="*/ 0 h 3249210"/>
              <a:gd name="connsiteX9" fmla="*/ 2430363 w 2528542"/>
              <a:gd name="connsiteY9" fmla="*/ 2620234 h 3249210"/>
              <a:gd name="connsiteX0" fmla="*/ 2477435 w 2575614"/>
              <a:gd name="connsiteY0" fmla="*/ 2620234 h 3249210"/>
              <a:gd name="connsiteX1" fmla="*/ 2476994 w 2575614"/>
              <a:gd name="connsiteY1" fmla="*/ 2693472 h 3249210"/>
              <a:gd name="connsiteX2" fmla="*/ 2575271 w 2575614"/>
              <a:gd name="connsiteY2" fmla="*/ 2954057 h 3249210"/>
              <a:gd name="connsiteX3" fmla="*/ 2437797 w 2575614"/>
              <a:gd name="connsiteY3" fmla="*/ 3059440 h 3249210"/>
              <a:gd name="connsiteX4" fmla="*/ 1700692 w 2575614"/>
              <a:gd name="connsiteY4" fmla="*/ 3249156 h 3249210"/>
              <a:gd name="connsiteX5" fmla="*/ 941200 w 2575614"/>
              <a:gd name="connsiteY5" fmla="*/ 3068426 h 3249210"/>
              <a:gd name="connsiteX6" fmla="*/ 293729 w 2575614"/>
              <a:gd name="connsiteY6" fmla="*/ 2327337 h 3249210"/>
              <a:gd name="connsiteX7" fmla="*/ 98599 w 2575614"/>
              <a:gd name="connsiteY7" fmla="*/ 1634188 h 3249210"/>
              <a:gd name="connsiteX8" fmla="*/ 132497 w 2575614"/>
              <a:gd name="connsiteY8" fmla="*/ 1251071 h 3249210"/>
              <a:gd name="connsiteX9" fmla="*/ 1612904 w 2575614"/>
              <a:gd name="connsiteY9" fmla="*/ 0 h 3249210"/>
              <a:gd name="connsiteX10" fmla="*/ 2477435 w 2575614"/>
              <a:gd name="connsiteY10" fmla="*/ 2620234 h 3249210"/>
              <a:gd name="connsiteX0" fmla="*/ 2471861 w 2570040"/>
              <a:gd name="connsiteY0" fmla="*/ 2620234 h 3249210"/>
              <a:gd name="connsiteX1" fmla="*/ 2471420 w 2570040"/>
              <a:gd name="connsiteY1" fmla="*/ 2693472 h 3249210"/>
              <a:gd name="connsiteX2" fmla="*/ 2569697 w 2570040"/>
              <a:gd name="connsiteY2" fmla="*/ 2954057 h 3249210"/>
              <a:gd name="connsiteX3" fmla="*/ 2432223 w 2570040"/>
              <a:gd name="connsiteY3" fmla="*/ 3059440 h 3249210"/>
              <a:gd name="connsiteX4" fmla="*/ 1695118 w 2570040"/>
              <a:gd name="connsiteY4" fmla="*/ 3249156 h 3249210"/>
              <a:gd name="connsiteX5" fmla="*/ 935626 w 2570040"/>
              <a:gd name="connsiteY5" fmla="*/ 3068426 h 3249210"/>
              <a:gd name="connsiteX6" fmla="*/ 288155 w 2570040"/>
              <a:gd name="connsiteY6" fmla="*/ 2327337 h 3249210"/>
              <a:gd name="connsiteX7" fmla="*/ 93025 w 2570040"/>
              <a:gd name="connsiteY7" fmla="*/ 1634188 h 3249210"/>
              <a:gd name="connsiteX8" fmla="*/ 88325 w 2570040"/>
              <a:gd name="connsiteY8" fmla="*/ 1364626 h 3249210"/>
              <a:gd name="connsiteX9" fmla="*/ 126923 w 2570040"/>
              <a:gd name="connsiteY9" fmla="*/ 1251071 h 3249210"/>
              <a:gd name="connsiteX10" fmla="*/ 1607330 w 2570040"/>
              <a:gd name="connsiteY10" fmla="*/ 0 h 3249210"/>
              <a:gd name="connsiteX11" fmla="*/ 2471861 w 2570040"/>
              <a:gd name="connsiteY11" fmla="*/ 2620234 h 3249210"/>
              <a:gd name="connsiteX0" fmla="*/ 2473747 w 2571926"/>
              <a:gd name="connsiteY0" fmla="*/ 2620234 h 3249210"/>
              <a:gd name="connsiteX1" fmla="*/ 2473306 w 2571926"/>
              <a:gd name="connsiteY1" fmla="*/ 2693472 h 3249210"/>
              <a:gd name="connsiteX2" fmla="*/ 2571583 w 2571926"/>
              <a:gd name="connsiteY2" fmla="*/ 2954057 h 3249210"/>
              <a:gd name="connsiteX3" fmla="*/ 2434109 w 2571926"/>
              <a:gd name="connsiteY3" fmla="*/ 3059440 h 3249210"/>
              <a:gd name="connsiteX4" fmla="*/ 1697004 w 2571926"/>
              <a:gd name="connsiteY4" fmla="*/ 3249156 h 3249210"/>
              <a:gd name="connsiteX5" fmla="*/ 937512 w 2571926"/>
              <a:gd name="connsiteY5" fmla="*/ 3068426 h 3249210"/>
              <a:gd name="connsiteX6" fmla="*/ 290041 w 2571926"/>
              <a:gd name="connsiteY6" fmla="*/ 2327337 h 3249210"/>
              <a:gd name="connsiteX7" fmla="*/ 94911 w 2571926"/>
              <a:gd name="connsiteY7" fmla="*/ 1634188 h 3249210"/>
              <a:gd name="connsiteX8" fmla="*/ 128809 w 2571926"/>
              <a:gd name="connsiteY8" fmla="*/ 1251071 h 3249210"/>
              <a:gd name="connsiteX9" fmla="*/ 1609216 w 2571926"/>
              <a:gd name="connsiteY9" fmla="*/ 0 h 3249210"/>
              <a:gd name="connsiteX10" fmla="*/ 2473747 w 2571926"/>
              <a:gd name="connsiteY10" fmla="*/ 2620234 h 3249210"/>
              <a:gd name="connsiteX0" fmla="*/ 2403912 w 2502091"/>
              <a:gd name="connsiteY0" fmla="*/ 2620234 h 3249210"/>
              <a:gd name="connsiteX1" fmla="*/ 2403471 w 2502091"/>
              <a:gd name="connsiteY1" fmla="*/ 2693472 h 3249210"/>
              <a:gd name="connsiteX2" fmla="*/ 2501748 w 2502091"/>
              <a:gd name="connsiteY2" fmla="*/ 2954057 h 3249210"/>
              <a:gd name="connsiteX3" fmla="*/ 2364274 w 2502091"/>
              <a:gd name="connsiteY3" fmla="*/ 3059440 h 3249210"/>
              <a:gd name="connsiteX4" fmla="*/ 1627169 w 2502091"/>
              <a:gd name="connsiteY4" fmla="*/ 3249156 h 3249210"/>
              <a:gd name="connsiteX5" fmla="*/ 867677 w 2502091"/>
              <a:gd name="connsiteY5" fmla="*/ 3068426 h 3249210"/>
              <a:gd name="connsiteX6" fmla="*/ 220206 w 2502091"/>
              <a:gd name="connsiteY6" fmla="*/ 2327337 h 3249210"/>
              <a:gd name="connsiteX7" fmla="*/ 25076 w 2502091"/>
              <a:gd name="connsiteY7" fmla="*/ 1634188 h 3249210"/>
              <a:gd name="connsiteX8" fmla="*/ 58974 w 2502091"/>
              <a:gd name="connsiteY8" fmla="*/ 1251071 h 3249210"/>
              <a:gd name="connsiteX9" fmla="*/ 1539381 w 2502091"/>
              <a:gd name="connsiteY9" fmla="*/ 0 h 3249210"/>
              <a:gd name="connsiteX10" fmla="*/ 2403912 w 2502091"/>
              <a:gd name="connsiteY10" fmla="*/ 2620234 h 3249210"/>
              <a:gd name="connsiteX0" fmla="*/ 2403912 w 2655285"/>
              <a:gd name="connsiteY0" fmla="*/ 2620234 h 3249210"/>
              <a:gd name="connsiteX1" fmla="*/ 2403471 w 2655285"/>
              <a:gd name="connsiteY1" fmla="*/ 2693472 h 3249210"/>
              <a:gd name="connsiteX2" fmla="*/ 2655141 w 2655285"/>
              <a:gd name="connsiteY2" fmla="*/ 2929060 h 3249210"/>
              <a:gd name="connsiteX3" fmla="*/ 2364274 w 2655285"/>
              <a:gd name="connsiteY3" fmla="*/ 3059440 h 3249210"/>
              <a:gd name="connsiteX4" fmla="*/ 1627169 w 2655285"/>
              <a:gd name="connsiteY4" fmla="*/ 3249156 h 3249210"/>
              <a:gd name="connsiteX5" fmla="*/ 867677 w 2655285"/>
              <a:gd name="connsiteY5" fmla="*/ 3068426 h 3249210"/>
              <a:gd name="connsiteX6" fmla="*/ 220206 w 2655285"/>
              <a:gd name="connsiteY6" fmla="*/ 2327337 h 3249210"/>
              <a:gd name="connsiteX7" fmla="*/ 25076 w 2655285"/>
              <a:gd name="connsiteY7" fmla="*/ 1634188 h 3249210"/>
              <a:gd name="connsiteX8" fmla="*/ 58974 w 2655285"/>
              <a:gd name="connsiteY8" fmla="*/ 1251071 h 3249210"/>
              <a:gd name="connsiteX9" fmla="*/ 1539381 w 2655285"/>
              <a:gd name="connsiteY9" fmla="*/ 0 h 3249210"/>
              <a:gd name="connsiteX10" fmla="*/ 2403912 w 2655285"/>
              <a:gd name="connsiteY10" fmla="*/ 2620234 h 3249210"/>
              <a:gd name="connsiteX0" fmla="*/ 2463980 w 2655279"/>
              <a:gd name="connsiteY0" fmla="*/ 2576180 h 3249210"/>
              <a:gd name="connsiteX1" fmla="*/ 2403471 w 2655279"/>
              <a:gd name="connsiteY1" fmla="*/ 2693472 h 3249210"/>
              <a:gd name="connsiteX2" fmla="*/ 2655141 w 2655279"/>
              <a:gd name="connsiteY2" fmla="*/ 2929060 h 3249210"/>
              <a:gd name="connsiteX3" fmla="*/ 2364274 w 2655279"/>
              <a:gd name="connsiteY3" fmla="*/ 3059440 h 3249210"/>
              <a:gd name="connsiteX4" fmla="*/ 1627169 w 2655279"/>
              <a:gd name="connsiteY4" fmla="*/ 3249156 h 3249210"/>
              <a:gd name="connsiteX5" fmla="*/ 867677 w 2655279"/>
              <a:gd name="connsiteY5" fmla="*/ 3068426 h 3249210"/>
              <a:gd name="connsiteX6" fmla="*/ 220206 w 2655279"/>
              <a:gd name="connsiteY6" fmla="*/ 2327337 h 3249210"/>
              <a:gd name="connsiteX7" fmla="*/ 25076 w 2655279"/>
              <a:gd name="connsiteY7" fmla="*/ 1634188 h 3249210"/>
              <a:gd name="connsiteX8" fmla="*/ 58974 w 2655279"/>
              <a:gd name="connsiteY8" fmla="*/ 1251071 h 3249210"/>
              <a:gd name="connsiteX9" fmla="*/ 1539381 w 2655279"/>
              <a:gd name="connsiteY9" fmla="*/ 0 h 3249210"/>
              <a:gd name="connsiteX10" fmla="*/ 2463980 w 2655279"/>
              <a:gd name="connsiteY10" fmla="*/ 2576180 h 3249210"/>
              <a:gd name="connsiteX0" fmla="*/ 2463980 w 2789829"/>
              <a:gd name="connsiteY0" fmla="*/ 2576180 h 3249210"/>
              <a:gd name="connsiteX1" fmla="*/ 2403471 w 2789829"/>
              <a:gd name="connsiteY1" fmla="*/ 2693472 h 3249210"/>
              <a:gd name="connsiteX2" fmla="*/ 2789736 w 2789829"/>
              <a:gd name="connsiteY2" fmla="*/ 2922456 h 3249210"/>
              <a:gd name="connsiteX3" fmla="*/ 2364274 w 2789829"/>
              <a:gd name="connsiteY3" fmla="*/ 3059440 h 3249210"/>
              <a:gd name="connsiteX4" fmla="*/ 1627169 w 2789829"/>
              <a:gd name="connsiteY4" fmla="*/ 3249156 h 3249210"/>
              <a:gd name="connsiteX5" fmla="*/ 867677 w 2789829"/>
              <a:gd name="connsiteY5" fmla="*/ 3068426 h 3249210"/>
              <a:gd name="connsiteX6" fmla="*/ 220206 w 2789829"/>
              <a:gd name="connsiteY6" fmla="*/ 2327337 h 3249210"/>
              <a:gd name="connsiteX7" fmla="*/ 25076 w 2789829"/>
              <a:gd name="connsiteY7" fmla="*/ 1634188 h 3249210"/>
              <a:gd name="connsiteX8" fmla="*/ 58974 w 2789829"/>
              <a:gd name="connsiteY8" fmla="*/ 1251071 h 3249210"/>
              <a:gd name="connsiteX9" fmla="*/ 1539381 w 2789829"/>
              <a:gd name="connsiteY9" fmla="*/ 0 h 3249210"/>
              <a:gd name="connsiteX10" fmla="*/ 2463980 w 2789829"/>
              <a:gd name="connsiteY10" fmla="*/ 2576180 h 3249210"/>
              <a:gd name="connsiteX0" fmla="*/ 2463980 w 2794462"/>
              <a:gd name="connsiteY0" fmla="*/ 2576180 h 3249210"/>
              <a:gd name="connsiteX1" fmla="*/ 2098829 w 2794462"/>
              <a:gd name="connsiteY1" fmla="*/ 1770131 h 3249210"/>
              <a:gd name="connsiteX2" fmla="*/ 2789736 w 2794462"/>
              <a:gd name="connsiteY2" fmla="*/ 2922456 h 3249210"/>
              <a:gd name="connsiteX3" fmla="*/ 2364274 w 2794462"/>
              <a:gd name="connsiteY3" fmla="*/ 3059440 h 3249210"/>
              <a:gd name="connsiteX4" fmla="*/ 1627169 w 2794462"/>
              <a:gd name="connsiteY4" fmla="*/ 3249156 h 3249210"/>
              <a:gd name="connsiteX5" fmla="*/ 867677 w 2794462"/>
              <a:gd name="connsiteY5" fmla="*/ 3068426 h 3249210"/>
              <a:gd name="connsiteX6" fmla="*/ 220206 w 2794462"/>
              <a:gd name="connsiteY6" fmla="*/ 2327337 h 3249210"/>
              <a:gd name="connsiteX7" fmla="*/ 25076 w 2794462"/>
              <a:gd name="connsiteY7" fmla="*/ 1634188 h 3249210"/>
              <a:gd name="connsiteX8" fmla="*/ 58974 w 2794462"/>
              <a:gd name="connsiteY8" fmla="*/ 1251071 h 3249210"/>
              <a:gd name="connsiteX9" fmla="*/ 1539381 w 2794462"/>
              <a:gd name="connsiteY9" fmla="*/ 0 h 3249210"/>
              <a:gd name="connsiteX10" fmla="*/ 2463980 w 2794462"/>
              <a:gd name="connsiteY10" fmla="*/ 2576180 h 3249210"/>
              <a:gd name="connsiteX0" fmla="*/ 2463980 w 2765497"/>
              <a:gd name="connsiteY0" fmla="*/ 2576180 h 3249210"/>
              <a:gd name="connsiteX1" fmla="*/ 2098829 w 2765497"/>
              <a:gd name="connsiteY1" fmla="*/ 1770131 h 3249210"/>
              <a:gd name="connsiteX2" fmla="*/ 2760372 w 2765497"/>
              <a:gd name="connsiteY2" fmla="*/ 2833459 h 3249210"/>
              <a:gd name="connsiteX3" fmla="*/ 2364274 w 2765497"/>
              <a:gd name="connsiteY3" fmla="*/ 3059440 h 3249210"/>
              <a:gd name="connsiteX4" fmla="*/ 1627169 w 2765497"/>
              <a:gd name="connsiteY4" fmla="*/ 3249156 h 3249210"/>
              <a:gd name="connsiteX5" fmla="*/ 867677 w 2765497"/>
              <a:gd name="connsiteY5" fmla="*/ 3068426 h 3249210"/>
              <a:gd name="connsiteX6" fmla="*/ 220206 w 2765497"/>
              <a:gd name="connsiteY6" fmla="*/ 2327337 h 3249210"/>
              <a:gd name="connsiteX7" fmla="*/ 25076 w 2765497"/>
              <a:gd name="connsiteY7" fmla="*/ 1634188 h 3249210"/>
              <a:gd name="connsiteX8" fmla="*/ 58974 w 2765497"/>
              <a:gd name="connsiteY8" fmla="*/ 1251071 h 3249210"/>
              <a:gd name="connsiteX9" fmla="*/ 1539381 w 2765497"/>
              <a:gd name="connsiteY9" fmla="*/ 0 h 3249210"/>
              <a:gd name="connsiteX10" fmla="*/ 2463980 w 2765497"/>
              <a:gd name="connsiteY10" fmla="*/ 2576180 h 3249210"/>
              <a:gd name="connsiteX0" fmla="*/ 2463980 w 2773173"/>
              <a:gd name="connsiteY0" fmla="*/ 2576180 h 3249210"/>
              <a:gd name="connsiteX1" fmla="*/ 2098829 w 2773173"/>
              <a:gd name="connsiteY1" fmla="*/ 1770131 h 3249210"/>
              <a:gd name="connsiteX2" fmla="*/ 2768160 w 2773173"/>
              <a:gd name="connsiteY2" fmla="*/ 2781691 h 3249210"/>
              <a:gd name="connsiteX3" fmla="*/ 2364274 w 2773173"/>
              <a:gd name="connsiteY3" fmla="*/ 3059440 h 3249210"/>
              <a:gd name="connsiteX4" fmla="*/ 1627169 w 2773173"/>
              <a:gd name="connsiteY4" fmla="*/ 3249156 h 3249210"/>
              <a:gd name="connsiteX5" fmla="*/ 867677 w 2773173"/>
              <a:gd name="connsiteY5" fmla="*/ 3068426 h 3249210"/>
              <a:gd name="connsiteX6" fmla="*/ 220206 w 2773173"/>
              <a:gd name="connsiteY6" fmla="*/ 2327337 h 3249210"/>
              <a:gd name="connsiteX7" fmla="*/ 25076 w 2773173"/>
              <a:gd name="connsiteY7" fmla="*/ 1634188 h 3249210"/>
              <a:gd name="connsiteX8" fmla="*/ 58974 w 2773173"/>
              <a:gd name="connsiteY8" fmla="*/ 1251071 h 3249210"/>
              <a:gd name="connsiteX9" fmla="*/ 1539381 w 2773173"/>
              <a:gd name="connsiteY9" fmla="*/ 0 h 3249210"/>
              <a:gd name="connsiteX10" fmla="*/ 2463980 w 2773173"/>
              <a:gd name="connsiteY10" fmla="*/ 2576180 h 3249210"/>
              <a:gd name="connsiteX0" fmla="*/ 2463980 w 2828441"/>
              <a:gd name="connsiteY0" fmla="*/ 2576180 h 3249210"/>
              <a:gd name="connsiteX1" fmla="*/ 2098829 w 2828441"/>
              <a:gd name="connsiteY1" fmla="*/ 1770131 h 3249210"/>
              <a:gd name="connsiteX2" fmla="*/ 2824110 w 2828441"/>
              <a:gd name="connsiteY2" fmla="*/ 2800527 h 3249210"/>
              <a:gd name="connsiteX3" fmla="*/ 2364274 w 2828441"/>
              <a:gd name="connsiteY3" fmla="*/ 3059440 h 3249210"/>
              <a:gd name="connsiteX4" fmla="*/ 1627169 w 2828441"/>
              <a:gd name="connsiteY4" fmla="*/ 3249156 h 3249210"/>
              <a:gd name="connsiteX5" fmla="*/ 867677 w 2828441"/>
              <a:gd name="connsiteY5" fmla="*/ 3068426 h 3249210"/>
              <a:gd name="connsiteX6" fmla="*/ 220206 w 2828441"/>
              <a:gd name="connsiteY6" fmla="*/ 2327337 h 3249210"/>
              <a:gd name="connsiteX7" fmla="*/ 25076 w 2828441"/>
              <a:gd name="connsiteY7" fmla="*/ 1634188 h 3249210"/>
              <a:gd name="connsiteX8" fmla="*/ 58974 w 2828441"/>
              <a:gd name="connsiteY8" fmla="*/ 1251071 h 3249210"/>
              <a:gd name="connsiteX9" fmla="*/ 1539381 w 2828441"/>
              <a:gd name="connsiteY9" fmla="*/ 0 h 3249210"/>
              <a:gd name="connsiteX10" fmla="*/ 2463980 w 2828441"/>
              <a:gd name="connsiteY10" fmla="*/ 2576180 h 3249210"/>
              <a:gd name="connsiteX0" fmla="*/ 2463980 w 2835103"/>
              <a:gd name="connsiteY0" fmla="*/ 2576180 h 3249210"/>
              <a:gd name="connsiteX1" fmla="*/ 1907968 w 2835103"/>
              <a:gd name="connsiteY1" fmla="*/ 1191652 h 3249210"/>
              <a:gd name="connsiteX2" fmla="*/ 2824110 w 2835103"/>
              <a:gd name="connsiteY2" fmla="*/ 2800527 h 3249210"/>
              <a:gd name="connsiteX3" fmla="*/ 2364274 w 2835103"/>
              <a:gd name="connsiteY3" fmla="*/ 3059440 h 3249210"/>
              <a:gd name="connsiteX4" fmla="*/ 1627169 w 2835103"/>
              <a:gd name="connsiteY4" fmla="*/ 3249156 h 3249210"/>
              <a:gd name="connsiteX5" fmla="*/ 867677 w 2835103"/>
              <a:gd name="connsiteY5" fmla="*/ 3068426 h 3249210"/>
              <a:gd name="connsiteX6" fmla="*/ 220206 w 2835103"/>
              <a:gd name="connsiteY6" fmla="*/ 2327337 h 3249210"/>
              <a:gd name="connsiteX7" fmla="*/ 25076 w 2835103"/>
              <a:gd name="connsiteY7" fmla="*/ 1634188 h 3249210"/>
              <a:gd name="connsiteX8" fmla="*/ 58974 w 2835103"/>
              <a:gd name="connsiteY8" fmla="*/ 1251071 h 3249210"/>
              <a:gd name="connsiteX9" fmla="*/ 1539381 w 2835103"/>
              <a:gd name="connsiteY9" fmla="*/ 0 h 3249210"/>
              <a:gd name="connsiteX10" fmla="*/ 2463980 w 2835103"/>
              <a:gd name="connsiteY10" fmla="*/ 2576180 h 3249210"/>
              <a:gd name="connsiteX0" fmla="*/ 1539381 w 2835103"/>
              <a:gd name="connsiteY0" fmla="*/ 99 h 3249309"/>
              <a:gd name="connsiteX1" fmla="*/ 1907968 w 2835103"/>
              <a:gd name="connsiteY1" fmla="*/ 1191751 h 3249309"/>
              <a:gd name="connsiteX2" fmla="*/ 2824110 w 2835103"/>
              <a:gd name="connsiteY2" fmla="*/ 2800626 h 3249309"/>
              <a:gd name="connsiteX3" fmla="*/ 2364274 w 2835103"/>
              <a:gd name="connsiteY3" fmla="*/ 3059539 h 3249309"/>
              <a:gd name="connsiteX4" fmla="*/ 1627169 w 2835103"/>
              <a:gd name="connsiteY4" fmla="*/ 3249255 h 3249309"/>
              <a:gd name="connsiteX5" fmla="*/ 867677 w 2835103"/>
              <a:gd name="connsiteY5" fmla="*/ 3068525 h 3249309"/>
              <a:gd name="connsiteX6" fmla="*/ 220206 w 2835103"/>
              <a:gd name="connsiteY6" fmla="*/ 2327436 h 3249309"/>
              <a:gd name="connsiteX7" fmla="*/ 25076 w 2835103"/>
              <a:gd name="connsiteY7" fmla="*/ 1634287 h 3249309"/>
              <a:gd name="connsiteX8" fmla="*/ 58974 w 2835103"/>
              <a:gd name="connsiteY8" fmla="*/ 1251170 h 3249309"/>
              <a:gd name="connsiteX9" fmla="*/ 1539381 w 2835103"/>
              <a:gd name="connsiteY9" fmla="*/ 99 h 3249309"/>
              <a:gd name="connsiteX0" fmla="*/ 1539381 w 2902903"/>
              <a:gd name="connsiteY0" fmla="*/ 99 h 3249309"/>
              <a:gd name="connsiteX1" fmla="*/ 1907968 w 2902903"/>
              <a:gd name="connsiteY1" fmla="*/ 1191751 h 3249309"/>
              <a:gd name="connsiteX2" fmla="*/ 2824110 w 2902903"/>
              <a:gd name="connsiteY2" fmla="*/ 2800626 h 3249309"/>
              <a:gd name="connsiteX3" fmla="*/ 2802122 w 2902903"/>
              <a:gd name="connsiteY3" fmla="*/ 2893173 h 3249309"/>
              <a:gd name="connsiteX4" fmla="*/ 2364274 w 2902903"/>
              <a:gd name="connsiteY4" fmla="*/ 3059539 h 3249309"/>
              <a:gd name="connsiteX5" fmla="*/ 1627169 w 2902903"/>
              <a:gd name="connsiteY5" fmla="*/ 3249255 h 3249309"/>
              <a:gd name="connsiteX6" fmla="*/ 867677 w 2902903"/>
              <a:gd name="connsiteY6" fmla="*/ 3068525 h 3249309"/>
              <a:gd name="connsiteX7" fmla="*/ 220206 w 2902903"/>
              <a:gd name="connsiteY7" fmla="*/ 2327436 h 3249309"/>
              <a:gd name="connsiteX8" fmla="*/ 25076 w 2902903"/>
              <a:gd name="connsiteY8" fmla="*/ 1634287 h 3249309"/>
              <a:gd name="connsiteX9" fmla="*/ 58974 w 2902903"/>
              <a:gd name="connsiteY9" fmla="*/ 1251170 h 3249309"/>
              <a:gd name="connsiteX10" fmla="*/ 1539381 w 2902903"/>
              <a:gd name="connsiteY10" fmla="*/ 99 h 3249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02903" h="3249309">
                <a:moveTo>
                  <a:pt x="1539381" y="99"/>
                </a:moveTo>
                <a:cubicBezTo>
                  <a:pt x="1847547" y="-9804"/>
                  <a:pt x="1693847" y="724997"/>
                  <a:pt x="1907968" y="1191751"/>
                </a:cubicBezTo>
                <a:cubicBezTo>
                  <a:pt x="2122089" y="1658505"/>
                  <a:pt x="2675084" y="2517056"/>
                  <a:pt x="2824110" y="2800626"/>
                </a:cubicBezTo>
                <a:cubicBezTo>
                  <a:pt x="2973136" y="3084196"/>
                  <a:pt x="2878761" y="2850021"/>
                  <a:pt x="2802122" y="2893173"/>
                </a:cubicBezTo>
                <a:cubicBezTo>
                  <a:pt x="2725483" y="2936325"/>
                  <a:pt x="2560099" y="3000192"/>
                  <a:pt x="2364274" y="3059539"/>
                </a:cubicBezTo>
                <a:cubicBezTo>
                  <a:pt x="2168449" y="3118886"/>
                  <a:pt x="1876602" y="3247757"/>
                  <a:pt x="1627169" y="3249255"/>
                </a:cubicBezTo>
                <a:cubicBezTo>
                  <a:pt x="1377736" y="3250753"/>
                  <a:pt x="1102171" y="3222162"/>
                  <a:pt x="867677" y="3068525"/>
                </a:cubicBezTo>
                <a:cubicBezTo>
                  <a:pt x="633183" y="2914889"/>
                  <a:pt x="360639" y="2566476"/>
                  <a:pt x="220206" y="2327436"/>
                </a:cubicBezTo>
                <a:cubicBezTo>
                  <a:pt x="79773" y="2088396"/>
                  <a:pt x="51948" y="1813665"/>
                  <a:pt x="25076" y="1634287"/>
                </a:cubicBezTo>
                <a:cubicBezTo>
                  <a:pt x="-1796" y="1454909"/>
                  <a:pt x="-26007" y="1654061"/>
                  <a:pt x="58974" y="1251170"/>
                </a:cubicBezTo>
                <a:cubicBezTo>
                  <a:pt x="255559" y="560192"/>
                  <a:pt x="802920" y="99"/>
                  <a:pt x="1539381" y="99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/>
          <p:cNvSpPr txBox="1"/>
          <p:nvPr/>
        </p:nvSpPr>
        <p:spPr>
          <a:xfrm>
            <a:off x="5996539" y="29260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8" name="Disco magnético 17"/>
          <p:cNvSpPr/>
          <p:nvPr/>
        </p:nvSpPr>
        <p:spPr>
          <a:xfrm>
            <a:off x="948372" y="216016"/>
            <a:ext cx="4016799" cy="650789"/>
          </a:xfrm>
          <a:prstGeom prst="flowChartMagneticDisk">
            <a:avLst/>
          </a:prstGeom>
          <a:solidFill>
            <a:srgbClr val="B99067"/>
          </a:solidFill>
          <a:ln w="381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extrusionH="57150">
              <a:bevelT w="38100" h="38100" prst="angle"/>
            </a:sp3d>
          </a:bodyPr>
          <a:lstStyle/>
          <a:p>
            <a:pPr algn="ctr"/>
            <a:endParaRPr lang="es-ES"/>
          </a:p>
        </p:txBody>
      </p:sp>
      <p:pic>
        <p:nvPicPr>
          <p:cNvPr id="1030" name="Picture 6" descr="Pin on Emoji feeling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919" y="960146"/>
            <a:ext cx="3572487" cy="357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 rot="20923919">
            <a:off x="2172687" y="1851377"/>
            <a:ext cx="5757621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ES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3"/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¡¡ TIEMPO</a:t>
            </a:r>
          </a:p>
          <a:p>
            <a:pPr algn="ctr"/>
            <a:r>
              <a:rPr lang="es-ES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3"/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MUERTO !!</a:t>
            </a:r>
            <a:endParaRPr lang="es-ES" sz="8000" b="1" cap="none" spc="0" dirty="0">
              <a:ln w="19050">
                <a:solidFill>
                  <a:schemeClr val="bg1"/>
                </a:solidFill>
              </a:ln>
              <a:solidFill>
                <a:schemeClr val="accent3"/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62105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1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7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15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mph" presetSubtype="0" fill="hold" grpId="1" nodeType="withEffect">
                                  <p:stCondLst>
                                    <p:cond delay="155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5" grpId="0" animBg="1"/>
      <p:bldP spid="7" grpId="0" animBg="1"/>
      <p:bldP spid="4" grpId="0"/>
      <p:bldP spid="4" grpId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5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MV Boli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64</cp:revision>
  <dcterms:created xsi:type="dcterms:W3CDTF">2022-02-23T11:12:02Z</dcterms:created>
  <dcterms:modified xsi:type="dcterms:W3CDTF">2023-10-19T13:54:08Z</dcterms:modified>
</cp:coreProperties>
</file>