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5" r:id="rId3"/>
    <p:sldId id="258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D8BCC"/>
    <a:srgbClr val="FEB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0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28ED-002A-4504-992D-0DA209F9053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3C2-823F-4F41-A318-EAA8D7C93D9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21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28ED-002A-4504-992D-0DA209F9053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3C2-823F-4F41-A318-EAA8D7C93D9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84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28ED-002A-4504-992D-0DA209F9053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3C2-823F-4F41-A318-EAA8D7C93D9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94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28ED-002A-4504-992D-0DA209F9053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3C2-823F-4F41-A318-EAA8D7C93D9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98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28ED-002A-4504-992D-0DA209F9053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3C2-823F-4F41-A318-EAA8D7C93D9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184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28ED-002A-4504-992D-0DA209F9053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3C2-823F-4F41-A318-EAA8D7C93D9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28ED-002A-4504-992D-0DA209F9053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3C2-823F-4F41-A318-EAA8D7C93D9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28ED-002A-4504-992D-0DA209F9053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3C2-823F-4F41-A318-EAA8D7C93D9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947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28ED-002A-4504-992D-0DA209F9053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3C2-823F-4F41-A318-EAA8D7C93D9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9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28ED-002A-4504-992D-0DA209F9053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3C2-823F-4F41-A318-EAA8D7C93D9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79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28ED-002A-4504-992D-0DA209F9053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3C2-823F-4F41-A318-EAA8D7C93D9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509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A28ED-002A-4504-992D-0DA209F9053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E43C2-823F-4F41-A318-EAA8D7C93D9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23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9234969" y="3075629"/>
            <a:ext cx="1800000" cy="1800000"/>
            <a:chOff x="5479437" y="1918981"/>
            <a:chExt cx="1800000" cy="1800000"/>
          </a:xfrm>
        </p:grpSpPr>
        <p:pic>
          <p:nvPicPr>
            <p:cNvPr id="312" name="Imagen 311" descr="espacio dibujos animados sistema solar planetas sol luna estrellas galaxia  3744791 Vector en Vecteez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3" t="68805" r="69757" b="2468"/>
            <a:stretch>
              <a:fillRect/>
            </a:stretch>
          </p:blipFill>
          <p:spPr bwMode="auto">
            <a:xfrm>
              <a:off x="5479437" y="1918981"/>
              <a:ext cx="1800000" cy="1800000"/>
            </a:xfrm>
            <a:custGeom>
              <a:avLst/>
              <a:gdLst>
                <a:gd name="connsiteX0" fmla="*/ 720000 w 1440000"/>
                <a:gd name="connsiteY0" fmla="*/ 0 h 1440000"/>
                <a:gd name="connsiteX1" fmla="*/ 1440000 w 1440000"/>
                <a:gd name="connsiteY1" fmla="*/ 720000 h 1440000"/>
                <a:gd name="connsiteX2" fmla="*/ 720000 w 1440000"/>
                <a:gd name="connsiteY2" fmla="*/ 1440000 h 1440000"/>
                <a:gd name="connsiteX3" fmla="*/ 0 w 1440000"/>
                <a:gd name="connsiteY3" fmla="*/ 720000 h 1440000"/>
                <a:gd name="connsiteX4" fmla="*/ 720000 w 1440000"/>
                <a:gd name="connsiteY4" fmla="*/ 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000" h="1440000">
                  <a:moveTo>
                    <a:pt x="720000" y="0"/>
                  </a:moveTo>
                  <a:cubicBezTo>
                    <a:pt x="1117645" y="0"/>
                    <a:pt x="1440000" y="322355"/>
                    <a:pt x="1440000" y="720000"/>
                  </a:cubicBezTo>
                  <a:cubicBezTo>
                    <a:pt x="1440000" y="1117645"/>
                    <a:pt x="1117645" y="1440000"/>
                    <a:pt x="720000" y="1440000"/>
                  </a:cubicBezTo>
                  <a:cubicBezTo>
                    <a:pt x="322355" y="1440000"/>
                    <a:pt x="0" y="1117645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balanced" dir="t">
                <a:rot lat="0" lon="0" rev="3000000"/>
              </a:lightRig>
            </a:scene3d>
            <a:sp3d extrusionH="44450">
              <a:bevelT w="749300" h="254000"/>
              <a:bevelB w="196850" h="2794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4" name="Luna 313"/>
            <p:cNvSpPr/>
            <p:nvPr/>
          </p:nvSpPr>
          <p:spPr>
            <a:xfrm rot="3490001">
              <a:off x="5900882" y="2254428"/>
              <a:ext cx="108000" cy="432000"/>
            </a:xfrm>
            <a:prstGeom prst="moon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50900" h="298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15" name="Luna 314"/>
            <p:cNvSpPr/>
            <p:nvPr/>
          </p:nvSpPr>
          <p:spPr>
            <a:xfrm rot="6396881">
              <a:off x="6624955" y="2326638"/>
              <a:ext cx="108000" cy="324000"/>
            </a:xfrm>
            <a:prstGeom prst="moon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50900" h="298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16" name="Conector 315"/>
            <p:cNvSpPr/>
            <p:nvPr/>
          </p:nvSpPr>
          <p:spPr>
            <a:xfrm>
              <a:off x="5954883" y="2548382"/>
              <a:ext cx="159347" cy="250913"/>
            </a:xfrm>
            <a:prstGeom prst="flowChartConnector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850900" h="298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17" name="Luna 291"/>
            <p:cNvSpPr/>
            <p:nvPr/>
          </p:nvSpPr>
          <p:spPr>
            <a:xfrm rot="5209628">
              <a:off x="6569408" y="2478678"/>
              <a:ext cx="124211" cy="360000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15514 w 33639"/>
                <a:gd name="connsiteY0" fmla="*/ 0 h 21600"/>
                <a:gd name="connsiteX1" fmla="*/ 30164 w 33639"/>
                <a:gd name="connsiteY1" fmla="*/ 0 h 21600"/>
                <a:gd name="connsiteX2" fmla="*/ 33639 w 33639"/>
                <a:gd name="connsiteY2" fmla="*/ 10800 h 21600"/>
                <a:gd name="connsiteX3" fmla="*/ 30164 w 33639"/>
                <a:gd name="connsiteY3" fmla="*/ 21600 h 21600"/>
                <a:gd name="connsiteX4" fmla="*/ 15514 w 33639"/>
                <a:gd name="connsiteY4" fmla="*/ 21600 h 21600"/>
                <a:gd name="connsiteX5" fmla="*/ 0 w 33639"/>
                <a:gd name="connsiteY5" fmla="*/ 10689 h 21600"/>
                <a:gd name="connsiteX6" fmla="*/ 15514 w 33639"/>
                <a:gd name="connsiteY6" fmla="*/ 0 h 21600"/>
                <a:gd name="connsiteX0" fmla="*/ 27554 w 45679"/>
                <a:gd name="connsiteY0" fmla="*/ 0 h 21600"/>
                <a:gd name="connsiteX1" fmla="*/ 42204 w 45679"/>
                <a:gd name="connsiteY1" fmla="*/ 0 h 21600"/>
                <a:gd name="connsiteX2" fmla="*/ 45679 w 45679"/>
                <a:gd name="connsiteY2" fmla="*/ 10800 h 21600"/>
                <a:gd name="connsiteX3" fmla="*/ 42204 w 45679"/>
                <a:gd name="connsiteY3" fmla="*/ 21600 h 21600"/>
                <a:gd name="connsiteX4" fmla="*/ 27554 w 45679"/>
                <a:gd name="connsiteY4" fmla="*/ 21600 h 21600"/>
                <a:gd name="connsiteX5" fmla="*/ 0 w 45679"/>
                <a:gd name="connsiteY5" fmla="*/ 10578 h 21600"/>
                <a:gd name="connsiteX6" fmla="*/ 27554 w 45679"/>
                <a:gd name="connsiteY6" fmla="*/ 0 h 21600"/>
                <a:gd name="connsiteX0" fmla="*/ 27554 w 42306"/>
                <a:gd name="connsiteY0" fmla="*/ 0 h 21600"/>
                <a:gd name="connsiteX1" fmla="*/ 42204 w 42306"/>
                <a:gd name="connsiteY1" fmla="*/ 0 h 21600"/>
                <a:gd name="connsiteX2" fmla="*/ 18590 w 42306"/>
                <a:gd name="connsiteY2" fmla="*/ 10550 h 21600"/>
                <a:gd name="connsiteX3" fmla="*/ 42204 w 42306"/>
                <a:gd name="connsiteY3" fmla="*/ 21600 h 21600"/>
                <a:gd name="connsiteX4" fmla="*/ 27554 w 42306"/>
                <a:gd name="connsiteY4" fmla="*/ 21600 h 21600"/>
                <a:gd name="connsiteX5" fmla="*/ 0 w 42306"/>
                <a:gd name="connsiteY5" fmla="*/ 10578 h 21600"/>
                <a:gd name="connsiteX6" fmla="*/ 27554 w 42306"/>
                <a:gd name="connsiteY6" fmla="*/ 0 h 21600"/>
                <a:gd name="connsiteX0" fmla="*/ 27554 w 42387"/>
                <a:gd name="connsiteY0" fmla="*/ 0 h 21600"/>
                <a:gd name="connsiteX1" fmla="*/ 42204 w 42387"/>
                <a:gd name="connsiteY1" fmla="*/ 0 h 21600"/>
                <a:gd name="connsiteX2" fmla="*/ 30380 w 42387"/>
                <a:gd name="connsiteY2" fmla="*/ 10683 h 21600"/>
                <a:gd name="connsiteX3" fmla="*/ 42204 w 42387"/>
                <a:gd name="connsiteY3" fmla="*/ 21600 h 21600"/>
                <a:gd name="connsiteX4" fmla="*/ 27554 w 42387"/>
                <a:gd name="connsiteY4" fmla="*/ 21600 h 21600"/>
                <a:gd name="connsiteX5" fmla="*/ 0 w 42387"/>
                <a:gd name="connsiteY5" fmla="*/ 10578 h 21600"/>
                <a:gd name="connsiteX6" fmla="*/ 27554 w 42387"/>
                <a:gd name="connsiteY6" fmla="*/ 0 h 21600"/>
                <a:gd name="connsiteX0" fmla="*/ 21659 w 36492"/>
                <a:gd name="connsiteY0" fmla="*/ 0 h 21600"/>
                <a:gd name="connsiteX1" fmla="*/ 36309 w 36492"/>
                <a:gd name="connsiteY1" fmla="*/ 0 h 21600"/>
                <a:gd name="connsiteX2" fmla="*/ 24485 w 36492"/>
                <a:gd name="connsiteY2" fmla="*/ 10683 h 21600"/>
                <a:gd name="connsiteX3" fmla="*/ 36309 w 36492"/>
                <a:gd name="connsiteY3" fmla="*/ 21600 h 21600"/>
                <a:gd name="connsiteX4" fmla="*/ 21659 w 36492"/>
                <a:gd name="connsiteY4" fmla="*/ 21600 h 21600"/>
                <a:gd name="connsiteX5" fmla="*/ 0 w 36492"/>
                <a:gd name="connsiteY5" fmla="*/ 10645 h 21600"/>
                <a:gd name="connsiteX6" fmla="*/ 21659 w 36492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92" h="21600">
                  <a:moveTo>
                    <a:pt x="21659" y="0"/>
                  </a:moveTo>
                  <a:lnTo>
                    <a:pt x="36309" y="0"/>
                  </a:lnTo>
                  <a:cubicBezTo>
                    <a:pt x="38228" y="0"/>
                    <a:pt x="24485" y="4718"/>
                    <a:pt x="24485" y="10683"/>
                  </a:cubicBezTo>
                  <a:cubicBezTo>
                    <a:pt x="24485" y="16648"/>
                    <a:pt x="38228" y="21600"/>
                    <a:pt x="36309" y="21600"/>
                  </a:cubicBezTo>
                  <a:lnTo>
                    <a:pt x="21659" y="21600"/>
                  </a:lnTo>
                  <a:cubicBezTo>
                    <a:pt x="19740" y="21600"/>
                    <a:pt x="0" y="16610"/>
                    <a:pt x="0" y="10645"/>
                  </a:cubicBezTo>
                  <a:cubicBezTo>
                    <a:pt x="0" y="4680"/>
                    <a:pt x="19740" y="0"/>
                    <a:pt x="21659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50900" h="298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18" name="Luna 317"/>
            <p:cNvSpPr/>
            <p:nvPr/>
          </p:nvSpPr>
          <p:spPr>
            <a:xfrm rot="16200000">
              <a:off x="6157026" y="2838016"/>
              <a:ext cx="365544" cy="857847"/>
            </a:xfrm>
            <a:prstGeom prst="moon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50900" h="298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22" name="Rectángulo redondeado 21"/>
          <p:cNvSpPr/>
          <p:nvPr/>
        </p:nvSpPr>
        <p:spPr>
          <a:xfrm>
            <a:off x="3708234" y="744873"/>
            <a:ext cx="972000" cy="720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grpSp>
        <p:nvGrpSpPr>
          <p:cNvPr id="33" name="Grupo 32"/>
          <p:cNvGrpSpPr/>
          <p:nvPr/>
        </p:nvGrpSpPr>
        <p:grpSpPr>
          <a:xfrm>
            <a:off x="7226858" y="5013927"/>
            <a:ext cx="1800000" cy="1800000"/>
            <a:chOff x="5225021" y="1537509"/>
            <a:chExt cx="1800000" cy="1800000"/>
          </a:xfrm>
        </p:grpSpPr>
        <p:pic>
          <p:nvPicPr>
            <p:cNvPr id="319" name="Imagen 318" descr="espacio dibujos animados sistema solar planetas sol luna estrellas galaxia  3744791 Vector en Vecteez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3" t="68805" r="69757" b="2468"/>
            <a:stretch>
              <a:fillRect/>
            </a:stretch>
          </p:blipFill>
          <p:spPr bwMode="auto">
            <a:xfrm>
              <a:off x="5225021" y="1537509"/>
              <a:ext cx="1800000" cy="1800000"/>
            </a:xfrm>
            <a:custGeom>
              <a:avLst/>
              <a:gdLst>
                <a:gd name="connsiteX0" fmla="*/ 720000 w 1440000"/>
                <a:gd name="connsiteY0" fmla="*/ 0 h 1440000"/>
                <a:gd name="connsiteX1" fmla="*/ 1440000 w 1440000"/>
                <a:gd name="connsiteY1" fmla="*/ 720000 h 1440000"/>
                <a:gd name="connsiteX2" fmla="*/ 720000 w 1440000"/>
                <a:gd name="connsiteY2" fmla="*/ 1440000 h 1440000"/>
                <a:gd name="connsiteX3" fmla="*/ 0 w 1440000"/>
                <a:gd name="connsiteY3" fmla="*/ 720000 h 1440000"/>
                <a:gd name="connsiteX4" fmla="*/ 720000 w 1440000"/>
                <a:gd name="connsiteY4" fmla="*/ 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000" h="1440000">
                  <a:moveTo>
                    <a:pt x="720000" y="0"/>
                  </a:moveTo>
                  <a:cubicBezTo>
                    <a:pt x="1117645" y="0"/>
                    <a:pt x="1440000" y="322355"/>
                    <a:pt x="1440000" y="720000"/>
                  </a:cubicBezTo>
                  <a:cubicBezTo>
                    <a:pt x="1440000" y="1117645"/>
                    <a:pt x="1117645" y="1440000"/>
                    <a:pt x="720000" y="1440000"/>
                  </a:cubicBezTo>
                  <a:cubicBezTo>
                    <a:pt x="322355" y="1440000"/>
                    <a:pt x="0" y="1117645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balanced" dir="t">
                <a:rot lat="0" lon="0" rev="3000000"/>
              </a:lightRig>
            </a:scene3d>
            <a:sp3d extrusionH="44450">
              <a:bevelT w="749300" h="254000"/>
              <a:bevelB w="196850" h="2794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23" name="Grupo 322"/>
            <p:cNvGrpSpPr/>
            <p:nvPr/>
          </p:nvGrpSpPr>
          <p:grpSpPr>
            <a:xfrm>
              <a:off x="5462086" y="2205241"/>
              <a:ext cx="542293" cy="228038"/>
              <a:chOff x="5454160" y="-989474"/>
              <a:chExt cx="542293" cy="228038"/>
            </a:xfrm>
          </p:grpSpPr>
          <p:sp>
            <p:nvSpPr>
              <p:cNvPr id="324" name="Luna 323"/>
              <p:cNvSpPr/>
              <p:nvPr/>
            </p:nvSpPr>
            <p:spPr>
              <a:xfrm rot="4641360">
                <a:off x="5670160" y="-1085436"/>
                <a:ext cx="108000" cy="540000"/>
              </a:xfrm>
              <a:prstGeom prst="moon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5410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325" name="Luna 324"/>
              <p:cNvSpPr/>
              <p:nvPr/>
            </p:nvSpPr>
            <p:spPr>
              <a:xfrm rot="6396881">
                <a:off x="5744453" y="-1133474"/>
                <a:ext cx="108000" cy="396000"/>
              </a:xfrm>
              <a:prstGeom prst="moon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5410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26" name="Grupo 325"/>
            <p:cNvGrpSpPr/>
            <p:nvPr/>
          </p:nvGrpSpPr>
          <p:grpSpPr>
            <a:xfrm flipH="1">
              <a:off x="6237196" y="2188384"/>
              <a:ext cx="540774" cy="221293"/>
              <a:chOff x="5454160" y="-989789"/>
              <a:chExt cx="542317" cy="228353"/>
            </a:xfrm>
          </p:grpSpPr>
          <p:sp>
            <p:nvSpPr>
              <p:cNvPr id="327" name="Luna 326"/>
              <p:cNvSpPr/>
              <p:nvPr/>
            </p:nvSpPr>
            <p:spPr>
              <a:xfrm rot="4641360">
                <a:off x="5670160" y="-1085436"/>
                <a:ext cx="108000" cy="540000"/>
              </a:xfrm>
              <a:prstGeom prst="moon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5410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328" name="Luna 327"/>
              <p:cNvSpPr/>
              <p:nvPr/>
            </p:nvSpPr>
            <p:spPr>
              <a:xfrm rot="6396881">
                <a:off x="5743912" y="-1134354"/>
                <a:ext cx="108000" cy="397130"/>
              </a:xfrm>
              <a:prstGeom prst="moon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5410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29" name="Luna 328"/>
            <p:cNvSpPr/>
            <p:nvPr/>
          </p:nvSpPr>
          <p:spPr>
            <a:xfrm rot="14479232" flipH="1">
              <a:off x="6289121" y="1958403"/>
              <a:ext cx="72000" cy="288000"/>
            </a:xfrm>
            <a:prstGeom prst="moon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699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30" name="Luna 329"/>
            <p:cNvSpPr/>
            <p:nvPr/>
          </p:nvSpPr>
          <p:spPr>
            <a:xfrm rot="16786345" flipH="1" flipV="1">
              <a:off x="5811215" y="1948341"/>
              <a:ext cx="81257" cy="288000"/>
            </a:xfrm>
            <a:prstGeom prst="moon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699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29" name="Grupo 28"/>
            <p:cNvGrpSpPr/>
            <p:nvPr/>
          </p:nvGrpSpPr>
          <p:grpSpPr>
            <a:xfrm>
              <a:off x="6047412" y="2802012"/>
              <a:ext cx="326511" cy="343098"/>
              <a:chOff x="6047575" y="2761571"/>
              <a:chExt cx="326511" cy="343098"/>
            </a:xfrm>
          </p:grpSpPr>
          <p:sp>
            <p:nvSpPr>
              <p:cNvPr id="28" name="Retraso 27"/>
              <p:cNvSpPr/>
              <p:nvPr/>
            </p:nvSpPr>
            <p:spPr>
              <a:xfrm rot="4560056">
                <a:off x="6039282" y="2769864"/>
                <a:ext cx="343098" cy="326511"/>
              </a:xfrm>
              <a:prstGeom prst="flowChartDelay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9685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333" name="Luna 332"/>
              <p:cNvSpPr/>
              <p:nvPr/>
            </p:nvSpPr>
            <p:spPr>
              <a:xfrm rot="10800000">
                <a:off x="6174831" y="2768615"/>
                <a:ext cx="72000" cy="216000"/>
              </a:xfrm>
              <a:prstGeom prst="moon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" name="Grupo 29"/>
            <p:cNvGrpSpPr/>
            <p:nvPr/>
          </p:nvGrpSpPr>
          <p:grpSpPr>
            <a:xfrm>
              <a:off x="5646551" y="2645702"/>
              <a:ext cx="1044635" cy="299715"/>
              <a:chOff x="5646551" y="2645702"/>
              <a:chExt cx="1044635" cy="299715"/>
            </a:xfrm>
            <a:solidFill>
              <a:schemeClr val="tx1"/>
            </a:solidFill>
          </p:grpSpPr>
          <p:sp>
            <p:nvSpPr>
              <p:cNvPr id="331" name="Luna 291"/>
              <p:cNvSpPr/>
              <p:nvPr/>
            </p:nvSpPr>
            <p:spPr>
              <a:xfrm>
                <a:off x="5646551" y="2765417"/>
                <a:ext cx="72000" cy="180000"/>
              </a:xfrm>
              <a:custGeom>
                <a:avLst/>
                <a:gdLst>
                  <a:gd name="connsiteX0" fmla="*/ 3475 w 21600"/>
                  <a:gd name="connsiteY0" fmla="*/ 0 h 21600"/>
                  <a:gd name="connsiteX1" fmla="*/ 18125 w 21600"/>
                  <a:gd name="connsiteY1" fmla="*/ 0 h 21600"/>
                  <a:gd name="connsiteX2" fmla="*/ 21600 w 21600"/>
                  <a:gd name="connsiteY2" fmla="*/ 10800 h 21600"/>
                  <a:gd name="connsiteX3" fmla="*/ 18125 w 21600"/>
                  <a:gd name="connsiteY3" fmla="*/ 21600 h 21600"/>
                  <a:gd name="connsiteX4" fmla="*/ 3475 w 21600"/>
                  <a:gd name="connsiteY4" fmla="*/ 21600 h 21600"/>
                  <a:gd name="connsiteX5" fmla="*/ 0 w 21600"/>
                  <a:gd name="connsiteY5" fmla="*/ 10800 h 21600"/>
                  <a:gd name="connsiteX6" fmla="*/ 3475 w 21600"/>
                  <a:gd name="connsiteY6" fmla="*/ 0 h 21600"/>
                  <a:gd name="connsiteX0" fmla="*/ 15514 w 33639"/>
                  <a:gd name="connsiteY0" fmla="*/ 0 h 21600"/>
                  <a:gd name="connsiteX1" fmla="*/ 30164 w 33639"/>
                  <a:gd name="connsiteY1" fmla="*/ 0 h 21600"/>
                  <a:gd name="connsiteX2" fmla="*/ 33639 w 33639"/>
                  <a:gd name="connsiteY2" fmla="*/ 10800 h 21600"/>
                  <a:gd name="connsiteX3" fmla="*/ 30164 w 33639"/>
                  <a:gd name="connsiteY3" fmla="*/ 21600 h 21600"/>
                  <a:gd name="connsiteX4" fmla="*/ 15514 w 33639"/>
                  <a:gd name="connsiteY4" fmla="*/ 21600 h 21600"/>
                  <a:gd name="connsiteX5" fmla="*/ 0 w 33639"/>
                  <a:gd name="connsiteY5" fmla="*/ 10689 h 21600"/>
                  <a:gd name="connsiteX6" fmla="*/ 15514 w 33639"/>
                  <a:gd name="connsiteY6" fmla="*/ 0 h 21600"/>
                  <a:gd name="connsiteX0" fmla="*/ 27554 w 45679"/>
                  <a:gd name="connsiteY0" fmla="*/ 0 h 21600"/>
                  <a:gd name="connsiteX1" fmla="*/ 42204 w 45679"/>
                  <a:gd name="connsiteY1" fmla="*/ 0 h 21600"/>
                  <a:gd name="connsiteX2" fmla="*/ 45679 w 45679"/>
                  <a:gd name="connsiteY2" fmla="*/ 10800 h 21600"/>
                  <a:gd name="connsiteX3" fmla="*/ 42204 w 45679"/>
                  <a:gd name="connsiteY3" fmla="*/ 21600 h 21600"/>
                  <a:gd name="connsiteX4" fmla="*/ 27554 w 45679"/>
                  <a:gd name="connsiteY4" fmla="*/ 21600 h 21600"/>
                  <a:gd name="connsiteX5" fmla="*/ 0 w 45679"/>
                  <a:gd name="connsiteY5" fmla="*/ 10578 h 21600"/>
                  <a:gd name="connsiteX6" fmla="*/ 27554 w 45679"/>
                  <a:gd name="connsiteY6" fmla="*/ 0 h 21600"/>
                  <a:gd name="connsiteX0" fmla="*/ 27554 w 42306"/>
                  <a:gd name="connsiteY0" fmla="*/ 0 h 21600"/>
                  <a:gd name="connsiteX1" fmla="*/ 42204 w 42306"/>
                  <a:gd name="connsiteY1" fmla="*/ 0 h 21600"/>
                  <a:gd name="connsiteX2" fmla="*/ 18590 w 42306"/>
                  <a:gd name="connsiteY2" fmla="*/ 10550 h 21600"/>
                  <a:gd name="connsiteX3" fmla="*/ 42204 w 42306"/>
                  <a:gd name="connsiteY3" fmla="*/ 21600 h 21600"/>
                  <a:gd name="connsiteX4" fmla="*/ 27554 w 42306"/>
                  <a:gd name="connsiteY4" fmla="*/ 21600 h 21600"/>
                  <a:gd name="connsiteX5" fmla="*/ 0 w 42306"/>
                  <a:gd name="connsiteY5" fmla="*/ 10578 h 21600"/>
                  <a:gd name="connsiteX6" fmla="*/ 27554 w 42306"/>
                  <a:gd name="connsiteY6" fmla="*/ 0 h 21600"/>
                  <a:gd name="connsiteX0" fmla="*/ 27554 w 42387"/>
                  <a:gd name="connsiteY0" fmla="*/ 0 h 21600"/>
                  <a:gd name="connsiteX1" fmla="*/ 42204 w 42387"/>
                  <a:gd name="connsiteY1" fmla="*/ 0 h 21600"/>
                  <a:gd name="connsiteX2" fmla="*/ 30380 w 42387"/>
                  <a:gd name="connsiteY2" fmla="*/ 10683 h 21600"/>
                  <a:gd name="connsiteX3" fmla="*/ 42204 w 42387"/>
                  <a:gd name="connsiteY3" fmla="*/ 21600 h 21600"/>
                  <a:gd name="connsiteX4" fmla="*/ 27554 w 42387"/>
                  <a:gd name="connsiteY4" fmla="*/ 21600 h 21600"/>
                  <a:gd name="connsiteX5" fmla="*/ 0 w 42387"/>
                  <a:gd name="connsiteY5" fmla="*/ 10578 h 21600"/>
                  <a:gd name="connsiteX6" fmla="*/ 27554 w 42387"/>
                  <a:gd name="connsiteY6" fmla="*/ 0 h 21600"/>
                  <a:gd name="connsiteX0" fmla="*/ 21659 w 36492"/>
                  <a:gd name="connsiteY0" fmla="*/ 0 h 21600"/>
                  <a:gd name="connsiteX1" fmla="*/ 36309 w 36492"/>
                  <a:gd name="connsiteY1" fmla="*/ 0 h 21600"/>
                  <a:gd name="connsiteX2" fmla="*/ 24485 w 36492"/>
                  <a:gd name="connsiteY2" fmla="*/ 10683 h 21600"/>
                  <a:gd name="connsiteX3" fmla="*/ 36309 w 36492"/>
                  <a:gd name="connsiteY3" fmla="*/ 21600 h 21600"/>
                  <a:gd name="connsiteX4" fmla="*/ 21659 w 36492"/>
                  <a:gd name="connsiteY4" fmla="*/ 21600 h 21600"/>
                  <a:gd name="connsiteX5" fmla="*/ 0 w 36492"/>
                  <a:gd name="connsiteY5" fmla="*/ 10645 h 21600"/>
                  <a:gd name="connsiteX6" fmla="*/ 21659 w 36492"/>
                  <a:gd name="connsiteY6" fmla="*/ 0 h 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492" h="21600">
                    <a:moveTo>
                      <a:pt x="21659" y="0"/>
                    </a:moveTo>
                    <a:lnTo>
                      <a:pt x="36309" y="0"/>
                    </a:lnTo>
                    <a:cubicBezTo>
                      <a:pt x="38228" y="0"/>
                      <a:pt x="24485" y="4718"/>
                      <a:pt x="24485" y="10683"/>
                    </a:cubicBezTo>
                    <a:cubicBezTo>
                      <a:pt x="24485" y="16648"/>
                      <a:pt x="38228" y="21600"/>
                      <a:pt x="36309" y="21600"/>
                    </a:cubicBezTo>
                    <a:lnTo>
                      <a:pt x="21659" y="21600"/>
                    </a:lnTo>
                    <a:cubicBezTo>
                      <a:pt x="19740" y="21600"/>
                      <a:pt x="0" y="16610"/>
                      <a:pt x="0" y="10645"/>
                    </a:cubicBezTo>
                    <a:cubicBezTo>
                      <a:pt x="0" y="4680"/>
                      <a:pt x="19740" y="0"/>
                      <a:pt x="21659" y="0"/>
                    </a:cubicBez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87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332" name="Luna 291"/>
              <p:cNvSpPr/>
              <p:nvPr/>
            </p:nvSpPr>
            <p:spPr>
              <a:xfrm flipH="1">
                <a:off x="6619186" y="2645702"/>
                <a:ext cx="72000" cy="180000"/>
              </a:xfrm>
              <a:custGeom>
                <a:avLst/>
                <a:gdLst>
                  <a:gd name="connsiteX0" fmla="*/ 3475 w 21600"/>
                  <a:gd name="connsiteY0" fmla="*/ 0 h 21600"/>
                  <a:gd name="connsiteX1" fmla="*/ 18125 w 21600"/>
                  <a:gd name="connsiteY1" fmla="*/ 0 h 21600"/>
                  <a:gd name="connsiteX2" fmla="*/ 21600 w 21600"/>
                  <a:gd name="connsiteY2" fmla="*/ 10800 h 21600"/>
                  <a:gd name="connsiteX3" fmla="*/ 18125 w 21600"/>
                  <a:gd name="connsiteY3" fmla="*/ 21600 h 21600"/>
                  <a:gd name="connsiteX4" fmla="*/ 3475 w 21600"/>
                  <a:gd name="connsiteY4" fmla="*/ 21600 h 21600"/>
                  <a:gd name="connsiteX5" fmla="*/ 0 w 21600"/>
                  <a:gd name="connsiteY5" fmla="*/ 10800 h 21600"/>
                  <a:gd name="connsiteX6" fmla="*/ 3475 w 21600"/>
                  <a:gd name="connsiteY6" fmla="*/ 0 h 21600"/>
                  <a:gd name="connsiteX0" fmla="*/ 15514 w 33639"/>
                  <a:gd name="connsiteY0" fmla="*/ 0 h 21600"/>
                  <a:gd name="connsiteX1" fmla="*/ 30164 w 33639"/>
                  <a:gd name="connsiteY1" fmla="*/ 0 h 21600"/>
                  <a:gd name="connsiteX2" fmla="*/ 33639 w 33639"/>
                  <a:gd name="connsiteY2" fmla="*/ 10800 h 21600"/>
                  <a:gd name="connsiteX3" fmla="*/ 30164 w 33639"/>
                  <a:gd name="connsiteY3" fmla="*/ 21600 h 21600"/>
                  <a:gd name="connsiteX4" fmla="*/ 15514 w 33639"/>
                  <a:gd name="connsiteY4" fmla="*/ 21600 h 21600"/>
                  <a:gd name="connsiteX5" fmla="*/ 0 w 33639"/>
                  <a:gd name="connsiteY5" fmla="*/ 10689 h 21600"/>
                  <a:gd name="connsiteX6" fmla="*/ 15514 w 33639"/>
                  <a:gd name="connsiteY6" fmla="*/ 0 h 21600"/>
                  <a:gd name="connsiteX0" fmla="*/ 27554 w 45679"/>
                  <a:gd name="connsiteY0" fmla="*/ 0 h 21600"/>
                  <a:gd name="connsiteX1" fmla="*/ 42204 w 45679"/>
                  <a:gd name="connsiteY1" fmla="*/ 0 h 21600"/>
                  <a:gd name="connsiteX2" fmla="*/ 45679 w 45679"/>
                  <a:gd name="connsiteY2" fmla="*/ 10800 h 21600"/>
                  <a:gd name="connsiteX3" fmla="*/ 42204 w 45679"/>
                  <a:gd name="connsiteY3" fmla="*/ 21600 h 21600"/>
                  <a:gd name="connsiteX4" fmla="*/ 27554 w 45679"/>
                  <a:gd name="connsiteY4" fmla="*/ 21600 h 21600"/>
                  <a:gd name="connsiteX5" fmla="*/ 0 w 45679"/>
                  <a:gd name="connsiteY5" fmla="*/ 10578 h 21600"/>
                  <a:gd name="connsiteX6" fmla="*/ 27554 w 45679"/>
                  <a:gd name="connsiteY6" fmla="*/ 0 h 21600"/>
                  <a:gd name="connsiteX0" fmla="*/ 27554 w 42306"/>
                  <a:gd name="connsiteY0" fmla="*/ 0 h 21600"/>
                  <a:gd name="connsiteX1" fmla="*/ 42204 w 42306"/>
                  <a:gd name="connsiteY1" fmla="*/ 0 h 21600"/>
                  <a:gd name="connsiteX2" fmla="*/ 18590 w 42306"/>
                  <a:gd name="connsiteY2" fmla="*/ 10550 h 21600"/>
                  <a:gd name="connsiteX3" fmla="*/ 42204 w 42306"/>
                  <a:gd name="connsiteY3" fmla="*/ 21600 h 21600"/>
                  <a:gd name="connsiteX4" fmla="*/ 27554 w 42306"/>
                  <a:gd name="connsiteY4" fmla="*/ 21600 h 21600"/>
                  <a:gd name="connsiteX5" fmla="*/ 0 w 42306"/>
                  <a:gd name="connsiteY5" fmla="*/ 10578 h 21600"/>
                  <a:gd name="connsiteX6" fmla="*/ 27554 w 42306"/>
                  <a:gd name="connsiteY6" fmla="*/ 0 h 21600"/>
                  <a:gd name="connsiteX0" fmla="*/ 27554 w 42387"/>
                  <a:gd name="connsiteY0" fmla="*/ 0 h 21600"/>
                  <a:gd name="connsiteX1" fmla="*/ 42204 w 42387"/>
                  <a:gd name="connsiteY1" fmla="*/ 0 h 21600"/>
                  <a:gd name="connsiteX2" fmla="*/ 30380 w 42387"/>
                  <a:gd name="connsiteY2" fmla="*/ 10683 h 21600"/>
                  <a:gd name="connsiteX3" fmla="*/ 42204 w 42387"/>
                  <a:gd name="connsiteY3" fmla="*/ 21600 h 21600"/>
                  <a:gd name="connsiteX4" fmla="*/ 27554 w 42387"/>
                  <a:gd name="connsiteY4" fmla="*/ 21600 h 21600"/>
                  <a:gd name="connsiteX5" fmla="*/ 0 w 42387"/>
                  <a:gd name="connsiteY5" fmla="*/ 10578 h 21600"/>
                  <a:gd name="connsiteX6" fmla="*/ 27554 w 42387"/>
                  <a:gd name="connsiteY6" fmla="*/ 0 h 21600"/>
                  <a:gd name="connsiteX0" fmla="*/ 21659 w 36492"/>
                  <a:gd name="connsiteY0" fmla="*/ 0 h 21600"/>
                  <a:gd name="connsiteX1" fmla="*/ 36309 w 36492"/>
                  <a:gd name="connsiteY1" fmla="*/ 0 h 21600"/>
                  <a:gd name="connsiteX2" fmla="*/ 24485 w 36492"/>
                  <a:gd name="connsiteY2" fmla="*/ 10683 h 21600"/>
                  <a:gd name="connsiteX3" fmla="*/ 36309 w 36492"/>
                  <a:gd name="connsiteY3" fmla="*/ 21600 h 21600"/>
                  <a:gd name="connsiteX4" fmla="*/ 21659 w 36492"/>
                  <a:gd name="connsiteY4" fmla="*/ 21600 h 21600"/>
                  <a:gd name="connsiteX5" fmla="*/ 0 w 36492"/>
                  <a:gd name="connsiteY5" fmla="*/ 10645 h 21600"/>
                  <a:gd name="connsiteX6" fmla="*/ 21659 w 36492"/>
                  <a:gd name="connsiteY6" fmla="*/ 0 h 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492" h="21600">
                    <a:moveTo>
                      <a:pt x="21659" y="0"/>
                    </a:moveTo>
                    <a:lnTo>
                      <a:pt x="36309" y="0"/>
                    </a:lnTo>
                    <a:cubicBezTo>
                      <a:pt x="38228" y="0"/>
                      <a:pt x="24485" y="4718"/>
                      <a:pt x="24485" y="10683"/>
                    </a:cubicBezTo>
                    <a:cubicBezTo>
                      <a:pt x="24485" y="16648"/>
                      <a:pt x="38228" y="21600"/>
                      <a:pt x="36309" y="21600"/>
                    </a:cubicBezTo>
                    <a:lnTo>
                      <a:pt x="21659" y="21600"/>
                    </a:lnTo>
                    <a:cubicBezTo>
                      <a:pt x="19740" y="21600"/>
                      <a:pt x="0" y="16610"/>
                      <a:pt x="0" y="10645"/>
                    </a:cubicBezTo>
                    <a:cubicBezTo>
                      <a:pt x="0" y="4680"/>
                      <a:pt x="19740" y="0"/>
                      <a:pt x="21659" y="0"/>
                    </a:cubicBez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87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4" name="Conector recto 23"/>
              <p:cNvCxnSpPr>
                <a:stCxn id="331" idx="2"/>
              </p:cNvCxnSpPr>
              <p:nvPr/>
            </p:nvCxnSpPr>
            <p:spPr>
              <a:xfrm flipV="1">
                <a:off x="5694861" y="2732262"/>
                <a:ext cx="913700" cy="122180"/>
              </a:xfrm>
              <a:prstGeom prst="line">
                <a:avLst/>
              </a:prstGeom>
              <a:grpFill/>
              <a:ln w="3492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58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" name="Grupo 44"/>
          <p:cNvGrpSpPr/>
          <p:nvPr/>
        </p:nvGrpSpPr>
        <p:grpSpPr>
          <a:xfrm>
            <a:off x="6743138" y="-149171"/>
            <a:ext cx="1800000" cy="1800000"/>
            <a:chOff x="5724160" y="1799030"/>
            <a:chExt cx="1800000" cy="1800000"/>
          </a:xfrm>
        </p:grpSpPr>
        <p:pic>
          <p:nvPicPr>
            <p:cNvPr id="334" name="Imagen 333" descr="espacio dibujos animados sistema solar planetas sol luna estrellas galaxia  3744791 Vector en Vecteez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3" t="68805" r="69757" b="2468"/>
            <a:stretch>
              <a:fillRect/>
            </a:stretch>
          </p:blipFill>
          <p:spPr bwMode="auto">
            <a:xfrm>
              <a:off x="5724160" y="1799030"/>
              <a:ext cx="1800000" cy="1800000"/>
            </a:xfrm>
            <a:custGeom>
              <a:avLst/>
              <a:gdLst>
                <a:gd name="connsiteX0" fmla="*/ 720000 w 1440000"/>
                <a:gd name="connsiteY0" fmla="*/ 0 h 1440000"/>
                <a:gd name="connsiteX1" fmla="*/ 1440000 w 1440000"/>
                <a:gd name="connsiteY1" fmla="*/ 720000 h 1440000"/>
                <a:gd name="connsiteX2" fmla="*/ 720000 w 1440000"/>
                <a:gd name="connsiteY2" fmla="*/ 1440000 h 1440000"/>
                <a:gd name="connsiteX3" fmla="*/ 0 w 1440000"/>
                <a:gd name="connsiteY3" fmla="*/ 720000 h 1440000"/>
                <a:gd name="connsiteX4" fmla="*/ 720000 w 1440000"/>
                <a:gd name="connsiteY4" fmla="*/ 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000" h="1440000">
                  <a:moveTo>
                    <a:pt x="720000" y="0"/>
                  </a:moveTo>
                  <a:cubicBezTo>
                    <a:pt x="1117645" y="0"/>
                    <a:pt x="1440000" y="322355"/>
                    <a:pt x="1440000" y="720000"/>
                  </a:cubicBezTo>
                  <a:cubicBezTo>
                    <a:pt x="1440000" y="1117645"/>
                    <a:pt x="1117645" y="1440000"/>
                    <a:pt x="720000" y="1440000"/>
                  </a:cubicBezTo>
                  <a:cubicBezTo>
                    <a:pt x="322355" y="1440000"/>
                    <a:pt x="0" y="1117645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balanced" dir="t">
                <a:rot lat="0" lon="0" rev="3000000"/>
              </a:lightRig>
            </a:scene3d>
            <a:sp3d extrusionH="44450">
              <a:bevelT w="749300" h="254000"/>
              <a:bevelB w="196850" h="2794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2" name="Grupo 41"/>
            <p:cNvGrpSpPr/>
            <p:nvPr/>
          </p:nvGrpSpPr>
          <p:grpSpPr>
            <a:xfrm>
              <a:off x="5999433" y="2269454"/>
              <a:ext cx="1165787" cy="453314"/>
              <a:chOff x="5999433" y="2269454"/>
              <a:chExt cx="1165787" cy="453314"/>
            </a:xfrm>
          </p:grpSpPr>
          <p:sp>
            <p:nvSpPr>
              <p:cNvPr id="41" name="Corazón 40"/>
              <p:cNvSpPr/>
              <p:nvPr/>
            </p:nvSpPr>
            <p:spPr>
              <a:xfrm>
                <a:off x="5999433" y="2290768"/>
                <a:ext cx="504000" cy="432000"/>
              </a:xfrm>
              <a:prstGeom prst="heart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47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335" name="Corazón 334"/>
              <p:cNvSpPr/>
              <p:nvPr/>
            </p:nvSpPr>
            <p:spPr>
              <a:xfrm>
                <a:off x="6661220" y="2269454"/>
                <a:ext cx="504000" cy="432000"/>
              </a:xfrm>
              <a:prstGeom prst="heart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47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" name="Elipse 42"/>
            <p:cNvSpPr/>
            <p:nvPr/>
          </p:nvSpPr>
          <p:spPr>
            <a:xfrm>
              <a:off x="6467911" y="2881640"/>
              <a:ext cx="208130" cy="465151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balanced" dir="t"/>
            </a:scene3d>
            <a:sp3d extrusionH="1111250" prstMaterial="plastic">
              <a:bevelT w="31750" h="63500"/>
              <a:bevelB w="82550" h="15875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67" name="Grupo 66"/>
          <p:cNvGrpSpPr/>
          <p:nvPr/>
        </p:nvGrpSpPr>
        <p:grpSpPr>
          <a:xfrm>
            <a:off x="10439609" y="1681821"/>
            <a:ext cx="1800000" cy="1800000"/>
            <a:chOff x="5600814" y="1763030"/>
            <a:chExt cx="1800000" cy="1800000"/>
          </a:xfrm>
        </p:grpSpPr>
        <p:pic>
          <p:nvPicPr>
            <p:cNvPr id="336" name="Imagen 335" descr="espacio dibujos animados sistema solar planetas sol luna estrellas galaxia  3744791 Vector en Vecteez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3" t="68805" r="69757" b="2468"/>
            <a:stretch>
              <a:fillRect/>
            </a:stretch>
          </p:blipFill>
          <p:spPr bwMode="auto">
            <a:xfrm>
              <a:off x="5600814" y="1763030"/>
              <a:ext cx="1800000" cy="1800000"/>
            </a:xfrm>
            <a:custGeom>
              <a:avLst/>
              <a:gdLst>
                <a:gd name="connsiteX0" fmla="*/ 720000 w 1440000"/>
                <a:gd name="connsiteY0" fmla="*/ 0 h 1440000"/>
                <a:gd name="connsiteX1" fmla="*/ 1440000 w 1440000"/>
                <a:gd name="connsiteY1" fmla="*/ 720000 h 1440000"/>
                <a:gd name="connsiteX2" fmla="*/ 720000 w 1440000"/>
                <a:gd name="connsiteY2" fmla="*/ 1440000 h 1440000"/>
                <a:gd name="connsiteX3" fmla="*/ 0 w 1440000"/>
                <a:gd name="connsiteY3" fmla="*/ 720000 h 1440000"/>
                <a:gd name="connsiteX4" fmla="*/ 720000 w 1440000"/>
                <a:gd name="connsiteY4" fmla="*/ 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000" h="1440000">
                  <a:moveTo>
                    <a:pt x="720000" y="0"/>
                  </a:moveTo>
                  <a:cubicBezTo>
                    <a:pt x="1117645" y="0"/>
                    <a:pt x="1440000" y="322355"/>
                    <a:pt x="1440000" y="720000"/>
                  </a:cubicBezTo>
                  <a:cubicBezTo>
                    <a:pt x="1440000" y="1117645"/>
                    <a:pt x="1117645" y="1440000"/>
                    <a:pt x="720000" y="1440000"/>
                  </a:cubicBezTo>
                  <a:cubicBezTo>
                    <a:pt x="322355" y="1440000"/>
                    <a:pt x="0" y="1117645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balanced" dir="t">
                <a:rot lat="0" lon="0" rev="3000000"/>
              </a:lightRig>
            </a:scene3d>
            <a:sp3d extrusionH="44450">
              <a:bevelT w="749300" h="254000"/>
              <a:bevelB w="196850" h="2794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9" name="Grupo 48"/>
            <p:cNvGrpSpPr/>
            <p:nvPr/>
          </p:nvGrpSpPr>
          <p:grpSpPr>
            <a:xfrm>
              <a:off x="5705948" y="2169804"/>
              <a:ext cx="1516459" cy="750820"/>
              <a:chOff x="5724160" y="2157902"/>
              <a:chExt cx="1516459" cy="750820"/>
            </a:xfrm>
          </p:grpSpPr>
          <p:sp>
            <p:nvSpPr>
              <p:cNvPr id="46" name="Elipse 45"/>
              <p:cNvSpPr/>
              <p:nvPr/>
            </p:nvSpPr>
            <p:spPr>
              <a:xfrm>
                <a:off x="5724160" y="2188722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 h="82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pic>
            <p:nvPicPr>
              <p:cNvPr id="346" name="Imagen 34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174" t="32416" r="57189" b="58034"/>
              <a:stretch>
                <a:fillRect/>
              </a:stretch>
            </p:blipFill>
            <p:spPr>
              <a:xfrm>
                <a:off x="5857363" y="2336679"/>
                <a:ext cx="453594" cy="432224"/>
              </a:xfrm>
              <a:custGeom>
                <a:avLst/>
                <a:gdLst>
                  <a:gd name="connsiteX0" fmla="*/ 226797 w 453594"/>
                  <a:gd name="connsiteY0" fmla="*/ 0 h 432224"/>
                  <a:gd name="connsiteX1" fmla="*/ 453594 w 453594"/>
                  <a:gd name="connsiteY1" fmla="*/ 216112 h 432224"/>
                  <a:gd name="connsiteX2" fmla="*/ 226797 w 453594"/>
                  <a:gd name="connsiteY2" fmla="*/ 432224 h 432224"/>
                  <a:gd name="connsiteX3" fmla="*/ 0 w 453594"/>
                  <a:gd name="connsiteY3" fmla="*/ 216112 h 432224"/>
                  <a:gd name="connsiteX4" fmla="*/ 226797 w 453594"/>
                  <a:gd name="connsiteY4" fmla="*/ 0 h 43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594" h="432224">
                    <a:moveTo>
                      <a:pt x="226797" y="0"/>
                    </a:moveTo>
                    <a:cubicBezTo>
                      <a:pt x="352054" y="0"/>
                      <a:pt x="453594" y="96757"/>
                      <a:pt x="453594" y="216112"/>
                    </a:cubicBezTo>
                    <a:cubicBezTo>
                      <a:pt x="453594" y="335467"/>
                      <a:pt x="352054" y="432224"/>
                      <a:pt x="226797" y="432224"/>
                    </a:cubicBezTo>
                    <a:cubicBezTo>
                      <a:pt x="101540" y="432224"/>
                      <a:pt x="0" y="335467"/>
                      <a:pt x="0" y="216112"/>
                    </a:cubicBezTo>
                    <a:cubicBezTo>
                      <a:pt x="0" y="96757"/>
                      <a:pt x="101540" y="0"/>
                      <a:pt x="226797" y="0"/>
                    </a:cubicBezTo>
                    <a:close/>
                  </a:path>
                </a:pathLst>
              </a:custGeom>
              <a:ln>
                <a:noFill/>
              </a:ln>
              <a:scene3d>
                <a:camera prst="orthographicFront"/>
                <a:lightRig rig="balanced" dir="t">
                  <a:rot lat="0" lon="0" rev="4200000"/>
                </a:lightRig>
              </a:scene3d>
              <a:sp3d extrusionH="107950" contourW="88900" prstMaterial="plastic">
                <a:bevelT w="139700" h="82550"/>
                <a:bevelB w="209550" h="285750"/>
              </a:sp3d>
            </p:spPr>
          </p:pic>
          <p:sp>
            <p:nvSpPr>
              <p:cNvPr id="347" name="Elipse 346"/>
              <p:cNvSpPr/>
              <p:nvPr/>
            </p:nvSpPr>
            <p:spPr>
              <a:xfrm>
                <a:off x="6520619" y="2157902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 h="82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pic>
            <p:nvPicPr>
              <p:cNvPr id="348" name="Imagen 34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174" t="32416" r="57189" b="58034"/>
              <a:stretch>
                <a:fillRect/>
              </a:stretch>
            </p:blipFill>
            <p:spPr>
              <a:xfrm>
                <a:off x="6653822" y="2305859"/>
                <a:ext cx="453594" cy="432224"/>
              </a:xfrm>
              <a:custGeom>
                <a:avLst/>
                <a:gdLst>
                  <a:gd name="connsiteX0" fmla="*/ 226797 w 453594"/>
                  <a:gd name="connsiteY0" fmla="*/ 0 h 432224"/>
                  <a:gd name="connsiteX1" fmla="*/ 453594 w 453594"/>
                  <a:gd name="connsiteY1" fmla="*/ 216112 h 432224"/>
                  <a:gd name="connsiteX2" fmla="*/ 226797 w 453594"/>
                  <a:gd name="connsiteY2" fmla="*/ 432224 h 432224"/>
                  <a:gd name="connsiteX3" fmla="*/ 0 w 453594"/>
                  <a:gd name="connsiteY3" fmla="*/ 216112 h 432224"/>
                  <a:gd name="connsiteX4" fmla="*/ 226797 w 453594"/>
                  <a:gd name="connsiteY4" fmla="*/ 0 h 43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594" h="432224">
                    <a:moveTo>
                      <a:pt x="226797" y="0"/>
                    </a:moveTo>
                    <a:cubicBezTo>
                      <a:pt x="352054" y="0"/>
                      <a:pt x="453594" y="96757"/>
                      <a:pt x="453594" y="216112"/>
                    </a:cubicBezTo>
                    <a:cubicBezTo>
                      <a:pt x="453594" y="335467"/>
                      <a:pt x="352054" y="432224"/>
                      <a:pt x="226797" y="432224"/>
                    </a:cubicBezTo>
                    <a:cubicBezTo>
                      <a:pt x="101540" y="432224"/>
                      <a:pt x="0" y="335467"/>
                      <a:pt x="0" y="216112"/>
                    </a:cubicBezTo>
                    <a:cubicBezTo>
                      <a:pt x="0" y="96757"/>
                      <a:pt x="101540" y="0"/>
                      <a:pt x="226797" y="0"/>
                    </a:cubicBezTo>
                    <a:close/>
                  </a:path>
                </a:pathLst>
              </a:custGeom>
              <a:ln>
                <a:noFill/>
              </a:ln>
              <a:scene3d>
                <a:camera prst="orthographicFront"/>
                <a:lightRig rig="balanced" dir="t">
                  <a:rot lat="0" lon="0" rev="4200000"/>
                </a:lightRig>
              </a:scene3d>
              <a:sp3d extrusionH="107950" contourW="88900" prstMaterial="plastic">
                <a:bevelT w="139700" h="82550"/>
                <a:bevelB w="209550" h="285750"/>
              </a:sp3d>
            </p:spPr>
          </p:pic>
        </p:grpSp>
        <p:grpSp>
          <p:nvGrpSpPr>
            <p:cNvPr id="66" name="Grupo 65"/>
            <p:cNvGrpSpPr/>
            <p:nvPr/>
          </p:nvGrpSpPr>
          <p:grpSpPr>
            <a:xfrm>
              <a:off x="6330154" y="2928316"/>
              <a:ext cx="360000" cy="288000"/>
              <a:chOff x="6309090" y="2959305"/>
              <a:chExt cx="360000" cy="288000"/>
            </a:xfrm>
          </p:grpSpPr>
          <p:sp>
            <p:nvSpPr>
              <p:cNvPr id="53" name="Retraso 52"/>
              <p:cNvSpPr/>
              <p:nvPr/>
            </p:nvSpPr>
            <p:spPr>
              <a:xfrm rot="16200000">
                <a:off x="6345090" y="2923305"/>
                <a:ext cx="288000" cy="360000"/>
              </a:xfrm>
              <a:custGeom>
                <a:avLst/>
                <a:gdLst>
                  <a:gd name="connsiteX0" fmla="*/ 0 w 288000"/>
                  <a:gd name="connsiteY0" fmla="*/ 0 h 360000"/>
                  <a:gd name="connsiteX1" fmla="*/ 144000 w 288000"/>
                  <a:gd name="connsiteY1" fmla="*/ 0 h 360000"/>
                  <a:gd name="connsiteX2" fmla="*/ 288000 w 288000"/>
                  <a:gd name="connsiteY2" fmla="*/ 180000 h 360000"/>
                  <a:gd name="connsiteX3" fmla="*/ 144000 w 288000"/>
                  <a:gd name="connsiteY3" fmla="*/ 360000 h 360000"/>
                  <a:gd name="connsiteX4" fmla="*/ 0 w 288000"/>
                  <a:gd name="connsiteY4" fmla="*/ 360000 h 360000"/>
                  <a:gd name="connsiteX5" fmla="*/ 0 w 288000"/>
                  <a:gd name="connsiteY5" fmla="*/ 0 h 360000"/>
                  <a:gd name="connsiteX0" fmla="*/ 0 w 288000"/>
                  <a:gd name="connsiteY0" fmla="*/ 0 h 360000"/>
                  <a:gd name="connsiteX1" fmla="*/ 144000 w 288000"/>
                  <a:gd name="connsiteY1" fmla="*/ 0 h 360000"/>
                  <a:gd name="connsiteX2" fmla="*/ 288000 w 288000"/>
                  <a:gd name="connsiteY2" fmla="*/ 180000 h 360000"/>
                  <a:gd name="connsiteX3" fmla="*/ 144000 w 288000"/>
                  <a:gd name="connsiteY3" fmla="*/ 360000 h 360000"/>
                  <a:gd name="connsiteX4" fmla="*/ 0 w 288000"/>
                  <a:gd name="connsiteY4" fmla="*/ 360000 h 360000"/>
                  <a:gd name="connsiteX5" fmla="*/ 11736 w 288000"/>
                  <a:gd name="connsiteY5" fmla="*/ 172097 h 360000"/>
                  <a:gd name="connsiteX6" fmla="*/ 0 w 288000"/>
                  <a:gd name="connsiteY6" fmla="*/ 0 h 360000"/>
                  <a:gd name="connsiteX0" fmla="*/ 0 w 288000"/>
                  <a:gd name="connsiteY0" fmla="*/ 0 h 360000"/>
                  <a:gd name="connsiteX1" fmla="*/ 144000 w 288000"/>
                  <a:gd name="connsiteY1" fmla="*/ 0 h 360000"/>
                  <a:gd name="connsiteX2" fmla="*/ 288000 w 288000"/>
                  <a:gd name="connsiteY2" fmla="*/ 180000 h 360000"/>
                  <a:gd name="connsiteX3" fmla="*/ 144000 w 288000"/>
                  <a:gd name="connsiteY3" fmla="*/ 360000 h 360000"/>
                  <a:gd name="connsiteX4" fmla="*/ 0 w 288000"/>
                  <a:gd name="connsiteY4" fmla="*/ 360000 h 360000"/>
                  <a:gd name="connsiteX5" fmla="*/ 51930 w 288000"/>
                  <a:gd name="connsiteY5" fmla="*/ 172097 h 360000"/>
                  <a:gd name="connsiteX6" fmla="*/ 0 w 288000"/>
                  <a:gd name="connsiteY6" fmla="*/ 0 h 3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8000" h="360000">
                    <a:moveTo>
                      <a:pt x="0" y="0"/>
                    </a:moveTo>
                    <a:lnTo>
                      <a:pt x="144000" y="0"/>
                    </a:lnTo>
                    <a:cubicBezTo>
                      <a:pt x="223529" y="0"/>
                      <a:pt x="288000" y="80589"/>
                      <a:pt x="288000" y="180000"/>
                    </a:cubicBezTo>
                    <a:cubicBezTo>
                      <a:pt x="288000" y="279411"/>
                      <a:pt x="223529" y="360000"/>
                      <a:pt x="144000" y="360000"/>
                    </a:cubicBezTo>
                    <a:lnTo>
                      <a:pt x="0" y="360000"/>
                    </a:lnTo>
                    <a:lnTo>
                      <a:pt x="51930" y="1720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2550" h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Elipse 55"/>
              <p:cNvSpPr/>
              <p:nvPr/>
            </p:nvSpPr>
            <p:spPr>
              <a:xfrm>
                <a:off x="6392814" y="3079827"/>
                <a:ext cx="216000" cy="108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2550" h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84" name="Grupo 83"/>
          <p:cNvGrpSpPr/>
          <p:nvPr/>
        </p:nvGrpSpPr>
        <p:grpSpPr>
          <a:xfrm rot="2158290">
            <a:off x="252813" y="138836"/>
            <a:ext cx="1800000" cy="1800000"/>
            <a:chOff x="5520963" y="1587985"/>
            <a:chExt cx="1800000" cy="1800000"/>
          </a:xfrm>
        </p:grpSpPr>
        <p:pic>
          <p:nvPicPr>
            <p:cNvPr id="351" name="Imagen 350" descr="espacio dibujos animados sistema solar planetas sol luna estrellas galaxia  3744791 Vector en Vecteez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3" t="68805" r="69757" b="2468"/>
            <a:stretch>
              <a:fillRect/>
            </a:stretch>
          </p:blipFill>
          <p:spPr bwMode="auto">
            <a:xfrm>
              <a:off x="5520963" y="1587985"/>
              <a:ext cx="1800000" cy="1800000"/>
            </a:xfrm>
            <a:custGeom>
              <a:avLst/>
              <a:gdLst>
                <a:gd name="connsiteX0" fmla="*/ 720000 w 1440000"/>
                <a:gd name="connsiteY0" fmla="*/ 0 h 1440000"/>
                <a:gd name="connsiteX1" fmla="*/ 1440000 w 1440000"/>
                <a:gd name="connsiteY1" fmla="*/ 720000 h 1440000"/>
                <a:gd name="connsiteX2" fmla="*/ 720000 w 1440000"/>
                <a:gd name="connsiteY2" fmla="*/ 1440000 h 1440000"/>
                <a:gd name="connsiteX3" fmla="*/ 0 w 1440000"/>
                <a:gd name="connsiteY3" fmla="*/ 720000 h 1440000"/>
                <a:gd name="connsiteX4" fmla="*/ 720000 w 1440000"/>
                <a:gd name="connsiteY4" fmla="*/ 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000" h="1440000">
                  <a:moveTo>
                    <a:pt x="720000" y="0"/>
                  </a:moveTo>
                  <a:cubicBezTo>
                    <a:pt x="1117645" y="0"/>
                    <a:pt x="1440000" y="322355"/>
                    <a:pt x="1440000" y="720000"/>
                  </a:cubicBezTo>
                  <a:cubicBezTo>
                    <a:pt x="1440000" y="1117645"/>
                    <a:pt x="1117645" y="1440000"/>
                    <a:pt x="720000" y="1440000"/>
                  </a:cubicBezTo>
                  <a:cubicBezTo>
                    <a:pt x="322355" y="1440000"/>
                    <a:pt x="0" y="1117645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balanced" dir="t">
                <a:rot lat="0" lon="0" rev="3000000"/>
              </a:lightRig>
            </a:scene3d>
            <a:sp3d extrusionH="44450">
              <a:bevelT w="749300" h="254000"/>
              <a:bevelB w="196850" h="2794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0" name="Grupo 69"/>
            <p:cNvGrpSpPr/>
            <p:nvPr/>
          </p:nvGrpSpPr>
          <p:grpSpPr>
            <a:xfrm rot="20870563">
              <a:off x="6078066" y="2689878"/>
              <a:ext cx="648000" cy="648000"/>
              <a:chOff x="6078066" y="2689878"/>
              <a:chExt cx="648000" cy="648000"/>
            </a:xfrm>
          </p:grpSpPr>
          <p:sp>
            <p:nvSpPr>
              <p:cNvPr id="69" name="Rectángulo 68"/>
              <p:cNvSpPr/>
              <p:nvPr/>
            </p:nvSpPr>
            <p:spPr>
              <a:xfrm rot="19557928">
                <a:off x="6078066" y="2915941"/>
                <a:ext cx="648000" cy="216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2700" h="133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367" name="Rectángulo 366"/>
              <p:cNvSpPr/>
              <p:nvPr/>
            </p:nvSpPr>
            <p:spPr>
              <a:xfrm rot="13790379">
                <a:off x="6057089" y="2905878"/>
                <a:ext cx="648000" cy="216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2700" h="133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68" name="Luna 367"/>
            <p:cNvSpPr/>
            <p:nvPr/>
          </p:nvSpPr>
          <p:spPr>
            <a:xfrm rot="15203119" flipH="1">
              <a:off x="6555590" y="1697224"/>
              <a:ext cx="104661" cy="358976"/>
            </a:xfrm>
            <a:prstGeom prst="moon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699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69" name="Luna 368"/>
            <p:cNvSpPr/>
            <p:nvPr/>
          </p:nvSpPr>
          <p:spPr>
            <a:xfrm rot="6396881">
              <a:off x="6054936" y="1724077"/>
              <a:ext cx="108000" cy="360000"/>
            </a:xfrm>
            <a:prstGeom prst="moon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699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71" name="Grupo 70"/>
            <p:cNvGrpSpPr/>
            <p:nvPr/>
          </p:nvGrpSpPr>
          <p:grpSpPr>
            <a:xfrm>
              <a:off x="5810057" y="1975896"/>
              <a:ext cx="1172956" cy="676497"/>
              <a:chOff x="5810057" y="1975896"/>
              <a:chExt cx="1172956" cy="676497"/>
            </a:xfrm>
          </p:grpSpPr>
          <p:sp>
            <p:nvSpPr>
              <p:cNvPr id="365" name="Elipse 364"/>
              <p:cNvSpPr/>
              <p:nvPr/>
            </p:nvSpPr>
            <p:spPr>
              <a:xfrm>
                <a:off x="6407013" y="1975896"/>
                <a:ext cx="576000" cy="61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279400">
                <a:bevelT w="412750" h="69850"/>
                <a:bevelB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pic>
            <p:nvPicPr>
              <p:cNvPr id="366" name="Imagen 365" descr="Gota de agua fondo animado para Android - Descargar Gratis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632" t="41243" r="50509" b="44582"/>
              <a:stretch>
                <a:fillRect/>
              </a:stretch>
            </p:blipFill>
            <p:spPr bwMode="auto">
              <a:xfrm rot="19672741">
                <a:off x="6543905" y="2153346"/>
                <a:ext cx="288000" cy="288000"/>
              </a:xfrm>
              <a:custGeom>
                <a:avLst/>
                <a:gdLst>
                  <a:gd name="connsiteX0" fmla="*/ 330879 w 432058"/>
                  <a:gd name="connsiteY0" fmla="*/ 33093 h 432058"/>
                  <a:gd name="connsiteX1" fmla="*/ 398966 w 432058"/>
                  <a:gd name="connsiteY1" fmla="*/ 330879 h 432058"/>
                  <a:gd name="connsiteX2" fmla="*/ 101180 w 432058"/>
                  <a:gd name="connsiteY2" fmla="*/ 398966 h 432058"/>
                  <a:gd name="connsiteX3" fmla="*/ 33093 w 432058"/>
                  <a:gd name="connsiteY3" fmla="*/ 101180 h 432058"/>
                  <a:gd name="connsiteX4" fmla="*/ 330879 w 432058"/>
                  <a:gd name="connsiteY4" fmla="*/ 33093 h 432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058" h="432058">
                    <a:moveTo>
                      <a:pt x="330879" y="33093"/>
                    </a:moveTo>
                    <a:cubicBezTo>
                      <a:pt x="431912" y="96523"/>
                      <a:pt x="462396" y="229845"/>
                      <a:pt x="398966" y="330879"/>
                    </a:cubicBezTo>
                    <a:cubicBezTo>
                      <a:pt x="335536" y="431912"/>
                      <a:pt x="202214" y="462395"/>
                      <a:pt x="101180" y="398966"/>
                    </a:cubicBezTo>
                    <a:cubicBezTo>
                      <a:pt x="147" y="335536"/>
                      <a:pt x="-30336" y="202214"/>
                      <a:pt x="33093" y="101180"/>
                    </a:cubicBezTo>
                    <a:cubicBezTo>
                      <a:pt x="96523" y="147"/>
                      <a:pt x="229845" y="-30336"/>
                      <a:pt x="330879" y="33093"/>
                    </a:cubicBezTo>
                    <a:close/>
                  </a:path>
                </a:pathLst>
              </a:custGeom>
              <a:noFill/>
              <a:scene3d>
                <a:camera prst="orthographicFront"/>
                <a:lightRig rig="threePt" dir="t"/>
              </a:scene3d>
              <a:sp3d>
                <a:bevelT w="387350" h="88900"/>
                <a:bevelB w="0" h="10795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0" name="Elipse 369"/>
              <p:cNvSpPr/>
              <p:nvPr/>
            </p:nvSpPr>
            <p:spPr>
              <a:xfrm>
                <a:off x="5810057" y="2040393"/>
                <a:ext cx="576000" cy="61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279400">
                <a:bevelT w="412750" h="69850"/>
                <a:bevelB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pic>
            <p:nvPicPr>
              <p:cNvPr id="371" name="Imagen 370" descr="Gota de agua fondo animado para Android - Descargar Gratis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632" t="41243" r="50509" b="44582"/>
              <a:stretch>
                <a:fillRect/>
              </a:stretch>
            </p:blipFill>
            <p:spPr bwMode="auto">
              <a:xfrm rot="19672741">
                <a:off x="5947154" y="2186664"/>
                <a:ext cx="288000" cy="288000"/>
              </a:xfrm>
              <a:custGeom>
                <a:avLst/>
                <a:gdLst>
                  <a:gd name="connsiteX0" fmla="*/ 330879 w 432058"/>
                  <a:gd name="connsiteY0" fmla="*/ 33093 h 432058"/>
                  <a:gd name="connsiteX1" fmla="*/ 398966 w 432058"/>
                  <a:gd name="connsiteY1" fmla="*/ 330879 h 432058"/>
                  <a:gd name="connsiteX2" fmla="*/ 101180 w 432058"/>
                  <a:gd name="connsiteY2" fmla="*/ 398966 h 432058"/>
                  <a:gd name="connsiteX3" fmla="*/ 33093 w 432058"/>
                  <a:gd name="connsiteY3" fmla="*/ 101180 h 432058"/>
                  <a:gd name="connsiteX4" fmla="*/ 330879 w 432058"/>
                  <a:gd name="connsiteY4" fmla="*/ 33093 h 432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058" h="432058">
                    <a:moveTo>
                      <a:pt x="330879" y="33093"/>
                    </a:moveTo>
                    <a:cubicBezTo>
                      <a:pt x="431912" y="96523"/>
                      <a:pt x="462396" y="229845"/>
                      <a:pt x="398966" y="330879"/>
                    </a:cubicBezTo>
                    <a:cubicBezTo>
                      <a:pt x="335536" y="431912"/>
                      <a:pt x="202214" y="462395"/>
                      <a:pt x="101180" y="398966"/>
                    </a:cubicBezTo>
                    <a:cubicBezTo>
                      <a:pt x="147" y="335536"/>
                      <a:pt x="-30336" y="202214"/>
                      <a:pt x="33093" y="101180"/>
                    </a:cubicBezTo>
                    <a:cubicBezTo>
                      <a:pt x="96523" y="147"/>
                      <a:pt x="229845" y="-30336"/>
                      <a:pt x="330879" y="33093"/>
                    </a:cubicBezTo>
                    <a:close/>
                  </a:path>
                </a:pathLst>
              </a:custGeom>
              <a:noFill/>
              <a:scene3d>
                <a:camera prst="orthographicFront"/>
                <a:lightRig rig="threePt" dir="t"/>
              </a:scene3d>
              <a:sp3d>
                <a:bevelT w="387350" h="88900"/>
                <a:bevelB w="0" h="10795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6" name="Grupo 35"/>
          <p:cNvGrpSpPr/>
          <p:nvPr/>
        </p:nvGrpSpPr>
        <p:grpSpPr>
          <a:xfrm rot="805030">
            <a:off x="3509471" y="-90000"/>
            <a:ext cx="2084173" cy="1800000"/>
            <a:chOff x="5000067" y="3125739"/>
            <a:chExt cx="2084173" cy="1800000"/>
          </a:xfrm>
        </p:grpSpPr>
        <p:pic>
          <p:nvPicPr>
            <p:cNvPr id="93" name="Imagen 92" descr="espacio dibujos animados sistema solar planetas sol luna estrellas galaxia  3744791 Vector en Vecteez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3" t="68805" r="69757" b="2468"/>
            <a:stretch>
              <a:fillRect/>
            </a:stretch>
          </p:blipFill>
          <p:spPr bwMode="auto">
            <a:xfrm>
              <a:off x="5113303" y="3125739"/>
              <a:ext cx="1800000" cy="1800000"/>
            </a:xfrm>
            <a:custGeom>
              <a:avLst/>
              <a:gdLst>
                <a:gd name="connsiteX0" fmla="*/ 720000 w 1440000"/>
                <a:gd name="connsiteY0" fmla="*/ 0 h 1440000"/>
                <a:gd name="connsiteX1" fmla="*/ 1440000 w 1440000"/>
                <a:gd name="connsiteY1" fmla="*/ 720000 h 1440000"/>
                <a:gd name="connsiteX2" fmla="*/ 720000 w 1440000"/>
                <a:gd name="connsiteY2" fmla="*/ 1440000 h 1440000"/>
                <a:gd name="connsiteX3" fmla="*/ 0 w 1440000"/>
                <a:gd name="connsiteY3" fmla="*/ 720000 h 1440000"/>
                <a:gd name="connsiteX4" fmla="*/ 720000 w 1440000"/>
                <a:gd name="connsiteY4" fmla="*/ 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000" h="1440000">
                  <a:moveTo>
                    <a:pt x="720000" y="0"/>
                  </a:moveTo>
                  <a:cubicBezTo>
                    <a:pt x="1117645" y="0"/>
                    <a:pt x="1440000" y="322355"/>
                    <a:pt x="1440000" y="720000"/>
                  </a:cubicBezTo>
                  <a:cubicBezTo>
                    <a:pt x="1440000" y="1117645"/>
                    <a:pt x="1117645" y="1440000"/>
                    <a:pt x="720000" y="1440000"/>
                  </a:cubicBezTo>
                  <a:cubicBezTo>
                    <a:pt x="322355" y="1440000"/>
                    <a:pt x="0" y="1117645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balanced" dir="t">
                <a:rot lat="0" lon="0" rev="3000000"/>
              </a:lightRig>
            </a:scene3d>
            <a:sp3d extrusionH="44450">
              <a:bevelT w="749300" h="254000"/>
              <a:bevelB w="196850" h="2794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upo 8"/>
            <p:cNvGrpSpPr/>
            <p:nvPr/>
          </p:nvGrpSpPr>
          <p:grpSpPr>
            <a:xfrm>
              <a:off x="5288046" y="3476702"/>
              <a:ext cx="1366108" cy="659299"/>
              <a:chOff x="5288046" y="3476702"/>
              <a:chExt cx="1366108" cy="659299"/>
            </a:xfrm>
          </p:grpSpPr>
          <p:sp>
            <p:nvSpPr>
              <p:cNvPr id="94" name="Elipse 93"/>
              <p:cNvSpPr/>
              <p:nvPr/>
            </p:nvSpPr>
            <p:spPr>
              <a:xfrm>
                <a:off x="5288046" y="3488001"/>
                <a:ext cx="612000" cy="64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279400">
                <a:bevelT w="412750" h="69850"/>
                <a:bevelB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Elipse 94"/>
              <p:cNvSpPr/>
              <p:nvPr/>
            </p:nvSpPr>
            <p:spPr>
              <a:xfrm>
                <a:off x="6042154" y="3476702"/>
                <a:ext cx="612000" cy="64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279400">
                <a:bevelT w="412750" h="69850"/>
                <a:bevelB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pic>
            <p:nvPicPr>
              <p:cNvPr id="114" name="Imagen 11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919" t="25624" r="31636" b="65474"/>
              <a:stretch>
                <a:fillRect/>
              </a:stretch>
            </p:blipFill>
            <p:spPr>
              <a:xfrm rot="487319">
                <a:off x="5452105" y="3558477"/>
                <a:ext cx="432056" cy="432055"/>
              </a:xfrm>
              <a:custGeom>
                <a:avLst/>
                <a:gdLst>
                  <a:gd name="connsiteX0" fmla="*/ 185512 w 432056"/>
                  <a:gd name="connsiteY0" fmla="*/ 2195 h 432055"/>
                  <a:gd name="connsiteX1" fmla="*/ 429862 w 432056"/>
                  <a:gd name="connsiteY1" fmla="*/ 185511 h 432055"/>
                  <a:gd name="connsiteX2" fmla="*/ 246545 w 432056"/>
                  <a:gd name="connsiteY2" fmla="*/ 429862 h 432055"/>
                  <a:gd name="connsiteX3" fmla="*/ 2195 w 432056"/>
                  <a:gd name="connsiteY3" fmla="*/ 246545 h 432055"/>
                  <a:gd name="connsiteX4" fmla="*/ 185512 w 432056"/>
                  <a:gd name="connsiteY4" fmla="*/ 2195 h 432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056" h="432055">
                    <a:moveTo>
                      <a:pt x="185512" y="2195"/>
                    </a:moveTo>
                    <a:cubicBezTo>
                      <a:pt x="303609" y="-14659"/>
                      <a:pt x="413008" y="67414"/>
                      <a:pt x="429862" y="185511"/>
                    </a:cubicBezTo>
                    <a:cubicBezTo>
                      <a:pt x="446716" y="303609"/>
                      <a:pt x="364643" y="413008"/>
                      <a:pt x="246545" y="429862"/>
                    </a:cubicBezTo>
                    <a:cubicBezTo>
                      <a:pt x="128448" y="446715"/>
                      <a:pt x="19049" y="364642"/>
                      <a:pt x="2195" y="246545"/>
                    </a:cubicBezTo>
                    <a:cubicBezTo>
                      <a:pt x="-14659" y="128447"/>
                      <a:pt x="67414" y="19049"/>
                      <a:pt x="185512" y="2195"/>
                    </a:cubicBezTo>
                    <a:close/>
                  </a:path>
                </a:pathLst>
              </a:custGeom>
              <a:scene3d>
                <a:camera prst="orthographicFront"/>
                <a:lightRig rig="threePt" dir="t"/>
              </a:scene3d>
              <a:sp3d>
                <a:bevelT w="520700" h="127000"/>
                <a:bevelB w="0" h="0"/>
              </a:sp3d>
            </p:spPr>
          </p:pic>
          <p:pic>
            <p:nvPicPr>
              <p:cNvPr id="115" name="Imagen 11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919" t="25624" r="31636" b="65474"/>
              <a:stretch>
                <a:fillRect/>
              </a:stretch>
            </p:blipFill>
            <p:spPr>
              <a:xfrm rot="487319">
                <a:off x="6191428" y="3523847"/>
                <a:ext cx="432056" cy="432055"/>
              </a:xfrm>
              <a:custGeom>
                <a:avLst/>
                <a:gdLst>
                  <a:gd name="connsiteX0" fmla="*/ 185512 w 432056"/>
                  <a:gd name="connsiteY0" fmla="*/ 2195 h 432055"/>
                  <a:gd name="connsiteX1" fmla="*/ 429862 w 432056"/>
                  <a:gd name="connsiteY1" fmla="*/ 185511 h 432055"/>
                  <a:gd name="connsiteX2" fmla="*/ 246545 w 432056"/>
                  <a:gd name="connsiteY2" fmla="*/ 429862 h 432055"/>
                  <a:gd name="connsiteX3" fmla="*/ 2195 w 432056"/>
                  <a:gd name="connsiteY3" fmla="*/ 246545 h 432055"/>
                  <a:gd name="connsiteX4" fmla="*/ 185512 w 432056"/>
                  <a:gd name="connsiteY4" fmla="*/ 2195 h 432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056" h="432055">
                    <a:moveTo>
                      <a:pt x="185512" y="2195"/>
                    </a:moveTo>
                    <a:cubicBezTo>
                      <a:pt x="303609" y="-14659"/>
                      <a:pt x="413008" y="67414"/>
                      <a:pt x="429862" y="185511"/>
                    </a:cubicBezTo>
                    <a:cubicBezTo>
                      <a:pt x="446716" y="303609"/>
                      <a:pt x="364643" y="413008"/>
                      <a:pt x="246545" y="429862"/>
                    </a:cubicBezTo>
                    <a:cubicBezTo>
                      <a:pt x="128448" y="446715"/>
                      <a:pt x="19049" y="364642"/>
                      <a:pt x="2195" y="246545"/>
                    </a:cubicBezTo>
                    <a:cubicBezTo>
                      <a:pt x="-14659" y="128447"/>
                      <a:pt x="67414" y="19049"/>
                      <a:pt x="185512" y="2195"/>
                    </a:cubicBezTo>
                    <a:close/>
                  </a:path>
                </a:pathLst>
              </a:custGeom>
              <a:scene3d>
                <a:camera prst="orthographicFront"/>
                <a:lightRig rig="threePt" dir="t"/>
              </a:scene3d>
              <a:sp3d>
                <a:bevelT w="520700" h="127000"/>
                <a:bevelB w="0" h="0"/>
              </a:sp3d>
            </p:spPr>
          </p:pic>
        </p:grpSp>
        <p:grpSp>
          <p:nvGrpSpPr>
            <p:cNvPr id="35" name="Grupo 34"/>
            <p:cNvGrpSpPr/>
            <p:nvPr/>
          </p:nvGrpSpPr>
          <p:grpSpPr>
            <a:xfrm>
              <a:off x="5857074" y="4318230"/>
              <a:ext cx="612000" cy="360000"/>
              <a:chOff x="5857074" y="4318230"/>
              <a:chExt cx="612000" cy="360000"/>
            </a:xfrm>
          </p:grpSpPr>
          <p:sp>
            <p:nvSpPr>
              <p:cNvPr id="10" name="Lágrima 9"/>
              <p:cNvSpPr/>
              <p:nvPr/>
            </p:nvSpPr>
            <p:spPr>
              <a:xfrm rot="20306738">
                <a:off x="5857074" y="4318230"/>
                <a:ext cx="612000" cy="360000"/>
              </a:xfrm>
              <a:custGeom>
                <a:avLst/>
                <a:gdLst>
                  <a:gd name="connsiteX0" fmla="*/ 0 w 767303"/>
                  <a:gd name="connsiteY0" fmla="*/ 339347 h 678693"/>
                  <a:gd name="connsiteX1" fmla="*/ 383652 w 767303"/>
                  <a:gd name="connsiteY1" fmla="*/ 0 h 678693"/>
                  <a:gd name="connsiteX2" fmla="*/ 767303 w 767303"/>
                  <a:gd name="connsiteY2" fmla="*/ 0 h 678693"/>
                  <a:gd name="connsiteX3" fmla="*/ 767303 w 767303"/>
                  <a:gd name="connsiteY3" fmla="*/ 339347 h 678693"/>
                  <a:gd name="connsiteX4" fmla="*/ 383651 w 767303"/>
                  <a:gd name="connsiteY4" fmla="*/ 678694 h 678693"/>
                  <a:gd name="connsiteX5" fmla="*/ -1 w 767303"/>
                  <a:gd name="connsiteY5" fmla="*/ 339347 h 678693"/>
                  <a:gd name="connsiteX6" fmla="*/ 0 w 767303"/>
                  <a:gd name="connsiteY6" fmla="*/ 339347 h 678693"/>
                  <a:gd name="connsiteX0" fmla="*/ 1 w 767304"/>
                  <a:gd name="connsiteY0" fmla="*/ 339347 h 678694"/>
                  <a:gd name="connsiteX1" fmla="*/ 413798 w 767304"/>
                  <a:gd name="connsiteY1" fmla="*/ 170822 h 678694"/>
                  <a:gd name="connsiteX2" fmla="*/ 767304 w 767304"/>
                  <a:gd name="connsiteY2" fmla="*/ 0 h 678694"/>
                  <a:gd name="connsiteX3" fmla="*/ 767304 w 767304"/>
                  <a:gd name="connsiteY3" fmla="*/ 339347 h 678694"/>
                  <a:gd name="connsiteX4" fmla="*/ 383652 w 767304"/>
                  <a:gd name="connsiteY4" fmla="*/ 678694 h 678694"/>
                  <a:gd name="connsiteX5" fmla="*/ 0 w 767304"/>
                  <a:gd name="connsiteY5" fmla="*/ 339347 h 678694"/>
                  <a:gd name="connsiteX6" fmla="*/ 1 w 767304"/>
                  <a:gd name="connsiteY6" fmla="*/ 339347 h 678694"/>
                  <a:gd name="connsiteX0" fmla="*/ 1 w 767304"/>
                  <a:gd name="connsiteY0" fmla="*/ 269009 h 608356"/>
                  <a:gd name="connsiteX1" fmla="*/ 413798 w 767304"/>
                  <a:gd name="connsiteY1" fmla="*/ 100484 h 608356"/>
                  <a:gd name="connsiteX2" fmla="*/ 656772 w 767304"/>
                  <a:gd name="connsiteY2" fmla="*/ 0 h 608356"/>
                  <a:gd name="connsiteX3" fmla="*/ 767304 w 767304"/>
                  <a:gd name="connsiteY3" fmla="*/ 269009 h 608356"/>
                  <a:gd name="connsiteX4" fmla="*/ 383652 w 767304"/>
                  <a:gd name="connsiteY4" fmla="*/ 608356 h 608356"/>
                  <a:gd name="connsiteX5" fmla="*/ 0 w 767304"/>
                  <a:gd name="connsiteY5" fmla="*/ 269009 h 608356"/>
                  <a:gd name="connsiteX6" fmla="*/ 1 w 767304"/>
                  <a:gd name="connsiteY6" fmla="*/ 269009 h 608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7304" h="608356">
                    <a:moveTo>
                      <a:pt x="1" y="269009"/>
                    </a:moveTo>
                    <a:cubicBezTo>
                      <a:pt x="1" y="81593"/>
                      <a:pt x="201913" y="100484"/>
                      <a:pt x="413798" y="100484"/>
                    </a:cubicBezTo>
                    <a:lnTo>
                      <a:pt x="656772" y="0"/>
                    </a:lnTo>
                    <a:lnTo>
                      <a:pt x="767304" y="269009"/>
                    </a:lnTo>
                    <a:cubicBezTo>
                      <a:pt x="767304" y="456425"/>
                      <a:pt x="595537" y="608356"/>
                      <a:pt x="383652" y="608356"/>
                    </a:cubicBezTo>
                    <a:cubicBezTo>
                      <a:pt x="171767" y="608356"/>
                      <a:pt x="0" y="456425"/>
                      <a:pt x="0" y="269009"/>
                    </a:cubicBezTo>
                    <a:lnTo>
                      <a:pt x="1" y="2690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8" name="Conector recto 117"/>
              <p:cNvCxnSpPr/>
              <p:nvPr/>
            </p:nvCxnSpPr>
            <p:spPr>
              <a:xfrm>
                <a:off x="5959004" y="4460044"/>
                <a:ext cx="288000" cy="176164"/>
              </a:xfrm>
              <a:prstGeom prst="line">
                <a:avLst/>
              </a:prstGeom>
              <a:solidFill>
                <a:schemeClr val="tx1">
                  <a:alpha val="91000"/>
                </a:scheme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ector recto 121"/>
              <p:cNvCxnSpPr/>
              <p:nvPr/>
            </p:nvCxnSpPr>
            <p:spPr>
              <a:xfrm>
                <a:off x="6121841" y="4399486"/>
                <a:ext cx="288238" cy="103008"/>
              </a:xfrm>
              <a:prstGeom prst="line">
                <a:avLst/>
              </a:prstGeom>
              <a:solidFill>
                <a:schemeClr val="tx1">
                  <a:alpha val="91000"/>
                </a:scheme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o 33"/>
            <p:cNvGrpSpPr/>
            <p:nvPr/>
          </p:nvGrpSpPr>
          <p:grpSpPr>
            <a:xfrm>
              <a:off x="5000067" y="3668568"/>
              <a:ext cx="2084173" cy="804563"/>
              <a:chOff x="4967851" y="3621025"/>
              <a:chExt cx="2084173" cy="804563"/>
            </a:xfrm>
          </p:grpSpPr>
          <p:grpSp>
            <p:nvGrpSpPr>
              <p:cNvPr id="6" name="Grupo 5"/>
              <p:cNvGrpSpPr/>
              <p:nvPr/>
            </p:nvGrpSpPr>
            <p:grpSpPr>
              <a:xfrm>
                <a:off x="4967851" y="3621025"/>
                <a:ext cx="2084173" cy="804563"/>
                <a:chOff x="5098825" y="3547921"/>
                <a:chExt cx="1829007" cy="804563"/>
              </a:xfrm>
              <a:solidFill>
                <a:schemeClr val="tx1">
                  <a:alpha val="91000"/>
                </a:schemeClr>
              </a:solidFill>
              <a:scene3d>
                <a:camera prst="orthographicFront"/>
                <a:lightRig rig="morning" dir="t">
                  <a:rot lat="0" lon="0" rev="15000000"/>
                </a:lightRig>
              </a:scene3d>
            </p:grpSpPr>
            <p:sp>
              <p:nvSpPr>
                <p:cNvPr id="2" name="Lágrima 1"/>
                <p:cNvSpPr/>
                <p:nvPr/>
              </p:nvSpPr>
              <p:spPr>
                <a:xfrm rot="1673554">
                  <a:off x="5098825" y="3547921"/>
                  <a:ext cx="771816" cy="804563"/>
                </a:xfrm>
                <a:custGeom>
                  <a:avLst/>
                  <a:gdLst>
                    <a:gd name="connsiteX0" fmla="*/ 0 w 712148"/>
                    <a:gd name="connsiteY0" fmla="*/ 362433 h 724865"/>
                    <a:gd name="connsiteX1" fmla="*/ 356074 w 712148"/>
                    <a:gd name="connsiteY1" fmla="*/ 0 h 724865"/>
                    <a:gd name="connsiteX2" fmla="*/ 712148 w 712148"/>
                    <a:gd name="connsiteY2" fmla="*/ 0 h 724865"/>
                    <a:gd name="connsiteX3" fmla="*/ 712148 w 712148"/>
                    <a:gd name="connsiteY3" fmla="*/ 362433 h 724865"/>
                    <a:gd name="connsiteX4" fmla="*/ 356074 w 712148"/>
                    <a:gd name="connsiteY4" fmla="*/ 724866 h 724865"/>
                    <a:gd name="connsiteX5" fmla="*/ 0 w 712148"/>
                    <a:gd name="connsiteY5" fmla="*/ 362433 h 724865"/>
                    <a:gd name="connsiteX0" fmla="*/ 0 w 713856"/>
                    <a:gd name="connsiteY0" fmla="*/ 362433 h 724866"/>
                    <a:gd name="connsiteX1" fmla="*/ 356074 w 713856"/>
                    <a:gd name="connsiteY1" fmla="*/ 0 h 724866"/>
                    <a:gd name="connsiteX2" fmla="*/ 713856 w 713856"/>
                    <a:gd name="connsiteY2" fmla="*/ 73662 h 724866"/>
                    <a:gd name="connsiteX3" fmla="*/ 712148 w 713856"/>
                    <a:gd name="connsiteY3" fmla="*/ 362433 h 724866"/>
                    <a:gd name="connsiteX4" fmla="*/ 356074 w 713856"/>
                    <a:gd name="connsiteY4" fmla="*/ 724866 h 724866"/>
                    <a:gd name="connsiteX5" fmla="*/ 0 w 713856"/>
                    <a:gd name="connsiteY5" fmla="*/ 362433 h 724866"/>
                    <a:gd name="connsiteX0" fmla="*/ 0 w 712148"/>
                    <a:gd name="connsiteY0" fmla="*/ 362433 h 724866"/>
                    <a:gd name="connsiteX1" fmla="*/ 356074 w 712148"/>
                    <a:gd name="connsiteY1" fmla="*/ 0 h 724866"/>
                    <a:gd name="connsiteX2" fmla="*/ 689013 w 712148"/>
                    <a:gd name="connsiteY2" fmla="*/ 114773 h 724866"/>
                    <a:gd name="connsiteX3" fmla="*/ 712148 w 712148"/>
                    <a:gd name="connsiteY3" fmla="*/ 362433 h 724866"/>
                    <a:gd name="connsiteX4" fmla="*/ 356074 w 712148"/>
                    <a:gd name="connsiteY4" fmla="*/ 724866 h 724866"/>
                    <a:gd name="connsiteX5" fmla="*/ 0 w 712148"/>
                    <a:gd name="connsiteY5" fmla="*/ 362433 h 724866"/>
                    <a:gd name="connsiteX0" fmla="*/ 115 w 712263"/>
                    <a:gd name="connsiteY0" fmla="*/ 362433 h 731770"/>
                    <a:gd name="connsiteX1" fmla="*/ 356189 w 712263"/>
                    <a:gd name="connsiteY1" fmla="*/ 0 h 731770"/>
                    <a:gd name="connsiteX2" fmla="*/ 689128 w 712263"/>
                    <a:gd name="connsiteY2" fmla="*/ 114773 h 731770"/>
                    <a:gd name="connsiteX3" fmla="*/ 712263 w 712263"/>
                    <a:gd name="connsiteY3" fmla="*/ 362433 h 731770"/>
                    <a:gd name="connsiteX4" fmla="*/ 328316 w 712263"/>
                    <a:gd name="connsiteY4" fmla="*/ 731770 h 731770"/>
                    <a:gd name="connsiteX5" fmla="*/ 115 w 712263"/>
                    <a:gd name="connsiteY5" fmla="*/ 362433 h 731770"/>
                    <a:gd name="connsiteX0" fmla="*/ 73 w 689085"/>
                    <a:gd name="connsiteY0" fmla="*/ 362433 h 732014"/>
                    <a:gd name="connsiteX1" fmla="*/ 356147 w 689085"/>
                    <a:gd name="connsiteY1" fmla="*/ 0 h 732014"/>
                    <a:gd name="connsiteX2" fmla="*/ 689086 w 689085"/>
                    <a:gd name="connsiteY2" fmla="*/ 114773 h 732014"/>
                    <a:gd name="connsiteX3" fmla="*/ 682905 w 689085"/>
                    <a:gd name="connsiteY3" fmla="*/ 306821 h 732014"/>
                    <a:gd name="connsiteX4" fmla="*/ 328274 w 689085"/>
                    <a:gd name="connsiteY4" fmla="*/ 731770 h 732014"/>
                    <a:gd name="connsiteX5" fmla="*/ 73 w 689085"/>
                    <a:gd name="connsiteY5" fmla="*/ 362433 h 732014"/>
                    <a:gd name="connsiteX0" fmla="*/ 296 w 689309"/>
                    <a:gd name="connsiteY0" fmla="*/ 362433 h 682625"/>
                    <a:gd name="connsiteX1" fmla="*/ 356370 w 689309"/>
                    <a:gd name="connsiteY1" fmla="*/ 0 h 682625"/>
                    <a:gd name="connsiteX2" fmla="*/ 689309 w 689309"/>
                    <a:gd name="connsiteY2" fmla="*/ 114773 h 682625"/>
                    <a:gd name="connsiteX3" fmla="*/ 683128 w 689309"/>
                    <a:gd name="connsiteY3" fmla="*/ 306821 h 682625"/>
                    <a:gd name="connsiteX4" fmla="*/ 302437 w 689309"/>
                    <a:gd name="connsiteY4" fmla="*/ 682336 h 682625"/>
                    <a:gd name="connsiteX5" fmla="*/ 296 w 689309"/>
                    <a:gd name="connsiteY5" fmla="*/ 362433 h 682625"/>
                    <a:gd name="connsiteX0" fmla="*/ 284 w 689297"/>
                    <a:gd name="connsiteY0" fmla="*/ 362433 h 682824"/>
                    <a:gd name="connsiteX1" fmla="*/ 356358 w 689297"/>
                    <a:gd name="connsiteY1" fmla="*/ 0 h 682824"/>
                    <a:gd name="connsiteX2" fmla="*/ 689297 w 689297"/>
                    <a:gd name="connsiteY2" fmla="*/ 114773 h 682824"/>
                    <a:gd name="connsiteX3" fmla="*/ 626646 w 689297"/>
                    <a:gd name="connsiteY3" fmla="*/ 289370 h 682824"/>
                    <a:gd name="connsiteX4" fmla="*/ 302425 w 689297"/>
                    <a:gd name="connsiteY4" fmla="*/ 682336 h 682824"/>
                    <a:gd name="connsiteX5" fmla="*/ 284 w 689297"/>
                    <a:gd name="connsiteY5" fmla="*/ 362433 h 682824"/>
                    <a:gd name="connsiteX0" fmla="*/ 284 w 652372"/>
                    <a:gd name="connsiteY0" fmla="*/ 362433 h 682824"/>
                    <a:gd name="connsiteX1" fmla="*/ 356358 w 652372"/>
                    <a:gd name="connsiteY1" fmla="*/ 0 h 682824"/>
                    <a:gd name="connsiteX2" fmla="*/ 652372 w 652372"/>
                    <a:gd name="connsiteY2" fmla="*/ 134398 h 682824"/>
                    <a:gd name="connsiteX3" fmla="*/ 626646 w 652372"/>
                    <a:gd name="connsiteY3" fmla="*/ 289370 h 682824"/>
                    <a:gd name="connsiteX4" fmla="*/ 302425 w 652372"/>
                    <a:gd name="connsiteY4" fmla="*/ 682336 h 682824"/>
                    <a:gd name="connsiteX5" fmla="*/ 284 w 652372"/>
                    <a:gd name="connsiteY5" fmla="*/ 362433 h 682824"/>
                    <a:gd name="connsiteX0" fmla="*/ 287 w 652375"/>
                    <a:gd name="connsiteY0" fmla="*/ 362433 h 682829"/>
                    <a:gd name="connsiteX1" fmla="*/ 356361 w 652375"/>
                    <a:gd name="connsiteY1" fmla="*/ 0 h 682829"/>
                    <a:gd name="connsiteX2" fmla="*/ 652375 w 652375"/>
                    <a:gd name="connsiteY2" fmla="*/ 134398 h 682829"/>
                    <a:gd name="connsiteX3" fmla="*/ 642214 w 652375"/>
                    <a:gd name="connsiteY3" fmla="*/ 289008 h 682829"/>
                    <a:gd name="connsiteX4" fmla="*/ 302428 w 652375"/>
                    <a:gd name="connsiteY4" fmla="*/ 682336 h 682829"/>
                    <a:gd name="connsiteX5" fmla="*/ 287 w 652375"/>
                    <a:gd name="connsiteY5" fmla="*/ 362433 h 682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2375" h="682829">
                      <a:moveTo>
                        <a:pt x="287" y="362433"/>
                      </a:moveTo>
                      <a:cubicBezTo>
                        <a:pt x="9276" y="248710"/>
                        <a:pt x="159707" y="0"/>
                        <a:pt x="356361" y="0"/>
                      </a:cubicBezTo>
                      <a:lnTo>
                        <a:pt x="652375" y="134398"/>
                      </a:lnTo>
                      <a:cubicBezTo>
                        <a:pt x="652375" y="255209"/>
                        <a:pt x="642214" y="168197"/>
                        <a:pt x="642214" y="289008"/>
                      </a:cubicBezTo>
                      <a:cubicBezTo>
                        <a:pt x="642214" y="489174"/>
                        <a:pt x="409416" y="670099"/>
                        <a:pt x="302428" y="682336"/>
                      </a:cubicBezTo>
                      <a:cubicBezTo>
                        <a:pt x="195440" y="694573"/>
                        <a:pt x="-8702" y="476156"/>
                        <a:pt x="287" y="362433"/>
                      </a:cubicBezTo>
                      <a:close/>
                    </a:path>
                  </a:pathLst>
                </a:custGeom>
                <a:grpFill/>
                <a:ln w="38100">
                  <a:solidFill>
                    <a:schemeClr val="bg2">
                      <a:lumMod val="25000"/>
                    </a:schemeClr>
                  </a:solidFill>
                </a:ln>
                <a:sp3d prstMaterial="plastic">
                  <a:bevelT w="57150" h="1016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" name="Grupo 4"/>
                <p:cNvGrpSpPr/>
                <p:nvPr/>
              </p:nvGrpSpPr>
              <p:grpSpPr>
                <a:xfrm>
                  <a:off x="5892197" y="3890096"/>
                  <a:ext cx="232524" cy="78259"/>
                  <a:chOff x="5686034" y="7018638"/>
                  <a:chExt cx="232524" cy="78259"/>
                </a:xfrm>
                <a:grpFill/>
              </p:grpSpPr>
              <p:cxnSp>
                <p:nvCxnSpPr>
                  <p:cNvPr id="4" name="Conector recto 3"/>
                  <p:cNvCxnSpPr/>
                  <p:nvPr/>
                </p:nvCxnSpPr>
                <p:spPr>
                  <a:xfrm>
                    <a:off x="5686034" y="7018638"/>
                    <a:ext cx="232524" cy="0"/>
                  </a:xfrm>
                  <a:prstGeom prst="line">
                    <a:avLst/>
                  </a:prstGeom>
                  <a:grpFill/>
                  <a:ln w="38100">
                    <a:solidFill>
                      <a:schemeClr val="bg2">
                        <a:lumMod val="25000"/>
                      </a:schemeClr>
                    </a:solidFill>
                  </a:ln>
                  <a:sp3d prstMaterial="plastic">
                    <a:bevelT w="57150" h="1016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Conector recto 99"/>
                  <p:cNvCxnSpPr/>
                  <p:nvPr/>
                </p:nvCxnSpPr>
                <p:spPr>
                  <a:xfrm>
                    <a:off x="5686034" y="7096897"/>
                    <a:ext cx="232524" cy="0"/>
                  </a:xfrm>
                  <a:prstGeom prst="line">
                    <a:avLst/>
                  </a:prstGeom>
                  <a:grpFill/>
                  <a:ln w="38100">
                    <a:solidFill>
                      <a:schemeClr val="bg2">
                        <a:lumMod val="25000"/>
                      </a:schemeClr>
                    </a:solidFill>
                  </a:ln>
                  <a:sp3d prstMaterial="plastic">
                    <a:bevelT w="57150" h="1016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7" name="Lágrima 1"/>
                <p:cNvSpPr/>
                <p:nvPr/>
              </p:nvSpPr>
              <p:spPr>
                <a:xfrm rot="20076952" flipH="1">
                  <a:off x="6063481" y="3548278"/>
                  <a:ext cx="864351" cy="713630"/>
                </a:xfrm>
                <a:custGeom>
                  <a:avLst/>
                  <a:gdLst>
                    <a:gd name="connsiteX0" fmla="*/ 0 w 712148"/>
                    <a:gd name="connsiteY0" fmla="*/ 362433 h 724865"/>
                    <a:gd name="connsiteX1" fmla="*/ 356074 w 712148"/>
                    <a:gd name="connsiteY1" fmla="*/ 0 h 724865"/>
                    <a:gd name="connsiteX2" fmla="*/ 712148 w 712148"/>
                    <a:gd name="connsiteY2" fmla="*/ 0 h 724865"/>
                    <a:gd name="connsiteX3" fmla="*/ 712148 w 712148"/>
                    <a:gd name="connsiteY3" fmla="*/ 362433 h 724865"/>
                    <a:gd name="connsiteX4" fmla="*/ 356074 w 712148"/>
                    <a:gd name="connsiteY4" fmla="*/ 724866 h 724865"/>
                    <a:gd name="connsiteX5" fmla="*/ 0 w 712148"/>
                    <a:gd name="connsiteY5" fmla="*/ 362433 h 724865"/>
                    <a:gd name="connsiteX0" fmla="*/ 0 w 713856"/>
                    <a:gd name="connsiteY0" fmla="*/ 362433 h 724866"/>
                    <a:gd name="connsiteX1" fmla="*/ 356074 w 713856"/>
                    <a:gd name="connsiteY1" fmla="*/ 0 h 724866"/>
                    <a:gd name="connsiteX2" fmla="*/ 713856 w 713856"/>
                    <a:gd name="connsiteY2" fmla="*/ 73662 h 724866"/>
                    <a:gd name="connsiteX3" fmla="*/ 712148 w 713856"/>
                    <a:gd name="connsiteY3" fmla="*/ 362433 h 724866"/>
                    <a:gd name="connsiteX4" fmla="*/ 356074 w 713856"/>
                    <a:gd name="connsiteY4" fmla="*/ 724866 h 724866"/>
                    <a:gd name="connsiteX5" fmla="*/ 0 w 713856"/>
                    <a:gd name="connsiteY5" fmla="*/ 362433 h 724866"/>
                    <a:gd name="connsiteX0" fmla="*/ 0 w 712148"/>
                    <a:gd name="connsiteY0" fmla="*/ 362433 h 724866"/>
                    <a:gd name="connsiteX1" fmla="*/ 356074 w 712148"/>
                    <a:gd name="connsiteY1" fmla="*/ 0 h 724866"/>
                    <a:gd name="connsiteX2" fmla="*/ 689013 w 712148"/>
                    <a:gd name="connsiteY2" fmla="*/ 114773 h 724866"/>
                    <a:gd name="connsiteX3" fmla="*/ 712148 w 712148"/>
                    <a:gd name="connsiteY3" fmla="*/ 362433 h 724866"/>
                    <a:gd name="connsiteX4" fmla="*/ 356074 w 712148"/>
                    <a:gd name="connsiteY4" fmla="*/ 724866 h 724866"/>
                    <a:gd name="connsiteX5" fmla="*/ 0 w 712148"/>
                    <a:gd name="connsiteY5" fmla="*/ 362433 h 724866"/>
                    <a:gd name="connsiteX0" fmla="*/ 115 w 712263"/>
                    <a:gd name="connsiteY0" fmla="*/ 362433 h 731770"/>
                    <a:gd name="connsiteX1" fmla="*/ 356189 w 712263"/>
                    <a:gd name="connsiteY1" fmla="*/ 0 h 731770"/>
                    <a:gd name="connsiteX2" fmla="*/ 689128 w 712263"/>
                    <a:gd name="connsiteY2" fmla="*/ 114773 h 731770"/>
                    <a:gd name="connsiteX3" fmla="*/ 712263 w 712263"/>
                    <a:gd name="connsiteY3" fmla="*/ 362433 h 731770"/>
                    <a:gd name="connsiteX4" fmla="*/ 328316 w 712263"/>
                    <a:gd name="connsiteY4" fmla="*/ 731770 h 731770"/>
                    <a:gd name="connsiteX5" fmla="*/ 115 w 712263"/>
                    <a:gd name="connsiteY5" fmla="*/ 362433 h 731770"/>
                    <a:gd name="connsiteX0" fmla="*/ 73 w 689085"/>
                    <a:gd name="connsiteY0" fmla="*/ 362433 h 732014"/>
                    <a:gd name="connsiteX1" fmla="*/ 356147 w 689085"/>
                    <a:gd name="connsiteY1" fmla="*/ 0 h 732014"/>
                    <a:gd name="connsiteX2" fmla="*/ 689086 w 689085"/>
                    <a:gd name="connsiteY2" fmla="*/ 114773 h 732014"/>
                    <a:gd name="connsiteX3" fmla="*/ 682905 w 689085"/>
                    <a:gd name="connsiteY3" fmla="*/ 306821 h 732014"/>
                    <a:gd name="connsiteX4" fmla="*/ 328274 w 689085"/>
                    <a:gd name="connsiteY4" fmla="*/ 731770 h 732014"/>
                    <a:gd name="connsiteX5" fmla="*/ 73 w 689085"/>
                    <a:gd name="connsiteY5" fmla="*/ 362433 h 732014"/>
                    <a:gd name="connsiteX0" fmla="*/ 296 w 689309"/>
                    <a:gd name="connsiteY0" fmla="*/ 362433 h 682625"/>
                    <a:gd name="connsiteX1" fmla="*/ 356370 w 689309"/>
                    <a:gd name="connsiteY1" fmla="*/ 0 h 682625"/>
                    <a:gd name="connsiteX2" fmla="*/ 689309 w 689309"/>
                    <a:gd name="connsiteY2" fmla="*/ 114773 h 682625"/>
                    <a:gd name="connsiteX3" fmla="*/ 683128 w 689309"/>
                    <a:gd name="connsiteY3" fmla="*/ 306821 h 682625"/>
                    <a:gd name="connsiteX4" fmla="*/ 302437 w 689309"/>
                    <a:gd name="connsiteY4" fmla="*/ 682336 h 682625"/>
                    <a:gd name="connsiteX5" fmla="*/ 296 w 689309"/>
                    <a:gd name="connsiteY5" fmla="*/ 362433 h 682625"/>
                    <a:gd name="connsiteX0" fmla="*/ 284 w 689297"/>
                    <a:gd name="connsiteY0" fmla="*/ 362433 h 682824"/>
                    <a:gd name="connsiteX1" fmla="*/ 356358 w 689297"/>
                    <a:gd name="connsiteY1" fmla="*/ 0 h 682824"/>
                    <a:gd name="connsiteX2" fmla="*/ 689297 w 689297"/>
                    <a:gd name="connsiteY2" fmla="*/ 114773 h 682824"/>
                    <a:gd name="connsiteX3" fmla="*/ 626646 w 689297"/>
                    <a:gd name="connsiteY3" fmla="*/ 289370 h 682824"/>
                    <a:gd name="connsiteX4" fmla="*/ 302425 w 689297"/>
                    <a:gd name="connsiteY4" fmla="*/ 682336 h 682824"/>
                    <a:gd name="connsiteX5" fmla="*/ 284 w 689297"/>
                    <a:gd name="connsiteY5" fmla="*/ 362433 h 682824"/>
                    <a:gd name="connsiteX0" fmla="*/ 284 w 652372"/>
                    <a:gd name="connsiteY0" fmla="*/ 362433 h 682824"/>
                    <a:gd name="connsiteX1" fmla="*/ 356358 w 652372"/>
                    <a:gd name="connsiteY1" fmla="*/ 0 h 682824"/>
                    <a:gd name="connsiteX2" fmla="*/ 652372 w 652372"/>
                    <a:gd name="connsiteY2" fmla="*/ 134398 h 682824"/>
                    <a:gd name="connsiteX3" fmla="*/ 626646 w 652372"/>
                    <a:gd name="connsiteY3" fmla="*/ 289370 h 682824"/>
                    <a:gd name="connsiteX4" fmla="*/ 302425 w 652372"/>
                    <a:gd name="connsiteY4" fmla="*/ 682336 h 682824"/>
                    <a:gd name="connsiteX5" fmla="*/ 284 w 652372"/>
                    <a:gd name="connsiteY5" fmla="*/ 362433 h 682824"/>
                    <a:gd name="connsiteX0" fmla="*/ 287 w 652375"/>
                    <a:gd name="connsiteY0" fmla="*/ 362433 h 682829"/>
                    <a:gd name="connsiteX1" fmla="*/ 356361 w 652375"/>
                    <a:gd name="connsiteY1" fmla="*/ 0 h 682829"/>
                    <a:gd name="connsiteX2" fmla="*/ 652375 w 652375"/>
                    <a:gd name="connsiteY2" fmla="*/ 134398 h 682829"/>
                    <a:gd name="connsiteX3" fmla="*/ 642214 w 652375"/>
                    <a:gd name="connsiteY3" fmla="*/ 289008 h 682829"/>
                    <a:gd name="connsiteX4" fmla="*/ 302428 w 652375"/>
                    <a:gd name="connsiteY4" fmla="*/ 682336 h 682829"/>
                    <a:gd name="connsiteX5" fmla="*/ 287 w 652375"/>
                    <a:gd name="connsiteY5" fmla="*/ 362433 h 682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2375" h="682829">
                      <a:moveTo>
                        <a:pt x="287" y="362433"/>
                      </a:moveTo>
                      <a:cubicBezTo>
                        <a:pt x="9276" y="248710"/>
                        <a:pt x="159707" y="0"/>
                        <a:pt x="356361" y="0"/>
                      </a:cubicBezTo>
                      <a:lnTo>
                        <a:pt x="652375" y="134398"/>
                      </a:lnTo>
                      <a:cubicBezTo>
                        <a:pt x="652375" y="255209"/>
                        <a:pt x="642214" y="168197"/>
                        <a:pt x="642214" y="289008"/>
                      </a:cubicBezTo>
                      <a:cubicBezTo>
                        <a:pt x="642214" y="489174"/>
                        <a:pt x="409416" y="670099"/>
                        <a:pt x="302428" y="682336"/>
                      </a:cubicBezTo>
                      <a:cubicBezTo>
                        <a:pt x="195440" y="694573"/>
                        <a:pt x="-8702" y="476156"/>
                        <a:pt x="287" y="362433"/>
                      </a:cubicBezTo>
                      <a:close/>
                    </a:path>
                  </a:pathLst>
                </a:custGeom>
                <a:grpFill/>
                <a:ln w="38100">
                  <a:solidFill>
                    <a:schemeClr val="bg2">
                      <a:lumMod val="25000"/>
                    </a:schemeClr>
                  </a:solidFill>
                </a:ln>
                <a:sp3d prstMaterial="plastic">
                  <a:bevelT w="57150" h="1016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" name="Lágrima 6"/>
              <p:cNvSpPr/>
              <p:nvPr/>
            </p:nvSpPr>
            <p:spPr>
              <a:xfrm rot="1903338" flipH="1" flipV="1">
                <a:off x="6662799" y="3739427"/>
                <a:ext cx="324000" cy="122548"/>
              </a:xfrm>
              <a:prstGeom prst="teardrop">
                <a:avLst>
                  <a:gd name="adj" fmla="val 133355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33" name="Lágrima 132"/>
              <p:cNvSpPr/>
              <p:nvPr/>
            </p:nvSpPr>
            <p:spPr>
              <a:xfrm rot="19487710" flipH="1" flipV="1">
                <a:off x="5026206" y="3773463"/>
                <a:ext cx="324000" cy="122548"/>
              </a:xfrm>
              <a:prstGeom prst="teardrop">
                <a:avLst>
                  <a:gd name="adj" fmla="val 133355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7" name="Grupo 36"/>
          <p:cNvGrpSpPr/>
          <p:nvPr/>
        </p:nvGrpSpPr>
        <p:grpSpPr>
          <a:xfrm>
            <a:off x="1554571" y="4822430"/>
            <a:ext cx="1911338" cy="1922572"/>
            <a:chOff x="2910161" y="2997715"/>
            <a:chExt cx="1911338" cy="1922572"/>
          </a:xfrm>
        </p:grpSpPr>
        <p:grpSp>
          <p:nvGrpSpPr>
            <p:cNvPr id="138" name="Grupo 137"/>
            <p:cNvGrpSpPr/>
            <p:nvPr/>
          </p:nvGrpSpPr>
          <p:grpSpPr>
            <a:xfrm>
              <a:off x="2961900" y="3120287"/>
              <a:ext cx="1800000" cy="1800000"/>
              <a:chOff x="5929270" y="2434564"/>
              <a:chExt cx="1800000" cy="1800000"/>
            </a:xfrm>
          </p:grpSpPr>
          <p:pic>
            <p:nvPicPr>
              <p:cNvPr id="139" name="Imagen 138" descr="espacio dibujos animados sistema solar planetas sol luna estrellas galaxia  3744791 Vector en Vecteezy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63" t="68805" r="69757" b="2468"/>
              <a:stretch>
                <a:fillRect/>
              </a:stretch>
            </p:blipFill>
            <p:spPr bwMode="auto">
              <a:xfrm>
                <a:off x="5929270" y="2434564"/>
                <a:ext cx="1800000" cy="1800000"/>
              </a:xfrm>
              <a:custGeom>
                <a:avLst/>
                <a:gdLst>
                  <a:gd name="connsiteX0" fmla="*/ 720000 w 1440000"/>
                  <a:gd name="connsiteY0" fmla="*/ 0 h 1440000"/>
                  <a:gd name="connsiteX1" fmla="*/ 1440000 w 1440000"/>
                  <a:gd name="connsiteY1" fmla="*/ 720000 h 1440000"/>
                  <a:gd name="connsiteX2" fmla="*/ 720000 w 1440000"/>
                  <a:gd name="connsiteY2" fmla="*/ 1440000 h 1440000"/>
                  <a:gd name="connsiteX3" fmla="*/ 0 w 1440000"/>
                  <a:gd name="connsiteY3" fmla="*/ 720000 h 1440000"/>
                  <a:gd name="connsiteX4" fmla="*/ 720000 w 1440000"/>
                  <a:gd name="connsiteY4" fmla="*/ 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0000" h="1440000">
                    <a:moveTo>
                      <a:pt x="720000" y="0"/>
                    </a:moveTo>
                    <a:cubicBezTo>
                      <a:pt x="1117645" y="0"/>
                      <a:pt x="1440000" y="322355"/>
                      <a:pt x="1440000" y="720000"/>
                    </a:cubicBezTo>
                    <a:cubicBezTo>
                      <a:pt x="1440000" y="1117645"/>
                      <a:pt x="1117645" y="1440000"/>
                      <a:pt x="720000" y="1440000"/>
                    </a:cubicBezTo>
                    <a:cubicBezTo>
                      <a:pt x="322355" y="1440000"/>
                      <a:pt x="0" y="1117645"/>
                      <a:pt x="0" y="720000"/>
                    </a:cubicBezTo>
                    <a:cubicBezTo>
                      <a:pt x="0" y="322355"/>
                      <a:pt x="322355" y="0"/>
                      <a:pt x="720000" y="0"/>
                    </a:cubicBezTo>
                    <a:close/>
                  </a:path>
                </a:pathLst>
              </a:custGeom>
              <a:noFill/>
              <a:scene3d>
                <a:camera prst="orthographicFront"/>
                <a:lightRig rig="balanced" dir="t">
                  <a:rot lat="0" lon="0" rev="3000000"/>
                </a:lightRig>
              </a:scene3d>
              <a:sp3d extrusionH="44450">
                <a:bevelT w="749300" h="254000"/>
                <a:bevelB w="196850" h="2794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0" name="Luna 139"/>
              <p:cNvSpPr/>
              <p:nvPr/>
            </p:nvSpPr>
            <p:spPr>
              <a:xfrm rot="5209628">
                <a:off x="6398990" y="2993948"/>
                <a:ext cx="208123" cy="408530"/>
              </a:xfrm>
              <a:prstGeom prst="moon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699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41" name="Luna 140"/>
              <p:cNvSpPr/>
              <p:nvPr/>
            </p:nvSpPr>
            <p:spPr>
              <a:xfrm rot="5209628">
                <a:off x="7070106" y="2933027"/>
                <a:ext cx="208123" cy="408530"/>
              </a:xfrm>
              <a:prstGeom prst="moon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699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Luna 141"/>
              <p:cNvSpPr/>
              <p:nvPr/>
            </p:nvSpPr>
            <p:spPr>
              <a:xfrm rot="16200000">
                <a:off x="6740305" y="3347517"/>
                <a:ext cx="237922" cy="728319"/>
              </a:xfrm>
              <a:prstGeom prst="moon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699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Luna 142"/>
              <p:cNvSpPr/>
              <p:nvPr/>
            </p:nvSpPr>
            <p:spPr>
              <a:xfrm rot="5209628">
                <a:off x="6426706" y="2740746"/>
                <a:ext cx="108000" cy="396000"/>
              </a:xfrm>
              <a:prstGeom prst="moon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699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Luna 143"/>
              <p:cNvSpPr/>
              <p:nvPr/>
            </p:nvSpPr>
            <p:spPr>
              <a:xfrm rot="5209628">
                <a:off x="7102183" y="2706166"/>
                <a:ext cx="108000" cy="396000"/>
              </a:xfrm>
              <a:prstGeom prst="moon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699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5" name="Corazón 144"/>
            <p:cNvSpPr/>
            <p:nvPr/>
          </p:nvSpPr>
          <p:spPr>
            <a:xfrm>
              <a:off x="3909352" y="2997715"/>
              <a:ext cx="504000" cy="432000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46" name="Corazón 145"/>
            <p:cNvSpPr/>
            <p:nvPr/>
          </p:nvSpPr>
          <p:spPr>
            <a:xfrm>
              <a:off x="2910161" y="3451936"/>
              <a:ext cx="432000" cy="360000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47" name="Corazón 146"/>
            <p:cNvSpPr/>
            <p:nvPr/>
          </p:nvSpPr>
          <p:spPr>
            <a:xfrm>
              <a:off x="3078650" y="4439047"/>
              <a:ext cx="468000" cy="396000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48" name="Corazón 147"/>
            <p:cNvSpPr/>
            <p:nvPr/>
          </p:nvSpPr>
          <p:spPr>
            <a:xfrm>
              <a:off x="4389499" y="4345743"/>
              <a:ext cx="432000" cy="360000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1439602" y="1748032"/>
            <a:ext cx="1812178" cy="2290915"/>
            <a:chOff x="5746068" y="3118849"/>
            <a:chExt cx="1812178" cy="2290915"/>
          </a:xfrm>
        </p:grpSpPr>
        <p:sp>
          <p:nvSpPr>
            <p:cNvPr id="163" name="Lágrima 162"/>
            <p:cNvSpPr/>
            <p:nvPr/>
          </p:nvSpPr>
          <p:spPr>
            <a:xfrm rot="20463302">
              <a:off x="6393486" y="5157764"/>
              <a:ext cx="252000" cy="252000"/>
            </a:xfrm>
            <a:prstGeom prst="teardrop">
              <a:avLst>
                <a:gd name="adj" fmla="val 200000"/>
              </a:avLst>
            </a:prstGeom>
            <a:gradFill>
              <a:gsLst>
                <a:gs pos="28000">
                  <a:srgbClr val="00B0F0"/>
                </a:gs>
                <a:gs pos="45000">
                  <a:srgbClr val="00B0F0"/>
                </a:gs>
                <a:gs pos="55000">
                  <a:srgbClr val="00B0F0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715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137" name="Imagen 136" descr="espacio dibujos animados sistema solar planetas sol luna estrellas galaxia  3744791 Vector en Vecteez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3" t="68805" r="69757" b="2468"/>
            <a:stretch>
              <a:fillRect/>
            </a:stretch>
          </p:blipFill>
          <p:spPr bwMode="auto">
            <a:xfrm>
              <a:off x="5746068" y="3118849"/>
              <a:ext cx="1800000" cy="1800000"/>
            </a:xfrm>
            <a:custGeom>
              <a:avLst/>
              <a:gdLst>
                <a:gd name="connsiteX0" fmla="*/ 720000 w 1440000"/>
                <a:gd name="connsiteY0" fmla="*/ 0 h 1440000"/>
                <a:gd name="connsiteX1" fmla="*/ 1440000 w 1440000"/>
                <a:gd name="connsiteY1" fmla="*/ 720000 h 1440000"/>
                <a:gd name="connsiteX2" fmla="*/ 720000 w 1440000"/>
                <a:gd name="connsiteY2" fmla="*/ 1440000 h 1440000"/>
                <a:gd name="connsiteX3" fmla="*/ 0 w 1440000"/>
                <a:gd name="connsiteY3" fmla="*/ 720000 h 1440000"/>
                <a:gd name="connsiteX4" fmla="*/ 720000 w 1440000"/>
                <a:gd name="connsiteY4" fmla="*/ 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000" h="1440000">
                  <a:moveTo>
                    <a:pt x="720000" y="0"/>
                  </a:moveTo>
                  <a:cubicBezTo>
                    <a:pt x="1117645" y="0"/>
                    <a:pt x="1440000" y="322355"/>
                    <a:pt x="1440000" y="720000"/>
                  </a:cubicBezTo>
                  <a:cubicBezTo>
                    <a:pt x="1440000" y="1117645"/>
                    <a:pt x="1117645" y="1440000"/>
                    <a:pt x="720000" y="1440000"/>
                  </a:cubicBezTo>
                  <a:cubicBezTo>
                    <a:pt x="322355" y="1440000"/>
                    <a:pt x="0" y="1117645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balanced" dir="t">
                <a:rot lat="0" lon="0" rev="3000000"/>
              </a:lightRig>
            </a:scene3d>
            <a:sp3d extrusionH="44450">
              <a:bevelT w="749300" h="254000"/>
              <a:bevelB w="196850" h="2794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0" name="Corazón 149"/>
            <p:cNvSpPr/>
            <p:nvPr/>
          </p:nvSpPr>
          <p:spPr>
            <a:xfrm>
              <a:off x="6023288" y="3628683"/>
              <a:ext cx="504000" cy="432000"/>
            </a:xfrm>
            <a:prstGeom prst="hear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1" name="Corazón 150"/>
            <p:cNvSpPr/>
            <p:nvPr/>
          </p:nvSpPr>
          <p:spPr>
            <a:xfrm>
              <a:off x="6664159" y="3590665"/>
              <a:ext cx="504000" cy="432000"/>
            </a:xfrm>
            <a:prstGeom prst="hear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2" name="Luna 151"/>
            <p:cNvSpPr/>
            <p:nvPr/>
          </p:nvSpPr>
          <p:spPr>
            <a:xfrm rot="16200000">
              <a:off x="6373111" y="3999115"/>
              <a:ext cx="526143" cy="1044013"/>
            </a:xfrm>
            <a:custGeom>
              <a:avLst/>
              <a:gdLst>
                <a:gd name="connsiteX0" fmla="*/ 607597 w 607597"/>
                <a:gd name="connsiteY0" fmla="*/ 1134450 h 1134450"/>
                <a:gd name="connsiteX1" fmla="*/ 0 w 607597"/>
                <a:gd name="connsiteY1" fmla="*/ 567225 h 1134450"/>
                <a:gd name="connsiteX2" fmla="*/ 607597 w 607597"/>
                <a:gd name="connsiteY2" fmla="*/ 0 h 1134450"/>
                <a:gd name="connsiteX3" fmla="*/ 313848 w 607597"/>
                <a:gd name="connsiteY3" fmla="*/ 567225 h 1134450"/>
                <a:gd name="connsiteX4" fmla="*/ 607597 w 607597"/>
                <a:gd name="connsiteY4" fmla="*/ 1134450 h 1134450"/>
                <a:gd name="connsiteX0" fmla="*/ 608215 w 608215"/>
                <a:gd name="connsiteY0" fmla="*/ 1144496 h 1144496"/>
                <a:gd name="connsiteX1" fmla="*/ 618 w 608215"/>
                <a:gd name="connsiteY1" fmla="*/ 577271 h 1144496"/>
                <a:gd name="connsiteX2" fmla="*/ 527828 w 608215"/>
                <a:gd name="connsiteY2" fmla="*/ 0 h 1144496"/>
                <a:gd name="connsiteX3" fmla="*/ 314466 w 608215"/>
                <a:gd name="connsiteY3" fmla="*/ 577271 h 1144496"/>
                <a:gd name="connsiteX4" fmla="*/ 608215 w 608215"/>
                <a:gd name="connsiteY4" fmla="*/ 1144496 h 1144496"/>
                <a:gd name="connsiteX0" fmla="*/ 438055 w 528490"/>
                <a:gd name="connsiteY0" fmla="*/ 1104306 h 1104306"/>
                <a:gd name="connsiteX1" fmla="*/ 1280 w 528490"/>
                <a:gd name="connsiteY1" fmla="*/ 577271 h 1104306"/>
                <a:gd name="connsiteX2" fmla="*/ 528490 w 528490"/>
                <a:gd name="connsiteY2" fmla="*/ 0 h 1104306"/>
                <a:gd name="connsiteX3" fmla="*/ 315128 w 528490"/>
                <a:gd name="connsiteY3" fmla="*/ 577271 h 1104306"/>
                <a:gd name="connsiteX4" fmla="*/ 438055 w 528490"/>
                <a:gd name="connsiteY4" fmla="*/ 1104306 h 1104306"/>
                <a:gd name="connsiteX0" fmla="*/ 436856 w 457406"/>
                <a:gd name="connsiteY0" fmla="*/ 1044013 h 1044013"/>
                <a:gd name="connsiteX1" fmla="*/ 81 w 457406"/>
                <a:gd name="connsiteY1" fmla="*/ 516978 h 1044013"/>
                <a:gd name="connsiteX2" fmla="*/ 457406 w 457406"/>
                <a:gd name="connsiteY2" fmla="*/ 0 h 1044013"/>
                <a:gd name="connsiteX3" fmla="*/ 313929 w 457406"/>
                <a:gd name="connsiteY3" fmla="*/ 516978 h 1044013"/>
                <a:gd name="connsiteX4" fmla="*/ 436856 w 457406"/>
                <a:gd name="connsiteY4" fmla="*/ 1044013 h 1044013"/>
                <a:gd name="connsiteX0" fmla="*/ 436856 w 457406"/>
                <a:gd name="connsiteY0" fmla="*/ 1044013 h 1044013"/>
                <a:gd name="connsiteX1" fmla="*/ 81 w 457406"/>
                <a:gd name="connsiteY1" fmla="*/ 516978 h 1044013"/>
                <a:gd name="connsiteX2" fmla="*/ 457406 w 457406"/>
                <a:gd name="connsiteY2" fmla="*/ 0 h 1044013"/>
                <a:gd name="connsiteX3" fmla="*/ 244045 w 457406"/>
                <a:gd name="connsiteY3" fmla="*/ 537075 h 1044013"/>
                <a:gd name="connsiteX4" fmla="*/ 436856 w 457406"/>
                <a:gd name="connsiteY4" fmla="*/ 1044013 h 104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406" h="1044013">
                  <a:moveTo>
                    <a:pt x="436856" y="1044013"/>
                  </a:moveTo>
                  <a:cubicBezTo>
                    <a:pt x="101289" y="1044013"/>
                    <a:pt x="-3344" y="690980"/>
                    <a:pt x="81" y="516978"/>
                  </a:cubicBezTo>
                  <a:cubicBezTo>
                    <a:pt x="3506" y="342976"/>
                    <a:pt x="121839" y="0"/>
                    <a:pt x="457406" y="0"/>
                  </a:cubicBezTo>
                  <a:cubicBezTo>
                    <a:pt x="271848" y="137281"/>
                    <a:pt x="247470" y="363073"/>
                    <a:pt x="244045" y="537075"/>
                  </a:cubicBezTo>
                  <a:cubicBezTo>
                    <a:pt x="240620" y="711077"/>
                    <a:pt x="251297" y="906732"/>
                    <a:pt x="436856" y="104401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50900" h="298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4" name="Luna 291"/>
            <p:cNvSpPr/>
            <p:nvPr/>
          </p:nvSpPr>
          <p:spPr>
            <a:xfrm flipH="1">
              <a:off x="7078159" y="4272534"/>
              <a:ext cx="108000" cy="10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5" name="Luna 291"/>
            <p:cNvSpPr/>
            <p:nvPr/>
          </p:nvSpPr>
          <p:spPr>
            <a:xfrm flipH="1">
              <a:off x="6106787" y="4247131"/>
              <a:ext cx="108000" cy="10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6" name="Datos almacenados 155"/>
            <p:cNvSpPr/>
            <p:nvPr/>
          </p:nvSpPr>
          <p:spPr>
            <a:xfrm rot="15904060">
              <a:off x="6355940" y="4628415"/>
              <a:ext cx="564535" cy="380579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9338 w 10000"/>
                <a:gd name="connsiteY3" fmla="*/ 9909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9338"/>
                <a:gd name="connsiteY0" fmla="*/ 0 h 10000"/>
                <a:gd name="connsiteX1" fmla="*/ 8935 w 9338"/>
                <a:gd name="connsiteY1" fmla="*/ 1179 h 10000"/>
                <a:gd name="connsiteX2" fmla="*/ 8333 w 9338"/>
                <a:gd name="connsiteY2" fmla="*/ 5000 h 10000"/>
                <a:gd name="connsiteX3" fmla="*/ 9338 w 9338"/>
                <a:gd name="connsiteY3" fmla="*/ 9909 h 10000"/>
                <a:gd name="connsiteX4" fmla="*/ 1667 w 9338"/>
                <a:gd name="connsiteY4" fmla="*/ 10000 h 10000"/>
                <a:gd name="connsiteX5" fmla="*/ 0 w 9338"/>
                <a:gd name="connsiteY5" fmla="*/ 5000 h 10000"/>
                <a:gd name="connsiteX6" fmla="*/ 1667 w 9338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38" h="10000">
                  <a:moveTo>
                    <a:pt x="1667" y="0"/>
                  </a:moveTo>
                  <a:lnTo>
                    <a:pt x="8935" y="1179"/>
                  </a:lnTo>
                  <a:cubicBezTo>
                    <a:pt x="8014" y="1179"/>
                    <a:pt x="8266" y="3545"/>
                    <a:pt x="8333" y="5000"/>
                  </a:cubicBezTo>
                  <a:cubicBezTo>
                    <a:pt x="8400" y="6455"/>
                    <a:pt x="8417" y="9909"/>
                    <a:pt x="9338" y="9909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rgbClr val="FF0000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9685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8" name="Lágrima 37"/>
            <p:cNvSpPr/>
            <p:nvPr/>
          </p:nvSpPr>
          <p:spPr>
            <a:xfrm>
              <a:off x="5774811" y="3505729"/>
              <a:ext cx="216000" cy="252000"/>
            </a:xfrm>
            <a:prstGeom prst="teardrop">
              <a:avLst>
                <a:gd name="adj" fmla="val 200000"/>
              </a:avLst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715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8" name="Lágrima 157"/>
            <p:cNvSpPr/>
            <p:nvPr/>
          </p:nvSpPr>
          <p:spPr>
            <a:xfrm rot="16931193">
              <a:off x="7360246" y="3662665"/>
              <a:ext cx="180000" cy="216000"/>
            </a:xfrm>
            <a:prstGeom prst="teardrop">
              <a:avLst>
                <a:gd name="adj" fmla="val 200000"/>
              </a:avLst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715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60" name="Forma en L 159"/>
            <p:cNvSpPr/>
            <p:nvPr/>
          </p:nvSpPr>
          <p:spPr>
            <a:xfrm rot="15801857" flipV="1">
              <a:off x="6800921" y="3272097"/>
              <a:ext cx="144000" cy="360000"/>
            </a:xfrm>
            <a:prstGeom prst="corne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balanced" dir="t"/>
            </a:scene3d>
            <a:sp3d>
              <a:bevelT w="431800" h="247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61" name="Forma en L 160"/>
            <p:cNvSpPr/>
            <p:nvPr/>
          </p:nvSpPr>
          <p:spPr>
            <a:xfrm rot="15801857">
              <a:off x="6219136" y="3339795"/>
              <a:ext cx="144000" cy="360000"/>
            </a:xfrm>
            <a:prstGeom prst="corne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balanced" dir="t"/>
            </a:scene3d>
            <a:sp3d>
              <a:bevelT w="431800" h="247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70" name="Lágrima 169"/>
            <p:cNvSpPr/>
            <p:nvPr/>
          </p:nvSpPr>
          <p:spPr>
            <a:xfrm rot="18204326">
              <a:off x="5839197" y="4291413"/>
              <a:ext cx="216000" cy="180000"/>
            </a:xfrm>
            <a:prstGeom prst="teardrop">
              <a:avLst>
                <a:gd name="adj" fmla="val 200000"/>
              </a:avLst>
            </a:prstGeom>
            <a:gradFill>
              <a:gsLst>
                <a:gs pos="28000">
                  <a:srgbClr val="00B0F0"/>
                </a:gs>
                <a:gs pos="45000">
                  <a:srgbClr val="00B0F0"/>
                </a:gs>
                <a:gs pos="55000">
                  <a:srgbClr val="00B0F0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715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65" name="Grupo 64"/>
          <p:cNvGrpSpPr/>
          <p:nvPr/>
        </p:nvGrpSpPr>
        <p:grpSpPr>
          <a:xfrm rot="2349745">
            <a:off x="9737452" y="-73165"/>
            <a:ext cx="1800000" cy="1800000"/>
            <a:chOff x="6129770" y="3642820"/>
            <a:chExt cx="1800000" cy="1800000"/>
          </a:xfrm>
        </p:grpSpPr>
        <p:pic>
          <p:nvPicPr>
            <p:cNvPr id="204" name="Imagen 203" descr="espacio dibujos animados sistema solar planetas sol luna estrellas galaxia  3744791 Vector en Vecteez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3" t="68805" r="69757" b="2468"/>
            <a:stretch>
              <a:fillRect/>
            </a:stretch>
          </p:blipFill>
          <p:spPr bwMode="auto">
            <a:xfrm>
              <a:off x="6129770" y="3642820"/>
              <a:ext cx="1800000" cy="1800000"/>
            </a:xfrm>
            <a:custGeom>
              <a:avLst/>
              <a:gdLst>
                <a:gd name="connsiteX0" fmla="*/ 720000 w 1440000"/>
                <a:gd name="connsiteY0" fmla="*/ 0 h 1440000"/>
                <a:gd name="connsiteX1" fmla="*/ 1440000 w 1440000"/>
                <a:gd name="connsiteY1" fmla="*/ 720000 h 1440000"/>
                <a:gd name="connsiteX2" fmla="*/ 720000 w 1440000"/>
                <a:gd name="connsiteY2" fmla="*/ 1440000 h 1440000"/>
                <a:gd name="connsiteX3" fmla="*/ 0 w 1440000"/>
                <a:gd name="connsiteY3" fmla="*/ 720000 h 1440000"/>
                <a:gd name="connsiteX4" fmla="*/ 720000 w 1440000"/>
                <a:gd name="connsiteY4" fmla="*/ 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000" h="1440000">
                  <a:moveTo>
                    <a:pt x="720000" y="0"/>
                  </a:moveTo>
                  <a:cubicBezTo>
                    <a:pt x="1117645" y="0"/>
                    <a:pt x="1440000" y="322355"/>
                    <a:pt x="1440000" y="720000"/>
                  </a:cubicBezTo>
                  <a:cubicBezTo>
                    <a:pt x="1440000" y="1117645"/>
                    <a:pt x="1117645" y="1440000"/>
                    <a:pt x="720000" y="1440000"/>
                  </a:cubicBezTo>
                  <a:cubicBezTo>
                    <a:pt x="322355" y="1440000"/>
                    <a:pt x="0" y="1117645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twoPt" dir="t"/>
            </a:scene3d>
            <a:sp3d extrusionH="44450" prstMaterial="plastic">
              <a:bevelT w="882650" h="679450"/>
              <a:bevelB w="152400" h="18415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2" name="Grupo 61"/>
            <p:cNvGrpSpPr/>
            <p:nvPr/>
          </p:nvGrpSpPr>
          <p:grpSpPr>
            <a:xfrm>
              <a:off x="6380459" y="3945680"/>
              <a:ext cx="1210857" cy="684608"/>
              <a:chOff x="6380459" y="3945680"/>
              <a:chExt cx="1210857" cy="684608"/>
            </a:xfrm>
          </p:grpSpPr>
          <p:sp>
            <p:nvSpPr>
              <p:cNvPr id="205" name="Elipse 204"/>
              <p:cNvSpPr/>
              <p:nvPr/>
            </p:nvSpPr>
            <p:spPr>
              <a:xfrm>
                <a:off x="6380459" y="3946288"/>
                <a:ext cx="549577" cy="68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279400" prstMaterial="plastic">
                <a:bevelT w="412750" h="69850"/>
                <a:bevelB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206" name="Elipse 204"/>
              <p:cNvSpPr/>
              <p:nvPr/>
            </p:nvSpPr>
            <p:spPr>
              <a:xfrm rot="222406">
                <a:off x="7051316" y="3945680"/>
                <a:ext cx="540000" cy="68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279400" prstMaterial="plastic">
                <a:bevelT w="412750" h="69850"/>
                <a:bevelB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5" name="Grupo 54"/>
              <p:cNvGrpSpPr/>
              <p:nvPr/>
            </p:nvGrpSpPr>
            <p:grpSpPr>
              <a:xfrm>
                <a:off x="6484959" y="3971045"/>
                <a:ext cx="346958" cy="540000"/>
                <a:chOff x="6484959" y="3971045"/>
                <a:chExt cx="346958" cy="540000"/>
              </a:xfrm>
            </p:grpSpPr>
            <p:sp>
              <p:nvSpPr>
                <p:cNvPr id="52" name="Elipse 51"/>
                <p:cNvSpPr/>
                <p:nvPr/>
              </p:nvSpPr>
              <p:spPr>
                <a:xfrm>
                  <a:off x="6484959" y="3971045"/>
                  <a:ext cx="346958" cy="540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lastic">
                  <a:bevelT w="635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9" name="Lágrima 208"/>
                <p:cNvSpPr/>
                <p:nvPr/>
              </p:nvSpPr>
              <p:spPr>
                <a:xfrm>
                  <a:off x="6541952" y="4033770"/>
                  <a:ext cx="216000" cy="180000"/>
                </a:xfrm>
                <a:prstGeom prst="teardrop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lastic">
                  <a:bevelT w="635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1" name="Lágrima 210"/>
                <p:cNvSpPr/>
                <p:nvPr/>
              </p:nvSpPr>
              <p:spPr>
                <a:xfrm>
                  <a:off x="6616335" y="4341210"/>
                  <a:ext cx="144000" cy="108000"/>
                </a:xfrm>
                <a:prstGeom prst="teardrop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lastic">
                  <a:bevelT w="635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13" name="Grupo 212"/>
              <p:cNvGrpSpPr/>
              <p:nvPr/>
            </p:nvGrpSpPr>
            <p:grpSpPr>
              <a:xfrm>
                <a:off x="7141323" y="3959632"/>
                <a:ext cx="346958" cy="540000"/>
                <a:chOff x="6484959" y="3971045"/>
                <a:chExt cx="346958" cy="540000"/>
              </a:xfrm>
            </p:grpSpPr>
            <p:sp>
              <p:nvSpPr>
                <p:cNvPr id="214" name="Elipse 213"/>
                <p:cNvSpPr/>
                <p:nvPr/>
              </p:nvSpPr>
              <p:spPr>
                <a:xfrm>
                  <a:off x="6484959" y="3971045"/>
                  <a:ext cx="346958" cy="540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lastic">
                  <a:bevelT w="635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5" name="Lágrima 214"/>
                <p:cNvSpPr/>
                <p:nvPr/>
              </p:nvSpPr>
              <p:spPr>
                <a:xfrm>
                  <a:off x="6541952" y="4033770"/>
                  <a:ext cx="216000" cy="180000"/>
                </a:xfrm>
                <a:prstGeom prst="teardrop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lastic">
                  <a:bevelT w="635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6" name="Lágrima 215"/>
                <p:cNvSpPr/>
                <p:nvPr/>
              </p:nvSpPr>
              <p:spPr>
                <a:xfrm>
                  <a:off x="6616335" y="4341210"/>
                  <a:ext cx="144000" cy="108000"/>
                </a:xfrm>
                <a:prstGeom prst="teardrop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lastic">
                  <a:bevelT w="635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64" name="Forma libre 63"/>
            <p:cNvSpPr/>
            <p:nvPr/>
          </p:nvSpPr>
          <p:spPr>
            <a:xfrm>
              <a:off x="6727793" y="4864869"/>
              <a:ext cx="610361" cy="398892"/>
            </a:xfrm>
            <a:custGeom>
              <a:avLst/>
              <a:gdLst>
                <a:gd name="connsiteX0" fmla="*/ 0 w 844062"/>
                <a:gd name="connsiteY0" fmla="*/ 20097 h 512499"/>
                <a:gd name="connsiteX1" fmla="*/ 401934 w 844062"/>
                <a:gd name="connsiteY1" fmla="*/ 512466 h 512499"/>
                <a:gd name="connsiteX2" fmla="*/ 844062 w 844062"/>
                <a:gd name="connsiteY2" fmla="*/ 0 h 512499"/>
                <a:gd name="connsiteX3" fmla="*/ 844062 w 844062"/>
                <a:gd name="connsiteY3" fmla="*/ 0 h 51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4062" h="512499">
                  <a:moveTo>
                    <a:pt x="0" y="20097"/>
                  </a:moveTo>
                  <a:cubicBezTo>
                    <a:pt x="130628" y="267956"/>
                    <a:pt x="261257" y="515815"/>
                    <a:pt x="401934" y="512466"/>
                  </a:cubicBezTo>
                  <a:cubicBezTo>
                    <a:pt x="542611" y="509117"/>
                    <a:pt x="844062" y="0"/>
                    <a:pt x="844062" y="0"/>
                  </a:cubicBezTo>
                  <a:lnTo>
                    <a:pt x="84406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508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68" name="Grupo 67"/>
          <p:cNvGrpSpPr/>
          <p:nvPr/>
        </p:nvGrpSpPr>
        <p:grpSpPr>
          <a:xfrm rot="3927520">
            <a:off x="4433938" y="5057506"/>
            <a:ext cx="1800000" cy="1800000"/>
            <a:chOff x="6168208" y="3081131"/>
            <a:chExt cx="1800000" cy="1800000"/>
          </a:xfrm>
        </p:grpSpPr>
        <p:pic>
          <p:nvPicPr>
            <p:cNvPr id="223" name="Imagen 222" descr="espacio dibujos animados sistema solar planetas sol luna estrellas galaxia  3744791 Vector en Vecteez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3" t="68805" r="69757" b="2468"/>
            <a:stretch>
              <a:fillRect/>
            </a:stretch>
          </p:blipFill>
          <p:spPr bwMode="auto">
            <a:xfrm>
              <a:off x="6168208" y="3081131"/>
              <a:ext cx="1800000" cy="1800000"/>
            </a:xfrm>
            <a:custGeom>
              <a:avLst/>
              <a:gdLst>
                <a:gd name="connsiteX0" fmla="*/ 720000 w 1440000"/>
                <a:gd name="connsiteY0" fmla="*/ 0 h 1440000"/>
                <a:gd name="connsiteX1" fmla="*/ 1440000 w 1440000"/>
                <a:gd name="connsiteY1" fmla="*/ 720000 h 1440000"/>
                <a:gd name="connsiteX2" fmla="*/ 720000 w 1440000"/>
                <a:gd name="connsiteY2" fmla="*/ 1440000 h 1440000"/>
                <a:gd name="connsiteX3" fmla="*/ 0 w 1440000"/>
                <a:gd name="connsiteY3" fmla="*/ 720000 h 1440000"/>
                <a:gd name="connsiteX4" fmla="*/ 720000 w 1440000"/>
                <a:gd name="connsiteY4" fmla="*/ 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000" h="1440000">
                  <a:moveTo>
                    <a:pt x="720000" y="0"/>
                  </a:moveTo>
                  <a:cubicBezTo>
                    <a:pt x="1117645" y="0"/>
                    <a:pt x="1440000" y="322355"/>
                    <a:pt x="1440000" y="720000"/>
                  </a:cubicBezTo>
                  <a:cubicBezTo>
                    <a:pt x="1440000" y="1117645"/>
                    <a:pt x="1117645" y="1440000"/>
                    <a:pt x="720000" y="1440000"/>
                  </a:cubicBezTo>
                  <a:cubicBezTo>
                    <a:pt x="322355" y="1440000"/>
                    <a:pt x="0" y="1117645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twoPt" dir="t"/>
            </a:scene3d>
            <a:sp3d extrusionH="44450">
              <a:bevelT w="882650" h="679450"/>
              <a:bevelB w="152400" h="18415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4" name="Grupo 223"/>
            <p:cNvGrpSpPr/>
            <p:nvPr/>
          </p:nvGrpSpPr>
          <p:grpSpPr>
            <a:xfrm>
              <a:off x="6418897" y="3383991"/>
              <a:ext cx="1210857" cy="684608"/>
              <a:chOff x="6380459" y="3945680"/>
              <a:chExt cx="1210857" cy="684608"/>
            </a:xfrm>
          </p:grpSpPr>
          <p:sp>
            <p:nvSpPr>
              <p:cNvPr id="226" name="Elipse 225"/>
              <p:cNvSpPr/>
              <p:nvPr/>
            </p:nvSpPr>
            <p:spPr>
              <a:xfrm rot="1324861">
                <a:off x="6380459" y="3946288"/>
                <a:ext cx="549577" cy="68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279400">
                <a:bevelT w="412750" h="69850"/>
                <a:bevelB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227" name="Elipse 204"/>
              <p:cNvSpPr/>
              <p:nvPr/>
            </p:nvSpPr>
            <p:spPr>
              <a:xfrm rot="20850665">
                <a:off x="7051316" y="3945680"/>
                <a:ext cx="540000" cy="68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279400">
                <a:bevelT w="412750" h="69850"/>
                <a:bevelB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28" name="Grupo 227"/>
              <p:cNvGrpSpPr/>
              <p:nvPr/>
            </p:nvGrpSpPr>
            <p:grpSpPr>
              <a:xfrm>
                <a:off x="6484959" y="3971045"/>
                <a:ext cx="346958" cy="540000"/>
                <a:chOff x="6484959" y="3971045"/>
                <a:chExt cx="346958" cy="540000"/>
              </a:xfrm>
            </p:grpSpPr>
            <p:sp>
              <p:nvSpPr>
                <p:cNvPr id="233" name="Elipse 232"/>
                <p:cNvSpPr/>
                <p:nvPr/>
              </p:nvSpPr>
              <p:spPr>
                <a:xfrm rot="1324861">
                  <a:off x="6484959" y="3971045"/>
                  <a:ext cx="346958" cy="540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4" name="Lágrima 233"/>
                <p:cNvSpPr/>
                <p:nvPr/>
              </p:nvSpPr>
              <p:spPr>
                <a:xfrm>
                  <a:off x="6541952" y="4033770"/>
                  <a:ext cx="216000" cy="180000"/>
                </a:xfrm>
                <a:prstGeom prst="teardrop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Lágrima 234"/>
                <p:cNvSpPr/>
                <p:nvPr/>
              </p:nvSpPr>
              <p:spPr>
                <a:xfrm>
                  <a:off x="6616335" y="4341210"/>
                  <a:ext cx="144000" cy="108000"/>
                </a:xfrm>
                <a:prstGeom prst="teardrop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9" name="Grupo 228"/>
              <p:cNvGrpSpPr/>
              <p:nvPr/>
            </p:nvGrpSpPr>
            <p:grpSpPr>
              <a:xfrm>
                <a:off x="7141323" y="3959632"/>
                <a:ext cx="346958" cy="540000"/>
                <a:chOff x="6484959" y="3971045"/>
                <a:chExt cx="346958" cy="540000"/>
              </a:xfrm>
            </p:grpSpPr>
            <p:sp>
              <p:nvSpPr>
                <p:cNvPr id="230" name="Elipse 229"/>
                <p:cNvSpPr/>
                <p:nvPr/>
              </p:nvSpPr>
              <p:spPr>
                <a:xfrm rot="20628259">
                  <a:off x="6484959" y="3971045"/>
                  <a:ext cx="346958" cy="540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1" name="Lágrima 230"/>
                <p:cNvSpPr/>
                <p:nvPr/>
              </p:nvSpPr>
              <p:spPr>
                <a:xfrm>
                  <a:off x="6541952" y="4033770"/>
                  <a:ext cx="216000" cy="180000"/>
                </a:xfrm>
                <a:prstGeom prst="teardrop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Lágrima 231"/>
                <p:cNvSpPr/>
                <p:nvPr/>
              </p:nvSpPr>
              <p:spPr>
                <a:xfrm>
                  <a:off x="6616335" y="4341210"/>
                  <a:ext cx="144000" cy="108000"/>
                </a:xfrm>
                <a:prstGeom prst="teardrop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5" name="Forma libre 224"/>
            <p:cNvSpPr/>
            <p:nvPr/>
          </p:nvSpPr>
          <p:spPr>
            <a:xfrm flipV="1">
              <a:off x="6627515" y="4192980"/>
              <a:ext cx="947708" cy="322630"/>
            </a:xfrm>
            <a:custGeom>
              <a:avLst/>
              <a:gdLst>
                <a:gd name="connsiteX0" fmla="*/ 0 w 844062"/>
                <a:gd name="connsiteY0" fmla="*/ 20097 h 512499"/>
                <a:gd name="connsiteX1" fmla="*/ 401934 w 844062"/>
                <a:gd name="connsiteY1" fmla="*/ 512466 h 512499"/>
                <a:gd name="connsiteX2" fmla="*/ 844062 w 844062"/>
                <a:gd name="connsiteY2" fmla="*/ 0 h 512499"/>
                <a:gd name="connsiteX3" fmla="*/ 844062 w 844062"/>
                <a:gd name="connsiteY3" fmla="*/ 0 h 51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4062" h="512499">
                  <a:moveTo>
                    <a:pt x="0" y="20097"/>
                  </a:moveTo>
                  <a:cubicBezTo>
                    <a:pt x="130628" y="267956"/>
                    <a:pt x="261257" y="515815"/>
                    <a:pt x="401934" y="512466"/>
                  </a:cubicBezTo>
                  <a:cubicBezTo>
                    <a:pt x="542611" y="509117"/>
                    <a:pt x="844062" y="0"/>
                    <a:pt x="844062" y="0"/>
                  </a:cubicBezTo>
                  <a:lnTo>
                    <a:pt x="844062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74" name="Grupo 73"/>
          <p:cNvGrpSpPr/>
          <p:nvPr/>
        </p:nvGrpSpPr>
        <p:grpSpPr>
          <a:xfrm rot="2852866">
            <a:off x="10085737" y="4899959"/>
            <a:ext cx="2084173" cy="1800000"/>
            <a:chOff x="6591730" y="3339282"/>
            <a:chExt cx="2084173" cy="1800000"/>
          </a:xfrm>
        </p:grpSpPr>
        <p:grpSp>
          <p:nvGrpSpPr>
            <p:cNvPr id="51" name="Grupo 50"/>
            <p:cNvGrpSpPr/>
            <p:nvPr/>
          </p:nvGrpSpPr>
          <p:grpSpPr>
            <a:xfrm>
              <a:off x="6591730" y="3339282"/>
              <a:ext cx="2084173" cy="1800000"/>
              <a:chOff x="6822242" y="3617404"/>
              <a:chExt cx="2084173" cy="1800000"/>
            </a:xfrm>
          </p:grpSpPr>
          <p:grpSp>
            <p:nvGrpSpPr>
              <p:cNvPr id="50" name="Grupo 49"/>
              <p:cNvGrpSpPr/>
              <p:nvPr/>
            </p:nvGrpSpPr>
            <p:grpSpPr>
              <a:xfrm>
                <a:off x="6981023" y="3617404"/>
                <a:ext cx="1800000" cy="1800000"/>
                <a:chOff x="6929684" y="3668292"/>
                <a:chExt cx="1800000" cy="1800000"/>
              </a:xfrm>
            </p:grpSpPr>
            <p:pic>
              <p:nvPicPr>
                <p:cNvPr id="173" name="Imagen 172" descr="espacio dibujos animados sistema solar planetas sol luna estrellas galaxia  3744791 Vector en Vecteezy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63" t="68805" r="69757" b="2468"/>
                <a:stretch>
                  <a:fillRect/>
                </a:stretch>
              </p:blipFill>
              <p:spPr bwMode="auto">
                <a:xfrm>
                  <a:off x="6929684" y="3668292"/>
                  <a:ext cx="1800000" cy="1800000"/>
                </a:xfrm>
                <a:custGeom>
                  <a:avLst/>
                  <a:gdLst>
                    <a:gd name="connsiteX0" fmla="*/ 720000 w 1440000"/>
                    <a:gd name="connsiteY0" fmla="*/ 0 h 1440000"/>
                    <a:gd name="connsiteX1" fmla="*/ 1440000 w 1440000"/>
                    <a:gd name="connsiteY1" fmla="*/ 720000 h 1440000"/>
                    <a:gd name="connsiteX2" fmla="*/ 720000 w 1440000"/>
                    <a:gd name="connsiteY2" fmla="*/ 1440000 h 1440000"/>
                    <a:gd name="connsiteX3" fmla="*/ 0 w 1440000"/>
                    <a:gd name="connsiteY3" fmla="*/ 720000 h 1440000"/>
                    <a:gd name="connsiteX4" fmla="*/ 720000 w 1440000"/>
                    <a:gd name="connsiteY4" fmla="*/ 0 h 14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0000" h="1440000">
                      <a:moveTo>
                        <a:pt x="720000" y="0"/>
                      </a:moveTo>
                      <a:cubicBezTo>
                        <a:pt x="1117645" y="0"/>
                        <a:pt x="1440000" y="322355"/>
                        <a:pt x="1440000" y="720000"/>
                      </a:cubicBezTo>
                      <a:cubicBezTo>
                        <a:pt x="1440000" y="1117645"/>
                        <a:pt x="1117645" y="1440000"/>
                        <a:pt x="720000" y="1440000"/>
                      </a:cubicBezTo>
                      <a:cubicBezTo>
                        <a:pt x="322355" y="1440000"/>
                        <a:pt x="0" y="1117645"/>
                        <a:pt x="0" y="720000"/>
                      </a:cubicBezTo>
                      <a:cubicBezTo>
                        <a:pt x="0" y="322355"/>
                        <a:pt x="322355" y="0"/>
                        <a:pt x="720000" y="0"/>
                      </a:cubicBezTo>
                      <a:close/>
                    </a:path>
                  </a:pathLst>
                </a:custGeom>
                <a:noFill/>
                <a:scene3d>
                  <a:camera prst="orthographicFront"/>
                  <a:lightRig rig="balanced" dir="t">
                    <a:rot lat="0" lon="0" rev="3000000"/>
                  </a:lightRig>
                </a:scene3d>
                <a:sp3d extrusionH="44450">
                  <a:bevelT w="749300" h="254000"/>
                  <a:bevelB w="196850" h="2794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47" name="Grupo 46"/>
                <p:cNvGrpSpPr/>
                <p:nvPr/>
              </p:nvGrpSpPr>
              <p:grpSpPr>
                <a:xfrm>
                  <a:off x="7104427" y="4019255"/>
                  <a:ext cx="1366108" cy="659299"/>
                  <a:chOff x="7104427" y="4019255"/>
                  <a:chExt cx="1366108" cy="659299"/>
                </a:xfrm>
              </p:grpSpPr>
              <p:grpSp>
                <p:nvGrpSpPr>
                  <p:cNvPr id="174" name="Grupo 173"/>
                  <p:cNvGrpSpPr/>
                  <p:nvPr/>
                </p:nvGrpSpPr>
                <p:grpSpPr>
                  <a:xfrm>
                    <a:off x="7104427" y="4019255"/>
                    <a:ext cx="1366108" cy="659299"/>
                    <a:chOff x="5288046" y="3476702"/>
                    <a:chExt cx="1366108" cy="659299"/>
                  </a:xfrm>
                </p:grpSpPr>
                <p:sp>
                  <p:nvSpPr>
                    <p:cNvPr id="189" name="Elipse 188"/>
                    <p:cNvSpPr/>
                    <p:nvPr/>
                  </p:nvSpPr>
                  <p:spPr>
                    <a:xfrm>
                      <a:off x="5288046" y="3488001"/>
                      <a:ext cx="612000" cy="648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 extrusionH="279400">
                      <a:bevelT w="412750" h="69850"/>
                      <a:bevelB w="17145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90" name="Elipse 189"/>
                    <p:cNvSpPr/>
                    <p:nvPr/>
                  </p:nvSpPr>
                  <p:spPr>
                    <a:xfrm>
                      <a:off x="6042154" y="3476702"/>
                      <a:ext cx="612000" cy="648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 extrusionH="279400">
                      <a:bevelT w="412750" h="69850"/>
                      <a:bevelB w="17145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pic>
                <p:nvPicPr>
                  <p:cNvPr id="202" name="Imagen 201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514" t="52300" r="71327" b="35904"/>
                  <a:stretch>
                    <a:fillRect/>
                  </a:stretch>
                </p:blipFill>
                <p:spPr>
                  <a:xfrm>
                    <a:off x="7341313" y="4192554"/>
                    <a:ext cx="324000" cy="324000"/>
                  </a:xfrm>
                  <a:custGeom>
                    <a:avLst/>
                    <a:gdLst>
                      <a:gd name="connsiteX0" fmla="*/ 360000 w 720000"/>
                      <a:gd name="connsiteY0" fmla="*/ 0 h 720000"/>
                      <a:gd name="connsiteX1" fmla="*/ 720000 w 720000"/>
                      <a:gd name="connsiteY1" fmla="*/ 360000 h 720000"/>
                      <a:gd name="connsiteX2" fmla="*/ 360000 w 720000"/>
                      <a:gd name="connsiteY2" fmla="*/ 720000 h 720000"/>
                      <a:gd name="connsiteX3" fmla="*/ 0 w 720000"/>
                      <a:gd name="connsiteY3" fmla="*/ 360000 h 720000"/>
                      <a:gd name="connsiteX4" fmla="*/ 360000 w 720000"/>
                      <a:gd name="connsiteY4" fmla="*/ 0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0000" h="720000">
                        <a:moveTo>
                          <a:pt x="360000" y="0"/>
                        </a:moveTo>
                        <a:cubicBezTo>
                          <a:pt x="558823" y="0"/>
                          <a:pt x="720000" y="161177"/>
                          <a:pt x="720000" y="360000"/>
                        </a:cubicBezTo>
                        <a:cubicBezTo>
                          <a:pt x="720000" y="558823"/>
                          <a:pt x="558823" y="720000"/>
                          <a:pt x="360000" y="720000"/>
                        </a:cubicBezTo>
                        <a:cubicBezTo>
                          <a:pt x="161177" y="720000"/>
                          <a:pt x="0" y="558823"/>
                          <a:pt x="0" y="360000"/>
                        </a:cubicBezTo>
                        <a:cubicBezTo>
                          <a:pt x="0" y="161177"/>
                          <a:pt x="161177" y="0"/>
                          <a:pt x="360000" y="0"/>
                        </a:cubicBezTo>
                        <a:close/>
                      </a:path>
                    </a:pathLst>
                  </a:custGeom>
                  <a:scene3d>
                    <a:camera prst="orthographicFront"/>
                    <a:lightRig rig="threePt" dir="t"/>
                  </a:scene3d>
                  <a:sp3d>
                    <a:bevelT w="603250" h="158750"/>
                    <a:bevelB w="222250" h="273050"/>
                  </a:sp3d>
                </p:spPr>
              </p:pic>
              <p:pic>
                <p:nvPicPr>
                  <p:cNvPr id="203" name="Imagen 202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514" t="52300" r="71327" b="35904"/>
                  <a:stretch>
                    <a:fillRect/>
                  </a:stretch>
                </p:blipFill>
                <p:spPr>
                  <a:xfrm>
                    <a:off x="7889952" y="4184407"/>
                    <a:ext cx="324000" cy="324000"/>
                  </a:xfrm>
                  <a:custGeom>
                    <a:avLst/>
                    <a:gdLst>
                      <a:gd name="connsiteX0" fmla="*/ 360000 w 720000"/>
                      <a:gd name="connsiteY0" fmla="*/ 0 h 720000"/>
                      <a:gd name="connsiteX1" fmla="*/ 720000 w 720000"/>
                      <a:gd name="connsiteY1" fmla="*/ 360000 h 720000"/>
                      <a:gd name="connsiteX2" fmla="*/ 360000 w 720000"/>
                      <a:gd name="connsiteY2" fmla="*/ 720000 h 720000"/>
                      <a:gd name="connsiteX3" fmla="*/ 0 w 720000"/>
                      <a:gd name="connsiteY3" fmla="*/ 360000 h 720000"/>
                      <a:gd name="connsiteX4" fmla="*/ 360000 w 720000"/>
                      <a:gd name="connsiteY4" fmla="*/ 0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0000" h="720000">
                        <a:moveTo>
                          <a:pt x="360000" y="0"/>
                        </a:moveTo>
                        <a:cubicBezTo>
                          <a:pt x="558823" y="0"/>
                          <a:pt x="720000" y="161177"/>
                          <a:pt x="720000" y="360000"/>
                        </a:cubicBezTo>
                        <a:cubicBezTo>
                          <a:pt x="720000" y="558823"/>
                          <a:pt x="558823" y="720000"/>
                          <a:pt x="360000" y="720000"/>
                        </a:cubicBezTo>
                        <a:cubicBezTo>
                          <a:pt x="161177" y="720000"/>
                          <a:pt x="0" y="558823"/>
                          <a:pt x="0" y="360000"/>
                        </a:cubicBezTo>
                        <a:cubicBezTo>
                          <a:pt x="0" y="161177"/>
                          <a:pt x="161177" y="0"/>
                          <a:pt x="360000" y="0"/>
                        </a:cubicBezTo>
                        <a:close/>
                      </a:path>
                    </a:pathLst>
                  </a:custGeom>
                  <a:scene3d>
                    <a:camera prst="orthographicFront"/>
                    <a:lightRig rig="threePt" dir="t"/>
                  </a:scene3d>
                  <a:sp3d>
                    <a:bevelT w="603250" h="158750"/>
                    <a:bevelB w="222250" h="273050"/>
                  </a:sp3d>
                </p:spPr>
              </p:pic>
            </p:grpSp>
          </p:grpSp>
          <p:grpSp>
            <p:nvGrpSpPr>
              <p:cNvPr id="176" name="Grupo 175"/>
              <p:cNvGrpSpPr/>
              <p:nvPr/>
            </p:nvGrpSpPr>
            <p:grpSpPr>
              <a:xfrm>
                <a:off x="6822242" y="4122516"/>
                <a:ext cx="2084173" cy="804563"/>
                <a:chOff x="4967851" y="3621025"/>
                <a:chExt cx="2084173" cy="804563"/>
              </a:xfrm>
              <a:solidFill>
                <a:srgbClr val="FC96DF"/>
              </a:solidFill>
            </p:grpSpPr>
            <p:grpSp>
              <p:nvGrpSpPr>
                <p:cNvPr id="178" name="Grupo 177"/>
                <p:cNvGrpSpPr/>
                <p:nvPr/>
              </p:nvGrpSpPr>
              <p:grpSpPr>
                <a:xfrm>
                  <a:off x="4967851" y="3621025"/>
                  <a:ext cx="2084173" cy="804563"/>
                  <a:chOff x="5098825" y="3547921"/>
                  <a:chExt cx="1829007" cy="804563"/>
                </a:xfrm>
                <a:grpFill/>
                <a:scene3d>
                  <a:camera prst="orthographicFront"/>
                  <a:lightRig rig="morning" dir="t">
                    <a:rot lat="0" lon="0" rev="15000000"/>
                  </a:lightRig>
                </a:scene3d>
              </p:grpSpPr>
              <p:sp>
                <p:nvSpPr>
                  <p:cNvPr id="181" name="Lágrima 1"/>
                  <p:cNvSpPr/>
                  <p:nvPr/>
                </p:nvSpPr>
                <p:spPr>
                  <a:xfrm rot="1673554">
                    <a:off x="5098825" y="3547921"/>
                    <a:ext cx="771816" cy="804563"/>
                  </a:xfrm>
                  <a:custGeom>
                    <a:avLst/>
                    <a:gdLst>
                      <a:gd name="connsiteX0" fmla="*/ 0 w 712148"/>
                      <a:gd name="connsiteY0" fmla="*/ 362433 h 724865"/>
                      <a:gd name="connsiteX1" fmla="*/ 356074 w 712148"/>
                      <a:gd name="connsiteY1" fmla="*/ 0 h 724865"/>
                      <a:gd name="connsiteX2" fmla="*/ 712148 w 712148"/>
                      <a:gd name="connsiteY2" fmla="*/ 0 h 724865"/>
                      <a:gd name="connsiteX3" fmla="*/ 712148 w 712148"/>
                      <a:gd name="connsiteY3" fmla="*/ 362433 h 724865"/>
                      <a:gd name="connsiteX4" fmla="*/ 356074 w 712148"/>
                      <a:gd name="connsiteY4" fmla="*/ 724866 h 724865"/>
                      <a:gd name="connsiteX5" fmla="*/ 0 w 712148"/>
                      <a:gd name="connsiteY5" fmla="*/ 362433 h 724865"/>
                      <a:gd name="connsiteX0" fmla="*/ 0 w 713856"/>
                      <a:gd name="connsiteY0" fmla="*/ 362433 h 724866"/>
                      <a:gd name="connsiteX1" fmla="*/ 356074 w 713856"/>
                      <a:gd name="connsiteY1" fmla="*/ 0 h 724866"/>
                      <a:gd name="connsiteX2" fmla="*/ 713856 w 713856"/>
                      <a:gd name="connsiteY2" fmla="*/ 73662 h 724866"/>
                      <a:gd name="connsiteX3" fmla="*/ 712148 w 713856"/>
                      <a:gd name="connsiteY3" fmla="*/ 362433 h 724866"/>
                      <a:gd name="connsiteX4" fmla="*/ 356074 w 713856"/>
                      <a:gd name="connsiteY4" fmla="*/ 724866 h 724866"/>
                      <a:gd name="connsiteX5" fmla="*/ 0 w 713856"/>
                      <a:gd name="connsiteY5" fmla="*/ 362433 h 724866"/>
                      <a:gd name="connsiteX0" fmla="*/ 0 w 712148"/>
                      <a:gd name="connsiteY0" fmla="*/ 362433 h 724866"/>
                      <a:gd name="connsiteX1" fmla="*/ 356074 w 712148"/>
                      <a:gd name="connsiteY1" fmla="*/ 0 h 724866"/>
                      <a:gd name="connsiteX2" fmla="*/ 689013 w 712148"/>
                      <a:gd name="connsiteY2" fmla="*/ 114773 h 724866"/>
                      <a:gd name="connsiteX3" fmla="*/ 712148 w 712148"/>
                      <a:gd name="connsiteY3" fmla="*/ 362433 h 724866"/>
                      <a:gd name="connsiteX4" fmla="*/ 356074 w 712148"/>
                      <a:gd name="connsiteY4" fmla="*/ 724866 h 724866"/>
                      <a:gd name="connsiteX5" fmla="*/ 0 w 712148"/>
                      <a:gd name="connsiteY5" fmla="*/ 362433 h 724866"/>
                      <a:gd name="connsiteX0" fmla="*/ 115 w 712263"/>
                      <a:gd name="connsiteY0" fmla="*/ 362433 h 731770"/>
                      <a:gd name="connsiteX1" fmla="*/ 356189 w 712263"/>
                      <a:gd name="connsiteY1" fmla="*/ 0 h 731770"/>
                      <a:gd name="connsiteX2" fmla="*/ 689128 w 712263"/>
                      <a:gd name="connsiteY2" fmla="*/ 114773 h 731770"/>
                      <a:gd name="connsiteX3" fmla="*/ 712263 w 712263"/>
                      <a:gd name="connsiteY3" fmla="*/ 362433 h 731770"/>
                      <a:gd name="connsiteX4" fmla="*/ 328316 w 712263"/>
                      <a:gd name="connsiteY4" fmla="*/ 731770 h 731770"/>
                      <a:gd name="connsiteX5" fmla="*/ 115 w 712263"/>
                      <a:gd name="connsiteY5" fmla="*/ 362433 h 731770"/>
                      <a:gd name="connsiteX0" fmla="*/ 73 w 689085"/>
                      <a:gd name="connsiteY0" fmla="*/ 362433 h 732014"/>
                      <a:gd name="connsiteX1" fmla="*/ 356147 w 689085"/>
                      <a:gd name="connsiteY1" fmla="*/ 0 h 732014"/>
                      <a:gd name="connsiteX2" fmla="*/ 689086 w 689085"/>
                      <a:gd name="connsiteY2" fmla="*/ 114773 h 732014"/>
                      <a:gd name="connsiteX3" fmla="*/ 682905 w 689085"/>
                      <a:gd name="connsiteY3" fmla="*/ 306821 h 732014"/>
                      <a:gd name="connsiteX4" fmla="*/ 328274 w 689085"/>
                      <a:gd name="connsiteY4" fmla="*/ 731770 h 732014"/>
                      <a:gd name="connsiteX5" fmla="*/ 73 w 689085"/>
                      <a:gd name="connsiteY5" fmla="*/ 362433 h 732014"/>
                      <a:gd name="connsiteX0" fmla="*/ 296 w 689309"/>
                      <a:gd name="connsiteY0" fmla="*/ 362433 h 682625"/>
                      <a:gd name="connsiteX1" fmla="*/ 356370 w 689309"/>
                      <a:gd name="connsiteY1" fmla="*/ 0 h 682625"/>
                      <a:gd name="connsiteX2" fmla="*/ 689309 w 689309"/>
                      <a:gd name="connsiteY2" fmla="*/ 114773 h 682625"/>
                      <a:gd name="connsiteX3" fmla="*/ 683128 w 689309"/>
                      <a:gd name="connsiteY3" fmla="*/ 306821 h 682625"/>
                      <a:gd name="connsiteX4" fmla="*/ 302437 w 689309"/>
                      <a:gd name="connsiteY4" fmla="*/ 682336 h 682625"/>
                      <a:gd name="connsiteX5" fmla="*/ 296 w 689309"/>
                      <a:gd name="connsiteY5" fmla="*/ 362433 h 682625"/>
                      <a:gd name="connsiteX0" fmla="*/ 284 w 689297"/>
                      <a:gd name="connsiteY0" fmla="*/ 362433 h 682824"/>
                      <a:gd name="connsiteX1" fmla="*/ 356358 w 689297"/>
                      <a:gd name="connsiteY1" fmla="*/ 0 h 682824"/>
                      <a:gd name="connsiteX2" fmla="*/ 689297 w 689297"/>
                      <a:gd name="connsiteY2" fmla="*/ 114773 h 682824"/>
                      <a:gd name="connsiteX3" fmla="*/ 626646 w 689297"/>
                      <a:gd name="connsiteY3" fmla="*/ 289370 h 682824"/>
                      <a:gd name="connsiteX4" fmla="*/ 302425 w 689297"/>
                      <a:gd name="connsiteY4" fmla="*/ 682336 h 682824"/>
                      <a:gd name="connsiteX5" fmla="*/ 284 w 689297"/>
                      <a:gd name="connsiteY5" fmla="*/ 362433 h 682824"/>
                      <a:gd name="connsiteX0" fmla="*/ 284 w 652372"/>
                      <a:gd name="connsiteY0" fmla="*/ 362433 h 682824"/>
                      <a:gd name="connsiteX1" fmla="*/ 356358 w 652372"/>
                      <a:gd name="connsiteY1" fmla="*/ 0 h 682824"/>
                      <a:gd name="connsiteX2" fmla="*/ 652372 w 652372"/>
                      <a:gd name="connsiteY2" fmla="*/ 134398 h 682824"/>
                      <a:gd name="connsiteX3" fmla="*/ 626646 w 652372"/>
                      <a:gd name="connsiteY3" fmla="*/ 289370 h 682824"/>
                      <a:gd name="connsiteX4" fmla="*/ 302425 w 652372"/>
                      <a:gd name="connsiteY4" fmla="*/ 682336 h 682824"/>
                      <a:gd name="connsiteX5" fmla="*/ 284 w 652372"/>
                      <a:gd name="connsiteY5" fmla="*/ 362433 h 682824"/>
                      <a:gd name="connsiteX0" fmla="*/ 287 w 652375"/>
                      <a:gd name="connsiteY0" fmla="*/ 362433 h 682829"/>
                      <a:gd name="connsiteX1" fmla="*/ 356361 w 652375"/>
                      <a:gd name="connsiteY1" fmla="*/ 0 h 682829"/>
                      <a:gd name="connsiteX2" fmla="*/ 652375 w 652375"/>
                      <a:gd name="connsiteY2" fmla="*/ 134398 h 682829"/>
                      <a:gd name="connsiteX3" fmla="*/ 642214 w 652375"/>
                      <a:gd name="connsiteY3" fmla="*/ 289008 h 682829"/>
                      <a:gd name="connsiteX4" fmla="*/ 302428 w 652375"/>
                      <a:gd name="connsiteY4" fmla="*/ 682336 h 682829"/>
                      <a:gd name="connsiteX5" fmla="*/ 287 w 652375"/>
                      <a:gd name="connsiteY5" fmla="*/ 362433 h 6828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2375" h="682829">
                        <a:moveTo>
                          <a:pt x="287" y="362433"/>
                        </a:moveTo>
                        <a:cubicBezTo>
                          <a:pt x="9276" y="248710"/>
                          <a:pt x="159707" y="0"/>
                          <a:pt x="356361" y="0"/>
                        </a:cubicBezTo>
                        <a:lnTo>
                          <a:pt x="652375" y="134398"/>
                        </a:lnTo>
                        <a:cubicBezTo>
                          <a:pt x="652375" y="255209"/>
                          <a:pt x="642214" y="168197"/>
                          <a:pt x="642214" y="289008"/>
                        </a:cubicBezTo>
                        <a:cubicBezTo>
                          <a:pt x="642214" y="489174"/>
                          <a:pt x="409416" y="670099"/>
                          <a:pt x="302428" y="682336"/>
                        </a:cubicBezTo>
                        <a:cubicBezTo>
                          <a:pt x="195440" y="694573"/>
                          <a:pt x="-8702" y="476156"/>
                          <a:pt x="287" y="362433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bg2">
                        <a:lumMod val="25000"/>
                      </a:schemeClr>
                    </a:solidFill>
                  </a:ln>
                  <a:sp3d prstMaterial="plastic">
                    <a:bevelT w="57150" h="1016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prstClr val="white"/>
                      </a:solidFill>
                    </a:endParaRPr>
                  </a:p>
                </p:txBody>
              </p:sp>
              <p:grpSp>
                <p:nvGrpSpPr>
                  <p:cNvPr id="182" name="Grupo 181"/>
                  <p:cNvGrpSpPr/>
                  <p:nvPr/>
                </p:nvGrpSpPr>
                <p:grpSpPr>
                  <a:xfrm>
                    <a:off x="5892197" y="3890096"/>
                    <a:ext cx="232524" cy="78259"/>
                    <a:chOff x="5686034" y="7018638"/>
                    <a:chExt cx="232524" cy="78259"/>
                  </a:xfrm>
                  <a:grpFill/>
                </p:grpSpPr>
                <p:cxnSp>
                  <p:nvCxnSpPr>
                    <p:cNvPr id="184" name="Conector recto 183"/>
                    <p:cNvCxnSpPr/>
                    <p:nvPr/>
                  </p:nvCxnSpPr>
                  <p:spPr>
                    <a:xfrm>
                      <a:off x="5686034" y="7018638"/>
                      <a:ext cx="232524" cy="0"/>
                    </a:xfrm>
                    <a:prstGeom prst="line">
                      <a:avLst/>
                    </a:prstGeom>
                    <a:grpFill/>
                    <a:ln w="38100">
                      <a:solidFill>
                        <a:schemeClr val="bg2">
                          <a:lumMod val="25000"/>
                        </a:schemeClr>
                      </a:solidFill>
                    </a:ln>
                    <a:sp3d prstMaterial="plastic">
                      <a:bevelT w="57150" h="101600"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5" name="Conector recto 184"/>
                    <p:cNvCxnSpPr/>
                    <p:nvPr/>
                  </p:nvCxnSpPr>
                  <p:spPr>
                    <a:xfrm>
                      <a:off x="5686034" y="7096897"/>
                      <a:ext cx="232524" cy="0"/>
                    </a:xfrm>
                    <a:prstGeom prst="line">
                      <a:avLst/>
                    </a:prstGeom>
                    <a:grpFill/>
                    <a:ln w="38100">
                      <a:solidFill>
                        <a:schemeClr val="bg2">
                          <a:lumMod val="25000"/>
                        </a:schemeClr>
                      </a:solidFill>
                    </a:ln>
                    <a:sp3d prstMaterial="plastic">
                      <a:bevelT w="57150" h="101600"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83" name="Lágrima 1"/>
                  <p:cNvSpPr/>
                  <p:nvPr/>
                </p:nvSpPr>
                <p:spPr>
                  <a:xfrm rot="20076952" flipH="1">
                    <a:off x="6063481" y="3548278"/>
                    <a:ext cx="864351" cy="713630"/>
                  </a:xfrm>
                  <a:custGeom>
                    <a:avLst/>
                    <a:gdLst>
                      <a:gd name="connsiteX0" fmla="*/ 0 w 712148"/>
                      <a:gd name="connsiteY0" fmla="*/ 362433 h 724865"/>
                      <a:gd name="connsiteX1" fmla="*/ 356074 w 712148"/>
                      <a:gd name="connsiteY1" fmla="*/ 0 h 724865"/>
                      <a:gd name="connsiteX2" fmla="*/ 712148 w 712148"/>
                      <a:gd name="connsiteY2" fmla="*/ 0 h 724865"/>
                      <a:gd name="connsiteX3" fmla="*/ 712148 w 712148"/>
                      <a:gd name="connsiteY3" fmla="*/ 362433 h 724865"/>
                      <a:gd name="connsiteX4" fmla="*/ 356074 w 712148"/>
                      <a:gd name="connsiteY4" fmla="*/ 724866 h 724865"/>
                      <a:gd name="connsiteX5" fmla="*/ 0 w 712148"/>
                      <a:gd name="connsiteY5" fmla="*/ 362433 h 724865"/>
                      <a:gd name="connsiteX0" fmla="*/ 0 w 713856"/>
                      <a:gd name="connsiteY0" fmla="*/ 362433 h 724866"/>
                      <a:gd name="connsiteX1" fmla="*/ 356074 w 713856"/>
                      <a:gd name="connsiteY1" fmla="*/ 0 h 724866"/>
                      <a:gd name="connsiteX2" fmla="*/ 713856 w 713856"/>
                      <a:gd name="connsiteY2" fmla="*/ 73662 h 724866"/>
                      <a:gd name="connsiteX3" fmla="*/ 712148 w 713856"/>
                      <a:gd name="connsiteY3" fmla="*/ 362433 h 724866"/>
                      <a:gd name="connsiteX4" fmla="*/ 356074 w 713856"/>
                      <a:gd name="connsiteY4" fmla="*/ 724866 h 724866"/>
                      <a:gd name="connsiteX5" fmla="*/ 0 w 713856"/>
                      <a:gd name="connsiteY5" fmla="*/ 362433 h 724866"/>
                      <a:gd name="connsiteX0" fmla="*/ 0 w 712148"/>
                      <a:gd name="connsiteY0" fmla="*/ 362433 h 724866"/>
                      <a:gd name="connsiteX1" fmla="*/ 356074 w 712148"/>
                      <a:gd name="connsiteY1" fmla="*/ 0 h 724866"/>
                      <a:gd name="connsiteX2" fmla="*/ 689013 w 712148"/>
                      <a:gd name="connsiteY2" fmla="*/ 114773 h 724866"/>
                      <a:gd name="connsiteX3" fmla="*/ 712148 w 712148"/>
                      <a:gd name="connsiteY3" fmla="*/ 362433 h 724866"/>
                      <a:gd name="connsiteX4" fmla="*/ 356074 w 712148"/>
                      <a:gd name="connsiteY4" fmla="*/ 724866 h 724866"/>
                      <a:gd name="connsiteX5" fmla="*/ 0 w 712148"/>
                      <a:gd name="connsiteY5" fmla="*/ 362433 h 724866"/>
                      <a:gd name="connsiteX0" fmla="*/ 115 w 712263"/>
                      <a:gd name="connsiteY0" fmla="*/ 362433 h 731770"/>
                      <a:gd name="connsiteX1" fmla="*/ 356189 w 712263"/>
                      <a:gd name="connsiteY1" fmla="*/ 0 h 731770"/>
                      <a:gd name="connsiteX2" fmla="*/ 689128 w 712263"/>
                      <a:gd name="connsiteY2" fmla="*/ 114773 h 731770"/>
                      <a:gd name="connsiteX3" fmla="*/ 712263 w 712263"/>
                      <a:gd name="connsiteY3" fmla="*/ 362433 h 731770"/>
                      <a:gd name="connsiteX4" fmla="*/ 328316 w 712263"/>
                      <a:gd name="connsiteY4" fmla="*/ 731770 h 731770"/>
                      <a:gd name="connsiteX5" fmla="*/ 115 w 712263"/>
                      <a:gd name="connsiteY5" fmla="*/ 362433 h 731770"/>
                      <a:gd name="connsiteX0" fmla="*/ 73 w 689085"/>
                      <a:gd name="connsiteY0" fmla="*/ 362433 h 732014"/>
                      <a:gd name="connsiteX1" fmla="*/ 356147 w 689085"/>
                      <a:gd name="connsiteY1" fmla="*/ 0 h 732014"/>
                      <a:gd name="connsiteX2" fmla="*/ 689086 w 689085"/>
                      <a:gd name="connsiteY2" fmla="*/ 114773 h 732014"/>
                      <a:gd name="connsiteX3" fmla="*/ 682905 w 689085"/>
                      <a:gd name="connsiteY3" fmla="*/ 306821 h 732014"/>
                      <a:gd name="connsiteX4" fmla="*/ 328274 w 689085"/>
                      <a:gd name="connsiteY4" fmla="*/ 731770 h 732014"/>
                      <a:gd name="connsiteX5" fmla="*/ 73 w 689085"/>
                      <a:gd name="connsiteY5" fmla="*/ 362433 h 732014"/>
                      <a:gd name="connsiteX0" fmla="*/ 296 w 689309"/>
                      <a:gd name="connsiteY0" fmla="*/ 362433 h 682625"/>
                      <a:gd name="connsiteX1" fmla="*/ 356370 w 689309"/>
                      <a:gd name="connsiteY1" fmla="*/ 0 h 682625"/>
                      <a:gd name="connsiteX2" fmla="*/ 689309 w 689309"/>
                      <a:gd name="connsiteY2" fmla="*/ 114773 h 682625"/>
                      <a:gd name="connsiteX3" fmla="*/ 683128 w 689309"/>
                      <a:gd name="connsiteY3" fmla="*/ 306821 h 682625"/>
                      <a:gd name="connsiteX4" fmla="*/ 302437 w 689309"/>
                      <a:gd name="connsiteY4" fmla="*/ 682336 h 682625"/>
                      <a:gd name="connsiteX5" fmla="*/ 296 w 689309"/>
                      <a:gd name="connsiteY5" fmla="*/ 362433 h 682625"/>
                      <a:gd name="connsiteX0" fmla="*/ 284 w 689297"/>
                      <a:gd name="connsiteY0" fmla="*/ 362433 h 682824"/>
                      <a:gd name="connsiteX1" fmla="*/ 356358 w 689297"/>
                      <a:gd name="connsiteY1" fmla="*/ 0 h 682824"/>
                      <a:gd name="connsiteX2" fmla="*/ 689297 w 689297"/>
                      <a:gd name="connsiteY2" fmla="*/ 114773 h 682824"/>
                      <a:gd name="connsiteX3" fmla="*/ 626646 w 689297"/>
                      <a:gd name="connsiteY3" fmla="*/ 289370 h 682824"/>
                      <a:gd name="connsiteX4" fmla="*/ 302425 w 689297"/>
                      <a:gd name="connsiteY4" fmla="*/ 682336 h 682824"/>
                      <a:gd name="connsiteX5" fmla="*/ 284 w 689297"/>
                      <a:gd name="connsiteY5" fmla="*/ 362433 h 682824"/>
                      <a:gd name="connsiteX0" fmla="*/ 284 w 652372"/>
                      <a:gd name="connsiteY0" fmla="*/ 362433 h 682824"/>
                      <a:gd name="connsiteX1" fmla="*/ 356358 w 652372"/>
                      <a:gd name="connsiteY1" fmla="*/ 0 h 682824"/>
                      <a:gd name="connsiteX2" fmla="*/ 652372 w 652372"/>
                      <a:gd name="connsiteY2" fmla="*/ 134398 h 682824"/>
                      <a:gd name="connsiteX3" fmla="*/ 626646 w 652372"/>
                      <a:gd name="connsiteY3" fmla="*/ 289370 h 682824"/>
                      <a:gd name="connsiteX4" fmla="*/ 302425 w 652372"/>
                      <a:gd name="connsiteY4" fmla="*/ 682336 h 682824"/>
                      <a:gd name="connsiteX5" fmla="*/ 284 w 652372"/>
                      <a:gd name="connsiteY5" fmla="*/ 362433 h 682824"/>
                      <a:gd name="connsiteX0" fmla="*/ 287 w 652375"/>
                      <a:gd name="connsiteY0" fmla="*/ 362433 h 682829"/>
                      <a:gd name="connsiteX1" fmla="*/ 356361 w 652375"/>
                      <a:gd name="connsiteY1" fmla="*/ 0 h 682829"/>
                      <a:gd name="connsiteX2" fmla="*/ 652375 w 652375"/>
                      <a:gd name="connsiteY2" fmla="*/ 134398 h 682829"/>
                      <a:gd name="connsiteX3" fmla="*/ 642214 w 652375"/>
                      <a:gd name="connsiteY3" fmla="*/ 289008 h 682829"/>
                      <a:gd name="connsiteX4" fmla="*/ 302428 w 652375"/>
                      <a:gd name="connsiteY4" fmla="*/ 682336 h 682829"/>
                      <a:gd name="connsiteX5" fmla="*/ 287 w 652375"/>
                      <a:gd name="connsiteY5" fmla="*/ 362433 h 6828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2375" h="682829">
                        <a:moveTo>
                          <a:pt x="287" y="362433"/>
                        </a:moveTo>
                        <a:cubicBezTo>
                          <a:pt x="9276" y="248710"/>
                          <a:pt x="159707" y="0"/>
                          <a:pt x="356361" y="0"/>
                        </a:cubicBezTo>
                        <a:lnTo>
                          <a:pt x="652375" y="134398"/>
                        </a:lnTo>
                        <a:cubicBezTo>
                          <a:pt x="652375" y="255209"/>
                          <a:pt x="642214" y="168197"/>
                          <a:pt x="642214" y="289008"/>
                        </a:cubicBezTo>
                        <a:cubicBezTo>
                          <a:pt x="642214" y="489174"/>
                          <a:pt x="409416" y="670099"/>
                          <a:pt x="302428" y="682336"/>
                        </a:cubicBezTo>
                        <a:cubicBezTo>
                          <a:pt x="195440" y="694573"/>
                          <a:pt x="-8702" y="476156"/>
                          <a:pt x="287" y="362433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bg2">
                        <a:lumMod val="25000"/>
                      </a:schemeClr>
                    </a:solidFill>
                  </a:ln>
                  <a:sp3d prstMaterial="plastic">
                    <a:bevelT w="57150" h="1016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179" name="Lágrima 178"/>
                <p:cNvSpPr/>
                <p:nvPr/>
              </p:nvSpPr>
              <p:spPr>
                <a:xfrm rot="1903338" flipH="1" flipV="1">
                  <a:off x="6662799" y="3739427"/>
                  <a:ext cx="324000" cy="122548"/>
                </a:xfrm>
                <a:prstGeom prst="teardrop">
                  <a:avLst>
                    <a:gd name="adj" fmla="val 13335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0" name="Lágrima 179"/>
                <p:cNvSpPr/>
                <p:nvPr/>
              </p:nvSpPr>
              <p:spPr>
                <a:xfrm rot="19487710" flipH="1" flipV="1">
                  <a:off x="5026206" y="3773463"/>
                  <a:ext cx="324000" cy="122548"/>
                </a:xfrm>
                <a:prstGeom prst="teardrop">
                  <a:avLst>
                    <a:gd name="adj" fmla="val 13335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73" name="Forma libre 72"/>
            <p:cNvSpPr/>
            <p:nvPr/>
          </p:nvSpPr>
          <p:spPr>
            <a:xfrm rot="498128">
              <a:off x="7415735" y="4689767"/>
              <a:ext cx="458380" cy="205105"/>
            </a:xfrm>
            <a:custGeom>
              <a:avLst/>
              <a:gdLst>
                <a:gd name="connsiteX0" fmla="*/ 0 w 783771"/>
                <a:gd name="connsiteY0" fmla="*/ 162190 h 222931"/>
                <a:gd name="connsiteX1" fmla="*/ 180870 w 783771"/>
                <a:gd name="connsiteY1" fmla="*/ 61706 h 222931"/>
                <a:gd name="connsiteX2" fmla="*/ 391885 w 783771"/>
                <a:gd name="connsiteY2" fmla="*/ 222480 h 222931"/>
                <a:gd name="connsiteX3" fmla="*/ 582804 w 783771"/>
                <a:gd name="connsiteY3" fmla="*/ 1416 h 222931"/>
                <a:gd name="connsiteX4" fmla="*/ 783771 w 783771"/>
                <a:gd name="connsiteY4" fmla="*/ 121996 h 222931"/>
                <a:gd name="connsiteX5" fmla="*/ 783771 w 783771"/>
                <a:gd name="connsiteY5" fmla="*/ 121996 h 22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3771" h="222931">
                  <a:moveTo>
                    <a:pt x="0" y="162190"/>
                  </a:moveTo>
                  <a:cubicBezTo>
                    <a:pt x="57778" y="106924"/>
                    <a:pt x="115556" y="51658"/>
                    <a:pt x="180870" y="61706"/>
                  </a:cubicBezTo>
                  <a:cubicBezTo>
                    <a:pt x="246184" y="71754"/>
                    <a:pt x="324896" y="232528"/>
                    <a:pt x="391885" y="222480"/>
                  </a:cubicBezTo>
                  <a:cubicBezTo>
                    <a:pt x="458874" y="212432"/>
                    <a:pt x="517490" y="18163"/>
                    <a:pt x="582804" y="1416"/>
                  </a:cubicBezTo>
                  <a:cubicBezTo>
                    <a:pt x="648118" y="-15331"/>
                    <a:pt x="783771" y="121996"/>
                    <a:pt x="783771" y="121996"/>
                  </a:cubicBezTo>
                  <a:lnTo>
                    <a:pt x="783771" y="121996"/>
                  </a:ln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 rot="20440349">
            <a:off x="132942" y="3485372"/>
            <a:ext cx="1800000" cy="1800000"/>
            <a:chOff x="596849" y="2391347"/>
            <a:chExt cx="1800000" cy="1800000"/>
          </a:xfrm>
        </p:grpSpPr>
        <p:pic>
          <p:nvPicPr>
            <p:cNvPr id="299" name="Imagen 298" descr="espacio dibujos animados sistema solar planetas sol luna estrellas galaxia  3744791 Vector en Vecteez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3" t="68805" r="69757" b="2468"/>
            <a:stretch>
              <a:fillRect/>
            </a:stretch>
          </p:blipFill>
          <p:spPr bwMode="auto">
            <a:xfrm>
              <a:off x="596849" y="2391347"/>
              <a:ext cx="1800000" cy="1800000"/>
            </a:xfrm>
            <a:custGeom>
              <a:avLst/>
              <a:gdLst>
                <a:gd name="connsiteX0" fmla="*/ 720000 w 1440000"/>
                <a:gd name="connsiteY0" fmla="*/ 0 h 1440000"/>
                <a:gd name="connsiteX1" fmla="*/ 1440000 w 1440000"/>
                <a:gd name="connsiteY1" fmla="*/ 720000 h 1440000"/>
                <a:gd name="connsiteX2" fmla="*/ 720000 w 1440000"/>
                <a:gd name="connsiteY2" fmla="*/ 1440000 h 1440000"/>
                <a:gd name="connsiteX3" fmla="*/ 0 w 1440000"/>
                <a:gd name="connsiteY3" fmla="*/ 720000 h 1440000"/>
                <a:gd name="connsiteX4" fmla="*/ 720000 w 1440000"/>
                <a:gd name="connsiteY4" fmla="*/ 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000" h="1440000">
                  <a:moveTo>
                    <a:pt x="720000" y="0"/>
                  </a:moveTo>
                  <a:cubicBezTo>
                    <a:pt x="1117645" y="0"/>
                    <a:pt x="1440000" y="322355"/>
                    <a:pt x="1440000" y="720000"/>
                  </a:cubicBezTo>
                  <a:cubicBezTo>
                    <a:pt x="1440000" y="1117645"/>
                    <a:pt x="1117645" y="1440000"/>
                    <a:pt x="720000" y="1440000"/>
                  </a:cubicBezTo>
                  <a:cubicBezTo>
                    <a:pt x="322355" y="1440000"/>
                    <a:pt x="0" y="1117645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balanced" dir="t">
                <a:rot lat="0" lon="0" rev="3000000"/>
              </a:lightRig>
            </a:scene3d>
            <a:sp3d extrusionH="44450">
              <a:bevelT w="749300" h="254000"/>
              <a:bevelB w="196850" h="2794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9" name="Luna 308"/>
            <p:cNvSpPr/>
            <p:nvPr/>
          </p:nvSpPr>
          <p:spPr>
            <a:xfrm rot="16200000">
              <a:off x="1257991" y="3118061"/>
              <a:ext cx="493218" cy="1217720"/>
            </a:xfrm>
            <a:custGeom>
              <a:avLst/>
              <a:gdLst>
                <a:gd name="connsiteX0" fmla="*/ 506777 w 662154"/>
                <a:gd name="connsiteY0" fmla="*/ 987525 h 1069001"/>
                <a:gd name="connsiteX1" fmla="*/ 32406 w 662154"/>
                <a:gd name="connsiteY1" fmla="*/ 765130 h 1069001"/>
                <a:gd name="connsiteX2" fmla="*/ 28883 w 662154"/>
                <a:gd name="connsiteY2" fmla="*/ 316161 h 1069001"/>
                <a:gd name="connsiteX3" fmla="*/ 494517 w 662154"/>
                <a:gd name="connsiteY3" fmla="*/ 69670 h 1069001"/>
                <a:gd name="connsiteX4" fmla="*/ 331077 w 662154"/>
                <a:gd name="connsiteY4" fmla="*/ 534501 h 1069001"/>
                <a:gd name="connsiteX5" fmla="*/ 506777 w 662154"/>
                <a:gd name="connsiteY5" fmla="*/ 987525 h 1069001"/>
                <a:gd name="connsiteX0" fmla="*/ 506777 w 506777"/>
                <a:gd name="connsiteY0" fmla="*/ 987677 h 1069291"/>
                <a:gd name="connsiteX1" fmla="*/ 32406 w 506777"/>
                <a:gd name="connsiteY1" fmla="*/ 765282 h 1069291"/>
                <a:gd name="connsiteX2" fmla="*/ 28883 w 506777"/>
                <a:gd name="connsiteY2" fmla="*/ 316313 h 1069291"/>
                <a:gd name="connsiteX3" fmla="*/ 494517 w 506777"/>
                <a:gd name="connsiteY3" fmla="*/ 69822 h 1069291"/>
                <a:gd name="connsiteX4" fmla="*/ 391364 w 506777"/>
                <a:gd name="connsiteY4" fmla="*/ 544703 h 1069291"/>
                <a:gd name="connsiteX5" fmla="*/ 506777 w 506777"/>
                <a:gd name="connsiteY5" fmla="*/ 987677 h 1069291"/>
                <a:gd name="connsiteX0" fmla="*/ 506777 w 506777"/>
                <a:gd name="connsiteY0" fmla="*/ 987677 h 1069291"/>
                <a:gd name="connsiteX1" fmla="*/ 32406 w 506777"/>
                <a:gd name="connsiteY1" fmla="*/ 765282 h 1069291"/>
                <a:gd name="connsiteX2" fmla="*/ 28883 w 506777"/>
                <a:gd name="connsiteY2" fmla="*/ 316313 h 1069291"/>
                <a:gd name="connsiteX3" fmla="*/ 494517 w 506777"/>
                <a:gd name="connsiteY3" fmla="*/ 69822 h 1069291"/>
                <a:gd name="connsiteX4" fmla="*/ 441606 w 506777"/>
                <a:gd name="connsiteY4" fmla="*/ 544703 h 1069291"/>
                <a:gd name="connsiteX5" fmla="*/ 506777 w 506777"/>
                <a:gd name="connsiteY5" fmla="*/ 987677 h 1069291"/>
                <a:gd name="connsiteX0" fmla="*/ 543202 w 543202"/>
                <a:gd name="connsiteY0" fmla="*/ 1078112 h 1123013"/>
                <a:gd name="connsiteX1" fmla="*/ 48734 w 543202"/>
                <a:gd name="connsiteY1" fmla="*/ 765282 h 1123013"/>
                <a:gd name="connsiteX2" fmla="*/ 45211 w 543202"/>
                <a:gd name="connsiteY2" fmla="*/ 316313 h 1123013"/>
                <a:gd name="connsiteX3" fmla="*/ 510845 w 543202"/>
                <a:gd name="connsiteY3" fmla="*/ 69822 h 1123013"/>
                <a:gd name="connsiteX4" fmla="*/ 457934 w 543202"/>
                <a:gd name="connsiteY4" fmla="*/ 544703 h 1123013"/>
                <a:gd name="connsiteX5" fmla="*/ 543202 w 543202"/>
                <a:gd name="connsiteY5" fmla="*/ 1078112 h 1123013"/>
                <a:gd name="connsiteX0" fmla="*/ 556236 w 556236"/>
                <a:gd name="connsiteY0" fmla="*/ 1146341 h 1191242"/>
                <a:gd name="connsiteX1" fmla="*/ 61768 w 556236"/>
                <a:gd name="connsiteY1" fmla="*/ 833511 h 1191242"/>
                <a:gd name="connsiteX2" fmla="*/ 58245 w 556236"/>
                <a:gd name="connsiteY2" fmla="*/ 384542 h 1191242"/>
                <a:gd name="connsiteX3" fmla="*/ 523879 w 556236"/>
                <a:gd name="connsiteY3" fmla="*/ 37566 h 1191242"/>
                <a:gd name="connsiteX4" fmla="*/ 470968 w 556236"/>
                <a:gd name="connsiteY4" fmla="*/ 612932 h 1191242"/>
                <a:gd name="connsiteX5" fmla="*/ 556236 w 556236"/>
                <a:gd name="connsiteY5" fmla="*/ 1146341 h 1191242"/>
                <a:gd name="connsiteX0" fmla="*/ 526526 w 526526"/>
                <a:gd name="connsiteY0" fmla="*/ 1146580 h 1193390"/>
                <a:gd name="connsiteX1" fmla="*/ 102397 w 526526"/>
                <a:gd name="connsiteY1" fmla="*/ 853847 h 1193390"/>
                <a:gd name="connsiteX2" fmla="*/ 28535 w 526526"/>
                <a:gd name="connsiteY2" fmla="*/ 384781 h 1193390"/>
                <a:gd name="connsiteX3" fmla="*/ 494169 w 526526"/>
                <a:gd name="connsiteY3" fmla="*/ 37805 h 1193390"/>
                <a:gd name="connsiteX4" fmla="*/ 441258 w 526526"/>
                <a:gd name="connsiteY4" fmla="*/ 613171 h 1193390"/>
                <a:gd name="connsiteX5" fmla="*/ 526526 w 526526"/>
                <a:gd name="connsiteY5" fmla="*/ 1146580 h 1193390"/>
                <a:gd name="connsiteX0" fmla="*/ 518505 w 518505"/>
                <a:gd name="connsiteY0" fmla="*/ 1141845 h 1187603"/>
                <a:gd name="connsiteX1" fmla="*/ 94376 w 518505"/>
                <a:gd name="connsiteY1" fmla="*/ 849112 h 1187603"/>
                <a:gd name="connsiteX2" fmla="*/ 30562 w 518505"/>
                <a:gd name="connsiteY2" fmla="*/ 450385 h 1187603"/>
                <a:gd name="connsiteX3" fmla="*/ 486148 w 518505"/>
                <a:gd name="connsiteY3" fmla="*/ 33070 h 1187603"/>
                <a:gd name="connsiteX4" fmla="*/ 433237 w 518505"/>
                <a:gd name="connsiteY4" fmla="*/ 608436 h 1187603"/>
                <a:gd name="connsiteX5" fmla="*/ 518505 w 518505"/>
                <a:gd name="connsiteY5" fmla="*/ 1141845 h 1187603"/>
                <a:gd name="connsiteX0" fmla="*/ 500653 w 500653"/>
                <a:gd name="connsiteY0" fmla="*/ 1142547 h 1188305"/>
                <a:gd name="connsiteX1" fmla="*/ 76524 w 500653"/>
                <a:gd name="connsiteY1" fmla="*/ 849814 h 1188305"/>
                <a:gd name="connsiteX2" fmla="*/ 12710 w 500653"/>
                <a:gd name="connsiteY2" fmla="*/ 451087 h 1188305"/>
                <a:gd name="connsiteX3" fmla="*/ 468296 w 500653"/>
                <a:gd name="connsiteY3" fmla="*/ 33772 h 1188305"/>
                <a:gd name="connsiteX4" fmla="*/ 415385 w 500653"/>
                <a:gd name="connsiteY4" fmla="*/ 609138 h 1188305"/>
                <a:gd name="connsiteX5" fmla="*/ 500653 w 500653"/>
                <a:gd name="connsiteY5" fmla="*/ 1142547 h 1188305"/>
                <a:gd name="connsiteX0" fmla="*/ 500653 w 500653"/>
                <a:gd name="connsiteY0" fmla="*/ 1142547 h 1188305"/>
                <a:gd name="connsiteX1" fmla="*/ 76524 w 500653"/>
                <a:gd name="connsiteY1" fmla="*/ 849814 h 1188305"/>
                <a:gd name="connsiteX2" fmla="*/ 12710 w 500653"/>
                <a:gd name="connsiteY2" fmla="*/ 451087 h 1188305"/>
                <a:gd name="connsiteX3" fmla="*/ 468296 w 500653"/>
                <a:gd name="connsiteY3" fmla="*/ 33772 h 1188305"/>
                <a:gd name="connsiteX4" fmla="*/ 445530 w 500653"/>
                <a:gd name="connsiteY4" fmla="*/ 589042 h 1188305"/>
                <a:gd name="connsiteX5" fmla="*/ 500653 w 500653"/>
                <a:gd name="connsiteY5" fmla="*/ 1142547 h 1188305"/>
                <a:gd name="connsiteX0" fmla="*/ 521931 w 521931"/>
                <a:gd name="connsiteY0" fmla="*/ 1141752 h 1186576"/>
                <a:gd name="connsiteX1" fmla="*/ 87753 w 521931"/>
                <a:gd name="connsiteY1" fmla="*/ 838971 h 1186576"/>
                <a:gd name="connsiteX2" fmla="*/ 33988 w 521931"/>
                <a:gd name="connsiteY2" fmla="*/ 450292 h 1186576"/>
                <a:gd name="connsiteX3" fmla="*/ 489574 w 521931"/>
                <a:gd name="connsiteY3" fmla="*/ 32977 h 1186576"/>
                <a:gd name="connsiteX4" fmla="*/ 466808 w 521931"/>
                <a:gd name="connsiteY4" fmla="*/ 588247 h 1186576"/>
                <a:gd name="connsiteX5" fmla="*/ 521931 w 521931"/>
                <a:gd name="connsiteY5" fmla="*/ 1141752 h 1186576"/>
                <a:gd name="connsiteX0" fmla="*/ 507391 w 507391"/>
                <a:gd name="connsiteY0" fmla="*/ 1143620 h 1188873"/>
                <a:gd name="connsiteX1" fmla="*/ 73213 w 507391"/>
                <a:gd name="connsiteY1" fmla="*/ 840839 h 1188873"/>
                <a:gd name="connsiteX2" fmla="*/ 39542 w 507391"/>
                <a:gd name="connsiteY2" fmla="*/ 422018 h 1188873"/>
                <a:gd name="connsiteX3" fmla="*/ 475034 w 507391"/>
                <a:gd name="connsiteY3" fmla="*/ 34845 h 1188873"/>
                <a:gd name="connsiteX4" fmla="*/ 452268 w 507391"/>
                <a:gd name="connsiteY4" fmla="*/ 590115 h 1188873"/>
                <a:gd name="connsiteX5" fmla="*/ 507391 w 507391"/>
                <a:gd name="connsiteY5" fmla="*/ 1143620 h 1188873"/>
                <a:gd name="connsiteX0" fmla="*/ 475944 w 475944"/>
                <a:gd name="connsiteY0" fmla="*/ 1144569 h 1189822"/>
                <a:gd name="connsiteX1" fmla="*/ 41766 w 475944"/>
                <a:gd name="connsiteY1" fmla="*/ 841788 h 1189822"/>
                <a:gd name="connsiteX2" fmla="*/ 8095 w 475944"/>
                <a:gd name="connsiteY2" fmla="*/ 422967 h 1189822"/>
                <a:gd name="connsiteX3" fmla="*/ 443587 w 475944"/>
                <a:gd name="connsiteY3" fmla="*/ 35794 h 1189822"/>
                <a:gd name="connsiteX4" fmla="*/ 420821 w 475944"/>
                <a:gd name="connsiteY4" fmla="*/ 591064 h 1189822"/>
                <a:gd name="connsiteX5" fmla="*/ 475944 w 475944"/>
                <a:gd name="connsiteY5" fmla="*/ 1144569 h 1189822"/>
                <a:gd name="connsiteX0" fmla="*/ 498512 w 498512"/>
                <a:gd name="connsiteY0" fmla="*/ 1144569 h 1189822"/>
                <a:gd name="connsiteX1" fmla="*/ 64334 w 498512"/>
                <a:gd name="connsiteY1" fmla="*/ 841788 h 1189822"/>
                <a:gd name="connsiteX2" fmla="*/ 518 w 498512"/>
                <a:gd name="connsiteY2" fmla="*/ 422967 h 1189822"/>
                <a:gd name="connsiteX3" fmla="*/ 466155 w 498512"/>
                <a:gd name="connsiteY3" fmla="*/ 35794 h 1189822"/>
                <a:gd name="connsiteX4" fmla="*/ 443389 w 498512"/>
                <a:gd name="connsiteY4" fmla="*/ 591064 h 1189822"/>
                <a:gd name="connsiteX5" fmla="*/ 498512 w 498512"/>
                <a:gd name="connsiteY5" fmla="*/ 1144569 h 1189822"/>
                <a:gd name="connsiteX0" fmla="*/ 518609 w 518609"/>
                <a:gd name="connsiteY0" fmla="*/ 1174714 h 1217720"/>
                <a:gd name="connsiteX1" fmla="*/ 64334 w 518609"/>
                <a:gd name="connsiteY1" fmla="*/ 841788 h 1217720"/>
                <a:gd name="connsiteX2" fmla="*/ 518 w 518609"/>
                <a:gd name="connsiteY2" fmla="*/ 422967 h 1217720"/>
                <a:gd name="connsiteX3" fmla="*/ 466155 w 518609"/>
                <a:gd name="connsiteY3" fmla="*/ 35794 h 1217720"/>
                <a:gd name="connsiteX4" fmla="*/ 443389 w 518609"/>
                <a:gd name="connsiteY4" fmla="*/ 591064 h 1217720"/>
                <a:gd name="connsiteX5" fmla="*/ 518609 w 518609"/>
                <a:gd name="connsiteY5" fmla="*/ 1174714 h 1217720"/>
                <a:gd name="connsiteX0" fmla="*/ 493218 w 493218"/>
                <a:gd name="connsiteY0" fmla="*/ 1174714 h 1217720"/>
                <a:gd name="connsiteX1" fmla="*/ 38943 w 493218"/>
                <a:gd name="connsiteY1" fmla="*/ 841788 h 1217720"/>
                <a:gd name="connsiteX2" fmla="*/ 15318 w 493218"/>
                <a:gd name="connsiteY2" fmla="*/ 422970 h 1217720"/>
                <a:gd name="connsiteX3" fmla="*/ 440764 w 493218"/>
                <a:gd name="connsiteY3" fmla="*/ 35794 h 1217720"/>
                <a:gd name="connsiteX4" fmla="*/ 417998 w 493218"/>
                <a:gd name="connsiteY4" fmla="*/ 591064 h 1217720"/>
                <a:gd name="connsiteX5" fmla="*/ 493218 w 493218"/>
                <a:gd name="connsiteY5" fmla="*/ 1174714 h 121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3218" h="1217720">
                  <a:moveTo>
                    <a:pt x="493218" y="1174714"/>
                  </a:moveTo>
                  <a:cubicBezTo>
                    <a:pt x="325677" y="1344073"/>
                    <a:pt x="118593" y="967079"/>
                    <a:pt x="38943" y="841788"/>
                  </a:cubicBezTo>
                  <a:cubicBezTo>
                    <a:pt x="-40707" y="716497"/>
                    <a:pt x="28735" y="557302"/>
                    <a:pt x="15318" y="422970"/>
                  </a:cubicBezTo>
                  <a:cubicBezTo>
                    <a:pt x="400" y="273613"/>
                    <a:pt x="270902" y="-119873"/>
                    <a:pt x="440764" y="35794"/>
                  </a:cubicBezTo>
                  <a:lnTo>
                    <a:pt x="417998" y="591064"/>
                  </a:lnTo>
                  <a:cubicBezTo>
                    <a:pt x="476565" y="742072"/>
                    <a:pt x="434651" y="1023706"/>
                    <a:pt x="493218" y="117471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6223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64" name="Luna 308"/>
            <p:cNvSpPr/>
            <p:nvPr/>
          </p:nvSpPr>
          <p:spPr>
            <a:xfrm rot="16200000">
              <a:off x="1413953" y="3002712"/>
              <a:ext cx="184444" cy="1183301"/>
            </a:xfrm>
            <a:custGeom>
              <a:avLst/>
              <a:gdLst>
                <a:gd name="connsiteX0" fmla="*/ 506777 w 662154"/>
                <a:gd name="connsiteY0" fmla="*/ 987525 h 1069001"/>
                <a:gd name="connsiteX1" fmla="*/ 32406 w 662154"/>
                <a:gd name="connsiteY1" fmla="*/ 765130 h 1069001"/>
                <a:gd name="connsiteX2" fmla="*/ 28883 w 662154"/>
                <a:gd name="connsiteY2" fmla="*/ 316161 h 1069001"/>
                <a:gd name="connsiteX3" fmla="*/ 494517 w 662154"/>
                <a:gd name="connsiteY3" fmla="*/ 69670 h 1069001"/>
                <a:gd name="connsiteX4" fmla="*/ 331077 w 662154"/>
                <a:gd name="connsiteY4" fmla="*/ 534501 h 1069001"/>
                <a:gd name="connsiteX5" fmla="*/ 506777 w 662154"/>
                <a:gd name="connsiteY5" fmla="*/ 987525 h 1069001"/>
                <a:gd name="connsiteX0" fmla="*/ 506777 w 506777"/>
                <a:gd name="connsiteY0" fmla="*/ 987677 h 1069291"/>
                <a:gd name="connsiteX1" fmla="*/ 32406 w 506777"/>
                <a:gd name="connsiteY1" fmla="*/ 765282 h 1069291"/>
                <a:gd name="connsiteX2" fmla="*/ 28883 w 506777"/>
                <a:gd name="connsiteY2" fmla="*/ 316313 h 1069291"/>
                <a:gd name="connsiteX3" fmla="*/ 494517 w 506777"/>
                <a:gd name="connsiteY3" fmla="*/ 69822 h 1069291"/>
                <a:gd name="connsiteX4" fmla="*/ 391364 w 506777"/>
                <a:gd name="connsiteY4" fmla="*/ 544703 h 1069291"/>
                <a:gd name="connsiteX5" fmla="*/ 506777 w 506777"/>
                <a:gd name="connsiteY5" fmla="*/ 987677 h 1069291"/>
                <a:gd name="connsiteX0" fmla="*/ 506777 w 506777"/>
                <a:gd name="connsiteY0" fmla="*/ 987677 h 1069291"/>
                <a:gd name="connsiteX1" fmla="*/ 32406 w 506777"/>
                <a:gd name="connsiteY1" fmla="*/ 765282 h 1069291"/>
                <a:gd name="connsiteX2" fmla="*/ 28883 w 506777"/>
                <a:gd name="connsiteY2" fmla="*/ 316313 h 1069291"/>
                <a:gd name="connsiteX3" fmla="*/ 494517 w 506777"/>
                <a:gd name="connsiteY3" fmla="*/ 69822 h 1069291"/>
                <a:gd name="connsiteX4" fmla="*/ 441606 w 506777"/>
                <a:gd name="connsiteY4" fmla="*/ 544703 h 1069291"/>
                <a:gd name="connsiteX5" fmla="*/ 506777 w 506777"/>
                <a:gd name="connsiteY5" fmla="*/ 987677 h 1069291"/>
                <a:gd name="connsiteX0" fmla="*/ 543202 w 543202"/>
                <a:gd name="connsiteY0" fmla="*/ 1078112 h 1123013"/>
                <a:gd name="connsiteX1" fmla="*/ 48734 w 543202"/>
                <a:gd name="connsiteY1" fmla="*/ 765282 h 1123013"/>
                <a:gd name="connsiteX2" fmla="*/ 45211 w 543202"/>
                <a:gd name="connsiteY2" fmla="*/ 316313 h 1123013"/>
                <a:gd name="connsiteX3" fmla="*/ 510845 w 543202"/>
                <a:gd name="connsiteY3" fmla="*/ 69822 h 1123013"/>
                <a:gd name="connsiteX4" fmla="*/ 457934 w 543202"/>
                <a:gd name="connsiteY4" fmla="*/ 544703 h 1123013"/>
                <a:gd name="connsiteX5" fmla="*/ 543202 w 543202"/>
                <a:gd name="connsiteY5" fmla="*/ 1078112 h 1123013"/>
                <a:gd name="connsiteX0" fmla="*/ 556236 w 556236"/>
                <a:gd name="connsiteY0" fmla="*/ 1146341 h 1191242"/>
                <a:gd name="connsiteX1" fmla="*/ 61768 w 556236"/>
                <a:gd name="connsiteY1" fmla="*/ 833511 h 1191242"/>
                <a:gd name="connsiteX2" fmla="*/ 58245 w 556236"/>
                <a:gd name="connsiteY2" fmla="*/ 384542 h 1191242"/>
                <a:gd name="connsiteX3" fmla="*/ 523879 w 556236"/>
                <a:gd name="connsiteY3" fmla="*/ 37566 h 1191242"/>
                <a:gd name="connsiteX4" fmla="*/ 470968 w 556236"/>
                <a:gd name="connsiteY4" fmla="*/ 612932 h 1191242"/>
                <a:gd name="connsiteX5" fmla="*/ 556236 w 556236"/>
                <a:gd name="connsiteY5" fmla="*/ 1146341 h 1191242"/>
                <a:gd name="connsiteX0" fmla="*/ 526526 w 526526"/>
                <a:gd name="connsiteY0" fmla="*/ 1146580 h 1193390"/>
                <a:gd name="connsiteX1" fmla="*/ 102397 w 526526"/>
                <a:gd name="connsiteY1" fmla="*/ 853847 h 1193390"/>
                <a:gd name="connsiteX2" fmla="*/ 28535 w 526526"/>
                <a:gd name="connsiteY2" fmla="*/ 384781 h 1193390"/>
                <a:gd name="connsiteX3" fmla="*/ 494169 w 526526"/>
                <a:gd name="connsiteY3" fmla="*/ 37805 h 1193390"/>
                <a:gd name="connsiteX4" fmla="*/ 441258 w 526526"/>
                <a:gd name="connsiteY4" fmla="*/ 613171 h 1193390"/>
                <a:gd name="connsiteX5" fmla="*/ 526526 w 526526"/>
                <a:gd name="connsiteY5" fmla="*/ 1146580 h 1193390"/>
                <a:gd name="connsiteX0" fmla="*/ 518505 w 518505"/>
                <a:gd name="connsiteY0" fmla="*/ 1141845 h 1187603"/>
                <a:gd name="connsiteX1" fmla="*/ 94376 w 518505"/>
                <a:gd name="connsiteY1" fmla="*/ 849112 h 1187603"/>
                <a:gd name="connsiteX2" fmla="*/ 30562 w 518505"/>
                <a:gd name="connsiteY2" fmla="*/ 450385 h 1187603"/>
                <a:gd name="connsiteX3" fmla="*/ 486148 w 518505"/>
                <a:gd name="connsiteY3" fmla="*/ 33070 h 1187603"/>
                <a:gd name="connsiteX4" fmla="*/ 433237 w 518505"/>
                <a:gd name="connsiteY4" fmla="*/ 608436 h 1187603"/>
                <a:gd name="connsiteX5" fmla="*/ 518505 w 518505"/>
                <a:gd name="connsiteY5" fmla="*/ 1141845 h 1187603"/>
                <a:gd name="connsiteX0" fmla="*/ 500653 w 500653"/>
                <a:gd name="connsiteY0" fmla="*/ 1142547 h 1188305"/>
                <a:gd name="connsiteX1" fmla="*/ 76524 w 500653"/>
                <a:gd name="connsiteY1" fmla="*/ 849814 h 1188305"/>
                <a:gd name="connsiteX2" fmla="*/ 12710 w 500653"/>
                <a:gd name="connsiteY2" fmla="*/ 451087 h 1188305"/>
                <a:gd name="connsiteX3" fmla="*/ 468296 w 500653"/>
                <a:gd name="connsiteY3" fmla="*/ 33772 h 1188305"/>
                <a:gd name="connsiteX4" fmla="*/ 415385 w 500653"/>
                <a:gd name="connsiteY4" fmla="*/ 609138 h 1188305"/>
                <a:gd name="connsiteX5" fmla="*/ 500653 w 500653"/>
                <a:gd name="connsiteY5" fmla="*/ 1142547 h 1188305"/>
                <a:gd name="connsiteX0" fmla="*/ 500653 w 500653"/>
                <a:gd name="connsiteY0" fmla="*/ 1142547 h 1188305"/>
                <a:gd name="connsiteX1" fmla="*/ 76524 w 500653"/>
                <a:gd name="connsiteY1" fmla="*/ 849814 h 1188305"/>
                <a:gd name="connsiteX2" fmla="*/ 12710 w 500653"/>
                <a:gd name="connsiteY2" fmla="*/ 451087 h 1188305"/>
                <a:gd name="connsiteX3" fmla="*/ 468296 w 500653"/>
                <a:gd name="connsiteY3" fmla="*/ 33772 h 1188305"/>
                <a:gd name="connsiteX4" fmla="*/ 445530 w 500653"/>
                <a:gd name="connsiteY4" fmla="*/ 589042 h 1188305"/>
                <a:gd name="connsiteX5" fmla="*/ 500653 w 500653"/>
                <a:gd name="connsiteY5" fmla="*/ 1142547 h 1188305"/>
                <a:gd name="connsiteX0" fmla="*/ 521931 w 521931"/>
                <a:gd name="connsiteY0" fmla="*/ 1141752 h 1186576"/>
                <a:gd name="connsiteX1" fmla="*/ 87753 w 521931"/>
                <a:gd name="connsiteY1" fmla="*/ 838971 h 1186576"/>
                <a:gd name="connsiteX2" fmla="*/ 33988 w 521931"/>
                <a:gd name="connsiteY2" fmla="*/ 450292 h 1186576"/>
                <a:gd name="connsiteX3" fmla="*/ 489574 w 521931"/>
                <a:gd name="connsiteY3" fmla="*/ 32977 h 1186576"/>
                <a:gd name="connsiteX4" fmla="*/ 466808 w 521931"/>
                <a:gd name="connsiteY4" fmla="*/ 588247 h 1186576"/>
                <a:gd name="connsiteX5" fmla="*/ 521931 w 521931"/>
                <a:gd name="connsiteY5" fmla="*/ 1141752 h 1186576"/>
                <a:gd name="connsiteX0" fmla="*/ 507391 w 507391"/>
                <a:gd name="connsiteY0" fmla="*/ 1143620 h 1188873"/>
                <a:gd name="connsiteX1" fmla="*/ 73213 w 507391"/>
                <a:gd name="connsiteY1" fmla="*/ 840839 h 1188873"/>
                <a:gd name="connsiteX2" fmla="*/ 39542 w 507391"/>
                <a:gd name="connsiteY2" fmla="*/ 422018 h 1188873"/>
                <a:gd name="connsiteX3" fmla="*/ 475034 w 507391"/>
                <a:gd name="connsiteY3" fmla="*/ 34845 h 1188873"/>
                <a:gd name="connsiteX4" fmla="*/ 452268 w 507391"/>
                <a:gd name="connsiteY4" fmla="*/ 590115 h 1188873"/>
                <a:gd name="connsiteX5" fmla="*/ 507391 w 507391"/>
                <a:gd name="connsiteY5" fmla="*/ 1143620 h 1188873"/>
                <a:gd name="connsiteX0" fmla="*/ 475944 w 475944"/>
                <a:gd name="connsiteY0" fmla="*/ 1144569 h 1189822"/>
                <a:gd name="connsiteX1" fmla="*/ 41766 w 475944"/>
                <a:gd name="connsiteY1" fmla="*/ 841788 h 1189822"/>
                <a:gd name="connsiteX2" fmla="*/ 8095 w 475944"/>
                <a:gd name="connsiteY2" fmla="*/ 422967 h 1189822"/>
                <a:gd name="connsiteX3" fmla="*/ 443587 w 475944"/>
                <a:gd name="connsiteY3" fmla="*/ 35794 h 1189822"/>
                <a:gd name="connsiteX4" fmla="*/ 420821 w 475944"/>
                <a:gd name="connsiteY4" fmla="*/ 591064 h 1189822"/>
                <a:gd name="connsiteX5" fmla="*/ 475944 w 475944"/>
                <a:gd name="connsiteY5" fmla="*/ 1144569 h 1189822"/>
                <a:gd name="connsiteX0" fmla="*/ 498512 w 498512"/>
                <a:gd name="connsiteY0" fmla="*/ 1144569 h 1189822"/>
                <a:gd name="connsiteX1" fmla="*/ 64334 w 498512"/>
                <a:gd name="connsiteY1" fmla="*/ 841788 h 1189822"/>
                <a:gd name="connsiteX2" fmla="*/ 518 w 498512"/>
                <a:gd name="connsiteY2" fmla="*/ 422967 h 1189822"/>
                <a:gd name="connsiteX3" fmla="*/ 466155 w 498512"/>
                <a:gd name="connsiteY3" fmla="*/ 35794 h 1189822"/>
                <a:gd name="connsiteX4" fmla="*/ 443389 w 498512"/>
                <a:gd name="connsiteY4" fmla="*/ 591064 h 1189822"/>
                <a:gd name="connsiteX5" fmla="*/ 498512 w 498512"/>
                <a:gd name="connsiteY5" fmla="*/ 1144569 h 1189822"/>
                <a:gd name="connsiteX0" fmla="*/ 518609 w 518609"/>
                <a:gd name="connsiteY0" fmla="*/ 1174714 h 1217720"/>
                <a:gd name="connsiteX1" fmla="*/ 64334 w 518609"/>
                <a:gd name="connsiteY1" fmla="*/ 841788 h 1217720"/>
                <a:gd name="connsiteX2" fmla="*/ 518 w 518609"/>
                <a:gd name="connsiteY2" fmla="*/ 422967 h 1217720"/>
                <a:gd name="connsiteX3" fmla="*/ 466155 w 518609"/>
                <a:gd name="connsiteY3" fmla="*/ 35794 h 1217720"/>
                <a:gd name="connsiteX4" fmla="*/ 443389 w 518609"/>
                <a:gd name="connsiteY4" fmla="*/ 591064 h 1217720"/>
                <a:gd name="connsiteX5" fmla="*/ 518609 w 518609"/>
                <a:gd name="connsiteY5" fmla="*/ 1174714 h 1217720"/>
                <a:gd name="connsiteX0" fmla="*/ 488722 w 488723"/>
                <a:gd name="connsiteY0" fmla="*/ 1124475 h 1171359"/>
                <a:gd name="connsiteX1" fmla="*/ 64334 w 488723"/>
                <a:gd name="connsiteY1" fmla="*/ 841788 h 1171359"/>
                <a:gd name="connsiteX2" fmla="*/ 518 w 488723"/>
                <a:gd name="connsiteY2" fmla="*/ 422967 h 1171359"/>
                <a:gd name="connsiteX3" fmla="*/ 466155 w 488723"/>
                <a:gd name="connsiteY3" fmla="*/ 35794 h 1171359"/>
                <a:gd name="connsiteX4" fmla="*/ 443389 w 488723"/>
                <a:gd name="connsiteY4" fmla="*/ 591064 h 1171359"/>
                <a:gd name="connsiteX5" fmla="*/ 488722 w 488723"/>
                <a:gd name="connsiteY5" fmla="*/ 1124475 h 1171359"/>
                <a:gd name="connsiteX0" fmla="*/ 488723 w 488723"/>
                <a:gd name="connsiteY0" fmla="*/ 1124475 h 1171359"/>
                <a:gd name="connsiteX1" fmla="*/ 64334 w 488723"/>
                <a:gd name="connsiteY1" fmla="*/ 841788 h 1171359"/>
                <a:gd name="connsiteX2" fmla="*/ 518 w 488723"/>
                <a:gd name="connsiteY2" fmla="*/ 422967 h 1171359"/>
                <a:gd name="connsiteX3" fmla="*/ 466155 w 488723"/>
                <a:gd name="connsiteY3" fmla="*/ 35794 h 1171359"/>
                <a:gd name="connsiteX4" fmla="*/ 443389 w 488723"/>
                <a:gd name="connsiteY4" fmla="*/ 591064 h 1171359"/>
                <a:gd name="connsiteX5" fmla="*/ 488723 w 488723"/>
                <a:gd name="connsiteY5" fmla="*/ 1124475 h 1171359"/>
                <a:gd name="connsiteX0" fmla="*/ 488723 w 488723"/>
                <a:gd name="connsiteY0" fmla="*/ 1124475 h 1138881"/>
                <a:gd name="connsiteX1" fmla="*/ 116073 w 488723"/>
                <a:gd name="connsiteY1" fmla="*/ 974566 h 1138881"/>
                <a:gd name="connsiteX2" fmla="*/ 64334 w 488723"/>
                <a:gd name="connsiteY2" fmla="*/ 841788 h 1138881"/>
                <a:gd name="connsiteX3" fmla="*/ 518 w 488723"/>
                <a:gd name="connsiteY3" fmla="*/ 422967 h 1138881"/>
                <a:gd name="connsiteX4" fmla="*/ 466155 w 488723"/>
                <a:gd name="connsiteY4" fmla="*/ 35794 h 1138881"/>
                <a:gd name="connsiteX5" fmla="*/ 443389 w 488723"/>
                <a:gd name="connsiteY5" fmla="*/ 591064 h 1138881"/>
                <a:gd name="connsiteX6" fmla="*/ 488723 w 488723"/>
                <a:gd name="connsiteY6" fmla="*/ 1124475 h 1138881"/>
                <a:gd name="connsiteX0" fmla="*/ 548486 w 548486"/>
                <a:gd name="connsiteY0" fmla="*/ 1124475 h 1138881"/>
                <a:gd name="connsiteX1" fmla="*/ 116073 w 548486"/>
                <a:gd name="connsiteY1" fmla="*/ 974566 h 1138881"/>
                <a:gd name="connsiteX2" fmla="*/ 64334 w 548486"/>
                <a:gd name="connsiteY2" fmla="*/ 841788 h 1138881"/>
                <a:gd name="connsiteX3" fmla="*/ 518 w 548486"/>
                <a:gd name="connsiteY3" fmla="*/ 422967 h 1138881"/>
                <a:gd name="connsiteX4" fmla="*/ 466155 w 548486"/>
                <a:gd name="connsiteY4" fmla="*/ 35794 h 1138881"/>
                <a:gd name="connsiteX5" fmla="*/ 443389 w 548486"/>
                <a:gd name="connsiteY5" fmla="*/ 591064 h 1138881"/>
                <a:gd name="connsiteX6" fmla="*/ 548486 w 548486"/>
                <a:gd name="connsiteY6" fmla="*/ 1124475 h 1138881"/>
                <a:gd name="connsiteX0" fmla="*/ 548486 w 548486"/>
                <a:gd name="connsiteY0" fmla="*/ 1124475 h 1183301"/>
                <a:gd name="connsiteX1" fmla="*/ 325232 w 548486"/>
                <a:gd name="connsiteY1" fmla="*/ 1155439 h 1183301"/>
                <a:gd name="connsiteX2" fmla="*/ 64334 w 548486"/>
                <a:gd name="connsiteY2" fmla="*/ 841788 h 1183301"/>
                <a:gd name="connsiteX3" fmla="*/ 518 w 548486"/>
                <a:gd name="connsiteY3" fmla="*/ 422967 h 1183301"/>
                <a:gd name="connsiteX4" fmla="*/ 466155 w 548486"/>
                <a:gd name="connsiteY4" fmla="*/ 35794 h 1183301"/>
                <a:gd name="connsiteX5" fmla="*/ 443389 w 548486"/>
                <a:gd name="connsiteY5" fmla="*/ 591064 h 1183301"/>
                <a:gd name="connsiteX6" fmla="*/ 548486 w 548486"/>
                <a:gd name="connsiteY6" fmla="*/ 1124475 h 1183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8486" h="1183301">
                  <a:moveTo>
                    <a:pt x="548486" y="1124475"/>
                  </a:moveTo>
                  <a:cubicBezTo>
                    <a:pt x="513854" y="1188392"/>
                    <a:pt x="395963" y="1202553"/>
                    <a:pt x="325232" y="1155439"/>
                  </a:cubicBezTo>
                  <a:cubicBezTo>
                    <a:pt x="254501" y="1108325"/>
                    <a:pt x="118453" y="963867"/>
                    <a:pt x="64334" y="841788"/>
                  </a:cubicBezTo>
                  <a:cubicBezTo>
                    <a:pt x="10215" y="719709"/>
                    <a:pt x="13935" y="557299"/>
                    <a:pt x="518" y="422967"/>
                  </a:cubicBezTo>
                  <a:cubicBezTo>
                    <a:pt x="-14400" y="273610"/>
                    <a:pt x="296293" y="-119873"/>
                    <a:pt x="466155" y="35794"/>
                  </a:cubicBezTo>
                  <a:lnTo>
                    <a:pt x="443389" y="591064"/>
                  </a:lnTo>
                  <a:cubicBezTo>
                    <a:pt x="501956" y="742072"/>
                    <a:pt x="489919" y="973467"/>
                    <a:pt x="548486" y="11244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6223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1" name="Estrella de 5 puntas 10"/>
            <p:cNvSpPr/>
            <p:nvPr/>
          </p:nvSpPr>
          <p:spPr>
            <a:xfrm>
              <a:off x="642656" y="2541285"/>
              <a:ext cx="900000" cy="900000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woPt" dir="t"/>
            </a:scene3d>
            <a:sp3d>
              <a:bevelT w="6985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65" name="Estrella de 5 puntas 164"/>
            <p:cNvSpPr/>
            <p:nvPr/>
          </p:nvSpPr>
          <p:spPr>
            <a:xfrm>
              <a:off x="1481887" y="2539495"/>
              <a:ext cx="900000" cy="900000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woPt" dir="t"/>
            </a:scene3d>
            <a:sp3d>
              <a:bevelT w="6985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2842085" y="1466345"/>
            <a:ext cx="6540809" cy="3949546"/>
            <a:chOff x="2807123" y="1308637"/>
            <a:chExt cx="6540809" cy="3949546"/>
          </a:xfrm>
        </p:grpSpPr>
        <p:sp>
          <p:nvSpPr>
            <p:cNvPr id="162" name="Rectángulo 161"/>
            <p:cNvSpPr/>
            <p:nvPr/>
          </p:nvSpPr>
          <p:spPr>
            <a:xfrm rot="5400000">
              <a:off x="4102755" y="13005"/>
              <a:ext cx="3949546" cy="6540809"/>
            </a:xfrm>
            <a:prstGeom prst="rect">
              <a:avLst/>
            </a:prstGeom>
            <a:solidFill>
              <a:srgbClr val="FFC000"/>
            </a:solidFill>
            <a:ln w="403225">
              <a:solidFill>
                <a:srgbClr val="FFC000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254000" h="374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66" name="Rectángulo 165"/>
            <p:cNvSpPr/>
            <p:nvPr/>
          </p:nvSpPr>
          <p:spPr>
            <a:xfrm>
              <a:off x="2880895" y="1456949"/>
              <a:ext cx="6432979" cy="3737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168" name="Imagen 167" descr="espacio dibujos animados sistema solar planetas sol luna estrellas galaxia  3744791 Vector en Vecteez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7" t="75829" r="75498" b="19239"/>
            <a:stretch>
              <a:fillRect/>
            </a:stretch>
          </p:blipFill>
          <p:spPr bwMode="auto">
            <a:xfrm>
              <a:off x="4702886" y="1808497"/>
              <a:ext cx="2618406" cy="696898"/>
            </a:xfrm>
            <a:custGeom>
              <a:avLst/>
              <a:gdLst/>
              <a:ahLst/>
              <a:cxnLst/>
              <a:rect l="l" t="t" r="r" b="b"/>
              <a:pathLst>
                <a:path w="2082254" h="554199">
                  <a:moveTo>
                    <a:pt x="1165176" y="252152"/>
                  </a:moveTo>
                  <a:cubicBezTo>
                    <a:pt x="1144414" y="252152"/>
                    <a:pt x="1126666" y="259072"/>
                    <a:pt x="1111932" y="272913"/>
                  </a:cubicBezTo>
                  <a:cubicBezTo>
                    <a:pt x="1097198" y="286754"/>
                    <a:pt x="1085366" y="307516"/>
                    <a:pt x="1076437" y="335198"/>
                  </a:cubicBezTo>
                  <a:cubicBezTo>
                    <a:pt x="1101663" y="324259"/>
                    <a:pt x="1126778" y="313432"/>
                    <a:pt x="1151781" y="302716"/>
                  </a:cubicBezTo>
                  <a:cubicBezTo>
                    <a:pt x="1181919" y="289099"/>
                    <a:pt x="1205917" y="276485"/>
                    <a:pt x="1223777" y="264877"/>
                  </a:cubicBezTo>
                  <a:cubicBezTo>
                    <a:pt x="1208819" y="256394"/>
                    <a:pt x="1189286" y="252152"/>
                    <a:pt x="1165176" y="252152"/>
                  </a:cubicBezTo>
                  <a:close/>
                  <a:moveTo>
                    <a:pt x="1939603" y="251482"/>
                  </a:moveTo>
                  <a:cubicBezTo>
                    <a:pt x="1909242" y="251482"/>
                    <a:pt x="1882676" y="263370"/>
                    <a:pt x="1859905" y="287145"/>
                  </a:cubicBezTo>
                  <a:cubicBezTo>
                    <a:pt x="1837135" y="310920"/>
                    <a:pt x="1825749" y="338435"/>
                    <a:pt x="1825749" y="369689"/>
                  </a:cubicBezTo>
                  <a:cubicBezTo>
                    <a:pt x="1825749" y="399603"/>
                    <a:pt x="1831107" y="422095"/>
                    <a:pt x="1841823" y="437164"/>
                  </a:cubicBezTo>
                  <a:cubicBezTo>
                    <a:pt x="1852538" y="452233"/>
                    <a:pt x="1868612" y="459767"/>
                    <a:pt x="1890043" y="459767"/>
                  </a:cubicBezTo>
                  <a:cubicBezTo>
                    <a:pt x="1903884" y="459767"/>
                    <a:pt x="1916999" y="457479"/>
                    <a:pt x="1929389" y="452903"/>
                  </a:cubicBezTo>
                  <a:cubicBezTo>
                    <a:pt x="1941779" y="448326"/>
                    <a:pt x="1953444" y="441573"/>
                    <a:pt x="1964383" y="432643"/>
                  </a:cubicBezTo>
                  <a:cubicBezTo>
                    <a:pt x="1957685" y="379512"/>
                    <a:pt x="1954337" y="339774"/>
                    <a:pt x="1954337" y="313432"/>
                  </a:cubicBezTo>
                  <a:cubicBezTo>
                    <a:pt x="1954337" y="306288"/>
                    <a:pt x="1954839" y="298084"/>
                    <a:pt x="1955843" y="288819"/>
                  </a:cubicBezTo>
                  <a:cubicBezTo>
                    <a:pt x="1956848" y="279555"/>
                    <a:pt x="1958355" y="269230"/>
                    <a:pt x="1960364" y="257845"/>
                  </a:cubicBezTo>
                  <a:cubicBezTo>
                    <a:pt x="1955899" y="255612"/>
                    <a:pt x="1951937" y="253994"/>
                    <a:pt x="1948477" y="252989"/>
                  </a:cubicBezTo>
                  <a:cubicBezTo>
                    <a:pt x="1945016" y="251984"/>
                    <a:pt x="1942058" y="251482"/>
                    <a:pt x="1939603" y="251482"/>
                  </a:cubicBezTo>
                  <a:close/>
                  <a:moveTo>
                    <a:pt x="1935249" y="171450"/>
                  </a:moveTo>
                  <a:cubicBezTo>
                    <a:pt x="1956457" y="171450"/>
                    <a:pt x="1981014" y="177418"/>
                    <a:pt x="2008919" y="189355"/>
                  </a:cubicBezTo>
                  <a:cubicBezTo>
                    <a:pt x="2042629" y="203722"/>
                    <a:pt x="2059484" y="220410"/>
                    <a:pt x="2059484" y="239417"/>
                  </a:cubicBezTo>
                  <a:cubicBezTo>
                    <a:pt x="2059484" y="247373"/>
                    <a:pt x="2056916" y="254336"/>
                    <a:pt x="2051782" y="260304"/>
                  </a:cubicBezTo>
                  <a:cubicBezTo>
                    <a:pt x="2049549" y="269146"/>
                    <a:pt x="2047819" y="280253"/>
                    <a:pt x="2046591" y="293625"/>
                  </a:cubicBezTo>
                  <a:cubicBezTo>
                    <a:pt x="2045364" y="306997"/>
                    <a:pt x="2044750" y="322635"/>
                    <a:pt x="2044750" y="340540"/>
                  </a:cubicBezTo>
                  <a:cubicBezTo>
                    <a:pt x="2044750" y="382754"/>
                    <a:pt x="2047763" y="413144"/>
                    <a:pt x="2053791" y="431712"/>
                  </a:cubicBezTo>
                  <a:cubicBezTo>
                    <a:pt x="2054461" y="433700"/>
                    <a:pt x="2059595" y="445194"/>
                    <a:pt x="2069195" y="466192"/>
                  </a:cubicBezTo>
                  <a:cubicBezTo>
                    <a:pt x="2077901" y="485203"/>
                    <a:pt x="2082254" y="496034"/>
                    <a:pt x="2082254" y="498685"/>
                  </a:cubicBezTo>
                  <a:cubicBezTo>
                    <a:pt x="2082254" y="510398"/>
                    <a:pt x="2077734" y="520123"/>
                    <a:pt x="2068692" y="527860"/>
                  </a:cubicBezTo>
                  <a:cubicBezTo>
                    <a:pt x="2059651" y="535596"/>
                    <a:pt x="2049215" y="539465"/>
                    <a:pt x="2037383" y="539465"/>
                  </a:cubicBezTo>
                  <a:cubicBezTo>
                    <a:pt x="2027114" y="539465"/>
                    <a:pt x="2010817" y="529530"/>
                    <a:pt x="1988493" y="509662"/>
                  </a:cubicBezTo>
                  <a:cubicBezTo>
                    <a:pt x="1967954" y="519484"/>
                    <a:pt x="1949872" y="526907"/>
                    <a:pt x="1934245" y="531930"/>
                  </a:cubicBezTo>
                  <a:cubicBezTo>
                    <a:pt x="1918618" y="536953"/>
                    <a:pt x="1905335" y="539465"/>
                    <a:pt x="1894396" y="539465"/>
                  </a:cubicBezTo>
                  <a:cubicBezTo>
                    <a:pt x="1840595" y="539465"/>
                    <a:pt x="1800244" y="525066"/>
                    <a:pt x="1773343" y="496267"/>
                  </a:cubicBezTo>
                  <a:cubicBezTo>
                    <a:pt x="1746442" y="467469"/>
                    <a:pt x="1732992" y="424383"/>
                    <a:pt x="1732992" y="367010"/>
                  </a:cubicBezTo>
                  <a:cubicBezTo>
                    <a:pt x="1732992" y="313209"/>
                    <a:pt x="1752861" y="267165"/>
                    <a:pt x="1792598" y="228879"/>
                  </a:cubicBezTo>
                  <a:cubicBezTo>
                    <a:pt x="1832335" y="190593"/>
                    <a:pt x="1879885" y="171450"/>
                    <a:pt x="1935249" y="171450"/>
                  </a:cubicBezTo>
                  <a:close/>
                  <a:moveTo>
                    <a:pt x="1165176" y="171115"/>
                  </a:moveTo>
                  <a:cubicBezTo>
                    <a:pt x="1204020" y="171115"/>
                    <a:pt x="1236278" y="177366"/>
                    <a:pt x="1261951" y="189867"/>
                  </a:cubicBezTo>
                  <a:cubicBezTo>
                    <a:pt x="1295661" y="206387"/>
                    <a:pt x="1312515" y="232060"/>
                    <a:pt x="1312515" y="266886"/>
                  </a:cubicBezTo>
                  <a:cubicBezTo>
                    <a:pt x="1312515" y="291443"/>
                    <a:pt x="1298786" y="313209"/>
                    <a:pt x="1271327" y="332184"/>
                  </a:cubicBezTo>
                  <a:cubicBezTo>
                    <a:pt x="1258826" y="340891"/>
                    <a:pt x="1233711" y="353616"/>
                    <a:pt x="1195983" y="370359"/>
                  </a:cubicBezTo>
                  <a:lnTo>
                    <a:pt x="1083134" y="420253"/>
                  </a:lnTo>
                  <a:cubicBezTo>
                    <a:pt x="1093850" y="431862"/>
                    <a:pt x="1106798" y="440568"/>
                    <a:pt x="1121978" y="446373"/>
                  </a:cubicBezTo>
                  <a:cubicBezTo>
                    <a:pt x="1137159" y="452177"/>
                    <a:pt x="1154572" y="455079"/>
                    <a:pt x="1174217" y="455079"/>
                  </a:cubicBezTo>
                  <a:cubicBezTo>
                    <a:pt x="1204131" y="455079"/>
                    <a:pt x="1229469" y="448940"/>
                    <a:pt x="1250231" y="436662"/>
                  </a:cubicBezTo>
                  <a:cubicBezTo>
                    <a:pt x="1268760" y="425723"/>
                    <a:pt x="1283606" y="420253"/>
                    <a:pt x="1294768" y="420253"/>
                  </a:cubicBezTo>
                  <a:cubicBezTo>
                    <a:pt x="1317985" y="420253"/>
                    <a:pt x="1329593" y="431527"/>
                    <a:pt x="1329593" y="454075"/>
                  </a:cubicBezTo>
                  <a:cubicBezTo>
                    <a:pt x="1329593" y="479524"/>
                    <a:pt x="1310953" y="500286"/>
                    <a:pt x="1273671" y="516359"/>
                  </a:cubicBezTo>
                  <a:cubicBezTo>
                    <a:pt x="1242417" y="529754"/>
                    <a:pt x="1209266" y="536451"/>
                    <a:pt x="1174217" y="536451"/>
                  </a:cubicBezTo>
                  <a:cubicBezTo>
                    <a:pt x="1120862" y="536451"/>
                    <a:pt x="1077218" y="523726"/>
                    <a:pt x="1043285" y="498276"/>
                  </a:cubicBezTo>
                  <a:cubicBezTo>
                    <a:pt x="1005781" y="470148"/>
                    <a:pt x="987028" y="430522"/>
                    <a:pt x="987028" y="379400"/>
                  </a:cubicBezTo>
                  <a:cubicBezTo>
                    <a:pt x="987028" y="322920"/>
                    <a:pt x="1001874" y="275146"/>
                    <a:pt x="1031565" y="236079"/>
                  </a:cubicBezTo>
                  <a:cubicBezTo>
                    <a:pt x="1064605" y="192769"/>
                    <a:pt x="1109142" y="171115"/>
                    <a:pt x="1165176" y="171115"/>
                  </a:cubicBezTo>
                  <a:close/>
                  <a:moveTo>
                    <a:pt x="546869" y="170110"/>
                  </a:moveTo>
                  <a:cubicBezTo>
                    <a:pt x="560264" y="170110"/>
                    <a:pt x="571314" y="174296"/>
                    <a:pt x="580021" y="182668"/>
                  </a:cubicBezTo>
                  <a:cubicBezTo>
                    <a:pt x="588727" y="191039"/>
                    <a:pt x="593080" y="201699"/>
                    <a:pt x="593080" y="214647"/>
                  </a:cubicBezTo>
                  <a:cubicBezTo>
                    <a:pt x="593080" y="234516"/>
                    <a:pt x="591964" y="259407"/>
                    <a:pt x="589732" y="289322"/>
                  </a:cubicBezTo>
                  <a:cubicBezTo>
                    <a:pt x="587499" y="319236"/>
                    <a:pt x="586383" y="344128"/>
                    <a:pt x="586383" y="363996"/>
                  </a:cubicBezTo>
                  <a:cubicBezTo>
                    <a:pt x="586383" y="376721"/>
                    <a:pt x="586774" y="397148"/>
                    <a:pt x="587555" y="425276"/>
                  </a:cubicBezTo>
                  <a:cubicBezTo>
                    <a:pt x="588336" y="453405"/>
                    <a:pt x="588727" y="473831"/>
                    <a:pt x="588727" y="486556"/>
                  </a:cubicBezTo>
                  <a:cubicBezTo>
                    <a:pt x="588727" y="499504"/>
                    <a:pt x="584374" y="510164"/>
                    <a:pt x="575667" y="518536"/>
                  </a:cubicBezTo>
                  <a:cubicBezTo>
                    <a:pt x="566961" y="526907"/>
                    <a:pt x="555910" y="531093"/>
                    <a:pt x="542516" y="531093"/>
                  </a:cubicBezTo>
                  <a:cubicBezTo>
                    <a:pt x="529121" y="531093"/>
                    <a:pt x="518071" y="526907"/>
                    <a:pt x="509364" y="518536"/>
                  </a:cubicBezTo>
                  <a:cubicBezTo>
                    <a:pt x="500658" y="510164"/>
                    <a:pt x="496305" y="499504"/>
                    <a:pt x="496305" y="486556"/>
                  </a:cubicBezTo>
                  <a:cubicBezTo>
                    <a:pt x="496305" y="473831"/>
                    <a:pt x="495914" y="453405"/>
                    <a:pt x="495133" y="425276"/>
                  </a:cubicBezTo>
                  <a:cubicBezTo>
                    <a:pt x="494351" y="397148"/>
                    <a:pt x="493961" y="376721"/>
                    <a:pt x="493961" y="363996"/>
                  </a:cubicBezTo>
                  <a:cubicBezTo>
                    <a:pt x="493961" y="344128"/>
                    <a:pt x="495077" y="319236"/>
                    <a:pt x="497309" y="289322"/>
                  </a:cubicBezTo>
                  <a:cubicBezTo>
                    <a:pt x="499542" y="259407"/>
                    <a:pt x="500658" y="234516"/>
                    <a:pt x="500658" y="214647"/>
                  </a:cubicBezTo>
                  <a:cubicBezTo>
                    <a:pt x="500658" y="201699"/>
                    <a:pt x="505011" y="191039"/>
                    <a:pt x="513718" y="182668"/>
                  </a:cubicBezTo>
                  <a:cubicBezTo>
                    <a:pt x="522424" y="174296"/>
                    <a:pt x="533475" y="170110"/>
                    <a:pt x="546869" y="170110"/>
                  </a:cubicBezTo>
                  <a:close/>
                  <a:moveTo>
                    <a:pt x="868636" y="163748"/>
                  </a:moveTo>
                  <a:cubicBezTo>
                    <a:pt x="890960" y="163748"/>
                    <a:pt x="907480" y="166650"/>
                    <a:pt x="918195" y="172454"/>
                  </a:cubicBezTo>
                  <a:cubicBezTo>
                    <a:pt x="932929" y="180268"/>
                    <a:pt x="940296" y="194667"/>
                    <a:pt x="940296" y="215652"/>
                  </a:cubicBezTo>
                  <a:cubicBezTo>
                    <a:pt x="940296" y="255835"/>
                    <a:pt x="929469" y="275927"/>
                    <a:pt x="907815" y="275927"/>
                  </a:cubicBezTo>
                  <a:cubicBezTo>
                    <a:pt x="885714" y="275927"/>
                    <a:pt x="872431" y="266663"/>
                    <a:pt x="867966" y="248134"/>
                  </a:cubicBezTo>
                  <a:cubicBezTo>
                    <a:pt x="859036" y="246571"/>
                    <a:pt x="849883" y="245790"/>
                    <a:pt x="840507" y="245790"/>
                  </a:cubicBezTo>
                  <a:cubicBezTo>
                    <a:pt x="786706" y="245790"/>
                    <a:pt x="759805" y="253157"/>
                    <a:pt x="759805" y="267890"/>
                  </a:cubicBezTo>
                  <a:cubicBezTo>
                    <a:pt x="759805" y="276597"/>
                    <a:pt x="775990" y="288317"/>
                    <a:pt x="808360" y="303051"/>
                  </a:cubicBezTo>
                  <a:cubicBezTo>
                    <a:pt x="852562" y="323366"/>
                    <a:pt x="882477" y="339216"/>
                    <a:pt x="898104" y="350602"/>
                  </a:cubicBezTo>
                  <a:cubicBezTo>
                    <a:pt x="930474" y="374042"/>
                    <a:pt x="946659" y="400496"/>
                    <a:pt x="946659" y="429964"/>
                  </a:cubicBezTo>
                  <a:cubicBezTo>
                    <a:pt x="946659" y="468362"/>
                    <a:pt x="928799" y="497495"/>
                    <a:pt x="893081" y="517364"/>
                  </a:cubicBezTo>
                  <a:cubicBezTo>
                    <a:pt x="864282" y="533214"/>
                    <a:pt x="828898" y="541139"/>
                    <a:pt x="786929" y="541139"/>
                  </a:cubicBezTo>
                  <a:cubicBezTo>
                    <a:pt x="757238" y="541139"/>
                    <a:pt x="730114" y="536563"/>
                    <a:pt x="705557" y="527410"/>
                  </a:cubicBezTo>
                  <a:cubicBezTo>
                    <a:pt x="672071" y="514908"/>
                    <a:pt x="655328" y="496491"/>
                    <a:pt x="655328" y="472157"/>
                  </a:cubicBezTo>
                  <a:cubicBezTo>
                    <a:pt x="655328" y="449833"/>
                    <a:pt x="668611" y="438671"/>
                    <a:pt x="695176" y="438671"/>
                  </a:cubicBezTo>
                  <a:cubicBezTo>
                    <a:pt x="705445" y="438671"/>
                    <a:pt x="720291" y="441908"/>
                    <a:pt x="739713" y="448382"/>
                  </a:cubicBezTo>
                  <a:cubicBezTo>
                    <a:pt x="759135" y="454856"/>
                    <a:pt x="774092" y="458093"/>
                    <a:pt x="784585" y="458093"/>
                  </a:cubicBezTo>
                  <a:cubicBezTo>
                    <a:pt x="829903" y="458093"/>
                    <a:pt x="852674" y="448940"/>
                    <a:pt x="852897" y="430634"/>
                  </a:cubicBezTo>
                  <a:cubicBezTo>
                    <a:pt x="852897" y="419249"/>
                    <a:pt x="837158" y="406636"/>
                    <a:pt x="805681" y="392795"/>
                  </a:cubicBezTo>
                  <a:cubicBezTo>
                    <a:pt x="759693" y="372479"/>
                    <a:pt x="730225" y="357857"/>
                    <a:pt x="717277" y="348927"/>
                  </a:cubicBezTo>
                  <a:cubicBezTo>
                    <a:pt x="685800" y="326826"/>
                    <a:pt x="670062" y="299926"/>
                    <a:pt x="670062" y="268225"/>
                  </a:cubicBezTo>
                  <a:cubicBezTo>
                    <a:pt x="670062" y="223354"/>
                    <a:pt x="693837" y="193104"/>
                    <a:pt x="741387" y="177477"/>
                  </a:cubicBezTo>
                  <a:cubicBezTo>
                    <a:pt x="769293" y="168324"/>
                    <a:pt x="811709" y="163748"/>
                    <a:pt x="868636" y="163748"/>
                  </a:cubicBezTo>
                  <a:close/>
                  <a:moveTo>
                    <a:pt x="1428973" y="155376"/>
                  </a:moveTo>
                  <a:cubicBezTo>
                    <a:pt x="1458218" y="155376"/>
                    <a:pt x="1473845" y="172901"/>
                    <a:pt x="1475854" y="207950"/>
                  </a:cubicBezTo>
                  <a:lnTo>
                    <a:pt x="1476189" y="211633"/>
                  </a:lnTo>
                  <a:cubicBezTo>
                    <a:pt x="1508782" y="178817"/>
                    <a:pt x="1543162" y="162409"/>
                    <a:pt x="1579327" y="162409"/>
                  </a:cubicBezTo>
                  <a:cubicBezTo>
                    <a:pt x="1621520" y="162409"/>
                    <a:pt x="1650653" y="180045"/>
                    <a:pt x="1666726" y="215317"/>
                  </a:cubicBezTo>
                  <a:cubicBezTo>
                    <a:pt x="1677442" y="238981"/>
                    <a:pt x="1682800" y="274365"/>
                    <a:pt x="1682800" y="321469"/>
                  </a:cubicBezTo>
                  <a:lnTo>
                    <a:pt x="1682800" y="345244"/>
                  </a:lnTo>
                  <a:cubicBezTo>
                    <a:pt x="1682577" y="355513"/>
                    <a:pt x="1682465" y="362768"/>
                    <a:pt x="1682465" y="367010"/>
                  </a:cubicBezTo>
                  <a:cubicBezTo>
                    <a:pt x="1682465" y="384423"/>
                    <a:pt x="1684865" y="406859"/>
                    <a:pt x="1689664" y="434318"/>
                  </a:cubicBezTo>
                  <a:cubicBezTo>
                    <a:pt x="1694464" y="461776"/>
                    <a:pt x="1696864" y="484101"/>
                    <a:pt x="1696864" y="501290"/>
                  </a:cubicBezTo>
                  <a:cubicBezTo>
                    <a:pt x="1696864" y="513792"/>
                    <a:pt x="1692399" y="524173"/>
                    <a:pt x="1683469" y="532433"/>
                  </a:cubicBezTo>
                  <a:cubicBezTo>
                    <a:pt x="1674540" y="540692"/>
                    <a:pt x="1663489" y="544822"/>
                    <a:pt x="1650318" y="544822"/>
                  </a:cubicBezTo>
                  <a:cubicBezTo>
                    <a:pt x="1622859" y="544822"/>
                    <a:pt x="1607567" y="531316"/>
                    <a:pt x="1604442" y="504304"/>
                  </a:cubicBezTo>
                  <a:cubicBezTo>
                    <a:pt x="1601316" y="481310"/>
                    <a:pt x="1598191" y="458205"/>
                    <a:pt x="1595066" y="434987"/>
                  </a:cubicBezTo>
                  <a:cubicBezTo>
                    <a:pt x="1591717" y="410431"/>
                    <a:pt x="1590043" y="387325"/>
                    <a:pt x="1590043" y="365671"/>
                  </a:cubicBezTo>
                  <a:cubicBezTo>
                    <a:pt x="1590043" y="359866"/>
                    <a:pt x="1590433" y="349932"/>
                    <a:pt x="1591215" y="335868"/>
                  </a:cubicBezTo>
                  <a:cubicBezTo>
                    <a:pt x="1591996" y="321803"/>
                    <a:pt x="1592387" y="311869"/>
                    <a:pt x="1592387" y="306065"/>
                  </a:cubicBezTo>
                  <a:cubicBezTo>
                    <a:pt x="1592387" y="304502"/>
                    <a:pt x="1592610" y="300540"/>
                    <a:pt x="1593056" y="294177"/>
                  </a:cubicBezTo>
                  <a:cubicBezTo>
                    <a:pt x="1593503" y="287815"/>
                    <a:pt x="1593726" y="282624"/>
                    <a:pt x="1593726" y="278606"/>
                  </a:cubicBezTo>
                  <a:cubicBezTo>
                    <a:pt x="1593726" y="260077"/>
                    <a:pt x="1589258" y="250813"/>
                    <a:pt x="1580321" y="250813"/>
                  </a:cubicBezTo>
                  <a:cubicBezTo>
                    <a:pt x="1561199" y="250813"/>
                    <a:pt x="1542441" y="263106"/>
                    <a:pt x="1524046" y="287692"/>
                  </a:cubicBezTo>
                  <a:cubicBezTo>
                    <a:pt x="1505651" y="312278"/>
                    <a:pt x="1491258" y="343441"/>
                    <a:pt x="1480867" y="381179"/>
                  </a:cubicBezTo>
                  <a:cubicBezTo>
                    <a:pt x="1480452" y="388727"/>
                    <a:pt x="1479517" y="398791"/>
                    <a:pt x="1478062" y="411369"/>
                  </a:cubicBezTo>
                  <a:cubicBezTo>
                    <a:pt x="1476813" y="421663"/>
                    <a:pt x="1476189" y="431726"/>
                    <a:pt x="1476189" y="441559"/>
                  </a:cubicBezTo>
                  <a:cubicBezTo>
                    <a:pt x="1476189" y="447963"/>
                    <a:pt x="1475464" y="457626"/>
                    <a:pt x="1474013" y="470548"/>
                  </a:cubicBezTo>
                  <a:cubicBezTo>
                    <a:pt x="1472561" y="483470"/>
                    <a:pt x="1471836" y="493133"/>
                    <a:pt x="1471836" y="499537"/>
                  </a:cubicBezTo>
                  <a:cubicBezTo>
                    <a:pt x="1471836" y="512573"/>
                    <a:pt x="1467427" y="523379"/>
                    <a:pt x="1458609" y="531956"/>
                  </a:cubicBezTo>
                  <a:cubicBezTo>
                    <a:pt x="1449791" y="540534"/>
                    <a:pt x="1438684" y="544822"/>
                    <a:pt x="1425290" y="544822"/>
                  </a:cubicBezTo>
                  <a:cubicBezTo>
                    <a:pt x="1411895" y="544822"/>
                    <a:pt x="1400845" y="540560"/>
                    <a:pt x="1392138" y="532035"/>
                  </a:cubicBezTo>
                  <a:cubicBezTo>
                    <a:pt x="1383432" y="523510"/>
                    <a:pt x="1379079" y="512768"/>
                    <a:pt x="1379079" y="499810"/>
                  </a:cubicBezTo>
                  <a:cubicBezTo>
                    <a:pt x="1379079" y="493444"/>
                    <a:pt x="1378409" y="483838"/>
                    <a:pt x="1377070" y="470993"/>
                  </a:cubicBezTo>
                  <a:cubicBezTo>
                    <a:pt x="1375730" y="458148"/>
                    <a:pt x="1375060" y="448542"/>
                    <a:pt x="1375060" y="442176"/>
                  </a:cubicBezTo>
                  <a:cubicBezTo>
                    <a:pt x="1375060" y="420351"/>
                    <a:pt x="1376623" y="390000"/>
                    <a:pt x="1379748" y="351122"/>
                  </a:cubicBezTo>
                  <a:cubicBezTo>
                    <a:pt x="1382874" y="312245"/>
                    <a:pt x="1384437" y="281894"/>
                    <a:pt x="1384437" y="260068"/>
                  </a:cubicBezTo>
                  <a:cubicBezTo>
                    <a:pt x="1384437" y="253249"/>
                    <a:pt x="1384046" y="243076"/>
                    <a:pt x="1383265" y="229549"/>
                  </a:cubicBezTo>
                  <a:cubicBezTo>
                    <a:pt x="1382483" y="216022"/>
                    <a:pt x="1382093" y="205962"/>
                    <a:pt x="1382093" y="199369"/>
                  </a:cubicBezTo>
                  <a:cubicBezTo>
                    <a:pt x="1382093" y="186637"/>
                    <a:pt x="1386613" y="176122"/>
                    <a:pt x="1395654" y="167824"/>
                  </a:cubicBezTo>
                  <a:cubicBezTo>
                    <a:pt x="1404696" y="159526"/>
                    <a:pt x="1415802" y="155376"/>
                    <a:pt x="1428973" y="155376"/>
                  </a:cubicBezTo>
                  <a:close/>
                  <a:moveTo>
                    <a:pt x="95436" y="115863"/>
                  </a:moveTo>
                  <a:lnTo>
                    <a:pt x="95436" y="447377"/>
                  </a:lnTo>
                  <a:cubicBezTo>
                    <a:pt x="104143" y="452958"/>
                    <a:pt x="114133" y="457144"/>
                    <a:pt x="125407" y="459935"/>
                  </a:cubicBezTo>
                  <a:cubicBezTo>
                    <a:pt x="136680" y="462725"/>
                    <a:pt x="149238" y="464120"/>
                    <a:pt x="163079" y="464120"/>
                  </a:cubicBezTo>
                  <a:cubicBezTo>
                    <a:pt x="211299" y="464120"/>
                    <a:pt x="245902" y="457423"/>
                    <a:pt x="266886" y="444029"/>
                  </a:cubicBezTo>
                  <a:cubicBezTo>
                    <a:pt x="286755" y="431304"/>
                    <a:pt x="302549" y="414003"/>
                    <a:pt x="314269" y="392125"/>
                  </a:cubicBezTo>
                  <a:cubicBezTo>
                    <a:pt x="325990" y="370247"/>
                    <a:pt x="331850" y="347476"/>
                    <a:pt x="331850" y="323813"/>
                  </a:cubicBezTo>
                  <a:cubicBezTo>
                    <a:pt x="331850" y="268449"/>
                    <a:pt x="299480" y="220563"/>
                    <a:pt x="234739" y="180156"/>
                  </a:cubicBezTo>
                  <a:cubicBezTo>
                    <a:pt x="213085" y="166539"/>
                    <a:pt x="166650" y="145107"/>
                    <a:pt x="95436" y="115863"/>
                  </a:cubicBezTo>
                  <a:close/>
                  <a:moveTo>
                    <a:pt x="557920" y="19422"/>
                  </a:moveTo>
                  <a:cubicBezTo>
                    <a:pt x="572207" y="19422"/>
                    <a:pt x="584541" y="24222"/>
                    <a:pt x="594922" y="33821"/>
                  </a:cubicBezTo>
                  <a:cubicBezTo>
                    <a:pt x="605303" y="43420"/>
                    <a:pt x="610493" y="55141"/>
                    <a:pt x="610493" y="68982"/>
                  </a:cubicBezTo>
                  <a:cubicBezTo>
                    <a:pt x="610493" y="82823"/>
                    <a:pt x="605303" y="94543"/>
                    <a:pt x="594922" y="104142"/>
                  </a:cubicBezTo>
                  <a:cubicBezTo>
                    <a:pt x="584541" y="113742"/>
                    <a:pt x="572207" y="118541"/>
                    <a:pt x="557920" y="118541"/>
                  </a:cubicBezTo>
                  <a:cubicBezTo>
                    <a:pt x="543632" y="118541"/>
                    <a:pt x="531242" y="113742"/>
                    <a:pt x="520750" y="104142"/>
                  </a:cubicBezTo>
                  <a:cubicBezTo>
                    <a:pt x="510257" y="94543"/>
                    <a:pt x="505011" y="82823"/>
                    <a:pt x="505011" y="68982"/>
                  </a:cubicBezTo>
                  <a:cubicBezTo>
                    <a:pt x="505011" y="55141"/>
                    <a:pt x="510257" y="43420"/>
                    <a:pt x="520750" y="33821"/>
                  </a:cubicBezTo>
                  <a:cubicBezTo>
                    <a:pt x="531242" y="24222"/>
                    <a:pt x="543632" y="19422"/>
                    <a:pt x="557920" y="19422"/>
                  </a:cubicBezTo>
                  <a:close/>
                  <a:moveTo>
                    <a:pt x="1496951" y="670"/>
                  </a:moveTo>
                  <a:cubicBezTo>
                    <a:pt x="1519275" y="670"/>
                    <a:pt x="1537246" y="4911"/>
                    <a:pt x="1550864" y="13394"/>
                  </a:cubicBezTo>
                  <a:cubicBezTo>
                    <a:pt x="1558900" y="18306"/>
                    <a:pt x="1570732" y="29468"/>
                    <a:pt x="1586359" y="46881"/>
                  </a:cubicBezTo>
                  <a:cubicBezTo>
                    <a:pt x="1595289" y="56703"/>
                    <a:pt x="1605223" y="61615"/>
                    <a:pt x="1616162" y="61615"/>
                  </a:cubicBezTo>
                  <a:cubicBezTo>
                    <a:pt x="1625315" y="61615"/>
                    <a:pt x="1632347" y="58489"/>
                    <a:pt x="1637258" y="52239"/>
                  </a:cubicBezTo>
                  <a:cubicBezTo>
                    <a:pt x="1640830" y="45765"/>
                    <a:pt x="1644514" y="39402"/>
                    <a:pt x="1648309" y="33151"/>
                  </a:cubicBezTo>
                  <a:cubicBezTo>
                    <a:pt x="1649425" y="29579"/>
                    <a:pt x="1651546" y="24333"/>
                    <a:pt x="1654671" y="17413"/>
                  </a:cubicBezTo>
                  <a:cubicBezTo>
                    <a:pt x="1660029" y="7813"/>
                    <a:pt x="1670745" y="3014"/>
                    <a:pt x="1686818" y="3014"/>
                  </a:cubicBezTo>
                  <a:cubicBezTo>
                    <a:pt x="1697757" y="3014"/>
                    <a:pt x="1706910" y="6027"/>
                    <a:pt x="1714277" y="12055"/>
                  </a:cubicBezTo>
                  <a:cubicBezTo>
                    <a:pt x="1721644" y="18082"/>
                    <a:pt x="1725327" y="25561"/>
                    <a:pt x="1725327" y="34491"/>
                  </a:cubicBezTo>
                  <a:cubicBezTo>
                    <a:pt x="1725327" y="42751"/>
                    <a:pt x="1720081" y="55476"/>
                    <a:pt x="1709589" y="72665"/>
                  </a:cubicBezTo>
                  <a:cubicBezTo>
                    <a:pt x="1699766" y="88515"/>
                    <a:pt x="1691171" y="99566"/>
                    <a:pt x="1683804" y="105817"/>
                  </a:cubicBezTo>
                  <a:cubicBezTo>
                    <a:pt x="1668847" y="118541"/>
                    <a:pt x="1649760" y="124904"/>
                    <a:pt x="1626543" y="124904"/>
                  </a:cubicBezTo>
                  <a:cubicBezTo>
                    <a:pt x="1600423" y="124904"/>
                    <a:pt x="1579439" y="121332"/>
                    <a:pt x="1563588" y="114188"/>
                  </a:cubicBezTo>
                  <a:cubicBezTo>
                    <a:pt x="1548854" y="107491"/>
                    <a:pt x="1534344" y="95548"/>
                    <a:pt x="1520056" y="78358"/>
                  </a:cubicBezTo>
                  <a:cubicBezTo>
                    <a:pt x="1512019" y="68758"/>
                    <a:pt x="1504318" y="63959"/>
                    <a:pt x="1496951" y="63959"/>
                  </a:cubicBezTo>
                  <a:cubicBezTo>
                    <a:pt x="1484672" y="63959"/>
                    <a:pt x="1473845" y="72051"/>
                    <a:pt x="1464469" y="88236"/>
                  </a:cubicBezTo>
                  <a:cubicBezTo>
                    <a:pt x="1455093" y="104421"/>
                    <a:pt x="1442814" y="112514"/>
                    <a:pt x="1427634" y="112514"/>
                  </a:cubicBezTo>
                  <a:cubicBezTo>
                    <a:pt x="1417365" y="112514"/>
                    <a:pt x="1408435" y="109723"/>
                    <a:pt x="1400845" y="104142"/>
                  </a:cubicBezTo>
                  <a:cubicBezTo>
                    <a:pt x="1392585" y="98115"/>
                    <a:pt x="1388455" y="90636"/>
                    <a:pt x="1388455" y="81707"/>
                  </a:cubicBezTo>
                  <a:cubicBezTo>
                    <a:pt x="1388455" y="78804"/>
                    <a:pt x="1389013" y="75679"/>
                    <a:pt x="1390129" y="72330"/>
                  </a:cubicBezTo>
                  <a:cubicBezTo>
                    <a:pt x="1397050" y="51569"/>
                    <a:pt x="1409775" y="34602"/>
                    <a:pt x="1428304" y="21431"/>
                  </a:cubicBezTo>
                  <a:cubicBezTo>
                    <a:pt x="1447949" y="7590"/>
                    <a:pt x="1470831" y="670"/>
                    <a:pt x="1496951" y="670"/>
                  </a:cubicBezTo>
                  <a:close/>
                  <a:moveTo>
                    <a:pt x="58936" y="0"/>
                  </a:moveTo>
                  <a:cubicBezTo>
                    <a:pt x="66303" y="0"/>
                    <a:pt x="84832" y="6920"/>
                    <a:pt x="114523" y="20761"/>
                  </a:cubicBezTo>
                  <a:cubicBezTo>
                    <a:pt x="149126" y="37281"/>
                    <a:pt x="169664" y="46546"/>
                    <a:pt x="176138" y="48555"/>
                  </a:cubicBezTo>
                  <a:cubicBezTo>
                    <a:pt x="241548" y="69763"/>
                    <a:pt x="297359" y="102580"/>
                    <a:pt x="343570" y="147005"/>
                  </a:cubicBezTo>
                  <a:cubicBezTo>
                    <a:pt x="398711" y="199913"/>
                    <a:pt x="426281" y="258403"/>
                    <a:pt x="426281" y="322473"/>
                  </a:cubicBezTo>
                  <a:cubicBezTo>
                    <a:pt x="426281" y="361094"/>
                    <a:pt x="416793" y="397817"/>
                    <a:pt x="397818" y="432643"/>
                  </a:cubicBezTo>
                  <a:cubicBezTo>
                    <a:pt x="378842" y="468139"/>
                    <a:pt x="352835" y="496602"/>
                    <a:pt x="319795" y="518033"/>
                  </a:cubicBezTo>
                  <a:cubicBezTo>
                    <a:pt x="282736" y="542144"/>
                    <a:pt x="230609" y="554199"/>
                    <a:pt x="163414" y="554199"/>
                  </a:cubicBezTo>
                  <a:cubicBezTo>
                    <a:pt x="147117" y="554199"/>
                    <a:pt x="128364" y="551855"/>
                    <a:pt x="107156" y="547167"/>
                  </a:cubicBezTo>
                  <a:cubicBezTo>
                    <a:pt x="81484" y="541362"/>
                    <a:pt x="61280" y="533772"/>
                    <a:pt x="46546" y="524396"/>
                  </a:cubicBezTo>
                  <a:cubicBezTo>
                    <a:pt x="33375" y="524173"/>
                    <a:pt x="22324" y="519652"/>
                    <a:pt x="13395" y="510834"/>
                  </a:cubicBezTo>
                  <a:cubicBezTo>
                    <a:pt x="4465" y="502016"/>
                    <a:pt x="0" y="491356"/>
                    <a:pt x="0" y="478854"/>
                  </a:cubicBezTo>
                  <a:cubicBezTo>
                    <a:pt x="0" y="456530"/>
                    <a:pt x="1061" y="423044"/>
                    <a:pt x="3181" y="378395"/>
                  </a:cubicBezTo>
                  <a:cubicBezTo>
                    <a:pt x="5302" y="333747"/>
                    <a:pt x="6363" y="300261"/>
                    <a:pt x="6363" y="277936"/>
                  </a:cubicBezTo>
                  <a:cubicBezTo>
                    <a:pt x="6363" y="253157"/>
                    <a:pt x="5860" y="215987"/>
                    <a:pt x="4856" y="166427"/>
                  </a:cubicBezTo>
                  <a:cubicBezTo>
                    <a:pt x="3851" y="116867"/>
                    <a:pt x="3349" y="79697"/>
                    <a:pt x="3349" y="54917"/>
                  </a:cubicBezTo>
                  <a:cubicBezTo>
                    <a:pt x="3349" y="42639"/>
                    <a:pt x="9265" y="30417"/>
                    <a:pt x="21097" y="18250"/>
                  </a:cubicBezTo>
                  <a:cubicBezTo>
                    <a:pt x="32928" y="6083"/>
                    <a:pt x="45542" y="0"/>
                    <a:pt x="58936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freezing" dir="t"/>
            </a:scene3d>
            <a:sp3d extrusionH="44450" contourW="6350" prstMaterial="metal">
              <a:bevelT w="749300" h="254000"/>
              <a:bevelB w="196850" h="2794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" name="Imagen 168" descr="espacio dibujos animados sistema solar planetas sol luna estrellas galaxia  3744791 Vector en Vecteez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7" t="79324" r="70882" b="15536"/>
            <a:stretch>
              <a:fillRect/>
            </a:stretch>
          </p:blipFill>
          <p:spPr bwMode="auto">
            <a:xfrm>
              <a:off x="3577395" y="2883972"/>
              <a:ext cx="5074124" cy="1032245"/>
            </a:xfrm>
            <a:custGeom>
              <a:avLst/>
              <a:gdLst/>
              <a:ahLst/>
              <a:cxnLst/>
              <a:rect l="l" t="t" r="r" b="b"/>
              <a:pathLst>
                <a:path w="2839454" h="577639">
                  <a:moveTo>
                    <a:pt x="1299753" y="120885"/>
                  </a:moveTo>
                  <a:cubicBezTo>
                    <a:pt x="1249970" y="120885"/>
                    <a:pt x="1207331" y="144995"/>
                    <a:pt x="1171835" y="193216"/>
                  </a:cubicBezTo>
                  <a:cubicBezTo>
                    <a:pt x="1138572" y="238311"/>
                    <a:pt x="1121941" y="288317"/>
                    <a:pt x="1121941" y="343234"/>
                  </a:cubicBezTo>
                  <a:cubicBezTo>
                    <a:pt x="1121941" y="380293"/>
                    <a:pt x="1136340" y="410430"/>
                    <a:pt x="1165138" y="433648"/>
                  </a:cubicBezTo>
                  <a:cubicBezTo>
                    <a:pt x="1192820" y="455972"/>
                    <a:pt x="1227757" y="467134"/>
                    <a:pt x="1269950" y="467134"/>
                  </a:cubicBezTo>
                  <a:cubicBezTo>
                    <a:pt x="1319064" y="467134"/>
                    <a:pt x="1360028" y="443024"/>
                    <a:pt x="1392845" y="394803"/>
                  </a:cubicBezTo>
                  <a:cubicBezTo>
                    <a:pt x="1422983" y="350825"/>
                    <a:pt x="1438052" y="300818"/>
                    <a:pt x="1438052" y="244785"/>
                  </a:cubicBezTo>
                  <a:cubicBezTo>
                    <a:pt x="1438052" y="197904"/>
                    <a:pt x="1427559" y="165310"/>
                    <a:pt x="1406574" y="147005"/>
                  </a:cubicBezTo>
                  <a:cubicBezTo>
                    <a:pt x="1386483" y="129592"/>
                    <a:pt x="1350875" y="120885"/>
                    <a:pt x="1299753" y="120885"/>
                  </a:cubicBezTo>
                  <a:close/>
                  <a:moveTo>
                    <a:pt x="2662312" y="46211"/>
                  </a:moveTo>
                  <a:cubicBezTo>
                    <a:pt x="2684189" y="46211"/>
                    <a:pt x="2711202" y="51234"/>
                    <a:pt x="2743349" y="61280"/>
                  </a:cubicBezTo>
                  <a:cubicBezTo>
                    <a:pt x="2783309" y="73781"/>
                    <a:pt x="2803289" y="88180"/>
                    <a:pt x="2803289" y="104477"/>
                  </a:cubicBezTo>
                  <a:cubicBezTo>
                    <a:pt x="2803289" y="116086"/>
                    <a:pt x="2799271" y="126355"/>
                    <a:pt x="2791234" y="135284"/>
                  </a:cubicBezTo>
                  <a:cubicBezTo>
                    <a:pt x="2782304" y="145330"/>
                    <a:pt x="2770807" y="150353"/>
                    <a:pt x="2756743" y="150353"/>
                  </a:cubicBezTo>
                  <a:cubicBezTo>
                    <a:pt x="2746251" y="150353"/>
                    <a:pt x="2730568" y="148121"/>
                    <a:pt x="2709695" y="143656"/>
                  </a:cubicBezTo>
                  <a:cubicBezTo>
                    <a:pt x="2688822" y="139191"/>
                    <a:pt x="2673027" y="136959"/>
                    <a:pt x="2662312" y="136959"/>
                  </a:cubicBezTo>
                  <a:cubicBezTo>
                    <a:pt x="2633513" y="137182"/>
                    <a:pt x="2606166" y="144102"/>
                    <a:pt x="2580270" y="157720"/>
                  </a:cubicBezTo>
                  <a:cubicBezTo>
                    <a:pt x="2553481" y="171561"/>
                    <a:pt x="2540087" y="186630"/>
                    <a:pt x="2540087" y="202927"/>
                  </a:cubicBezTo>
                  <a:cubicBezTo>
                    <a:pt x="2540087" y="211410"/>
                    <a:pt x="2544161" y="218386"/>
                    <a:pt x="2552309" y="223856"/>
                  </a:cubicBezTo>
                  <a:cubicBezTo>
                    <a:pt x="2560457" y="229325"/>
                    <a:pt x="2572680" y="233176"/>
                    <a:pt x="2588977" y="235408"/>
                  </a:cubicBezTo>
                  <a:cubicBezTo>
                    <a:pt x="2617552" y="236971"/>
                    <a:pt x="2646015" y="238534"/>
                    <a:pt x="2674367" y="240097"/>
                  </a:cubicBezTo>
                  <a:cubicBezTo>
                    <a:pt x="2723927" y="243892"/>
                    <a:pt x="2763106" y="257844"/>
                    <a:pt x="2791904" y="281954"/>
                  </a:cubicBezTo>
                  <a:cubicBezTo>
                    <a:pt x="2823604" y="308744"/>
                    <a:pt x="2839454" y="345802"/>
                    <a:pt x="2839454" y="393129"/>
                  </a:cubicBezTo>
                  <a:cubicBezTo>
                    <a:pt x="2839454" y="450726"/>
                    <a:pt x="2806638" y="494370"/>
                    <a:pt x="2741005" y="524061"/>
                  </a:cubicBezTo>
                  <a:cubicBezTo>
                    <a:pt x="2690998" y="546608"/>
                    <a:pt x="2633848" y="557882"/>
                    <a:pt x="2569555" y="557882"/>
                  </a:cubicBezTo>
                  <a:cubicBezTo>
                    <a:pt x="2512851" y="557882"/>
                    <a:pt x="2468203" y="545269"/>
                    <a:pt x="2435609" y="520042"/>
                  </a:cubicBezTo>
                  <a:cubicBezTo>
                    <a:pt x="2408150" y="499058"/>
                    <a:pt x="2394421" y="474836"/>
                    <a:pt x="2394421" y="447377"/>
                  </a:cubicBezTo>
                  <a:cubicBezTo>
                    <a:pt x="2394421" y="433313"/>
                    <a:pt x="2398663" y="421648"/>
                    <a:pt x="2407146" y="412384"/>
                  </a:cubicBezTo>
                  <a:cubicBezTo>
                    <a:pt x="2415629" y="403119"/>
                    <a:pt x="2427349" y="398487"/>
                    <a:pt x="2442307" y="398487"/>
                  </a:cubicBezTo>
                  <a:cubicBezTo>
                    <a:pt x="2462398" y="398487"/>
                    <a:pt x="2477132" y="408756"/>
                    <a:pt x="2486509" y="429294"/>
                  </a:cubicBezTo>
                  <a:cubicBezTo>
                    <a:pt x="2499233" y="456753"/>
                    <a:pt x="2528032" y="470483"/>
                    <a:pt x="2572903" y="470483"/>
                  </a:cubicBezTo>
                  <a:cubicBezTo>
                    <a:pt x="2611301" y="470483"/>
                    <a:pt x="2648471" y="462111"/>
                    <a:pt x="2684413" y="445368"/>
                  </a:cubicBezTo>
                  <a:cubicBezTo>
                    <a:pt x="2721694" y="428178"/>
                    <a:pt x="2740335" y="409314"/>
                    <a:pt x="2740335" y="388776"/>
                  </a:cubicBezTo>
                  <a:cubicBezTo>
                    <a:pt x="2740335" y="360647"/>
                    <a:pt x="2728726" y="342118"/>
                    <a:pt x="2705509" y="333189"/>
                  </a:cubicBezTo>
                  <a:cubicBezTo>
                    <a:pt x="2688989" y="326715"/>
                    <a:pt x="2655838" y="322919"/>
                    <a:pt x="2606055" y="321803"/>
                  </a:cubicBezTo>
                  <a:cubicBezTo>
                    <a:pt x="2567434" y="320910"/>
                    <a:pt x="2532831" y="313655"/>
                    <a:pt x="2502247" y="300037"/>
                  </a:cubicBezTo>
                  <a:cubicBezTo>
                    <a:pt x="2460947" y="281508"/>
                    <a:pt x="2440632" y="254942"/>
                    <a:pt x="2441302" y="220340"/>
                  </a:cubicBezTo>
                  <a:cubicBezTo>
                    <a:pt x="2441972" y="176807"/>
                    <a:pt x="2465189" y="136903"/>
                    <a:pt x="2510954" y="100626"/>
                  </a:cubicBezTo>
                  <a:cubicBezTo>
                    <a:pt x="2556718" y="64349"/>
                    <a:pt x="2607171" y="46211"/>
                    <a:pt x="2662312" y="46211"/>
                  </a:cubicBezTo>
                  <a:close/>
                  <a:moveTo>
                    <a:pt x="2160392" y="37169"/>
                  </a:moveTo>
                  <a:cubicBezTo>
                    <a:pt x="2202794" y="37169"/>
                    <a:pt x="2257417" y="41857"/>
                    <a:pt x="2324260" y="51234"/>
                  </a:cubicBezTo>
                  <a:cubicBezTo>
                    <a:pt x="2350868" y="55029"/>
                    <a:pt x="2364172" y="70432"/>
                    <a:pt x="2364172" y="97445"/>
                  </a:cubicBezTo>
                  <a:cubicBezTo>
                    <a:pt x="2364172" y="111732"/>
                    <a:pt x="2359022" y="123006"/>
                    <a:pt x="2348721" y="131266"/>
                  </a:cubicBezTo>
                  <a:cubicBezTo>
                    <a:pt x="2340273" y="138186"/>
                    <a:pt x="2330692" y="141647"/>
                    <a:pt x="2319980" y="141647"/>
                  </a:cubicBezTo>
                  <a:cubicBezTo>
                    <a:pt x="2309265" y="141647"/>
                    <a:pt x="2279905" y="138521"/>
                    <a:pt x="2231901" y="132271"/>
                  </a:cubicBezTo>
                  <a:cubicBezTo>
                    <a:pt x="2228775" y="173347"/>
                    <a:pt x="2227213" y="227930"/>
                    <a:pt x="2227213" y="296019"/>
                  </a:cubicBezTo>
                  <a:lnTo>
                    <a:pt x="2226878" y="446372"/>
                  </a:lnTo>
                  <a:cubicBezTo>
                    <a:pt x="2256569" y="445703"/>
                    <a:pt x="2286818" y="445368"/>
                    <a:pt x="2317626" y="445368"/>
                  </a:cubicBezTo>
                  <a:cubicBezTo>
                    <a:pt x="2331020" y="445368"/>
                    <a:pt x="2342127" y="449833"/>
                    <a:pt x="2350945" y="458762"/>
                  </a:cubicBezTo>
                  <a:cubicBezTo>
                    <a:pt x="2359763" y="467692"/>
                    <a:pt x="2364172" y="478408"/>
                    <a:pt x="2364172" y="490909"/>
                  </a:cubicBezTo>
                  <a:cubicBezTo>
                    <a:pt x="2364172" y="503411"/>
                    <a:pt x="2359667" y="514071"/>
                    <a:pt x="2350657" y="522889"/>
                  </a:cubicBezTo>
                  <a:cubicBezTo>
                    <a:pt x="2341647" y="531707"/>
                    <a:pt x="2330298" y="536116"/>
                    <a:pt x="2316611" y="536116"/>
                  </a:cubicBezTo>
                  <a:cubicBezTo>
                    <a:pt x="2303837" y="536116"/>
                    <a:pt x="2284677" y="536395"/>
                    <a:pt x="2259129" y="536953"/>
                  </a:cubicBezTo>
                  <a:cubicBezTo>
                    <a:pt x="2233582" y="537511"/>
                    <a:pt x="2214422" y="537790"/>
                    <a:pt x="2201648" y="537790"/>
                  </a:cubicBezTo>
                  <a:cubicBezTo>
                    <a:pt x="2186593" y="537790"/>
                    <a:pt x="2164011" y="539743"/>
                    <a:pt x="2133901" y="543650"/>
                  </a:cubicBezTo>
                  <a:cubicBezTo>
                    <a:pt x="2103791" y="547557"/>
                    <a:pt x="2081209" y="549510"/>
                    <a:pt x="2066154" y="549510"/>
                  </a:cubicBezTo>
                  <a:cubicBezTo>
                    <a:pt x="2052466" y="549510"/>
                    <a:pt x="2041118" y="545101"/>
                    <a:pt x="2032108" y="536283"/>
                  </a:cubicBezTo>
                  <a:cubicBezTo>
                    <a:pt x="2023098" y="527465"/>
                    <a:pt x="2018593" y="516805"/>
                    <a:pt x="2018593" y="504304"/>
                  </a:cubicBezTo>
                  <a:cubicBezTo>
                    <a:pt x="2018593" y="491802"/>
                    <a:pt x="2023307" y="481087"/>
                    <a:pt x="2032736" y="472157"/>
                  </a:cubicBezTo>
                  <a:cubicBezTo>
                    <a:pt x="2042164" y="463227"/>
                    <a:pt x="2054038" y="458762"/>
                    <a:pt x="2068357" y="458762"/>
                  </a:cubicBezTo>
                  <a:cubicBezTo>
                    <a:pt x="2084591" y="458762"/>
                    <a:pt x="2105954" y="457088"/>
                    <a:pt x="2132446" y="453739"/>
                  </a:cubicBezTo>
                  <a:cubicBezTo>
                    <a:pt x="2132000" y="427397"/>
                    <a:pt x="2131777" y="376944"/>
                    <a:pt x="2131777" y="302381"/>
                  </a:cubicBezTo>
                  <a:cubicBezTo>
                    <a:pt x="2131777" y="241659"/>
                    <a:pt x="2134009" y="183728"/>
                    <a:pt x="2138474" y="128587"/>
                  </a:cubicBezTo>
                  <a:lnTo>
                    <a:pt x="2065809" y="130596"/>
                  </a:lnTo>
                  <a:cubicBezTo>
                    <a:pt x="2052414" y="130596"/>
                    <a:pt x="2041196" y="126243"/>
                    <a:pt x="2032155" y="117537"/>
                  </a:cubicBezTo>
                  <a:cubicBezTo>
                    <a:pt x="2023114" y="108830"/>
                    <a:pt x="2018593" y="98003"/>
                    <a:pt x="2018593" y="85055"/>
                  </a:cubicBezTo>
                  <a:cubicBezTo>
                    <a:pt x="2018593" y="71884"/>
                    <a:pt x="2022920" y="61168"/>
                    <a:pt x="2031574" y="52908"/>
                  </a:cubicBezTo>
                  <a:cubicBezTo>
                    <a:pt x="2039576" y="45318"/>
                    <a:pt x="2049418" y="40965"/>
                    <a:pt x="2061100" y="39848"/>
                  </a:cubicBezTo>
                  <a:cubicBezTo>
                    <a:pt x="2080138" y="38062"/>
                    <a:pt x="2113235" y="37169"/>
                    <a:pt x="2160392" y="37169"/>
                  </a:cubicBezTo>
                  <a:close/>
                  <a:moveTo>
                    <a:pt x="1907307" y="30137"/>
                  </a:moveTo>
                  <a:cubicBezTo>
                    <a:pt x="1967136" y="30137"/>
                    <a:pt x="1997050" y="46769"/>
                    <a:pt x="1997050" y="80032"/>
                  </a:cubicBezTo>
                  <a:cubicBezTo>
                    <a:pt x="1997050" y="91640"/>
                    <a:pt x="1993032" y="102021"/>
                    <a:pt x="1984995" y="111174"/>
                  </a:cubicBezTo>
                  <a:cubicBezTo>
                    <a:pt x="1975842" y="121220"/>
                    <a:pt x="1964345" y="126243"/>
                    <a:pt x="1950504" y="126243"/>
                  </a:cubicBezTo>
                  <a:cubicBezTo>
                    <a:pt x="1946486" y="126243"/>
                    <a:pt x="1940123" y="125852"/>
                    <a:pt x="1931417" y="125071"/>
                  </a:cubicBezTo>
                  <a:cubicBezTo>
                    <a:pt x="1922710" y="124290"/>
                    <a:pt x="1915678" y="123899"/>
                    <a:pt x="1910320" y="123899"/>
                  </a:cubicBezTo>
                  <a:lnTo>
                    <a:pt x="1884201" y="123899"/>
                  </a:lnTo>
                  <a:cubicBezTo>
                    <a:pt x="1883978" y="120104"/>
                    <a:pt x="1883866" y="128029"/>
                    <a:pt x="1883866" y="147674"/>
                  </a:cubicBezTo>
                  <a:cubicBezTo>
                    <a:pt x="1883866" y="307516"/>
                    <a:pt x="1872593" y="423937"/>
                    <a:pt x="1850045" y="496937"/>
                  </a:cubicBezTo>
                  <a:cubicBezTo>
                    <a:pt x="1833525" y="550738"/>
                    <a:pt x="1803499" y="577639"/>
                    <a:pt x="1759967" y="577639"/>
                  </a:cubicBezTo>
                  <a:cubicBezTo>
                    <a:pt x="1718444" y="577639"/>
                    <a:pt x="1677367" y="563351"/>
                    <a:pt x="1636737" y="534776"/>
                  </a:cubicBezTo>
                  <a:cubicBezTo>
                    <a:pt x="1590749" y="502853"/>
                    <a:pt x="1567755" y="465348"/>
                    <a:pt x="1567755" y="422262"/>
                  </a:cubicBezTo>
                  <a:cubicBezTo>
                    <a:pt x="1567755" y="387436"/>
                    <a:pt x="1583494" y="370024"/>
                    <a:pt x="1614971" y="370024"/>
                  </a:cubicBezTo>
                  <a:cubicBezTo>
                    <a:pt x="1646448" y="370024"/>
                    <a:pt x="1662187" y="387213"/>
                    <a:pt x="1662187" y="421593"/>
                  </a:cubicBezTo>
                  <a:cubicBezTo>
                    <a:pt x="1662187" y="434764"/>
                    <a:pt x="1673516" y="448884"/>
                    <a:pt x="1696175" y="463953"/>
                  </a:cubicBezTo>
                  <a:cubicBezTo>
                    <a:pt x="1718834" y="479022"/>
                    <a:pt x="1740098" y="486556"/>
                    <a:pt x="1759967" y="486556"/>
                  </a:cubicBezTo>
                  <a:cubicBezTo>
                    <a:pt x="1768004" y="486556"/>
                    <a:pt x="1773808" y="471710"/>
                    <a:pt x="1777380" y="442019"/>
                  </a:cubicBezTo>
                  <a:cubicBezTo>
                    <a:pt x="1778273" y="434875"/>
                    <a:pt x="1780728" y="400161"/>
                    <a:pt x="1784747" y="337877"/>
                  </a:cubicBezTo>
                  <a:cubicBezTo>
                    <a:pt x="1788095" y="286977"/>
                    <a:pt x="1789770" y="223577"/>
                    <a:pt x="1789770" y="147674"/>
                  </a:cubicBezTo>
                  <a:cubicBezTo>
                    <a:pt x="1789770" y="144549"/>
                    <a:pt x="1789435" y="137294"/>
                    <a:pt x="1788765" y="125908"/>
                  </a:cubicBezTo>
                  <a:lnTo>
                    <a:pt x="1781063" y="126243"/>
                  </a:lnTo>
                  <a:cubicBezTo>
                    <a:pt x="1771241" y="126690"/>
                    <a:pt x="1758069" y="126578"/>
                    <a:pt x="1741549" y="125908"/>
                  </a:cubicBezTo>
                  <a:cubicBezTo>
                    <a:pt x="1721681" y="125015"/>
                    <a:pt x="1708510" y="124569"/>
                    <a:pt x="1702036" y="124569"/>
                  </a:cubicBezTo>
                  <a:cubicBezTo>
                    <a:pt x="1688864" y="124569"/>
                    <a:pt x="1677702" y="120550"/>
                    <a:pt x="1668549" y="112514"/>
                  </a:cubicBezTo>
                  <a:cubicBezTo>
                    <a:pt x="1658727" y="103807"/>
                    <a:pt x="1653815" y="92533"/>
                    <a:pt x="1653815" y="78692"/>
                  </a:cubicBezTo>
                  <a:cubicBezTo>
                    <a:pt x="1653815" y="48331"/>
                    <a:pt x="1673795" y="33151"/>
                    <a:pt x="1713756" y="33151"/>
                  </a:cubicBezTo>
                  <a:cubicBezTo>
                    <a:pt x="1721346" y="33151"/>
                    <a:pt x="1732620" y="33430"/>
                    <a:pt x="1747577" y="33988"/>
                  </a:cubicBezTo>
                  <a:cubicBezTo>
                    <a:pt x="1762534" y="34546"/>
                    <a:pt x="1773696" y="34825"/>
                    <a:pt x="1781063" y="34825"/>
                  </a:cubicBezTo>
                  <a:cubicBezTo>
                    <a:pt x="1795128" y="34825"/>
                    <a:pt x="1816168" y="34044"/>
                    <a:pt x="1844185" y="32481"/>
                  </a:cubicBezTo>
                  <a:cubicBezTo>
                    <a:pt x="1872202" y="30919"/>
                    <a:pt x="1893242" y="30137"/>
                    <a:pt x="1907307" y="30137"/>
                  </a:cubicBezTo>
                  <a:close/>
                  <a:moveTo>
                    <a:pt x="1299753" y="30137"/>
                  </a:moveTo>
                  <a:cubicBezTo>
                    <a:pt x="1377664" y="30137"/>
                    <a:pt x="1436042" y="47997"/>
                    <a:pt x="1474887" y="83715"/>
                  </a:cubicBezTo>
                  <a:cubicBezTo>
                    <a:pt x="1513731" y="119434"/>
                    <a:pt x="1533153" y="173124"/>
                    <a:pt x="1533153" y="244785"/>
                  </a:cubicBezTo>
                  <a:cubicBezTo>
                    <a:pt x="1533153" y="320687"/>
                    <a:pt x="1511275" y="389446"/>
                    <a:pt x="1467520" y="451060"/>
                  </a:cubicBezTo>
                  <a:cubicBezTo>
                    <a:pt x="1417067" y="522275"/>
                    <a:pt x="1351210" y="557882"/>
                    <a:pt x="1269950" y="557882"/>
                  </a:cubicBezTo>
                  <a:cubicBezTo>
                    <a:pt x="1203871" y="557882"/>
                    <a:pt x="1147614" y="538906"/>
                    <a:pt x="1101179" y="500955"/>
                  </a:cubicBezTo>
                  <a:cubicBezTo>
                    <a:pt x="1051619" y="460325"/>
                    <a:pt x="1026839" y="407752"/>
                    <a:pt x="1026839" y="343234"/>
                  </a:cubicBezTo>
                  <a:cubicBezTo>
                    <a:pt x="1026839" y="267332"/>
                    <a:pt x="1050615" y="198127"/>
                    <a:pt x="1098165" y="135619"/>
                  </a:cubicBezTo>
                  <a:cubicBezTo>
                    <a:pt x="1151520" y="65298"/>
                    <a:pt x="1218716" y="30137"/>
                    <a:pt x="1299753" y="30137"/>
                  </a:cubicBezTo>
                  <a:close/>
                  <a:moveTo>
                    <a:pt x="841511" y="23775"/>
                  </a:moveTo>
                  <a:cubicBezTo>
                    <a:pt x="865845" y="23775"/>
                    <a:pt x="883927" y="42304"/>
                    <a:pt x="895759" y="79362"/>
                  </a:cubicBezTo>
                  <a:cubicBezTo>
                    <a:pt x="900670" y="94319"/>
                    <a:pt x="905917" y="122225"/>
                    <a:pt x="911498" y="163078"/>
                  </a:cubicBezTo>
                  <a:cubicBezTo>
                    <a:pt x="924446" y="258179"/>
                    <a:pt x="940743" y="339663"/>
                    <a:pt x="960388" y="407528"/>
                  </a:cubicBezTo>
                  <a:cubicBezTo>
                    <a:pt x="980256" y="476510"/>
                    <a:pt x="990191" y="514015"/>
                    <a:pt x="990191" y="520042"/>
                  </a:cubicBezTo>
                  <a:cubicBezTo>
                    <a:pt x="990191" y="533214"/>
                    <a:pt x="984944" y="544264"/>
                    <a:pt x="974452" y="553194"/>
                  </a:cubicBezTo>
                  <a:cubicBezTo>
                    <a:pt x="964629" y="561231"/>
                    <a:pt x="953579" y="565249"/>
                    <a:pt x="941300" y="565249"/>
                  </a:cubicBezTo>
                  <a:cubicBezTo>
                    <a:pt x="916967" y="565249"/>
                    <a:pt x="898885" y="547836"/>
                    <a:pt x="887053" y="513010"/>
                  </a:cubicBezTo>
                  <a:lnTo>
                    <a:pt x="868300" y="431973"/>
                  </a:lnTo>
                  <a:cubicBezTo>
                    <a:pt x="857585" y="391790"/>
                    <a:pt x="845976" y="334082"/>
                    <a:pt x="833475" y="258849"/>
                  </a:cubicBezTo>
                  <a:cubicBezTo>
                    <a:pt x="823429" y="288763"/>
                    <a:pt x="806797" y="335756"/>
                    <a:pt x="783580" y="399826"/>
                  </a:cubicBezTo>
                  <a:lnTo>
                    <a:pt x="763488" y="461441"/>
                  </a:lnTo>
                  <a:cubicBezTo>
                    <a:pt x="755228" y="485775"/>
                    <a:pt x="746633" y="505755"/>
                    <a:pt x="737704" y="521382"/>
                  </a:cubicBezTo>
                  <a:cubicBezTo>
                    <a:pt x="725872" y="542143"/>
                    <a:pt x="709352" y="552524"/>
                    <a:pt x="688144" y="552524"/>
                  </a:cubicBezTo>
                  <a:cubicBezTo>
                    <a:pt x="667159" y="552524"/>
                    <a:pt x="651086" y="540134"/>
                    <a:pt x="639924" y="515354"/>
                  </a:cubicBezTo>
                  <a:lnTo>
                    <a:pt x="621171" y="453070"/>
                  </a:lnTo>
                  <a:cubicBezTo>
                    <a:pt x="603758" y="395920"/>
                    <a:pt x="588131" y="335867"/>
                    <a:pt x="574290" y="272913"/>
                  </a:cubicBezTo>
                  <a:cubicBezTo>
                    <a:pt x="564244" y="309078"/>
                    <a:pt x="550180" y="363661"/>
                    <a:pt x="532098" y="436661"/>
                  </a:cubicBezTo>
                  <a:cubicBezTo>
                    <a:pt x="527856" y="461888"/>
                    <a:pt x="523726" y="487003"/>
                    <a:pt x="519708" y="512006"/>
                  </a:cubicBezTo>
                  <a:cubicBezTo>
                    <a:pt x="510555" y="543706"/>
                    <a:pt x="493700" y="559556"/>
                    <a:pt x="469143" y="559556"/>
                  </a:cubicBezTo>
                  <a:cubicBezTo>
                    <a:pt x="453740" y="559556"/>
                    <a:pt x="441573" y="554310"/>
                    <a:pt x="432643" y="543818"/>
                  </a:cubicBezTo>
                  <a:cubicBezTo>
                    <a:pt x="425053" y="534888"/>
                    <a:pt x="421258" y="524284"/>
                    <a:pt x="421258" y="512006"/>
                  </a:cubicBezTo>
                  <a:cubicBezTo>
                    <a:pt x="421258" y="475840"/>
                    <a:pt x="428960" y="431750"/>
                    <a:pt x="444363" y="379735"/>
                  </a:cubicBezTo>
                  <a:cubicBezTo>
                    <a:pt x="467357" y="301823"/>
                    <a:pt x="479747" y="258626"/>
                    <a:pt x="481533" y="250142"/>
                  </a:cubicBezTo>
                  <a:cubicBezTo>
                    <a:pt x="488007" y="215763"/>
                    <a:pt x="494593" y="181384"/>
                    <a:pt x="501290" y="147005"/>
                  </a:cubicBezTo>
                  <a:cubicBezTo>
                    <a:pt x="511336" y="99677"/>
                    <a:pt x="522219" y="68144"/>
                    <a:pt x="533939" y="52406"/>
                  </a:cubicBezTo>
                  <a:cubicBezTo>
                    <a:pt x="545660" y="36667"/>
                    <a:pt x="560449" y="28798"/>
                    <a:pt x="578309" y="28798"/>
                  </a:cubicBezTo>
                  <a:cubicBezTo>
                    <a:pt x="598624" y="28798"/>
                    <a:pt x="613581" y="39067"/>
                    <a:pt x="623180" y="59605"/>
                  </a:cubicBezTo>
                  <a:cubicBezTo>
                    <a:pt x="632110" y="79027"/>
                    <a:pt x="641709" y="118764"/>
                    <a:pt x="651979" y="178817"/>
                  </a:cubicBezTo>
                  <a:cubicBezTo>
                    <a:pt x="661801" y="237083"/>
                    <a:pt x="676424" y="299814"/>
                    <a:pt x="695846" y="367010"/>
                  </a:cubicBezTo>
                  <a:cubicBezTo>
                    <a:pt x="721295" y="300707"/>
                    <a:pt x="744959" y="227930"/>
                    <a:pt x="766837" y="148679"/>
                  </a:cubicBezTo>
                  <a:lnTo>
                    <a:pt x="785589" y="71660"/>
                  </a:lnTo>
                  <a:cubicBezTo>
                    <a:pt x="797644" y="39737"/>
                    <a:pt x="816285" y="23775"/>
                    <a:pt x="841511" y="23775"/>
                  </a:cubicBezTo>
                  <a:close/>
                  <a:moveTo>
                    <a:pt x="220340" y="0"/>
                  </a:moveTo>
                  <a:cubicBezTo>
                    <a:pt x="276597" y="0"/>
                    <a:pt x="321580" y="6474"/>
                    <a:pt x="355290" y="19422"/>
                  </a:cubicBezTo>
                  <a:cubicBezTo>
                    <a:pt x="375828" y="27235"/>
                    <a:pt x="386097" y="41411"/>
                    <a:pt x="386097" y="61949"/>
                  </a:cubicBezTo>
                  <a:cubicBezTo>
                    <a:pt x="386097" y="73558"/>
                    <a:pt x="382079" y="83827"/>
                    <a:pt x="374042" y="92757"/>
                  </a:cubicBezTo>
                  <a:cubicBezTo>
                    <a:pt x="365112" y="103026"/>
                    <a:pt x="353727" y="108160"/>
                    <a:pt x="339886" y="108160"/>
                  </a:cubicBezTo>
                  <a:cubicBezTo>
                    <a:pt x="335421" y="108160"/>
                    <a:pt x="330733" y="107491"/>
                    <a:pt x="325822" y="106151"/>
                  </a:cubicBezTo>
                  <a:cubicBezTo>
                    <a:pt x="289657" y="96329"/>
                    <a:pt x="254496" y="91417"/>
                    <a:pt x="220340" y="91417"/>
                  </a:cubicBezTo>
                  <a:cubicBezTo>
                    <a:pt x="203597" y="91417"/>
                    <a:pt x="185626" y="92757"/>
                    <a:pt x="166427" y="95436"/>
                  </a:cubicBezTo>
                  <a:cubicBezTo>
                    <a:pt x="147228" y="98115"/>
                    <a:pt x="126801" y="102133"/>
                    <a:pt x="105147" y="107491"/>
                  </a:cubicBezTo>
                  <a:cubicBezTo>
                    <a:pt x="105147" y="137182"/>
                    <a:pt x="104142" y="181272"/>
                    <a:pt x="102133" y="239762"/>
                  </a:cubicBezTo>
                  <a:cubicBezTo>
                    <a:pt x="114635" y="238869"/>
                    <a:pt x="158279" y="234739"/>
                    <a:pt x="233065" y="227372"/>
                  </a:cubicBezTo>
                  <a:cubicBezTo>
                    <a:pt x="275704" y="223130"/>
                    <a:pt x="302716" y="221009"/>
                    <a:pt x="314102" y="221009"/>
                  </a:cubicBezTo>
                  <a:cubicBezTo>
                    <a:pt x="327273" y="221009"/>
                    <a:pt x="338547" y="225195"/>
                    <a:pt x="347923" y="233567"/>
                  </a:cubicBezTo>
                  <a:cubicBezTo>
                    <a:pt x="357299" y="241938"/>
                    <a:pt x="361987" y="253045"/>
                    <a:pt x="361987" y="266886"/>
                  </a:cubicBezTo>
                  <a:cubicBezTo>
                    <a:pt x="361987" y="293451"/>
                    <a:pt x="347811" y="308520"/>
                    <a:pt x="319459" y="312092"/>
                  </a:cubicBezTo>
                  <a:cubicBezTo>
                    <a:pt x="301600" y="313432"/>
                    <a:pt x="274923" y="315664"/>
                    <a:pt x="239427" y="318789"/>
                  </a:cubicBezTo>
                  <a:cubicBezTo>
                    <a:pt x="207727" y="322361"/>
                    <a:pt x="159953" y="326715"/>
                    <a:pt x="96106" y="331849"/>
                  </a:cubicBezTo>
                  <a:cubicBezTo>
                    <a:pt x="94543" y="360201"/>
                    <a:pt x="93762" y="383083"/>
                    <a:pt x="93762" y="400496"/>
                  </a:cubicBezTo>
                  <a:cubicBezTo>
                    <a:pt x="93762" y="444252"/>
                    <a:pt x="96329" y="469143"/>
                    <a:pt x="101463" y="475171"/>
                  </a:cubicBezTo>
                  <a:cubicBezTo>
                    <a:pt x="103919" y="478073"/>
                    <a:pt x="117983" y="479524"/>
                    <a:pt x="143656" y="479524"/>
                  </a:cubicBezTo>
                  <a:cubicBezTo>
                    <a:pt x="157497" y="479524"/>
                    <a:pt x="178370" y="479189"/>
                    <a:pt x="206276" y="478519"/>
                  </a:cubicBezTo>
                  <a:cubicBezTo>
                    <a:pt x="234181" y="477850"/>
                    <a:pt x="255054" y="477515"/>
                    <a:pt x="268895" y="477515"/>
                  </a:cubicBezTo>
                  <a:cubicBezTo>
                    <a:pt x="273360" y="477515"/>
                    <a:pt x="279946" y="476845"/>
                    <a:pt x="288652" y="475506"/>
                  </a:cubicBezTo>
                  <a:cubicBezTo>
                    <a:pt x="297358" y="474166"/>
                    <a:pt x="303832" y="473496"/>
                    <a:pt x="308074" y="473496"/>
                  </a:cubicBezTo>
                  <a:cubicBezTo>
                    <a:pt x="321022" y="473496"/>
                    <a:pt x="332073" y="477180"/>
                    <a:pt x="341226" y="484547"/>
                  </a:cubicBezTo>
                  <a:cubicBezTo>
                    <a:pt x="351718" y="492807"/>
                    <a:pt x="356964" y="504415"/>
                    <a:pt x="356964" y="519373"/>
                  </a:cubicBezTo>
                  <a:cubicBezTo>
                    <a:pt x="356964" y="544376"/>
                    <a:pt x="343904" y="559333"/>
                    <a:pt x="317785" y="564244"/>
                  </a:cubicBezTo>
                  <a:cubicBezTo>
                    <a:pt x="295461" y="568486"/>
                    <a:pt x="249138" y="570607"/>
                    <a:pt x="178817" y="570607"/>
                  </a:cubicBezTo>
                  <a:cubicBezTo>
                    <a:pt x="106040" y="570607"/>
                    <a:pt x="58601" y="560784"/>
                    <a:pt x="36500" y="541139"/>
                  </a:cubicBezTo>
                  <a:cubicBezTo>
                    <a:pt x="12167" y="519484"/>
                    <a:pt x="0" y="472603"/>
                    <a:pt x="0" y="400496"/>
                  </a:cubicBezTo>
                  <a:cubicBezTo>
                    <a:pt x="0" y="370582"/>
                    <a:pt x="2176" y="325654"/>
                    <a:pt x="6530" y="265714"/>
                  </a:cubicBezTo>
                  <a:cubicBezTo>
                    <a:pt x="10883" y="205773"/>
                    <a:pt x="13059" y="160957"/>
                    <a:pt x="13059" y="131266"/>
                  </a:cubicBezTo>
                  <a:cubicBezTo>
                    <a:pt x="13059" y="123452"/>
                    <a:pt x="11943" y="111900"/>
                    <a:pt x="9711" y="96608"/>
                  </a:cubicBezTo>
                  <a:cubicBezTo>
                    <a:pt x="7478" y="81316"/>
                    <a:pt x="6362" y="69763"/>
                    <a:pt x="6362" y="61949"/>
                  </a:cubicBezTo>
                  <a:cubicBezTo>
                    <a:pt x="6362" y="28016"/>
                    <a:pt x="21989" y="11050"/>
                    <a:pt x="53243" y="11050"/>
                  </a:cubicBezTo>
                  <a:cubicBezTo>
                    <a:pt x="63066" y="11050"/>
                    <a:pt x="72107" y="13841"/>
                    <a:pt x="80367" y="19422"/>
                  </a:cubicBezTo>
                  <a:cubicBezTo>
                    <a:pt x="106263" y="12948"/>
                    <a:pt x="130876" y="8092"/>
                    <a:pt x="154204" y="4855"/>
                  </a:cubicBezTo>
                  <a:cubicBezTo>
                    <a:pt x="177533" y="1618"/>
                    <a:pt x="199578" y="0"/>
                    <a:pt x="22034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freezing" dir="t"/>
            </a:scene3d>
            <a:sp3d extrusionH="44450">
              <a:bevelT w="920750" h="260350"/>
              <a:bevelB w="196850" h="2794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1" name="Imagen 170" descr="No hay ninguna descripción de la foto disponible.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4" t="23893" r="3599" b="70001"/>
            <a:stretch>
              <a:fillRect/>
            </a:stretch>
          </p:blipFill>
          <p:spPr bwMode="auto">
            <a:xfrm>
              <a:off x="3964296" y="4515268"/>
              <a:ext cx="3718171" cy="437431"/>
            </a:xfrm>
            <a:custGeom>
              <a:avLst/>
              <a:gdLst/>
              <a:ahLst/>
              <a:cxnLst/>
              <a:rect l="l" t="t" r="r" b="b"/>
              <a:pathLst>
                <a:path w="6466880" h="760809">
                  <a:moveTo>
                    <a:pt x="5091113" y="371475"/>
                  </a:moveTo>
                  <a:cubicBezTo>
                    <a:pt x="5054501" y="371177"/>
                    <a:pt x="5025629" y="387846"/>
                    <a:pt x="5004495" y="421481"/>
                  </a:cubicBezTo>
                  <a:cubicBezTo>
                    <a:pt x="4986636" y="449759"/>
                    <a:pt x="4977706" y="482798"/>
                    <a:pt x="4977706" y="520601"/>
                  </a:cubicBezTo>
                  <a:cubicBezTo>
                    <a:pt x="4977706" y="556319"/>
                    <a:pt x="4987826" y="583704"/>
                    <a:pt x="5008067" y="602754"/>
                  </a:cubicBezTo>
                  <a:cubicBezTo>
                    <a:pt x="5024140" y="617934"/>
                    <a:pt x="5042893" y="625525"/>
                    <a:pt x="5064324" y="625525"/>
                  </a:cubicBezTo>
                  <a:cubicBezTo>
                    <a:pt x="5090220" y="625525"/>
                    <a:pt x="5112693" y="616744"/>
                    <a:pt x="5131743" y="599182"/>
                  </a:cubicBezTo>
                  <a:cubicBezTo>
                    <a:pt x="5153472" y="578644"/>
                    <a:pt x="5165081" y="550813"/>
                    <a:pt x="5166569" y="515689"/>
                  </a:cubicBezTo>
                  <a:cubicBezTo>
                    <a:pt x="5170438" y="419844"/>
                    <a:pt x="5145286" y="371773"/>
                    <a:pt x="5091113" y="371475"/>
                  </a:cubicBezTo>
                  <a:close/>
                  <a:moveTo>
                    <a:pt x="2147888" y="371475"/>
                  </a:moveTo>
                  <a:cubicBezTo>
                    <a:pt x="2111276" y="371177"/>
                    <a:pt x="2082403" y="387846"/>
                    <a:pt x="2061270" y="421481"/>
                  </a:cubicBezTo>
                  <a:cubicBezTo>
                    <a:pt x="2043411" y="449759"/>
                    <a:pt x="2034481" y="482798"/>
                    <a:pt x="2034481" y="520601"/>
                  </a:cubicBezTo>
                  <a:cubicBezTo>
                    <a:pt x="2034481" y="556319"/>
                    <a:pt x="2044601" y="583704"/>
                    <a:pt x="2064842" y="602754"/>
                  </a:cubicBezTo>
                  <a:cubicBezTo>
                    <a:pt x="2080915" y="617934"/>
                    <a:pt x="2099667" y="625525"/>
                    <a:pt x="2121099" y="625525"/>
                  </a:cubicBezTo>
                  <a:cubicBezTo>
                    <a:pt x="2146995" y="625525"/>
                    <a:pt x="2169468" y="616744"/>
                    <a:pt x="2188518" y="599182"/>
                  </a:cubicBezTo>
                  <a:cubicBezTo>
                    <a:pt x="2210247" y="578644"/>
                    <a:pt x="2221855" y="550813"/>
                    <a:pt x="2223344" y="515689"/>
                  </a:cubicBezTo>
                  <a:cubicBezTo>
                    <a:pt x="2227213" y="419844"/>
                    <a:pt x="2202061" y="371773"/>
                    <a:pt x="2147888" y="371475"/>
                  </a:cubicBezTo>
                  <a:close/>
                  <a:moveTo>
                    <a:pt x="3255020" y="358080"/>
                  </a:moveTo>
                  <a:cubicBezTo>
                    <a:pt x="3227338" y="358080"/>
                    <a:pt x="3203674" y="367308"/>
                    <a:pt x="3184029" y="385762"/>
                  </a:cubicBezTo>
                  <a:cubicBezTo>
                    <a:pt x="3164384" y="404217"/>
                    <a:pt x="3148608" y="431899"/>
                    <a:pt x="3136702" y="468809"/>
                  </a:cubicBezTo>
                  <a:cubicBezTo>
                    <a:pt x="3170337" y="454223"/>
                    <a:pt x="3203823" y="439787"/>
                    <a:pt x="3237161" y="425500"/>
                  </a:cubicBezTo>
                  <a:cubicBezTo>
                    <a:pt x="3277344" y="407342"/>
                    <a:pt x="3309342" y="390525"/>
                    <a:pt x="3333155" y="375047"/>
                  </a:cubicBezTo>
                  <a:cubicBezTo>
                    <a:pt x="3313212" y="363736"/>
                    <a:pt x="3287167" y="358080"/>
                    <a:pt x="3255020" y="358080"/>
                  </a:cubicBezTo>
                  <a:close/>
                  <a:moveTo>
                    <a:pt x="5096917" y="253603"/>
                  </a:moveTo>
                  <a:cubicBezTo>
                    <a:pt x="5156449" y="253603"/>
                    <a:pt x="5203776" y="277415"/>
                    <a:pt x="5238899" y="325041"/>
                  </a:cubicBezTo>
                  <a:cubicBezTo>
                    <a:pt x="5270451" y="367903"/>
                    <a:pt x="5286227" y="421035"/>
                    <a:pt x="5286227" y="484435"/>
                  </a:cubicBezTo>
                  <a:cubicBezTo>
                    <a:pt x="5286227" y="553492"/>
                    <a:pt x="5267772" y="612427"/>
                    <a:pt x="5230863" y="661243"/>
                  </a:cubicBezTo>
                  <a:cubicBezTo>
                    <a:pt x="5189488" y="715714"/>
                    <a:pt x="5133976" y="742950"/>
                    <a:pt x="5064324" y="742950"/>
                  </a:cubicBezTo>
                  <a:cubicBezTo>
                    <a:pt x="5009258" y="742950"/>
                    <a:pt x="4961930" y="724049"/>
                    <a:pt x="4922342" y="686246"/>
                  </a:cubicBezTo>
                  <a:cubicBezTo>
                    <a:pt x="4878884" y="644872"/>
                    <a:pt x="4856113" y="589657"/>
                    <a:pt x="4854030" y="520601"/>
                  </a:cubicBezTo>
                  <a:cubicBezTo>
                    <a:pt x="4851946" y="454819"/>
                    <a:pt x="4869954" y="396180"/>
                    <a:pt x="4908054" y="344686"/>
                  </a:cubicBezTo>
                  <a:cubicBezTo>
                    <a:pt x="4953298" y="283964"/>
                    <a:pt x="5016252" y="253603"/>
                    <a:pt x="5096917" y="253603"/>
                  </a:cubicBezTo>
                  <a:close/>
                  <a:moveTo>
                    <a:pt x="2153692" y="253603"/>
                  </a:moveTo>
                  <a:cubicBezTo>
                    <a:pt x="2213224" y="253603"/>
                    <a:pt x="2260550" y="277415"/>
                    <a:pt x="2295674" y="325041"/>
                  </a:cubicBezTo>
                  <a:cubicBezTo>
                    <a:pt x="2327226" y="367903"/>
                    <a:pt x="2343001" y="421035"/>
                    <a:pt x="2343001" y="484435"/>
                  </a:cubicBezTo>
                  <a:cubicBezTo>
                    <a:pt x="2343001" y="553492"/>
                    <a:pt x="2324547" y="612427"/>
                    <a:pt x="2287637" y="661243"/>
                  </a:cubicBezTo>
                  <a:cubicBezTo>
                    <a:pt x="2246263" y="715714"/>
                    <a:pt x="2190750" y="742950"/>
                    <a:pt x="2121099" y="742950"/>
                  </a:cubicBezTo>
                  <a:cubicBezTo>
                    <a:pt x="2066032" y="742950"/>
                    <a:pt x="2018705" y="724049"/>
                    <a:pt x="1979117" y="686246"/>
                  </a:cubicBezTo>
                  <a:cubicBezTo>
                    <a:pt x="1935659" y="644872"/>
                    <a:pt x="1912888" y="589657"/>
                    <a:pt x="1910805" y="520601"/>
                  </a:cubicBezTo>
                  <a:cubicBezTo>
                    <a:pt x="1908721" y="454819"/>
                    <a:pt x="1926729" y="396180"/>
                    <a:pt x="1964829" y="344686"/>
                  </a:cubicBezTo>
                  <a:cubicBezTo>
                    <a:pt x="2010073" y="283964"/>
                    <a:pt x="2073027" y="253603"/>
                    <a:pt x="2153692" y="253603"/>
                  </a:cubicBezTo>
                  <a:close/>
                  <a:moveTo>
                    <a:pt x="2446884" y="251817"/>
                  </a:moveTo>
                  <a:cubicBezTo>
                    <a:pt x="2479031" y="251817"/>
                    <a:pt x="2498824" y="267742"/>
                    <a:pt x="2506266" y="299591"/>
                  </a:cubicBezTo>
                  <a:cubicBezTo>
                    <a:pt x="2510135" y="316260"/>
                    <a:pt x="2513409" y="336798"/>
                    <a:pt x="2516088" y="361206"/>
                  </a:cubicBezTo>
                  <a:cubicBezTo>
                    <a:pt x="2519661" y="396329"/>
                    <a:pt x="2521893" y="417016"/>
                    <a:pt x="2522786" y="423267"/>
                  </a:cubicBezTo>
                  <a:cubicBezTo>
                    <a:pt x="2526655" y="446484"/>
                    <a:pt x="2532608" y="484435"/>
                    <a:pt x="2540645" y="537121"/>
                  </a:cubicBezTo>
                  <a:cubicBezTo>
                    <a:pt x="2562672" y="476696"/>
                    <a:pt x="2587972" y="401538"/>
                    <a:pt x="2616548" y="311646"/>
                  </a:cubicBezTo>
                  <a:cubicBezTo>
                    <a:pt x="2628752" y="272951"/>
                    <a:pt x="2651671" y="253603"/>
                    <a:pt x="2685306" y="253603"/>
                  </a:cubicBezTo>
                  <a:cubicBezTo>
                    <a:pt x="2718346" y="253603"/>
                    <a:pt x="2740075" y="275183"/>
                    <a:pt x="2750493" y="318343"/>
                  </a:cubicBezTo>
                  <a:cubicBezTo>
                    <a:pt x="2757934" y="348704"/>
                    <a:pt x="2765822" y="388143"/>
                    <a:pt x="2774156" y="436662"/>
                  </a:cubicBezTo>
                  <a:cubicBezTo>
                    <a:pt x="2786360" y="507206"/>
                    <a:pt x="2793802" y="549176"/>
                    <a:pt x="2796481" y="562570"/>
                  </a:cubicBezTo>
                  <a:cubicBezTo>
                    <a:pt x="2799159" y="553343"/>
                    <a:pt x="2822525" y="462855"/>
                    <a:pt x="2866579" y="291108"/>
                  </a:cubicBezTo>
                  <a:cubicBezTo>
                    <a:pt x="2873127" y="265509"/>
                    <a:pt x="2891731" y="252710"/>
                    <a:pt x="2922389" y="252710"/>
                  </a:cubicBezTo>
                  <a:cubicBezTo>
                    <a:pt x="2939356" y="252710"/>
                    <a:pt x="2954313" y="258217"/>
                    <a:pt x="2967261" y="269230"/>
                  </a:cubicBezTo>
                  <a:cubicBezTo>
                    <a:pt x="2980209" y="280243"/>
                    <a:pt x="2986683" y="293935"/>
                    <a:pt x="2986683" y="310307"/>
                  </a:cubicBezTo>
                  <a:cubicBezTo>
                    <a:pt x="2986683" y="313283"/>
                    <a:pt x="2985939" y="317599"/>
                    <a:pt x="2984450" y="323254"/>
                  </a:cubicBezTo>
                  <a:cubicBezTo>
                    <a:pt x="2953197" y="439936"/>
                    <a:pt x="2921794" y="545902"/>
                    <a:pt x="2890242" y="641151"/>
                  </a:cubicBezTo>
                  <a:cubicBezTo>
                    <a:pt x="2881313" y="667941"/>
                    <a:pt x="2866727" y="695474"/>
                    <a:pt x="2846487" y="723751"/>
                  </a:cubicBezTo>
                  <a:cubicBezTo>
                    <a:pt x="2832199" y="743396"/>
                    <a:pt x="2813149" y="753070"/>
                    <a:pt x="2789337" y="752773"/>
                  </a:cubicBezTo>
                  <a:cubicBezTo>
                    <a:pt x="2751832" y="752177"/>
                    <a:pt x="2722364" y="716012"/>
                    <a:pt x="2700933" y="644277"/>
                  </a:cubicBezTo>
                  <a:cubicBezTo>
                    <a:pt x="2692896" y="616893"/>
                    <a:pt x="2683371" y="565844"/>
                    <a:pt x="2672358" y="491133"/>
                  </a:cubicBezTo>
                  <a:cubicBezTo>
                    <a:pt x="2666107" y="504229"/>
                    <a:pt x="2662238" y="513010"/>
                    <a:pt x="2660750" y="517475"/>
                  </a:cubicBezTo>
                  <a:cubicBezTo>
                    <a:pt x="2645271" y="554385"/>
                    <a:pt x="2622650" y="611683"/>
                    <a:pt x="2592884" y="689372"/>
                  </a:cubicBezTo>
                  <a:cubicBezTo>
                    <a:pt x="2588419" y="701873"/>
                    <a:pt x="2581722" y="711845"/>
                    <a:pt x="2572792" y="719286"/>
                  </a:cubicBezTo>
                  <a:cubicBezTo>
                    <a:pt x="2560290" y="739229"/>
                    <a:pt x="2541687" y="749647"/>
                    <a:pt x="2516981" y="750540"/>
                  </a:cubicBezTo>
                  <a:cubicBezTo>
                    <a:pt x="2502992" y="751135"/>
                    <a:pt x="2488258" y="738634"/>
                    <a:pt x="2472780" y="713035"/>
                  </a:cubicBezTo>
                  <a:cubicBezTo>
                    <a:pt x="2456409" y="687139"/>
                    <a:pt x="2443163" y="653802"/>
                    <a:pt x="2433043" y="613023"/>
                  </a:cubicBezTo>
                  <a:cubicBezTo>
                    <a:pt x="2423815" y="576114"/>
                    <a:pt x="2409528" y="495746"/>
                    <a:pt x="2390180" y="371921"/>
                  </a:cubicBezTo>
                  <a:cubicBezTo>
                    <a:pt x="2386013" y="345132"/>
                    <a:pt x="2383929" y="324148"/>
                    <a:pt x="2383929" y="308967"/>
                  </a:cubicBezTo>
                  <a:cubicBezTo>
                    <a:pt x="2383929" y="292596"/>
                    <a:pt x="2390105" y="278978"/>
                    <a:pt x="2402458" y="268114"/>
                  </a:cubicBezTo>
                  <a:cubicBezTo>
                    <a:pt x="2414811" y="257249"/>
                    <a:pt x="2429619" y="251817"/>
                    <a:pt x="2446884" y="251817"/>
                  </a:cubicBezTo>
                  <a:close/>
                  <a:moveTo>
                    <a:pt x="3255020" y="250031"/>
                  </a:moveTo>
                  <a:cubicBezTo>
                    <a:pt x="3306812" y="250031"/>
                    <a:pt x="3349824" y="258366"/>
                    <a:pt x="3384054" y="275034"/>
                  </a:cubicBezTo>
                  <a:cubicBezTo>
                    <a:pt x="3429000" y="297061"/>
                    <a:pt x="3451473" y="331291"/>
                    <a:pt x="3451473" y="377726"/>
                  </a:cubicBezTo>
                  <a:cubicBezTo>
                    <a:pt x="3451473" y="410468"/>
                    <a:pt x="3433167" y="439489"/>
                    <a:pt x="3396556" y="464790"/>
                  </a:cubicBezTo>
                  <a:cubicBezTo>
                    <a:pt x="3379887" y="476399"/>
                    <a:pt x="3346400" y="493365"/>
                    <a:pt x="3296097" y="515689"/>
                  </a:cubicBezTo>
                  <a:lnTo>
                    <a:pt x="3145631" y="582215"/>
                  </a:lnTo>
                  <a:cubicBezTo>
                    <a:pt x="3159919" y="597694"/>
                    <a:pt x="3177183" y="609302"/>
                    <a:pt x="3197424" y="617041"/>
                  </a:cubicBezTo>
                  <a:cubicBezTo>
                    <a:pt x="3217664" y="624780"/>
                    <a:pt x="3240881" y="628650"/>
                    <a:pt x="3267075" y="628650"/>
                  </a:cubicBezTo>
                  <a:cubicBezTo>
                    <a:pt x="3306961" y="628650"/>
                    <a:pt x="3340745" y="620464"/>
                    <a:pt x="3368427" y="604093"/>
                  </a:cubicBezTo>
                  <a:cubicBezTo>
                    <a:pt x="3393133" y="589508"/>
                    <a:pt x="3412927" y="582215"/>
                    <a:pt x="3427809" y="582215"/>
                  </a:cubicBezTo>
                  <a:cubicBezTo>
                    <a:pt x="3458766" y="582215"/>
                    <a:pt x="3474244" y="597247"/>
                    <a:pt x="3474244" y="627310"/>
                  </a:cubicBezTo>
                  <a:cubicBezTo>
                    <a:pt x="3474244" y="661243"/>
                    <a:pt x="3449390" y="688925"/>
                    <a:pt x="3399681" y="710357"/>
                  </a:cubicBezTo>
                  <a:cubicBezTo>
                    <a:pt x="3358009" y="728216"/>
                    <a:pt x="3313807" y="737146"/>
                    <a:pt x="3267075" y="737146"/>
                  </a:cubicBezTo>
                  <a:cubicBezTo>
                    <a:pt x="3195935" y="737146"/>
                    <a:pt x="3137743" y="720179"/>
                    <a:pt x="3092500" y="686246"/>
                  </a:cubicBezTo>
                  <a:cubicBezTo>
                    <a:pt x="3042493" y="648742"/>
                    <a:pt x="3017490" y="595908"/>
                    <a:pt x="3017490" y="527744"/>
                  </a:cubicBezTo>
                  <a:cubicBezTo>
                    <a:pt x="3017490" y="452437"/>
                    <a:pt x="3037284" y="388739"/>
                    <a:pt x="3076873" y="336649"/>
                  </a:cubicBezTo>
                  <a:cubicBezTo>
                    <a:pt x="3120926" y="278904"/>
                    <a:pt x="3180308" y="250031"/>
                    <a:pt x="3255020" y="250031"/>
                  </a:cubicBezTo>
                  <a:close/>
                  <a:moveTo>
                    <a:pt x="5443687" y="248692"/>
                  </a:moveTo>
                  <a:cubicBezTo>
                    <a:pt x="5461546" y="248692"/>
                    <a:pt x="5476280" y="254273"/>
                    <a:pt x="5487889" y="265435"/>
                  </a:cubicBezTo>
                  <a:cubicBezTo>
                    <a:pt x="5499497" y="276597"/>
                    <a:pt x="5505302" y="290810"/>
                    <a:pt x="5505302" y="308074"/>
                  </a:cubicBezTo>
                  <a:cubicBezTo>
                    <a:pt x="5505302" y="334566"/>
                    <a:pt x="5503813" y="367754"/>
                    <a:pt x="5500837" y="407640"/>
                  </a:cubicBezTo>
                  <a:cubicBezTo>
                    <a:pt x="5497860" y="447526"/>
                    <a:pt x="5496372" y="480715"/>
                    <a:pt x="5496372" y="507206"/>
                  </a:cubicBezTo>
                  <a:cubicBezTo>
                    <a:pt x="5496372" y="524172"/>
                    <a:pt x="5496893" y="551408"/>
                    <a:pt x="5497935" y="588913"/>
                  </a:cubicBezTo>
                  <a:cubicBezTo>
                    <a:pt x="5498976" y="626418"/>
                    <a:pt x="5499497" y="653653"/>
                    <a:pt x="5499497" y="670619"/>
                  </a:cubicBezTo>
                  <a:cubicBezTo>
                    <a:pt x="5499497" y="687884"/>
                    <a:pt x="5493693" y="702097"/>
                    <a:pt x="5482084" y="713259"/>
                  </a:cubicBezTo>
                  <a:cubicBezTo>
                    <a:pt x="5470476" y="724421"/>
                    <a:pt x="5455742" y="730002"/>
                    <a:pt x="5437883" y="730002"/>
                  </a:cubicBezTo>
                  <a:cubicBezTo>
                    <a:pt x="5420023" y="730002"/>
                    <a:pt x="5405289" y="724421"/>
                    <a:pt x="5393681" y="713259"/>
                  </a:cubicBezTo>
                  <a:cubicBezTo>
                    <a:pt x="5382072" y="702097"/>
                    <a:pt x="5376268" y="687884"/>
                    <a:pt x="5376268" y="670619"/>
                  </a:cubicBezTo>
                  <a:cubicBezTo>
                    <a:pt x="5376268" y="653653"/>
                    <a:pt x="5375747" y="626418"/>
                    <a:pt x="5374705" y="588913"/>
                  </a:cubicBezTo>
                  <a:cubicBezTo>
                    <a:pt x="5373663" y="551408"/>
                    <a:pt x="5373142" y="524172"/>
                    <a:pt x="5373142" y="507206"/>
                  </a:cubicBezTo>
                  <a:cubicBezTo>
                    <a:pt x="5373142" y="480715"/>
                    <a:pt x="5374631" y="447526"/>
                    <a:pt x="5377607" y="407640"/>
                  </a:cubicBezTo>
                  <a:cubicBezTo>
                    <a:pt x="5380584" y="367754"/>
                    <a:pt x="5382072" y="334566"/>
                    <a:pt x="5382072" y="308074"/>
                  </a:cubicBezTo>
                  <a:cubicBezTo>
                    <a:pt x="5382072" y="290810"/>
                    <a:pt x="5387876" y="276597"/>
                    <a:pt x="5399485" y="265435"/>
                  </a:cubicBezTo>
                  <a:cubicBezTo>
                    <a:pt x="5411093" y="254273"/>
                    <a:pt x="5425827" y="248692"/>
                    <a:pt x="5443687" y="248692"/>
                  </a:cubicBezTo>
                  <a:close/>
                  <a:moveTo>
                    <a:pt x="3841700" y="246013"/>
                  </a:moveTo>
                  <a:cubicBezTo>
                    <a:pt x="3901232" y="246013"/>
                    <a:pt x="3930997" y="285601"/>
                    <a:pt x="3930997" y="364777"/>
                  </a:cubicBezTo>
                  <a:cubicBezTo>
                    <a:pt x="3930997" y="379958"/>
                    <a:pt x="3930849" y="389930"/>
                    <a:pt x="3930551" y="394692"/>
                  </a:cubicBezTo>
                  <a:cubicBezTo>
                    <a:pt x="3927872" y="440234"/>
                    <a:pt x="3907185" y="463004"/>
                    <a:pt x="3868490" y="463004"/>
                  </a:cubicBezTo>
                  <a:cubicBezTo>
                    <a:pt x="3830985" y="463004"/>
                    <a:pt x="3812233" y="443657"/>
                    <a:pt x="3812233" y="404961"/>
                  </a:cubicBezTo>
                  <a:lnTo>
                    <a:pt x="3810000" y="359866"/>
                  </a:lnTo>
                  <a:cubicBezTo>
                    <a:pt x="3743027" y="370582"/>
                    <a:pt x="3695105" y="404961"/>
                    <a:pt x="3666232" y="463004"/>
                  </a:cubicBezTo>
                  <a:lnTo>
                    <a:pt x="3666679" y="687586"/>
                  </a:lnTo>
                  <a:cubicBezTo>
                    <a:pt x="3666679" y="704552"/>
                    <a:pt x="3660874" y="718617"/>
                    <a:pt x="3649266" y="729779"/>
                  </a:cubicBezTo>
                  <a:cubicBezTo>
                    <a:pt x="3637657" y="740941"/>
                    <a:pt x="3622923" y="746522"/>
                    <a:pt x="3605064" y="746522"/>
                  </a:cubicBezTo>
                  <a:cubicBezTo>
                    <a:pt x="3586609" y="746522"/>
                    <a:pt x="3572322" y="740569"/>
                    <a:pt x="3562201" y="728662"/>
                  </a:cubicBezTo>
                  <a:cubicBezTo>
                    <a:pt x="3552676" y="717947"/>
                    <a:pt x="3547914" y="704255"/>
                    <a:pt x="3547914" y="687586"/>
                  </a:cubicBezTo>
                  <a:lnTo>
                    <a:pt x="3547914" y="395139"/>
                  </a:lnTo>
                  <a:cubicBezTo>
                    <a:pt x="3547914" y="385911"/>
                    <a:pt x="3548211" y="372145"/>
                    <a:pt x="3548807" y="353839"/>
                  </a:cubicBezTo>
                  <a:cubicBezTo>
                    <a:pt x="3549402" y="335533"/>
                    <a:pt x="3549700" y="321766"/>
                    <a:pt x="3549700" y="312539"/>
                  </a:cubicBezTo>
                  <a:cubicBezTo>
                    <a:pt x="3549700" y="295870"/>
                    <a:pt x="3554685" y="281955"/>
                    <a:pt x="3564657" y="270793"/>
                  </a:cubicBezTo>
                  <a:cubicBezTo>
                    <a:pt x="3574628" y="259630"/>
                    <a:pt x="3588842" y="254049"/>
                    <a:pt x="3607296" y="254049"/>
                  </a:cubicBezTo>
                  <a:cubicBezTo>
                    <a:pt x="3640336" y="254049"/>
                    <a:pt x="3659981" y="271016"/>
                    <a:pt x="3666232" y="304949"/>
                  </a:cubicBezTo>
                  <a:cubicBezTo>
                    <a:pt x="3718917" y="265658"/>
                    <a:pt x="3777407" y="246013"/>
                    <a:pt x="3841700" y="246013"/>
                  </a:cubicBezTo>
                  <a:close/>
                  <a:moveTo>
                    <a:pt x="5670501" y="229046"/>
                  </a:moveTo>
                  <a:cubicBezTo>
                    <a:pt x="5709494" y="229046"/>
                    <a:pt x="5730330" y="252412"/>
                    <a:pt x="5733009" y="299144"/>
                  </a:cubicBezTo>
                  <a:lnTo>
                    <a:pt x="5733455" y="304056"/>
                  </a:lnTo>
                  <a:cubicBezTo>
                    <a:pt x="5776913" y="260300"/>
                    <a:pt x="5822752" y="238422"/>
                    <a:pt x="5870972" y="238422"/>
                  </a:cubicBezTo>
                  <a:cubicBezTo>
                    <a:pt x="5927229" y="238422"/>
                    <a:pt x="5966074" y="261937"/>
                    <a:pt x="5987505" y="308967"/>
                  </a:cubicBezTo>
                  <a:cubicBezTo>
                    <a:pt x="6001792" y="340519"/>
                    <a:pt x="6008936" y="387697"/>
                    <a:pt x="6008936" y="450503"/>
                  </a:cubicBezTo>
                  <a:lnTo>
                    <a:pt x="6008936" y="482203"/>
                  </a:lnTo>
                  <a:cubicBezTo>
                    <a:pt x="6008638" y="495895"/>
                    <a:pt x="6008490" y="505569"/>
                    <a:pt x="6008490" y="511225"/>
                  </a:cubicBezTo>
                  <a:cubicBezTo>
                    <a:pt x="6008490" y="534442"/>
                    <a:pt x="6011689" y="564356"/>
                    <a:pt x="6018089" y="600968"/>
                  </a:cubicBezTo>
                  <a:cubicBezTo>
                    <a:pt x="6024489" y="637580"/>
                    <a:pt x="6027688" y="667345"/>
                    <a:pt x="6027688" y="690265"/>
                  </a:cubicBezTo>
                  <a:cubicBezTo>
                    <a:pt x="6027688" y="706934"/>
                    <a:pt x="6021735" y="720775"/>
                    <a:pt x="6009829" y="731788"/>
                  </a:cubicBezTo>
                  <a:cubicBezTo>
                    <a:pt x="5997923" y="742801"/>
                    <a:pt x="5983189" y="748308"/>
                    <a:pt x="5965627" y="748308"/>
                  </a:cubicBezTo>
                  <a:cubicBezTo>
                    <a:pt x="5929015" y="748308"/>
                    <a:pt x="5908626" y="730300"/>
                    <a:pt x="5904459" y="694283"/>
                  </a:cubicBezTo>
                  <a:cubicBezTo>
                    <a:pt x="5900292" y="663624"/>
                    <a:pt x="5896124" y="632817"/>
                    <a:pt x="5891957" y="601861"/>
                  </a:cubicBezTo>
                  <a:cubicBezTo>
                    <a:pt x="5887492" y="569119"/>
                    <a:pt x="5885260" y="538311"/>
                    <a:pt x="5885260" y="509439"/>
                  </a:cubicBezTo>
                  <a:cubicBezTo>
                    <a:pt x="5885260" y="501699"/>
                    <a:pt x="5885781" y="488454"/>
                    <a:pt x="5886823" y="469702"/>
                  </a:cubicBezTo>
                  <a:cubicBezTo>
                    <a:pt x="5887864" y="450949"/>
                    <a:pt x="5888385" y="437703"/>
                    <a:pt x="5888385" y="429964"/>
                  </a:cubicBezTo>
                  <a:cubicBezTo>
                    <a:pt x="5888385" y="427881"/>
                    <a:pt x="5888683" y="422597"/>
                    <a:pt x="5889278" y="414114"/>
                  </a:cubicBezTo>
                  <a:cubicBezTo>
                    <a:pt x="5889874" y="405631"/>
                    <a:pt x="5890171" y="398710"/>
                    <a:pt x="5890171" y="393353"/>
                  </a:cubicBezTo>
                  <a:cubicBezTo>
                    <a:pt x="5890171" y="368647"/>
                    <a:pt x="5884213" y="356294"/>
                    <a:pt x="5872298" y="356294"/>
                  </a:cubicBezTo>
                  <a:cubicBezTo>
                    <a:pt x="5846802" y="356294"/>
                    <a:pt x="5821791" y="372685"/>
                    <a:pt x="5797264" y="405467"/>
                  </a:cubicBezTo>
                  <a:cubicBezTo>
                    <a:pt x="5772738" y="438249"/>
                    <a:pt x="5753547" y="479799"/>
                    <a:pt x="5739692" y="530116"/>
                  </a:cubicBezTo>
                  <a:cubicBezTo>
                    <a:pt x="5739139" y="540181"/>
                    <a:pt x="5737892" y="553599"/>
                    <a:pt x="5735953" y="570370"/>
                  </a:cubicBezTo>
                  <a:cubicBezTo>
                    <a:pt x="5734288" y="584095"/>
                    <a:pt x="5733455" y="597512"/>
                    <a:pt x="5733455" y="610623"/>
                  </a:cubicBezTo>
                  <a:cubicBezTo>
                    <a:pt x="5733455" y="619162"/>
                    <a:pt x="5732488" y="632046"/>
                    <a:pt x="5730553" y="649275"/>
                  </a:cubicBezTo>
                  <a:cubicBezTo>
                    <a:pt x="5728618" y="666505"/>
                    <a:pt x="5727651" y="679389"/>
                    <a:pt x="5727651" y="687928"/>
                  </a:cubicBezTo>
                  <a:cubicBezTo>
                    <a:pt x="5727651" y="705308"/>
                    <a:pt x="5721772" y="719716"/>
                    <a:pt x="5710015" y="731153"/>
                  </a:cubicBezTo>
                  <a:cubicBezTo>
                    <a:pt x="5698257" y="742590"/>
                    <a:pt x="5683449" y="748308"/>
                    <a:pt x="5665590" y="748308"/>
                  </a:cubicBezTo>
                  <a:cubicBezTo>
                    <a:pt x="5647730" y="748308"/>
                    <a:pt x="5632996" y="742624"/>
                    <a:pt x="5621388" y="731258"/>
                  </a:cubicBezTo>
                  <a:cubicBezTo>
                    <a:pt x="5609779" y="719891"/>
                    <a:pt x="5603975" y="705569"/>
                    <a:pt x="5603975" y="688290"/>
                  </a:cubicBezTo>
                  <a:cubicBezTo>
                    <a:pt x="5603975" y="679803"/>
                    <a:pt x="5603082" y="666995"/>
                    <a:pt x="5601296" y="649868"/>
                  </a:cubicBezTo>
                  <a:cubicBezTo>
                    <a:pt x="5599510" y="632742"/>
                    <a:pt x="5598617" y="619934"/>
                    <a:pt x="5598617" y="611446"/>
                  </a:cubicBezTo>
                  <a:cubicBezTo>
                    <a:pt x="5598617" y="582346"/>
                    <a:pt x="5600701" y="541877"/>
                    <a:pt x="5604868" y="490041"/>
                  </a:cubicBezTo>
                  <a:cubicBezTo>
                    <a:pt x="5609035" y="438205"/>
                    <a:pt x="5611118" y="397736"/>
                    <a:pt x="5611118" y="368635"/>
                  </a:cubicBezTo>
                  <a:cubicBezTo>
                    <a:pt x="5611118" y="359543"/>
                    <a:pt x="5610598" y="345979"/>
                    <a:pt x="5609556" y="327942"/>
                  </a:cubicBezTo>
                  <a:cubicBezTo>
                    <a:pt x="5608514" y="309906"/>
                    <a:pt x="5607993" y="296493"/>
                    <a:pt x="5607993" y="287703"/>
                  </a:cubicBezTo>
                  <a:cubicBezTo>
                    <a:pt x="5607993" y="270727"/>
                    <a:pt x="5614021" y="256708"/>
                    <a:pt x="5626076" y="245643"/>
                  </a:cubicBezTo>
                  <a:cubicBezTo>
                    <a:pt x="5638131" y="234579"/>
                    <a:pt x="5652939" y="229046"/>
                    <a:pt x="5670501" y="229046"/>
                  </a:cubicBezTo>
                  <a:close/>
                  <a:moveTo>
                    <a:pt x="631776" y="229046"/>
                  </a:moveTo>
                  <a:cubicBezTo>
                    <a:pt x="670769" y="229046"/>
                    <a:pt x="691605" y="252412"/>
                    <a:pt x="694283" y="299144"/>
                  </a:cubicBezTo>
                  <a:lnTo>
                    <a:pt x="694730" y="304056"/>
                  </a:lnTo>
                  <a:cubicBezTo>
                    <a:pt x="738188" y="260300"/>
                    <a:pt x="784027" y="238422"/>
                    <a:pt x="832247" y="238422"/>
                  </a:cubicBezTo>
                  <a:cubicBezTo>
                    <a:pt x="888504" y="238422"/>
                    <a:pt x="927348" y="261937"/>
                    <a:pt x="948780" y="308967"/>
                  </a:cubicBezTo>
                  <a:cubicBezTo>
                    <a:pt x="963067" y="340519"/>
                    <a:pt x="970211" y="387697"/>
                    <a:pt x="970211" y="450503"/>
                  </a:cubicBezTo>
                  <a:lnTo>
                    <a:pt x="970211" y="482203"/>
                  </a:lnTo>
                  <a:cubicBezTo>
                    <a:pt x="969913" y="495895"/>
                    <a:pt x="969764" y="505569"/>
                    <a:pt x="969764" y="511225"/>
                  </a:cubicBezTo>
                  <a:cubicBezTo>
                    <a:pt x="969764" y="534442"/>
                    <a:pt x="972964" y="564356"/>
                    <a:pt x="979364" y="600968"/>
                  </a:cubicBezTo>
                  <a:cubicBezTo>
                    <a:pt x="985763" y="637580"/>
                    <a:pt x="988963" y="667345"/>
                    <a:pt x="988963" y="690265"/>
                  </a:cubicBezTo>
                  <a:cubicBezTo>
                    <a:pt x="988963" y="706934"/>
                    <a:pt x="983010" y="720775"/>
                    <a:pt x="971104" y="731788"/>
                  </a:cubicBezTo>
                  <a:cubicBezTo>
                    <a:pt x="959197" y="742801"/>
                    <a:pt x="944464" y="748308"/>
                    <a:pt x="926902" y="748308"/>
                  </a:cubicBezTo>
                  <a:cubicBezTo>
                    <a:pt x="890291" y="748308"/>
                    <a:pt x="869901" y="730300"/>
                    <a:pt x="865734" y="694283"/>
                  </a:cubicBezTo>
                  <a:cubicBezTo>
                    <a:pt x="861566" y="663624"/>
                    <a:pt x="857399" y="632817"/>
                    <a:pt x="853232" y="601861"/>
                  </a:cubicBezTo>
                  <a:cubicBezTo>
                    <a:pt x="848767" y="569119"/>
                    <a:pt x="846535" y="538311"/>
                    <a:pt x="846535" y="509439"/>
                  </a:cubicBezTo>
                  <a:cubicBezTo>
                    <a:pt x="846535" y="501699"/>
                    <a:pt x="847056" y="488454"/>
                    <a:pt x="848097" y="469702"/>
                  </a:cubicBezTo>
                  <a:cubicBezTo>
                    <a:pt x="849139" y="450949"/>
                    <a:pt x="849660" y="437703"/>
                    <a:pt x="849660" y="429964"/>
                  </a:cubicBezTo>
                  <a:cubicBezTo>
                    <a:pt x="849660" y="427881"/>
                    <a:pt x="849958" y="422597"/>
                    <a:pt x="850553" y="414114"/>
                  </a:cubicBezTo>
                  <a:cubicBezTo>
                    <a:pt x="851148" y="405631"/>
                    <a:pt x="851446" y="398710"/>
                    <a:pt x="851446" y="393353"/>
                  </a:cubicBezTo>
                  <a:cubicBezTo>
                    <a:pt x="851446" y="368647"/>
                    <a:pt x="845488" y="356294"/>
                    <a:pt x="833573" y="356294"/>
                  </a:cubicBezTo>
                  <a:cubicBezTo>
                    <a:pt x="808077" y="356294"/>
                    <a:pt x="783065" y="372685"/>
                    <a:pt x="758539" y="405467"/>
                  </a:cubicBezTo>
                  <a:cubicBezTo>
                    <a:pt x="734012" y="438249"/>
                    <a:pt x="714822" y="479799"/>
                    <a:pt x="700967" y="530116"/>
                  </a:cubicBezTo>
                  <a:cubicBezTo>
                    <a:pt x="700413" y="540181"/>
                    <a:pt x="699167" y="553599"/>
                    <a:pt x="697227" y="570370"/>
                  </a:cubicBezTo>
                  <a:cubicBezTo>
                    <a:pt x="695563" y="584095"/>
                    <a:pt x="694730" y="597512"/>
                    <a:pt x="694730" y="610623"/>
                  </a:cubicBezTo>
                  <a:cubicBezTo>
                    <a:pt x="694730" y="619162"/>
                    <a:pt x="693763" y="632046"/>
                    <a:pt x="691828" y="649275"/>
                  </a:cubicBezTo>
                  <a:cubicBezTo>
                    <a:pt x="689893" y="666505"/>
                    <a:pt x="688926" y="679389"/>
                    <a:pt x="688926" y="687928"/>
                  </a:cubicBezTo>
                  <a:cubicBezTo>
                    <a:pt x="688926" y="705308"/>
                    <a:pt x="683047" y="719716"/>
                    <a:pt x="671289" y="731153"/>
                  </a:cubicBezTo>
                  <a:cubicBezTo>
                    <a:pt x="659532" y="742590"/>
                    <a:pt x="644724" y="748308"/>
                    <a:pt x="626864" y="748308"/>
                  </a:cubicBezTo>
                  <a:cubicBezTo>
                    <a:pt x="609005" y="748308"/>
                    <a:pt x="594271" y="742624"/>
                    <a:pt x="582662" y="731258"/>
                  </a:cubicBezTo>
                  <a:cubicBezTo>
                    <a:pt x="571054" y="719891"/>
                    <a:pt x="565250" y="705569"/>
                    <a:pt x="565250" y="688290"/>
                  </a:cubicBezTo>
                  <a:cubicBezTo>
                    <a:pt x="565250" y="679803"/>
                    <a:pt x="564357" y="666995"/>
                    <a:pt x="562571" y="649868"/>
                  </a:cubicBezTo>
                  <a:cubicBezTo>
                    <a:pt x="560785" y="632742"/>
                    <a:pt x="559892" y="619934"/>
                    <a:pt x="559892" y="611446"/>
                  </a:cubicBezTo>
                  <a:cubicBezTo>
                    <a:pt x="559892" y="582346"/>
                    <a:pt x="561975" y="541877"/>
                    <a:pt x="566143" y="490041"/>
                  </a:cubicBezTo>
                  <a:cubicBezTo>
                    <a:pt x="570310" y="438205"/>
                    <a:pt x="572393" y="397736"/>
                    <a:pt x="572393" y="368635"/>
                  </a:cubicBezTo>
                  <a:cubicBezTo>
                    <a:pt x="572393" y="359543"/>
                    <a:pt x="571872" y="345979"/>
                    <a:pt x="570831" y="327942"/>
                  </a:cubicBezTo>
                  <a:cubicBezTo>
                    <a:pt x="569789" y="309906"/>
                    <a:pt x="569268" y="296493"/>
                    <a:pt x="569268" y="287703"/>
                  </a:cubicBezTo>
                  <a:cubicBezTo>
                    <a:pt x="569268" y="270727"/>
                    <a:pt x="575295" y="256708"/>
                    <a:pt x="587350" y="245643"/>
                  </a:cubicBezTo>
                  <a:cubicBezTo>
                    <a:pt x="599405" y="234579"/>
                    <a:pt x="614214" y="229046"/>
                    <a:pt x="631776" y="229046"/>
                  </a:cubicBezTo>
                  <a:close/>
                  <a:moveTo>
                    <a:pt x="4555778" y="130373"/>
                  </a:moveTo>
                  <a:cubicBezTo>
                    <a:pt x="4546253" y="130373"/>
                    <a:pt x="4537844" y="130448"/>
                    <a:pt x="4530552" y="130597"/>
                  </a:cubicBezTo>
                  <a:cubicBezTo>
                    <a:pt x="4523259" y="130745"/>
                    <a:pt x="4517083" y="131117"/>
                    <a:pt x="4512022" y="131713"/>
                  </a:cubicBezTo>
                  <a:cubicBezTo>
                    <a:pt x="4512022" y="145703"/>
                    <a:pt x="4511874" y="166687"/>
                    <a:pt x="4511576" y="194667"/>
                  </a:cubicBezTo>
                  <a:cubicBezTo>
                    <a:pt x="4510981" y="227707"/>
                    <a:pt x="4508153" y="279201"/>
                    <a:pt x="4503093" y="349151"/>
                  </a:cubicBezTo>
                  <a:cubicBezTo>
                    <a:pt x="4518273" y="351532"/>
                    <a:pt x="4528394" y="352723"/>
                    <a:pt x="4533454" y="352723"/>
                  </a:cubicBezTo>
                  <a:cubicBezTo>
                    <a:pt x="4579888" y="352723"/>
                    <a:pt x="4618435" y="341709"/>
                    <a:pt x="4649093" y="319683"/>
                  </a:cubicBezTo>
                  <a:cubicBezTo>
                    <a:pt x="4681835" y="296168"/>
                    <a:pt x="4698206" y="265063"/>
                    <a:pt x="4698206" y="226368"/>
                  </a:cubicBezTo>
                  <a:cubicBezTo>
                    <a:pt x="4698206" y="201067"/>
                    <a:pt x="4682877" y="178594"/>
                    <a:pt x="4652219" y="158948"/>
                  </a:cubicBezTo>
                  <a:cubicBezTo>
                    <a:pt x="4622751" y="139898"/>
                    <a:pt x="4590604" y="130373"/>
                    <a:pt x="4555778" y="130373"/>
                  </a:cubicBezTo>
                  <a:close/>
                  <a:moveTo>
                    <a:pt x="1612553" y="130373"/>
                  </a:moveTo>
                  <a:cubicBezTo>
                    <a:pt x="1603028" y="130373"/>
                    <a:pt x="1594619" y="130448"/>
                    <a:pt x="1587327" y="130597"/>
                  </a:cubicBezTo>
                  <a:cubicBezTo>
                    <a:pt x="1580034" y="130745"/>
                    <a:pt x="1573858" y="131117"/>
                    <a:pt x="1568798" y="131713"/>
                  </a:cubicBezTo>
                  <a:cubicBezTo>
                    <a:pt x="1568798" y="145703"/>
                    <a:pt x="1568649" y="166687"/>
                    <a:pt x="1568351" y="194667"/>
                  </a:cubicBezTo>
                  <a:cubicBezTo>
                    <a:pt x="1567756" y="227707"/>
                    <a:pt x="1564928" y="279201"/>
                    <a:pt x="1559868" y="349151"/>
                  </a:cubicBezTo>
                  <a:cubicBezTo>
                    <a:pt x="1575049" y="351532"/>
                    <a:pt x="1585169" y="352723"/>
                    <a:pt x="1590229" y="352723"/>
                  </a:cubicBezTo>
                  <a:cubicBezTo>
                    <a:pt x="1636663" y="352723"/>
                    <a:pt x="1675210" y="341709"/>
                    <a:pt x="1705868" y="319683"/>
                  </a:cubicBezTo>
                  <a:cubicBezTo>
                    <a:pt x="1738610" y="296168"/>
                    <a:pt x="1754982" y="265063"/>
                    <a:pt x="1754982" y="226368"/>
                  </a:cubicBezTo>
                  <a:cubicBezTo>
                    <a:pt x="1754982" y="201067"/>
                    <a:pt x="1739652" y="178594"/>
                    <a:pt x="1708994" y="158948"/>
                  </a:cubicBezTo>
                  <a:cubicBezTo>
                    <a:pt x="1679526" y="139898"/>
                    <a:pt x="1647379" y="130373"/>
                    <a:pt x="1612553" y="130373"/>
                  </a:cubicBezTo>
                  <a:close/>
                  <a:moveTo>
                    <a:pt x="6250782" y="92869"/>
                  </a:moveTo>
                  <a:cubicBezTo>
                    <a:pt x="6294835" y="92869"/>
                    <a:pt x="6316861" y="129927"/>
                    <a:pt x="6316861" y="204043"/>
                  </a:cubicBezTo>
                  <a:lnTo>
                    <a:pt x="6315968" y="240655"/>
                  </a:lnTo>
                  <a:cubicBezTo>
                    <a:pt x="6334423" y="237976"/>
                    <a:pt x="6349455" y="236637"/>
                    <a:pt x="6361063" y="236637"/>
                  </a:cubicBezTo>
                  <a:cubicBezTo>
                    <a:pt x="6395294" y="236637"/>
                    <a:pt x="6418660" y="238869"/>
                    <a:pt x="6431161" y="243334"/>
                  </a:cubicBezTo>
                  <a:cubicBezTo>
                    <a:pt x="6454974" y="251668"/>
                    <a:pt x="6466880" y="269825"/>
                    <a:pt x="6466880" y="297805"/>
                  </a:cubicBezTo>
                  <a:cubicBezTo>
                    <a:pt x="6466880" y="314771"/>
                    <a:pt x="6461076" y="328910"/>
                    <a:pt x="6449467" y="340221"/>
                  </a:cubicBezTo>
                  <a:cubicBezTo>
                    <a:pt x="6437859" y="351532"/>
                    <a:pt x="6423125" y="357187"/>
                    <a:pt x="6405265" y="357187"/>
                  </a:cubicBezTo>
                  <a:cubicBezTo>
                    <a:pt x="6399015" y="357187"/>
                    <a:pt x="6391648" y="356964"/>
                    <a:pt x="6383164" y="356518"/>
                  </a:cubicBezTo>
                  <a:cubicBezTo>
                    <a:pt x="6374681" y="356071"/>
                    <a:pt x="6367314" y="355848"/>
                    <a:pt x="6361063" y="355848"/>
                  </a:cubicBezTo>
                  <a:cubicBezTo>
                    <a:pt x="6348859" y="355848"/>
                    <a:pt x="6334721" y="357039"/>
                    <a:pt x="6318647" y="359420"/>
                  </a:cubicBezTo>
                  <a:cubicBezTo>
                    <a:pt x="6324005" y="479673"/>
                    <a:pt x="6326684" y="558254"/>
                    <a:pt x="6326684" y="595164"/>
                  </a:cubicBezTo>
                  <a:cubicBezTo>
                    <a:pt x="6326684" y="599033"/>
                    <a:pt x="6326833" y="606251"/>
                    <a:pt x="6327131" y="616818"/>
                  </a:cubicBezTo>
                  <a:cubicBezTo>
                    <a:pt x="6327428" y="627385"/>
                    <a:pt x="6327577" y="635943"/>
                    <a:pt x="6327577" y="642491"/>
                  </a:cubicBezTo>
                  <a:cubicBezTo>
                    <a:pt x="6327577" y="710952"/>
                    <a:pt x="6305997" y="745182"/>
                    <a:pt x="6262837" y="745182"/>
                  </a:cubicBezTo>
                  <a:cubicBezTo>
                    <a:pt x="6246466" y="745182"/>
                    <a:pt x="6232327" y="740122"/>
                    <a:pt x="6220421" y="730002"/>
                  </a:cubicBezTo>
                  <a:cubicBezTo>
                    <a:pt x="6207324" y="719286"/>
                    <a:pt x="6200776" y="705892"/>
                    <a:pt x="6200776" y="689818"/>
                  </a:cubicBezTo>
                  <a:cubicBezTo>
                    <a:pt x="6200776" y="679103"/>
                    <a:pt x="6201222" y="663029"/>
                    <a:pt x="6202115" y="641598"/>
                  </a:cubicBezTo>
                  <a:cubicBezTo>
                    <a:pt x="6203008" y="620167"/>
                    <a:pt x="6203454" y="604093"/>
                    <a:pt x="6203454" y="593378"/>
                  </a:cubicBezTo>
                  <a:cubicBezTo>
                    <a:pt x="6203454" y="557361"/>
                    <a:pt x="6200776" y="480268"/>
                    <a:pt x="6195418" y="362099"/>
                  </a:cubicBezTo>
                  <a:cubicBezTo>
                    <a:pt x="6176963" y="361206"/>
                    <a:pt x="6149058" y="358750"/>
                    <a:pt x="6111702" y="354732"/>
                  </a:cubicBezTo>
                  <a:cubicBezTo>
                    <a:pt x="6074346" y="350713"/>
                    <a:pt x="6055668" y="331440"/>
                    <a:pt x="6055668" y="296912"/>
                  </a:cubicBezTo>
                  <a:cubicBezTo>
                    <a:pt x="6055668" y="280243"/>
                    <a:pt x="6061324" y="266105"/>
                    <a:pt x="6072634" y="254496"/>
                  </a:cubicBezTo>
                  <a:cubicBezTo>
                    <a:pt x="6083945" y="242887"/>
                    <a:pt x="6098531" y="237083"/>
                    <a:pt x="6116390" y="237083"/>
                  </a:cubicBezTo>
                  <a:cubicBezTo>
                    <a:pt x="6127403" y="237083"/>
                    <a:pt x="6152704" y="238869"/>
                    <a:pt x="6192292" y="242441"/>
                  </a:cubicBezTo>
                  <a:cubicBezTo>
                    <a:pt x="6191995" y="232916"/>
                    <a:pt x="6191251" y="217140"/>
                    <a:pt x="6190060" y="195114"/>
                  </a:cubicBezTo>
                  <a:cubicBezTo>
                    <a:pt x="6188869" y="176064"/>
                    <a:pt x="6188274" y="161330"/>
                    <a:pt x="6188274" y="150912"/>
                  </a:cubicBezTo>
                  <a:cubicBezTo>
                    <a:pt x="6188274" y="134243"/>
                    <a:pt x="6194376" y="120402"/>
                    <a:pt x="6206580" y="109389"/>
                  </a:cubicBezTo>
                  <a:cubicBezTo>
                    <a:pt x="6218784" y="98375"/>
                    <a:pt x="6233518" y="92869"/>
                    <a:pt x="6250782" y="92869"/>
                  </a:cubicBezTo>
                  <a:close/>
                  <a:moveTo>
                    <a:pt x="5458421" y="47774"/>
                  </a:moveTo>
                  <a:cubicBezTo>
                    <a:pt x="5477471" y="47774"/>
                    <a:pt x="5493916" y="54173"/>
                    <a:pt x="5507757" y="66973"/>
                  </a:cubicBezTo>
                  <a:cubicBezTo>
                    <a:pt x="5521598" y="79772"/>
                    <a:pt x="5528519" y="95399"/>
                    <a:pt x="5528519" y="113853"/>
                  </a:cubicBezTo>
                  <a:cubicBezTo>
                    <a:pt x="5528519" y="132308"/>
                    <a:pt x="5521598" y="147935"/>
                    <a:pt x="5507757" y="160734"/>
                  </a:cubicBezTo>
                  <a:cubicBezTo>
                    <a:pt x="5493916" y="173533"/>
                    <a:pt x="5477471" y="179933"/>
                    <a:pt x="5458421" y="179933"/>
                  </a:cubicBezTo>
                  <a:cubicBezTo>
                    <a:pt x="5439371" y="179933"/>
                    <a:pt x="5422851" y="173533"/>
                    <a:pt x="5408861" y="160734"/>
                  </a:cubicBezTo>
                  <a:cubicBezTo>
                    <a:pt x="5394871" y="147935"/>
                    <a:pt x="5387876" y="132308"/>
                    <a:pt x="5387876" y="113853"/>
                  </a:cubicBezTo>
                  <a:cubicBezTo>
                    <a:pt x="5387876" y="95399"/>
                    <a:pt x="5394871" y="79772"/>
                    <a:pt x="5408861" y="66973"/>
                  </a:cubicBezTo>
                  <a:cubicBezTo>
                    <a:pt x="5422851" y="54173"/>
                    <a:pt x="5439371" y="47774"/>
                    <a:pt x="5458421" y="47774"/>
                  </a:cubicBezTo>
                  <a:close/>
                  <a:moveTo>
                    <a:pt x="4566047" y="15180"/>
                  </a:moveTo>
                  <a:cubicBezTo>
                    <a:pt x="4624388" y="15180"/>
                    <a:pt x="4679156" y="34081"/>
                    <a:pt x="4730354" y="71884"/>
                  </a:cubicBezTo>
                  <a:cubicBezTo>
                    <a:pt x="4787206" y="114151"/>
                    <a:pt x="4815632" y="165646"/>
                    <a:pt x="4815632" y="226368"/>
                  </a:cubicBezTo>
                  <a:cubicBezTo>
                    <a:pt x="4815632" y="302568"/>
                    <a:pt x="4785420" y="363141"/>
                    <a:pt x="4724996" y="408087"/>
                  </a:cubicBezTo>
                  <a:cubicBezTo>
                    <a:pt x="4671417" y="447675"/>
                    <a:pt x="4607570" y="467469"/>
                    <a:pt x="4533454" y="467469"/>
                  </a:cubicBezTo>
                  <a:cubicBezTo>
                    <a:pt x="4528394" y="467469"/>
                    <a:pt x="4515892" y="466427"/>
                    <a:pt x="4495949" y="464344"/>
                  </a:cubicBezTo>
                  <a:cubicBezTo>
                    <a:pt x="4494163" y="506016"/>
                    <a:pt x="4493270" y="574477"/>
                    <a:pt x="4493270" y="669727"/>
                  </a:cubicBezTo>
                  <a:cubicBezTo>
                    <a:pt x="4493270" y="685502"/>
                    <a:pt x="4487764" y="699046"/>
                    <a:pt x="4476750" y="710357"/>
                  </a:cubicBezTo>
                  <a:cubicBezTo>
                    <a:pt x="4465737" y="721667"/>
                    <a:pt x="4451747" y="727323"/>
                    <a:pt x="4434781" y="727323"/>
                  </a:cubicBezTo>
                  <a:cubicBezTo>
                    <a:pt x="4417814" y="727323"/>
                    <a:pt x="4403750" y="721667"/>
                    <a:pt x="4392588" y="710357"/>
                  </a:cubicBezTo>
                  <a:cubicBezTo>
                    <a:pt x="4381426" y="699046"/>
                    <a:pt x="4375845" y="685502"/>
                    <a:pt x="4375845" y="669727"/>
                  </a:cubicBezTo>
                  <a:lnTo>
                    <a:pt x="4375845" y="545157"/>
                  </a:lnTo>
                  <a:cubicBezTo>
                    <a:pt x="4375845" y="499021"/>
                    <a:pt x="4378821" y="430709"/>
                    <a:pt x="4384774" y="340221"/>
                  </a:cubicBezTo>
                  <a:cubicBezTo>
                    <a:pt x="4390430" y="248245"/>
                    <a:pt x="4393406" y="179635"/>
                    <a:pt x="4393704" y="134392"/>
                  </a:cubicBezTo>
                  <a:cubicBezTo>
                    <a:pt x="4394002" y="57001"/>
                    <a:pt x="4415731" y="19943"/>
                    <a:pt x="4458891" y="23217"/>
                  </a:cubicBezTo>
                  <a:cubicBezTo>
                    <a:pt x="4469011" y="20538"/>
                    <a:pt x="4483001" y="18529"/>
                    <a:pt x="4500860" y="17190"/>
                  </a:cubicBezTo>
                  <a:cubicBezTo>
                    <a:pt x="4518720" y="15850"/>
                    <a:pt x="4540449" y="15180"/>
                    <a:pt x="4566047" y="15180"/>
                  </a:cubicBezTo>
                  <a:close/>
                  <a:moveTo>
                    <a:pt x="1622822" y="15180"/>
                  </a:moveTo>
                  <a:cubicBezTo>
                    <a:pt x="1681163" y="15180"/>
                    <a:pt x="1735932" y="34081"/>
                    <a:pt x="1787128" y="71884"/>
                  </a:cubicBezTo>
                  <a:cubicBezTo>
                    <a:pt x="1843981" y="114151"/>
                    <a:pt x="1872407" y="165646"/>
                    <a:pt x="1872407" y="226368"/>
                  </a:cubicBezTo>
                  <a:cubicBezTo>
                    <a:pt x="1872407" y="302568"/>
                    <a:pt x="1842195" y="363141"/>
                    <a:pt x="1781771" y="408087"/>
                  </a:cubicBezTo>
                  <a:cubicBezTo>
                    <a:pt x="1728192" y="447675"/>
                    <a:pt x="1664345" y="467469"/>
                    <a:pt x="1590229" y="467469"/>
                  </a:cubicBezTo>
                  <a:cubicBezTo>
                    <a:pt x="1585169" y="467469"/>
                    <a:pt x="1572667" y="466427"/>
                    <a:pt x="1552724" y="464344"/>
                  </a:cubicBezTo>
                  <a:cubicBezTo>
                    <a:pt x="1550938" y="506016"/>
                    <a:pt x="1550045" y="574477"/>
                    <a:pt x="1550045" y="669727"/>
                  </a:cubicBezTo>
                  <a:cubicBezTo>
                    <a:pt x="1550045" y="685502"/>
                    <a:pt x="1544539" y="699046"/>
                    <a:pt x="1533525" y="710357"/>
                  </a:cubicBezTo>
                  <a:cubicBezTo>
                    <a:pt x="1522512" y="721667"/>
                    <a:pt x="1508522" y="727323"/>
                    <a:pt x="1491556" y="727323"/>
                  </a:cubicBezTo>
                  <a:cubicBezTo>
                    <a:pt x="1474589" y="727323"/>
                    <a:pt x="1460525" y="721667"/>
                    <a:pt x="1449363" y="710357"/>
                  </a:cubicBezTo>
                  <a:cubicBezTo>
                    <a:pt x="1438201" y="699046"/>
                    <a:pt x="1432620" y="685502"/>
                    <a:pt x="1432620" y="669727"/>
                  </a:cubicBezTo>
                  <a:lnTo>
                    <a:pt x="1432620" y="545157"/>
                  </a:lnTo>
                  <a:cubicBezTo>
                    <a:pt x="1432620" y="499021"/>
                    <a:pt x="1435597" y="430709"/>
                    <a:pt x="1441550" y="340221"/>
                  </a:cubicBezTo>
                  <a:cubicBezTo>
                    <a:pt x="1447205" y="248245"/>
                    <a:pt x="1450182" y="179635"/>
                    <a:pt x="1450480" y="134392"/>
                  </a:cubicBezTo>
                  <a:cubicBezTo>
                    <a:pt x="1450777" y="57001"/>
                    <a:pt x="1472506" y="19943"/>
                    <a:pt x="1515666" y="23217"/>
                  </a:cubicBezTo>
                  <a:cubicBezTo>
                    <a:pt x="1525786" y="20538"/>
                    <a:pt x="1539776" y="18529"/>
                    <a:pt x="1557635" y="17190"/>
                  </a:cubicBezTo>
                  <a:cubicBezTo>
                    <a:pt x="1575495" y="15850"/>
                    <a:pt x="1597224" y="15180"/>
                    <a:pt x="1622822" y="15180"/>
                  </a:cubicBezTo>
                  <a:close/>
                  <a:moveTo>
                    <a:pt x="293787" y="0"/>
                  </a:moveTo>
                  <a:cubicBezTo>
                    <a:pt x="368796" y="0"/>
                    <a:pt x="428774" y="8632"/>
                    <a:pt x="473720" y="25896"/>
                  </a:cubicBezTo>
                  <a:cubicBezTo>
                    <a:pt x="501105" y="36314"/>
                    <a:pt x="514797" y="55215"/>
                    <a:pt x="514797" y="82600"/>
                  </a:cubicBezTo>
                  <a:cubicBezTo>
                    <a:pt x="514797" y="98078"/>
                    <a:pt x="509439" y="111770"/>
                    <a:pt x="498723" y="123676"/>
                  </a:cubicBezTo>
                  <a:cubicBezTo>
                    <a:pt x="486817" y="137368"/>
                    <a:pt x="471637" y="144214"/>
                    <a:pt x="453182" y="144214"/>
                  </a:cubicBezTo>
                  <a:cubicBezTo>
                    <a:pt x="447229" y="144214"/>
                    <a:pt x="440978" y="143321"/>
                    <a:pt x="434430" y="141535"/>
                  </a:cubicBezTo>
                  <a:cubicBezTo>
                    <a:pt x="386209" y="128439"/>
                    <a:pt x="339328" y="121890"/>
                    <a:pt x="293787" y="121890"/>
                  </a:cubicBezTo>
                  <a:cubicBezTo>
                    <a:pt x="271463" y="121890"/>
                    <a:pt x="247502" y="123676"/>
                    <a:pt x="221903" y="127248"/>
                  </a:cubicBezTo>
                  <a:cubicBezTo>
                    <a:pt x="196305" y="130820"/>
                    <a:pt x="169069" y="136178"/>
                    <a:pt x="140196" y="143321"/>
                  </a:cubicBezTo>
                  <a:cubicBezTo>
                    <a:pt x="140196" y="182909"/>
                    <a:pt x="138857" y="241697"/>
                    <a:pt x="136178" y="319683"/>
                  </a:cubicBezTo>
                  <a:cubicBezTo>
                    <a:pt x="152847" y="318492"/>
                    <a:pt x="211039" y="312985"/>
                    <a:pt x="310753" y="303163"/>
                  </a:cubicBezTo>
                  <a:cubicBezTo>
                    <a:pt x="367606" y="297507"/>
                    <a:pt x="403622" y="294680"/>
                    <a:pt x="418803" y="294680"/>
                  </a:cubicBezTo>
                  <a:cubicBezTo>
                    <a:pt x="436364" y="294680"/>
                    <a:pt x="451396" y="300261"/>
                    <a:pt x="463898" y="311423"/>
                  </a:cubicBezTo>
                  <a:cubicBezTo>
                    <a:pt x="476399" y="322585"/>
                    <a:pt x="482650" y="337393"/>
                    <a:pt x="482650" y="355848"/>
                  </a:cubicBezTo>
                  <a:cubicBezTo>
                    <a:pt x="482650" y="391269"/>
                    <a:pt x="463749" y="411361"/>
                    <a:pt x="425947" y="416123"/>
                  </a:cubicBezTo>
                  <a:cubicBezTo>
                    <a:pt x="402134" y="417909"/>
                    <a:pt x="366564" y="420886"/>
                    <a:pt x="319237" y="425053"/>
                  </a:cubicBezTo>
                  <a:cubicBezTo>
                    <a:pt x="276970" y="429816"/>
                    <a:pt x="213271" y="435620"/>
                    <a:pt x="128141" y="442466"/>
                  </a:cubicBezTo>
                  <a:cubicBezTo>
                    <a:pt x="126058" y="480268"/>
                    <a:pt x="125016" y="510778"/>
                    <a:pt x="125016" y="533995"/>
                  </a:cubicBezTo>
                  <a:cubicBezTo>
                    <a:pt x="125016" y="592336"/>
                    <a:pt x="128439" y="625525"/>
                    <a:pt x="135285" y="633561"/>
                  </a:cubicBezTo>
                  <a:cubicBezTo>
                    <a:pt x="138559" y="637431"/>
                    <a:pt x="157312" y="639366"/>
                    <a:pt x="191542" y="639366"/>
                  </a:cubicBezTo>
                  <a:cubicBezTo>
                    <a:pt x="209997" y="639366"/>
                    <a:pt x="237828" y="638919"/>
                    <a:pt x="275035" y="638026"/>
                  </a:cubicBezTo>
                  <a:cubicBezTo>
                    <a:pt x="312242" y="637133"/>
                    <a:pt x="340073" y="636687"/>
                    <a:pt x="358527" y="636687"/>
                  </a:cubicBezTo>
                  <a:cubicBezTo>
                    <a:pt x="364481" y="636687"/>
                    <a:pt x="373261" y="635794"/>
                    <a:pt x="384870" y="634008"/>
                  </a:cubicBezTo>
                  <a:cubicBezTo>
                    <a:pt x="396479" y="632222"/>
                    <a:pt x="405111" y="631329"/>
                    <a:pt x="410766" y="631329"/>
                  </a:cubicBezTo>
                  <a:cubicBezTo>
                    <a:pt x="428030" y="631329"/>
                    <a:pt x="442764" y="636240"/>
                    <a:pt x="454968" y="646063"/>
                  </a:cubicBezTo>
                  <a:cubicBezTo>
                    <a:pt x="468958" y="657076"/>
                    <a:pt x="475953" y="672554"/>
                    <a:pt x="475953" y="692497"/>
                  </a:cubicBezTo>
                  <a:cubicBezTo>
                    <a:pt x="475953" y="725835"/>
                    <a:pt x="458540" y="745778"/>
                    <a:pt x="423714" y="752326"/>
                  </a:cubicBezTo>
                  <a:cubicBezTo>
                    <a:pt x="393948" y="757982"/>
                    <a:pt x="332185" y="760809"/>
                    <a:pt x="238423" y="760809"/>
                  </a:cubicBezTo>
                  <a:cubicBezTo>
                    <a:pt x="141387" y="760809"/>
                    <a:pt x="78135" y="747712"/>
                    <a:pt x="48667" y="721519"/>
                  </a:cubicBezTo>
                  <a:cubicBezTo>
                    <a:pt x="16222" y="692646"/>
                    <a:pt x="0" y="630138"/>
                    <a:pt x="0" y="533995"/>
                  </a:cubicBezTo>
                  <a:cubicBezTo>
                    <a:pt x="0" y="494109"/>
                    <a:pt x="2902" y="434206"/>
                    <a:pt x="8707" y="354285"/>
                  </a:cubicBezTo>
                  <a:cubicBezTo>
                    <a:pt x="14511" y="274365"/>
                    <a:pt x="17413" y="214610"/>
                    <a:pt x="17413" y="175022"/>
                  </a:cubicBezTo>
                  <a:cubicBezTo>
                    <a:pt x="17413" y="164604"/>
                    <a:pt x="15925" y="149200"/>
                    <a:pt x="12948" y="128811"/>
                  </a:cubicBezTo>
                  <a:cubicBezTo>
                    <a:pt x="9972" y="108421"/>
                    <a:pt x="8484" y="93018"/>
                    <a:pt x="8484" y="82600"/>
                  </a:cubicBezTo>
                  <a:cubicBezTo>
                    <a:pt x="8484" y="37356"/>
                    <a:pt x="29320" y="14734"/>
                    <a:pt x="70991" y="14734"/>
                  </a:cubicBezTo>
                  <a:cubicBezTo>
                    <a:pt x="84088" y="14734"/>
                    <a:pt x="96143" y="18455"/>
                    <a:pt x="107157" y="25896"/>
                  </a:cubicBezTo>
                  <a:cubicBezTo>
                    <a:pt x="141685" y="17264"/>
                    <a:pt x="174501" y="10790"/>
                    <a:pt x="205606" y="6474"/>
                  </a:cubicBezTo>
                  <a:cubicBezTo>
                    <a:pt x="236712" y="2158"/>
                    <a:pt x="266105" y="0"/>
                    <a:pt x="293787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flat" dir="t"/>
            </a:scene3d>
            <a:sp3d prstMaterial="powder">
              <a:bevelT w="101600" h="14605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7" name="Imagen 166" descr="Fondos De Pantalla Gif posted by Kristine Joseph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32" t="17937" r="23531" b="13208"/>
            <a:stretch>
              <a:fillRect/>
            </a:stretch>
          </p:blipFill>
          <p:spPr bwMode="auto">
            <a:xfrm rot="16200000">
              <a:off x="5631033" y="981989"/>
              <a:ext cx="1026914" cy="5050036"/>
            </a:xfrm>
            <a:custGeom>
              <a:avLst/>
              <a:gdLst/>
              <a:ahLst/>
              <a:cxnLst/>
              <a:rect l="l" t="t" r="r" b="b"/>
              <a:pathLst>
                <a:path w="1026914" h="5050036">
                  <a:moveTo>
                    <a:pt x="812006" y="2303264"/>
                  </a:moveTo>
                  <a:cubicBezTo>
                    <a:pt x="812006" y="2214761"/>
                    <a:pt x="769144" y="2138958"/>
                    <a:pt x="683419" y="2075855"/>
                  </a:cubicBezTo>
                  <a:cubicBezTo>
                    <a:pt x="603250" y="2016721"/>
                    <a:pt x="514350" y="1987154"/>
                    <a:pt x="416719" y="1987154"/>
                  </a:cubicBezTo>
                  <a:cubicBezTo>
                    <a:pt x="350838" y="1987154"/>
                    <a:pt x="297260" y="2012752"/>
                    <a:pt x="255985" y="2063949"/>
                  </a:cubicBezTo>
                  <a:cubicBezTo>
                    <a:pt x="216297" y="2113161"/>
                    <a:pt x="196453" y="2175272"/>
                    <a:pt x="196453" y="2250282"/>
                  </a:cubicBezTo>
                  <a:cubicBezTo>
                    <a:pt x="196453" y="2337594"/>
                    <a:pt x="239316" y="2410420"/>
                    <a:pt x="325041" y="2468761"/>
                  </a:cubicBezTo>
                  <a:cubicBezTo>
                    <a:pt x="403225" y="2522339"/>
                    <a:pt x="492125" y="2549128"/>
                    <a:pt x="591741" y="2549128"/>
                  </a:cubicBezTo>
                  <a:cubicBezTo>
                    <a:pt x="675085" y="2549128"/>
                    <a:pt x="733028" y="2530475"/>
                    <a:pt x="765572" y="2493169"/>
                  </a:cubicBezTo>
                  <a:cubicBezTo>
                    <a:pt x="796528" y="2457450"/>
                    <a:pt x="812006" y="2394149"/>
                    <a:pt x="812006" y="2303264"/>
                  </a:cubicBezTo>
                  <a:close/>
                  <a:moveTo>
                    <a:pt x="944761" y="4735116"/>
                  </a:moveTo>
                  <a:cubicBezTo>
                    <a:pt x="944761" y="4774010"/>
                    <a:pt x="935831" y="4822031"/>
                    <a:pt x="917972" y="4879181"/>
                  </a:cubicBezTo>
                  <a:cubicBezTo>
                    <a:pt x="895747" y="4950222"/>
                    <a:pt x="870148" y="4985743"/>
                    <a:pt x="841177" y="4985743"/>
                  </a:cubicBezTo>
                  <a:cubicBezTo>
                    <a:pt x="820539" y="4985743"/>
                    <a:pt x="802283" y="4978599"/>
                    <a:pt x="786408" y="4964311"/>
                  </a:cubicBezTo>
                  <a:cubicBezTo>
                    <a:pt x="768548" y="4948436"/>
                    <a:pt x="759619" y="4927997"/>
                    <a:pt x="759619" y="4902994"/>
                  </a:cubicBezTo>
                  <a:cubicBezTo>
                    <a:pt x="759619" y="4884341"/>
                    <a:pt x="763588" y="4856461"/>
                    <a:pt x="771525" y="4819353"/>
                  </a:cubicBezTo>
                  <a:cubicBezTo>
                    <a:pt x="779463" y="4782245"/>
                    <a:pt x="783431" y="4754166"/>
                    <a:pt x="783431" y="4735116"/>
                  </a:cubicBezTo>
                  <a:cubicBezTo>
                    <a:pt x="783034" y="4683919"/>
                    <a:pt x="770731" y="4635302"/>
                    <a:pt x="746522" y="4589265"/>
                  </a:cubicBezTo>
                  <a:cubicBezTo>
                    <a:pt x="721916" y="4541639"/>
                    <a:pt x="695127" y="4517827"/>
                    <a:pt x="666155" y="4517827"/>
                  </a:cubicBezTo>
                  <a:cubicBezTo>
                    <a:pt x="651074" y="4517827"/>
                    <a:pt x="638671" y="4525069"/>
                    <a:pt x="628948" y="4539556"/>
                  </a:cubicBezTo>
                  <a:cubicBezTo>
                    <a:pt x="619224" y="4554042"/>
                    <a:pt x="612378" y="4575771"/>
                    <a:pt x="608410" y="4604743"/>
                  </a:cubicBezTo>
                  <a:cubicBezTo>
                    <a:pt x="605631" y="4655543"/>
                    <a:pt x="602853" y="4706145"/>
                    <a:pt x="600075" y="4756547"/>
                  </a:cubicBezTo>
                  <a:cubicBezTo>
                    <a:pt x="593328" y="4844653"/>
                    <a:pt x="568524" y="4914305"/>
                    <a:pt x="525661" y="4965502"/>
                  </a:cubicBezTo>
                  <a:cubicBezTo>
                    <a:pt x="478036" y="5021859"/>
                    <a:pt x="412155" y="5050036"/>
                    <a:pt x="328017" y="5050036"/>
                  </a:cubicBezTo>
                  <a:cubicBezTo>
                    <a:pt x="225624" y="5050036"/>
                    <a:pt x="148035" y="4991695"/>
                    <a:pt x="95250" y="4875015"/>
                  </a:cubicBezTo>
                  <a:cubicBezTo>
                    <a:pt x="55166" y="4786115"/>
                    <a:pt x="35124" y="4684515"/>
                    <a:pt x="35124" y="4570215"/>
                  </a:cubicBezTo>
                  <a:cubicBezTo>
                    <a:pt x="35124" y="4469408"/>
                    <a:pt x="57547" y="4390033"/>
                    <a:pt x="102394" y="4332089"/>
                  </a:cubicBezTo>
                  <a:cubicBezTo>
                    <a:pt x="139700" y="4283273"/>
                    <a:pt x="182761" y="4258866"/>
                    <a:pt x="231577" y="4258866"/>
                  </a:cubicBezTo>
                  <a:cubicBezTo>
                    <a:pt x="256580" y="4258866"/>
                    <a:pt x="277317" y="4266407"/>
                    <a:pt x="293787" y="4281488"/>
                  </a:cubicBezTo>
                  <a:cubicBezTo>
                    <a:pt x="310257" y="4296569"/>
                    <a:pt x="318492" y="4317405"/>
                    <a:pt x="318492" y="4343995"/>
                  </a:cubicBezTo>
                  <a:cubicBezTo>
                    <a:pt x="318492" y="4379715"/>
                    <a:pt x="300236" y="4405908"/>
                    <a:pt x="263724" y="4422577"/>
                  </a:cubicBezTo>
                  <a:cubicBezTo>
                    <a:pt x="214908" y="4445199"/>
                    <a:pt x="190500" y="4496395"/>
                    <a:pt x="190500" y="4576167"/>
                  </a:cubicBezTo>
                  <a:cubicBezTo>
                    <a:pt x="190500" y="4644430"/>
                    <a:pt x="205383" y="4710510"/>
                    <a:pt x="235149" y="4774407"/>
                  </a:cubicBezTo>
                  <a:cubicBezTo>
                    <a:pt x="265708" y="4840685"/>
                    <a:pt x="299244" y="4873823"/>
                    <a:pt x="335756" y="4873823"/>
                  </a:cubicBezTo>
                  <a:cubicBezTo>
                    <a:pt x="385763" y="4873823"/>
                    <a:pt x="418703" y="4853186"/>
                    <a:pt x="434578" y="4811911"/>
                  </a:cubicBezTo>
                  <a:cubicBezTo>
                    <a:pt x="446088" y="4782543"/>
                    <a:pt x="452835" y="4723607"/>
                    <a:pt x="454819" y="4635103"/>
                  </a:cubicBezTo>
                  <a:cubicBezTo>
                    <a:pt x="456406" y="4566444"/>
                    <a:pt x="469305" y="4504929"/>
                    <a:pt x="493514" y="4450557"/>
                  </a:cubicBezTo>
                  <a:cubicBezTo>
                    <a:pt x="526455" y="4377135"/>
                    <a:pt x="573683" y="4341019"/>
                    <a:pt x="635199" y="4342209"/>
                  </a:cubicBezTo>
                  <a:cubicBezTo>
                    <a:pt x="712589" y="4343401"/>
                    <a:pt x="783531" y="4384675"/>
                    <a:pt x="848023" y="4466035"/>
                  </a:cubicBezTo>
                  <a:cubicBezTo>
                    <a:pt x="912515" y="4547394"/>
                    <a:pt x="944761" y="4637088"/>
                    <a:pt x="944761" y="4735116"/>
                  </a:cubicBezTo>
                  <a:close/>
                  <a:moveTo>
                    <a:pt x="960834" y="3836464"/>
                  </a:moveTo>
                  <a:cubicBezTo>
                    <a:pt x="960834" y="3911845"/>
                    <a:pt x="952500" y="4008953"/>
                    <a:pt x="935831" y="4127785"/>
                  </a:cubicBezTo>
                  <a:cubicBezTo>
                    <a:pt x="929084" y="4175088"/>
                    <a:pt x="901700" y="4198739"/>
                    <a:pt x="853678" y="4198739"/>
                  </a:cubicBezTo>
                  <a:cubicBezTo>
                    <a:pt x="828278" y="4198739"/>
                    <a:pt x="808236" y="4189583"/>
                    <a:pt x="793552" y="4171271"/>
                  </a:cubicBezTo>
                  <a:cubicBezTo>
                    <a:pt x="781249" y="4156252"/>
                    <a:pt x="775097" y="4139221"/>
                    <a:pt x="775097" y="4120177"/>
                  </a:cubicBezTo>
                  <a:cubicBezTo>
                    <a:pt x="775097" y="4101127"/>
                    <a:pt x="780653" y="4048931"/>
                    <a:pt x="791766" y="3963591"/>
                  </a:cubicBezTo>
                  <a:cubicBezTo>
                    <a:pt x="718741" y="3958035"/>
                    <a:pt x="621705" y="3955257"/>
                    <a:pt x="500658" y="3955257"/>
                  </a:cubicBezTo>
                  <a:lnTo>
                    <a:pt x="233363" y="3954661"/>
                  </a:lnTo>
                  <a:cubicBezTo>
                    <a:pt x="234553" y="4007445"/>
                    <a:pt x="235149" y="4061222"/>
                    <a:pt x="235149" y="4115991"/>
                  </a:cubicBezTo>
                  <a:cubicBezTo>
                    <a:pt x="235149" y="4139803"/>
                    <a:pt x="227211" y="4159548"/>
                    <a:pt x="211336" y="4175225"/>
                  </a:cubicBezTo>
                  <a:cubicBezTo>
                    <a:pt x="195461" y="4190901"/>
                    <a:pt x="176411" y="4198739"/>
                    <a:pt x="154186" y="4198739"/>
                  </a:cubicBezTo>
                  <a:cubicBezTo>
                    <a:pt x="131961" y="4198739"/>
                    <a:pt x="113010" y="4190731"/>
                    <a:pt x="97334" y="4174713"/>
                  </a:cubicBezTo>
                  <a:cubicBezTo>
                    <a:pt x="81657" y="4158695"/>
                    <a:pt x="73819" y="4138520"/>
                    <a:pt x="73819" y="4114187"/>
                  </a:cubicBezTo>
                  <a:cubicBezTo>
                    <a:pt x="73819" y="4091477"/>
                    <a:pt x="73323" y="4057415"/>
                    <a:pt x="72331" y="4011997"/>
                  </a:cubicBezTo>
                  <a:cubicBezTo>
                    <a:pt x="71338" y="3966580"/>
                    <a:pt x="70842" y="3932517"/>
                    <a:pt x="70842" y="3909808"/>
                  </a:cubicBezTo>
                  <a:cubicBezTo>
                    <a:pt x="70842" y="3883044"/>
                    <a:pt x="67370" y="3842897"/>
                    <a:pt x="60424" y="3789369"/>
                  </a:cubicBezTo>
                  <a:cubicBezTo>
                    <a:pt x="53479" y="3735841"/>
                    <a:pt x="50006" y="3695694"/>
                    <a:pt x="50006" y="3668930"/>
                  </a:cubicBezTo>
                  <a:cubicBezTo>
                    <a:pt x="50006" y="3644597"/>
                    <a:pt x="57845" y="3624421"/>
                    <a:pt x="73521" y="3608403"/>
                  </a:cubicBezTo>
                  <a:cubicBezTo>
                    <a:pt x="89198" y="3592386"/>
                    <a:pt x="108149" y="3584377"/>
                    <a:pt x="130374" y="3584377"/>
                  </a:cubicBezTo>
                  <a:cubicBezTo>
                    <a:pt x="152599" y="3584377"/>
                    <a:pt x="171649" y="3592758"/>
                    <a:pt x="187524" y="3609519"/>
                  </a:cubicBezTo>
                  <a:cubicBezTo>
                    <a:pt x="203399" y="3626281"/>
                    <a:pt x="211336" y="3647390"/>
                    <a:pt x="211336" y="3672846"/>
                  </a:cubicBezTo>
                  <a:cubicBezTo>
                    <a:pt x="211336" y="3701706"/>
                    <a:pt x="214313" y="3739685"/>
                    <a:pt x="220266" y="3786783"/>
                  </a:cubicBezTo>
                  <a:cubicBezTo>
                    <a:pt x="267097" y="3785989"/>
                    <a:pt x="356791" y="3785593"/>
                    <a:pt x="489347" y="3785593"/>
                  </a:cubicBezTo>
                  <a:cubicBezTo>
                    <a:pt x="597297" y="3785593"/>
                    <a:pt x="700286" y="3789561"/>
                    <a:pt x="798314" y="3797499"/>
                  </a:cubicBezTo>
                  <a:lnTo>
                    <a:pt x="794742" y="3668316"/>
                  </a:lnTo>
                  <a:cubicBezTo>
                    <a:pt x="794742" y="3644503"/>
                    <a:pt x="802481" y="3624561"/>
                    <a:pt x="817959" y="3608487"/>
                  </a:cubicBezTo>
                  <a:cubicBezTo>
                    <a:pt x="833437" y="3592413"/>
                    <a:pt x="852686" y="3584377"/>
                    <a:pt x="875705" y="3584377"/>
                  </a:cubicBezTo>
                  <a:cubicBezTo>
                    <a:pt x="899120" y="3584377"/>
                    <a:pt x="918170" y="3592069"/>
                    <a:pt x="932855" y="3607455"/>
                  </a:cubicBezTo>
                  <a:cubicBezTo>
                    <a:pt x="946348" y="3621680"/>
                    <a:pt x="954087" y="3639177"/>
                    <a:pt x="956072" y="3659944"/>
                  </a:cubicBezTo>
                  <a:cubicBezTo>
                    <a:pt x="959247" y="3693790"/>
                    <a:pt x="960834" y="3752630"/>
                    <a:pt x="960834" y="3836464"/>
                  </a:cubicBezTo>
                  <a:close/>
                  <a:moveTo>
                    <a:pt x="973336" y="3389710"/>
                  </a:moveTo>
                  <a:cubicBezTo>
                    <a:pt x="973336" y="3496072"/>
                    <a:pt x="943769" y="3549253"/>
                    <a:pt x="884634" y="3549253"/>
                  </a:cubicBezTo>
                  <a:cubicBezTo>
                    <a:pt x="863997" y="3549253"/>
                    <a:pt x="845542" y="3542110"/>
                    <a:pt x="829270" y="3527822"/>
                  </a:cubicBezTo>
                  <a:cubicBezTo>
                    <a:pt x="811411" y="3511550"/>
                    <a:pt x="802481" y="3491111"/>
                    <a:pt x="802481" y="3466505"/>
                  </a:cubicBezTo>
                  <a:cubicBezTo>
                    <a:pt x="802481" y="3459361"/>
                    <a:pt x="803176" y="3448050"/>
                    <a:pt x="804565" y="3432572"/>
                  </a:cubicBezTo>
                  <a:cubicBezTo>
                    <a:pt x="805954" y="3417094"/>
                    <a:pt x="806649" y="3404593"/>
                    <a:pt x="806649" y="3395067"/>
                  </a:cubicBezTo>
                  <a:lnTo>
                    <a:pt x="806649" y="3348633"/>
                  </a:lnTo>
                  <a:cubicBezTo>
                    <a:pt x="813395" y="3348236"/>
                    <a:pt x="799306" y="3348038"/>
                    <a:pt x="764381" y="3348038"/>
                  </a:cubicBezTo>
                  <a:cubicBezTo>
                    <a:pt x="480219" y="3348038"/>
                    <a:pt x="273249" y="3327996"/>
                    <a:pt x="143470" y="3287911"/>
                  </a:cubicBezTo>
                  <a:cubicBezTo>
                    <a:pt x="47824" y="3258543"/>
                    <a:pt x="0" y="3205163"/>
                    <a:pt x="0" y="3127772"/>
                  </a:cubicBezTo>
                  <a:cubicBezTo>
                    <a:pt x="0" y="3053953"/>
                    <a:pt x="25400" y="2980929"/>
                    <a:pt x="76200" y="2908697"/>
                  </a:cubicBezTo>
                  <a:cubicBezTo>
                    <a:pt x="132953" y="2826941"/>
                    <a:pt x="199628" y="2786063"/>
                    <a:pt x="276225" y="2786063"/>
                  </a:cubicBezTo>
                  <a:cubicBezTo>
                    <a:pt x="338138" y="2786063"/>
                    <a:pt x="369094" y="2814043"/>
                    <a:pt x="369094" y="2870002"/>
                  </a:cubicBezTo>
                  <a:cubicBezTo>
                    <a:pt x="369094" y="2925961"/>
                    <a:pt x="338535" y="2953941"/>
                    <a:pt x="277416" y="2953941"/>
                  </a:cubicBezTo>
                  <a:cubicBezTo>
                    <a:pt x="254000" y="2953941"/>
                    <a:pt x="228898" y="2974083"/>
                    <a:pt x="202109" y="3014365"/>
                  </a:cubicBezTo>
                  <a:cubicBezTo>
                    <a:pt x="175320" y="3054648"/>
                    <a:pt x="161925" y="3092450"/>
                    <a:pt x="161925" y="3127772"/>
                  </a:cubicBezTo>
                  <a:cubicBezTo>
                    <a:pt x="161925" y="3142060"/>
                    <a:pt x="188317" y="3152379"/>
                    <a:pt x="241102" y="3158729"/>
                  </a:cubicBezTo>
                  <a:cubicBezTo>
                    <a:pt x="253802" y="3160316"/>
                    <a:pt x="315516" y="3164681"/>
                    <a:pt x="426244" y="3171825"/>
                  </a:cubicBezTo>
                  <a:cubicBezTo>
                    <a:pt x="516731" y="3177779"/>
                    <a:pt x="629444" y="3180755"/>
                    <a:pt x="764381" y="3180755"/>
                  </a:cubicBezTo>
                  <a:cubicBezTo>
                    <a:pt x="769938" y="3180755"/>
                    <a:pt x="782836" y="3180160"/>
                    <a:pt x="803076" y="3178969"/>
                  </a:cubicBezTo>
                  <a:lnTo>
                    <a:pt x="802481" y="3165277"/>
                  </a:lnTo>
                  <a:cubicBezTo>
                    <a:pt x="801688" y="3147814"/>
                    <a:pt x="801886" y="3124399"/>
                    <a:pt x="803076" y="3095030"/>
                  </a:cubicBezTo>
                  <a:cubicBezTo>
                    <a:pt x="804664" y="3059708"/>
                    <a:pt x="805458" y="3036293"/>
                    <a:pt x="805458" y="3024783"/>
                  </a:cubicBezTo>
                  <a:cubicBezTo>
                    <a:pt x="805458" y="3001367"/>
                    <a:pt x="812601" y="2981524"/>
                    <a:pt x="826889" y="2965252"/>
                  </a:cubicBezTo>
                  <a:cubicBezTo>
                    <a:pt x="842367" y="2947789"/>
                    <a:pt x="862409" y="2939058"/>
                    <a:pt x="887016" y="2939058"/>
                  </a:cubicBezTo>
                  <a:cubicBezTo>
                    <a:pt x="940991" y="2939058"/>
                    <a:pt x="967978" y="2974578"/>
                    <a:pt x="967978" y="3045619"/>
                  </a:cubicBezTo>
                  <a:cubicBezTo>
                    <a:pt x="967978" y="3059113"/>
                    <a:pt x="967482" y="3079155"/>
                    <a:pt x="966490" y="3105745"/>
                  </a:cubicBezTo>
                  <a:cubicBezTo>
                    <a:pt x="965498" y="3132336"/>
                    <a:pt x="965002" y="3152180"/>
                    <a:pt x="965002" y="3165277"/>
                  </a:cubicBezTo>
                  <a:cubicBezTo>
                    <a:pt x="965002" y="3190280"/>
                    <a:pt x="966391" y="3227685"/>
                    <a:pt x="969169" y="3277493"/>
                  </a:cubicBezTo>
                  <a:cubicBezTo>
                    <a:pt x="971947" y="3327301"/>
                    <a:pt x="973336" y="3364707"/>
                    <a:pt x="973336" y="3389710"/>
                  </a:cubicBezTo>
                  <a:close/>
                  <a:moveTo>
                    <a:pt x="973336" y="2303264"/>
                  </a:moveTo>
                  <a:cubicBezTo>
                    <a:pt x="973336" y="2441774"/>
                    <a:pt x="941586" y="2545556"/>
                    <a:pt x="878086" y="2614613"/>
                  </a:cubicBezTo>
                  <a:cubicBezTo>
                    <a:pt x="814586" y="2683669"/>
                    <a:pt x="719138" y="2718197"/>
                    <a:pt x="591741" y="2718197"/>
                  </a:cubicBezTo>
                  <a:cubicBezTo>
                    <a:pt x="456803" y="2718197"/>
                    <a:pt x="334566" y="2679303"/>
                    <a:pt x="225028" y="2601516"/>
                  </a:cubicBezTo>
                  <a:cubicBezTo>
                    <a:pt x="98425" y="2511822"/>
                    <a:pt x="35124" y="2394744"/>
                    <a:pt x="35124" y="2250282"/>
                  </a:cubicBezTo>
                  <a:cubicBezTo>
                    <a:pt x="35124" y="2132807"/>
                    <a:pt x="68858" y="2032794"/>
                    <a:pt x="136327" y="1950244"/>
                  </a:cubicBezTo>
                  <a:cubicBezTo>
                    <a:pt x="208558" y="1862138"/>
                    <a:pt x="302022" y="1818085"/>
                    <a:pt x="416719" y="1818085"/>
                  </a:cubicBezTo>
                  <a:cubicBezTo>
                    <a:pt x="551656" y="1818085"/>
                    <a:pt x="674688" y="1860352"/>
                    <a:pt x="785813" y="1944886"/>
                  </a:cubicBezTo>
                  <a:cubicBezTo>
                    <a:pt x="910828" y="2039739"/>
                    <a:pt x="973336" y="2159199"/>
                    <a:pt x="973336" y="2303264"/>
                  </a:cubicBezTo>
                  <a:close/>
                  <a:moveTo>
                    <a:pt x="984647" y="1496021"/>
                  </a:moveTo>
                  <a:cubicBezTo>
                    <a:pt x="984647" y="1539280"/>
                    <a:pt x="951706" y="1571427"/>
                    <a:pt x="885825" y="1592461"/>
                  </a:cubicBezTo>
                  <a:cubicBezTo>
                    <a:pt x="859234" y="1601192"/>
                    <a:pt x="809625" y="1610519"/>
                    <a:pt x="736997" y="1620441"/>
                  </a:cubicBezTo>
                  <a:cubicBezTo>
                    <a:pt x="567928" y="1643460"/>
                    <a:pt x="423069" y="1672432"/>
                    <a:pt x="302419" y="1707357"/>
                  </a:cubicBezTo>
                  <a:cubicBezTo>
                    <a:pt x="179785" y="1742678"/>
                    <a:pt x="113110" y="1760339"/>
                    <a:pt x="102394" y="1760339"/>
                  </a:cubicBezTo>
                  <a:cubicBezTo>
                    <a:pt x="78978" y="1760339"/>
                    <a:pt x="59333" y="1751013"/>
                    <a:pt x="43458" y="1732360"/>
                  </a:cubicBezTo>
                  <a:cubicBezTo>
                    <a:pt x="29170" y="1714897"/>
                    <a:pt x="22027" y="1695252"/>
                    <a:pt x="22027" y="1673424"/>
                  </a:cubicBezTo>
                  <a:cubicBezTo>
                    <a:pt x="22027" y="1630165"/>
                    <a:pt x="52983" y="1598018"/>
                    <a:pt x="114895" y="1576983"/>
                  </a:cubicBezTo>
                  <a:lnTo>
                    <a:pt x="258961" y="1543646"/>
                  </a:lnTo>
                  <a:cubicBezTo>
                    <a:pt x="330399" y="1524596"/>
                    <a:pt x="432991" y="1503958"/>
                    <a:pt x="566738" y="1481733"/>
                  </a:cubicBezTo>
                  <a:cubicBezTo>
                    <a:pt x="513556" y="1463874"/>
                    <a:pt x="430014" y="1434307"/>
                    <a:pt x="316111" y="1393032"/>
                  </a:cubicBezTo>
                  <a:lnTo>
                    <a:pt x="206574" y="1357313"/>
                  </a:lnTo>
                  <a:cubicBezTo>
                    <a:pt x="163314" y="1342629"/>
                    <a:pt x="127794" y="1327349"/>
                    <a:pt x="100013" y="1311474"/>
                  </a:cubicBezTo>
                  <a:cubicBezTo>
                    <a:pt x="63103" y="1290440"/>
                    <a:pt x="44649" y="1261071"/>
                    <a:pt x="44649" y="1223367"/>
                  </a:cubicBezTo>
                  <a:cubicBezTo>
                    <a:pt x="44649" y="1186061"/>
                    <a:pt x="66675" y="1157486"/>
                    <a:pt x="110728" y="1137642"/>
                  </a:cubicBezTo>
                  <a:lnTo>
                    <a:pt x="221456" y="1104305"/>
                  </a:lnTo>
                  <a:cubicBezTo>
                    <a:pt x="323056" y="1073349"/>
                    <a:pt x="429816" y="1045567"/>
                    <a:pt x="541735" y="1020961"/>
                  </a:cubicBezTo>
                  <a:cubicBezTo>
                    <a:pt x="477441" y="1003102"/>
                    <a:pt x="380405" y="978099"/>
                    <a:pt x="250627" y="945952"/>
                  </a:cubicBezTo>
                  <a:cubicBezTo>
                    <a:pt x="205780" y="938411"/>
                    <a:pt x="161131" y="931069"/>
                    <a:pt x="116681" y="923925"/>
                  </a:cubicBezTo>
                  <a:cubicBezTo>
                    <a:pt x="60325" y="907653"/>
                    <a:pt x="32147" y="877689"/>
                    <a:pt x="32147" y="834033"/>
                  </a:cubicBezTo>
                  <a:cubicBezTo>
                    <a:pt x="32147" y="806649"/>
                    <a:pt x="41474" y="785019"/>
                    <a:pt x="60127" y="769144"/>
                  </a:cubicBezTo>
                  <a:cubicBezTo>
                    <a:pt x="76002" y="755650"/>
                    <a:pt x="94853" y="748903"/>
                    <a:pt x="116681" y="748903"/>
                  </a:cubicBezTo>
                  <a:cubicBezTo>
                    <a:pt x="180975" y="748903"/>
                    <a:pt x="259358" y="762596"/>
                    <a:pt x="351830" y="789980"/>
                  </a:cubicBezTo>
                  <a:cubicBezTo>
                    <a:pt x="490339" y="830858"/>
                    <a:pt x="567135" y="852885"/>
                    <a:pt x="582216" y="856060"/>
                  </a:cubicBezTo>
                  <a:cubicBezTo>
                    <a:pt x="643334" y="867569"/>
                    <a:pt x="704453" y="879277"/>
                    <a:pt x="765572" y="891183"/>
                  </a:cubicBezTo>
                  <a:cubicBezTo>
                    <a:pt x="849710" y="909043"/>
                    <a:pt x="905768" y="928390"/>
                    <a:pt x="933748" y="949226"/>
                  </a:cubicBezTo>
                  <a:cubicBezTo>
                    <a:pt x="961728" y="970062"/>
                    <a:pt x="975717" y="996355"/>
                    <a:pt x="975717" y="1028105"/>
                  </a:cubicBezTo>
                  <a:cubicBezTo>
                    <a:pt x="975717" y="1064221"/>
                    <a:pt x="957461" y="1090811"/>
                    <a:pt x="920949" y="1107877"/>
                  </a:cubicBezTo>
                  <a:cubicBezTo>
                    <a:pt x="886420" y="1123752"/>
                    <a:pt x="815777" y="1140817"/>
                    <a:pt x="709017" y="1159074"/>
                  </a:cubicBezTo>
                  <a:cubicBezTo>
                    <a:pt x="605433" y="1176536"/>
                    <a:pt x="493911" y="1202532"/>
                    <a:pt x="374452" y="1237060"/>
                  </a:cubicBezTo>
                  <a:cubicBezTo>
                    <a:pt x="492324" y="1282304"/>
                    <a:pt x="621705" y="1324372"/>
                    <a:pt x="762595" y="1363266"/>
                  </a:cubicBezTo>
                  <a:lnTo>
                    <a:pt x="899517" y="1396603"/>
                  </a:lnTo>
                  <a:cubicBezTo>
                    <a:pt x="956270" y="1418035"/>
                    <a:pt x="984647" y="1451174"/>
                    <a:pt x="984647" y="1496021"/>
                  </a:cubicBezTo>
                  <a:close/>
                  <a:moveTo>
                    <a:pt x="1026914" y="391716"/>
                  </a:moveTo>
                  <a:cubicBezTo>
                    <a:pt x="1026914" y="491728"/>
                    <a:pt x="1015405" y="571699"/>
                    <a:pt x="992386" y="631627"/>
                  </a:cubicBezTo>
                  <a:cubicBezTo>
                    <a:pt x="978495" y="668139"/>
                    <a:pt x="953294" y="686396"/>
                    <a:pt x="916781" y="686396"/>
                  </a:cubicBezTo>
                  <a:cubicBezTo>
                    <a:pt x="896144" y="686396"/>
                    <a:pt x="877888" y="679252"/>
                    <a:pt x="862013" y="664964"/>
                  </a:cubicBezTo>
                  <a:cubicBezTo>
                    <a:pt x="843756" y="649089"/>
                    <a:pt x="834628" y="628849"/>
                    <a:pt x="834628" y="604242"/>
                  </a:cubicBezTo>
                  <a:cubicBezTo>
                    <a:pt x="834628" y="596305"/>
                    <a:pt x="835819" y="587971"/>
                    <a:pt x="838200" y="579239"/>
                  </a:cubicBezTo>
                  <a:cubicBezTo>
                    <a:pt x="855663" y="514946"/>
                    <a:pt x="864394" y="452438"/>
                    <a:pt x="864394" y="391716"/>
                  </a:cubicBezTo>
                  <a:cubicBezTo>
                    <a:pt x="864394" y="361950"/>
                    <a:pt x="862013" y="330002"/>
                    <a:pt x="857250" y="295871"/>
                  </a:cubicBezTo>
                  <a:cubicBezTo>
                    <a:pt x="852488" y="261739"/>
                    <a:pt x="845344" y="225425"/>
                    <a:pt x="835819" y="186928"/>
                  </a:cubicBezTo>
                  <a:cubicBezTo>
                    <a:pt x="783035" y="186928"/>
                    <a:pt x="704652" y="185142"/>
                    <a:pt x="600670" y="181571"/>
                  </a:cubicBezTo>
                  <a:cubicBezTo>
                    <a:pt x="602258" y="203796"/>
                    <a:pt x="609600" y="281385"/>
                    <a:pt x="622697" y="414338"/>
                  </a:cubicBezTo>
                  <a:cubicBezTo>
                    <a:pt x="630238" y="490141"/>
                    <a:pt x="634008" y="538163"/>
                    <a:pt x="634008" y="558403"/>
                  </a:cubicBezTo>
                  <a:cubicBezTo>
                    <a:pt x="634008" y="581819"/>
                    <a:pt x="626567" y="601861"/>
                    <a:pt x="611684" y="618530"/>
                  </a:cubicBezTo>
                  <a:cubicBezTo>
                    <a:pt x="596801" y="635199"/>
                    <a:pt x="577056" y="643533"/>
                    <a:pt x="552450" y="643533"/>
                  </a:cubicBezTo>
                  <a:cubicBezTo>
                    <a:pt x="505222" y="643533"/>
                    <a:pt x="478433" y="618331"/>
                    <a:pt x="472083" y="567928"/>
                  </a:cubicBezTo>
                  <a:cubicBezTo>
                    <a:pt x="469702" y="536178"/>
                    <a:pt x="465733" y="488752"/>
                    <a:pt x="460177" y="425649"/>
                  </a:cubicBezTo>
                  <a:cubicBezTo>
                    <a:pt x="453827" y="369292"/>
                    <a:pt x="446088" y="284361"/>
                    <a:pt x="436960" y="170855"/>
                  </a:cubicBezTo>
                  <a:cubicBezTo>
                    <a:pt x="386556" y="168077"/>
                    <a:pt x="345877" y="166688"/>
                    <a:pt x="314920" y="166688"/>
                  </a:cubicBezTo>
                  <a:cubicBezTo>
                    <a:pt x="237133" y="166688"/>
                    <a:pt x="192881" y="171252"/>
                    <a:pt x="182166" y="180380"/>
                  </a:cubicBezTo>
                  <a:cubicBezTo>
                    <a:pt x="177006" y="184746"/>
                    <a:pt x="174427" y="209749"/>
                    <a:pt x="174427" y="255389"/>
                  </a:cubicBezTo>
                  <a:cubicBezTo>
                    <a:pt x="174427" y="279996"/>
                    <a:pt x="175022" y="317103"/>
                    <a:pt x="176213" y="366713"/>
                  </a:cubicBezTo>
                  <a:cubicBezTo>
                    <a:pt x="177403" y="416322"/>
                    <a:pt x="177999" y="453430"/>
                    <a:pt x="177999" y="478036"/>
                  </a:cubicBezTo>
                  <a:cubicBezTo>
                    <a:pt x="177999" y="485974"/>
                    <a:pt x="179189" y="497682"/>
                    <a:pt x="181571" y="513160"/>
                  </a:cubicBezTo>
                  <a:cubicBezTo>
                    <a:pt x="183952" y="528638"/>
                    <a:pt x="185142" y="540147"/>
                    <a:pt x="185142" y="547688"/>
                  </a:cubicBezTo>
                  <a:cubicBezTo>
                    <a:pt x="185142" y="570706"/>
                    <a:pt x="178594" y="590352"/>
                    <a:pt x="165497" y="606624"/>
                  </a:cubicBezTo>
                  <a:cubicBezTo>
                    <a:pt x="150813" y="625277"/>
                    <a:pt x="130175" y="634603"/>
                    <a:pt x="103585" y="634603"/>
                  </a:cubicBezTo>
                  <a:cubicBezTo>
                    <a:pt x="59135" y="634603"/>
                    <a:pt x="32544" y="611386"/>
                    <a:pt x="23813" y="564952"/>
                  </a:cubicBezTo>
                  <a:cubicBezTo>
                    <a:pt x="16272" y="525264"/>
                    <a:pt x="12502" y="442913"/>
                    <a:pt x="12502" y="317897"/>
                  </a:cubicBezTo>
                  <a:cubicBezTo>
                    <a:pt x="12502" y="188516"/>
                    <a:pt x="29964" y="104180"/>
                    <a:pt x="64889" y="64889"/>
                  </a:cubicBezTo>
                  <a:cubicBezTo>
                    <a:pt x="103386" y="21630"/>
                    <a:pt x="186730" y="0"/>
                    <a:pt x="314920" y="0"/>
                  </a:cubicBezTo>
                  <a:cubicBezTo>
                    <a:pt x="368102" y="0"/>
                    <a:pt x="447973" y="3870"/>
                    <a:pt x="554534" y="11609"/>
                  </a:cubicBezTo>
                  <a:cubicBezTo>
                    <a:pt x="661095" y="19348"/>
                    <a:pt x="740767" y="23217"/>
                    <a:pt x="793552" y="23217"/>
                  </a:cubicBezTo>
                  <a:cubicBezTo>
                    <a:pt x="807442" y="23217"/>
                    <a:pt x="827981" y="21233"/>
                    <a:pt x="855166" y="17264"/>
                  </a:cubicBezTo>
                  <a:cubicBezTo>
                    <a:pt x="882352" y="13296"/>
                    <a:pt x="902891" y="11311"/>
                    <a:pt x="916781" y="11311"/>
                  </a:cubicBezTo>
                  <a:cubicBezTo>
                    <a:pt x="977106" y="11311"/>
                    <a:pt x="1007269" y="39092"/>
                    <a:pt x="1007269" y="94655"/>
                  </a:cubicBezTo>
                  <a:cubicBezTo>
                    <a:pt x="1007269" y="112117"/>
                    <a:pt x="1002308" y="128191"/>
                    <a:pt x="992386" y="142875"/>
                  </a:cubicBezTo>
                  <a:cubicBezTo>
                    <a:pt x="1003895" y="188913"/>
                    <a:pt x="1012527" y="232668"/>
                    <a:pt x="1018282" y="274142"/>
                  </a:cubicBezTo>
                  <a:cubicBezTo>
                    <a:pt x="1024037" y="315615"/>
                    <a:pt x="1026914" y="354806"/>
                    <a:pt x="1026914" y="391716"/>
                  </a:cubicBezTo>
                  <a:close/>
                </a:path>
              </a:pathLst>
            </a:custGeom>
            <a:noFill/>
            <a:scene3d>
              <a:camera prst="orthographicFront"/>
              <a:lightRig rig="balanced" dir="t">
                <a:rot lat="0" lon="0" rev="1200000"/>
              </a:lightRig>
            </a:scene3d>
            <a:sp3d>
              <a:bevelT w="755650" h="177800"/>
              <a:bevelB w="133350" h="431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2" name="Imagen 171" descr="Fondos De Pantalla Gif posted by Kristine Joseph"/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24" t="39840" r="20352" b="24269"/>
            <a:stretch>
              <a:fillRect/>
            </a:stretch>
          </p:blipFill>
          <p:spPr bwMode="auto">
            <a:xfrm rot="16200000">
              <a:off x="8283670" y="4035627"/>
              <a:ext cx="720000" cy="1114169"/>
            </a:xfrm>
            <a:custGeom>
              <a:avLst/>
              <a:gdLst/>
              <a:ahLst/>
              <a:cxnLst/>
              <a:rect l="l" t="t" r="r" b="b"/>
              <a:pathLst>
                <a:path w="1701082" h="2632352">
                  <a:moveTo>
                    <a:pt x="1345448" y="1616841"/>
                  </a:moveTo>
                  <a:lnTo>
                    <a:pt x="327882" y="1616841"/>
                  </a:lnTo>
                  <a:cubicBezTo>
                    <a:pt x="310752" y="1643565"/>
                    <a:pt x="297903" y="1674229"/>
                    <a:pt x="289338" y="1708834"/>
                  </a:cubicBezTo>
                  <a:cubicBezTo>
                    <a:pt x="280773" y="1743438"/>
                    <a:pt x="276490" y="1781982"/>
                    <a:pt x="276490" y="1824466"/>
                  </a:cubicBezTo>
                  <a:cubicBezTo>
                    <a:pt x="276490" y="1972476"/>
                    <a:pt x="297047" y="2078686"/>
                    <a:pt x="338161" y="2143098"/>
                  </a:cubicBezTo>
                  <a:cubicBezTo>
                    <a:pt x="377219" y="2204083"/>
                    <a:pt x="430324" y="2252563"/>
                    <a:pt x="497477" y="2288538"/>
                  </a:cubicBezTo>
                  <a:cubicBezTo>
                    <a:pt x="564629" y="2324512"/>
                    <a:pt x="634522" y="2342500"/>
                    <a:pt x="707157" y="2342500"/>
                  </a:cubicBezTo>
                  <a:cubicBezTo>
                    <a:pt x="877094" y="2342500"/>
                    <a:pt x="1024075" y="2243141"/>
                    <a:pt x="1148102" y="2044424"/>
                  </a:cubicBezTo>
                  <a:cubicBezTo>
                    <a:pt x="1189901" y="1977957"/>
                    <a:pt x="1255683" y="1835430"/>
                    <a:pt x="1345448" y="1616841"/>
                  </a:cubicBezTo>
                  <a:close/>
                  <a:moveTo>
                    <a:pt x="1670247" y="477948"/>
                  </a:moveTo>
                  <a:cubicBezTo>
                    <a:pt x="1670247" y="633495"/>
                    <a:pt x="1636671" y="758549"/>
                    <a:pt x="1569518" y="853111"/>
                  </a:cubicBezTo>
                  <a:cubicBezTo>
                    <a:pt x="1495513" y="956581"/>
                    <a:pt x="1389988" y="1008316"/>
                    <a:pt x="1252942" y="1008316"/>
                  </a:cubicBezTo>
                  <a:cubicBezTo>
                    <a:pt x="1177567" y="1008316"/>
                    <a:pt x="1113327" y="993754"/>
                    <a:pt x="1060221" y="964632"/>
                  </a:cubicBezTo>
                  <a:cubicBezTo>
                    <a:pt x="1007116" y="935510"/>
                    <a:pt x="965146" y="891827"/>
                    <a:pt x="934310" y="833582"/>
                  </a:cubicBezTo>
                  <a:cubicBezTo>
                    <a:pt x="855509" y="974739"/>
                    <a:pt x="729427" y="1045318"/>
                    <a:pt x="556064" y="1045318"/>
                  </a:cubicBezTo>
                  <a:cubicBezTo>
                    <a:pt x="416277" y="1045318"/>
                    <a:pt x="297732" y="993583"/>
                    <a:pt x="200430" y="890113"/>
                  </a:cubicBezTo>
                  <a:cubicBezTo>
                    <a:pt x="103127" y="786644"/>
                    <a:pt x="54476" y="660904"/>
                    <a:pt x="54476" y="512895"/>
                  </a:cubicBezTo>
                  <a:cubicBezTo>
                    <a:pt x="54476" y="402573"/>
                    <a:pt x="76746" y="303214"/>
                    <a:pt x="121286" y="214820"/>
                  </a:cubicBezTo>
                  <a:cubicBezTo>
                    <a:pt x="173363" y="112721"/>
                    <a:pt x="247368" y="43855"/>
                    <a:pt x="343300" y="8223"/>
                  </a:cubicBezTo>
                  <a:cubicBezTo>
                    <a:pt x="357690" y="2741"/>
                    <a:pt x="373108" y="0"/>
                    <a:pt x="389553" y="0"/>
                  </a:cubicBezTo>
                  <a:cubicBezTo>
                    <a:pt x="427926" y="0"/>
                    <a:pt x="459789" y="15418"/>
                    <a:pt x="485143" y="46253"/>
                  </a:cubicBezTo>
                  <a:cubicBezTo>
                    <a:pt x="508440" y="75033"/>
                    <a:pt x="520089" y="107924"/>
                    <a:pt x="520089" y="144926"/>
                  </a:cubicBezTo>
                  <a:cubicBezTo>
                    <a:pt x="520089" y="188096"/>
                    <a:pt x="502959" y="222700"/>
                    <a:pt x="468697" y="248739"/>
                  </a:cubicBezTo>
                  <a:cubicBezTo>
                    <a:pt x="409767" y="292593"/>
                    <a:pt x="377562" y="317947"/>
                    <a:pt x="372080" y="324799"/>
                  </a:cubicBezTo>
                  <a:cubicBezTo>
                    <a:pt x="337818" y="367283"/>
                    <a:pt x="320687" y="429982"/>
                    <a:pt x="320687" y="512895"/>
                  </a:cubicBezTo>
                  <a:cubicBezTo>
                    <a:pt x="320687" y="577991"/>
                    <a:pt x="340217" y="635037"/>
                    <a:pt x="379275" y="684031"/>
                  </a:cubicBezTo>
                  <a:cubicBezTo>
                    <a:pt x="418333" y="733025"/>
                    <a:pt x="465271" y="757522"/>
                    <a:pt x="520089" y="757522"/>
                  </a:cubicBezTo>
                  <a:cubicBezTo>
                    <a:pt x="690711" y="757522"/>
                    <a:pt x="787329" y="642746"/>
                    <a:pt x="809941" y="413194"/>
                  </a:cubicBezTo>
                  <a:cubicBezTo>
                    <a:pt x="819535" y="312465"/>
                    <a:pt x="861676" y="262101"/>
                    <a:pt x="936366" y="262101"/>
                  </a:cubicBezTo>
                  <a:cubicBezTo>
                    <a:pt x="993240" y="262101"/>
                    <a:pt x="1034697" y="301159"/>
                    <a:pt x="1060735" y="379275"/>
                  </a:cubicBezTo>
                  <a:cubicBezTo>
                    <a:pt x="1077181" y="453280"/>
                    <a:pt x="1093969" y="526942"/>
                    <a:pt x="1111100" y="600261"/>
                  </a:cubicBezTo>
                  <a:cubicBezTo>
                    <a:pt x="1125489" y="646857"/>
                    <a:pt x="1144333" y="681804"/>
                    <a:pt x="1167631" y="705101"/>
                  </a:cubicBezTo>
                  <a:cubicBezTo>
                    <a:pt x="1190929" y="728399"/>
                    <a:pt x="1218681" y="740391"/>
                    <a:pt x="1250886" y="741076"/>
                  </a:cubicBezTo>
                  <a:cubicBezTo>
                    <a:pt x="1352986" y="743817"/>
                    <a:pt x="1404035" y="663988"/>
                    <a:pt x="1404035" y="501588"/>
                  </a:cubicBezTo>
                  <a:cubicBezTo>
                    <a:pt x="1404035" y="448140"/>
                    <a:pt x="1383650" y="389553"/>
                    <a:pt x="1342878" y="325827"/>
                  </a:cubicBezTo>
                  <a:cubicBezTo>
                    <a:pt x="1302107" y="262101"/>
                    <a:pt x="1281722" y="218588"/>
                    <a:pt x="1281722" y="195291"/>
                  </a:cubicBezTo>
                  <a:cubicBezTo>
                    <a:pt x="1281722" y="156233"/>
                    <a:pt x="1295769" y="122999"/>
                    <a:pt x="1323863" y="95590"/>
                  </a:cubicBezTo>
                  <a:cubicBezTo>
                    <a:pt x="1351958" y="68181"/>
                    <a:pt x="1383821" y="54476"/>
                    <a:pt x="1419453" y="54476"/>
                  </a:cubicBezTo>
                  <a:cubicBezTo>
                    <a:pt x="1477697" y="54476"/>
                    <a:pt x="1535599" y="112035"/>
                    <a:pt x="1593159" y="227154"/>
                  </a:cubicBezTo>
                  <a:cubicBezTo>
                    <a:pt x="1644551" y="329938"/>
                    <a:pt x="1670247" y="413536"/>
                    <a:pt x="1670247" y="477948"/>
                  </a:cubicBezTo>
                  <a:close/>
                  <a:moveTo>
                    <a:pt x="1701082" y="1504806"/>
                  </a:moveTo>
                  <a:cubicBezTo>
                    <a:pt x="1701082" y="1527419"/>
                    <a:pt x="1679840" y="1584293"/>
                    <a:pt x="1637356" y="1675428"/>
                  </a:cubicBezTo>
                  <a:cubicBezTo>
                    <a:pt x="1586649" y="1781639"/>
                    <a:pt x="1558212" y="1844680"/>
                    <a:pt x="1552045" y="1864552"/>
                  </a:cubicBezTo>
                  <a:cubicBezTo>
                    <a:pt x="1486948" y="2065324"/>
                    <a:pt x="1386219" y="2236632"/>
                    <a:pt x="1249859" y="2378474"/>
                  </a:cubicBezTo>
                  <a:cubicBezTo>
                    <a:pt x="1087459" y="2547726"/>
                    <a:pt x="907929" y="2632352"/>
                    <a:pt x="711268" y="2632352"/>
                  </a:cubicBezTo>
                  <a:cubicBezTo>
                    <a:pt x="592724" y="2632352"/>
                    <a:pt x="480003" y="2603229"/>
                    <a:pt x="373107" y="2544985"/>
                  </a:cubicBezTo>
                  <a:cubicBezTo>
                    <a:pt x="264156" y="2486740"/>
                    <a:pt x="176789" y="2406911"/>
                    <a:pt x="111007" y="2305497"/>
                  </a:cubicBezTo>
                  <a:cubicBezTo>
                    <a:pt x="37002" y="2191749"/>
                    <a:pt x="0" y="2031748"/>
                    <a:pt x="0" y="1825494"/>
                  </a:cubicBezTo>
                  <a:cubicBezTo>
                    <a:pt x="0" y="1775472"/>
                    <a:pt x="7195" y="1717913"/>
                    <a:pt x="21585" y="1652816"/>
                  </a:cubicBezTo>
                  <a:cubicBezTo>
                    <a:pt x="39401" y="1574014"/>
                    <a:pt x="62699" y="1512001"/>
                    <a:pt x="91478" y="1466776"/>
                  </a:cubicBezTo>
                  <a:cubicBezTo>
                    <a:pt x="92163" y="1426348"/>
                    <a:pt x="106039" y="1392429"/>
                    <a:pt x="133106" y="1365020"/>
                  </a:cubicBezTo>
                  <a:cubicBezTo>
                    <a:pt x="160173" y="1337610"/>
                    <a:pt x="192892" y="1323906"/>
                    <a:pt x="231265" y="1323906"/>
                  </a:cubicBezTo>
                  <a:cubicBezTo>
                    <a:pt x="299788" y="1323906"/>
                    <a:pt x="402572" y="1327160"/>
                    <a:pt x="539618" y="1333670"/>
                  </a:cubicBezTo>
                  <a:cubicBezTo>
                    <a:pt x="676664" y="1340180"/>
                    <a:pt x="779449" y="1343435"/>
                    <a:pt x="847971" y="1343435"/>
                  </a:cubicBezTo>
                  <a:cubicBezTo>
                    <a:pt x="924032" y="1343435"/>
                    <a:pt x="1038123" y="1341893"/>
                    <a:pt x="1190244" y="1338810"/>
                  </a:cubicBezTo>
                  <a:cubicBezTo>
                    <a:pt x="1342365" y="1335726"/>
                    <a:pt x="1456455" y="1334184"/>
                    <a:pt x="1532516" y="1334184"/>
                  </a:cubicBezTo>
                  <a:cubicBezTo>
                    <a:pt x="1570203" y="1334184"/>
                    <a:pt x="1607720" y="1352343"/>
                    <a:pt x="1645065" y="1388660"/>
                  </a:cubicBezTo>
                  <a:cubicBezTo>
                    <a:pt x="1682410" y="1424977"/>
                    <a:pt x="1701082" y="1463693"/>
                    <a:pt x="1701082" y="1504806"/>
                  </a:cubicBezTo>
                  <a:close/>
                </a:path>
              </a:pathLst>
            </a:custGeom>
            <a:noFill/>
            <a:scene3d>
              <a:camera prst="orthographicFront"/>
              <a:lightRig rig="balanced" dir="t">
                <a:rot lat="0" lon="0" rev="600000"/>
              </a:lightRig>
            </a:scene3d>
            <a:sp3d>
              <a:bevelT w="698500" h="228600"/>
              <a:bevelB w="0" h="1016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3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 p14:presetBounceEnd="93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3000">
                                          <p:cBhvr additive="base">
                                            <p:cTn id="7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3000">
                                          <p:cBhvr additive="base">
                                            <p:cTn id="8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40000" fill="hold" nodeType="withEffect" p14:presetBounceEnd="93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3000">
                                          <p:cBhvr additive="base">
                                            <p:cTn id="11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3000">
                                          <p:cBhvr additive="base">
                                            <p:cTn id="12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40000" fill="hold" nodeType="withEffect" p14:presetBounceEnd="93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3000">
                                          <p:cBhvr additive="base">
                                            <p:cTn id="15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3000">
                                          <p:cBhvr additive="base">
                                            <p:cTn id="16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40000" fill="hold" nodeType="withEffect" p14:presetBounceEnd="93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3000">
                                          <p:cBhvr additive="base">
                                            <p:cTn id="19" dur="2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3000">
                                          <p:cBhvr additive="base">
                                            <p:cTn id="20" dur="2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accel="40000" fill="hold" nodeType="withEffect" p14:presetBounceEnd="93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3000">
                                          <p:cBhvr additive="base">
                                            <p:cTn id="23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3000">
                                          <p:cBhvr additive="base">
                                            <p:cTn id="24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accel="40000" fill="hold" nodeType="withEffect" p14:presetBounceEnd="93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3000">
                                          <p:cBhvr additive="base">
                                            <p:cTn id="27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3000">
                                          <p:cBhvr additive="base">
                                            <p:cTn id="28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accel="40000" fill="hold" nodeType="withEffect" p14:presetBounceEnd="93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3000">
                                          <p:cBhvr additive="base">
                                            <p:cTn id="31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3000">
                                          <p:cBhvr additive="base">
                                            <p:cTn id="32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accel="40000" fill="hold" nodeType="withEffect" p14:presetBounceEnd="93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3000">
                                          <p:cBhvr additive="base">
                                            <p:cTn id="35" dur="2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3000">
                                          <p:cBhvr additive="base">
                                            <p:cTn id="36" dur="2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accel="40000" fill="hold" nodeType="withEffect" p14:presetBounceEnd="93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3000">
                                          <p:cBhvr additive="base">
                                            <p:cTn id="39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3000">
                                          <p:cBhvr additive="base">
                                            <p:cTn id="40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accel="40000" fill="hold" nodeType="withEffect" p14:presetBounceEnd="93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3000">
                                          <p:cBhvr additive="base">
                                            <p:cTn id="43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3000">
                                          <p:cBhvr additive="base">
                                            <p:cTn id="44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accel="40000" fill="hold" nodeType="withEffect" p14:presetBounceEnd="93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3000">
                                          <p:cBhvr additive="base">
                                            <p:cTn id="47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3000">
                                          <p:cBhvr additive="base">
                                            <p:cTn id="48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accel="40000" fill="hold" nodeType="withEffect" p14:presetBounceEnd="93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3000">
                                          <p:cBhvr additive="base">
                                            <p:cTn id="51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3000">
                                          <p:cBhvr additive="base">
                                            <p:cTn id="52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accel="32000" fill="hold" nodeType="withEffect" p14:presetBounceEnd="8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4000">
                                          <p:cBhvr additive="base">
                                            <p:cTn id="55" dur="3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4000">
                                          <p:cBhvr additive="base">
                                            <p:cTn id="56" dur="3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xit" presetSubtype="3" decel="6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10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0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3" de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10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0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3" de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1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2" presetClass="exit" presetSubtype="3" de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2" dur="10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0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2" presetClass="exit" presetSubtype="3" de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2" presetClass="exit" presetSubtype="3" de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0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2" presetClass="exit" presetSubtype="3" de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4" dur="10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10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2" presetClass="exit" presetSubtype="3" de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8" dur="10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10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2" presetClass="exit" presetSubtype="3" de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2" dur="10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10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2" presetClass="exit" presetSubtype="3" de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6" dur="10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10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2" presetClass="exit" presetSubtype="3" de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0" dur="10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10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2" presetClass="exit" presetSubtype="3" de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4" dur="1000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1000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" presetClass="entr" presetSubtype="3" accel="24000" fill="hold" nodeType="clickEffect" p14:presetBounceEnd="9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1000">
                                          <p:cBhvr additive="base">
                                            <p:cTn id="111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1000">
                                          <p:cBhvr additive="base">
                                            <p:cTn id="112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3" accel="24000" fill="hold" nodeType="withEffect" p14:presetBounceEnd="9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1000">
                                          <p:cBhvr additive="base">
                                            <p:cTn id="115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1000">
                                          <p:cBhvr additive="base">
                                            <p:cTn id="116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3" accel="24000" fill="hold" nodeType="withEffect" p14:presetBounceEnd="9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1000">
                                          <p:cBhvr additive="base">
                                            <p:cTn id="119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1000">
                                          <p:cBhvr additive="base">
                                            <p:cTn id="120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3" accel="24000" fill="hold" nodeType="withEffect" p14:presetBounceEnd="9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1000">
                                          <p:cBhvr additive="base">
                                            <p:cTn id="123" dur="2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1000">
                                          <p:cBhvr additive="base">
                                            <p:cTn id="124" dur="2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3" accel="24000" fill="hold" nodeType="withEffect" p14:presetBounceEnd="9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1000">
                                          <p:cBhvr additive="base">
                                            <p:cTn id="127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1000">
                                          <p:cBhvr additive="base">
                                            <p:cTn id="128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3" accel="24000" fill="hold" nodeType="withEffect" p14:presetBounceEnd="9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1000">
                                          <p:cBhvr additive="base">
                                            <p:cTn id="131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1000">
                                          <p:cBhvr additive="base">
                                            <p:cTn id="132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2" presetClass="entr" presetSubtype="3" accel="24000" fill="hold" nodeType="withEffect" p14:presetBounceEnd="9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1000">
                                          <p:cBhvr additive="base">
                                            <p:cTn id="135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1000">
                                          <p:cBhvr additive="base">
                                            <p:cTn id="136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2" presetClass="entr" presetSubtype="3" accel="24000" fill="hold" nodeType="withEffect" p14:presetBounceEnd="9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1000">
                                          <p:cBhvr additive="base">
                                            <p:cTn id="139" dur="2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1000">
                                          <p:cBhvr additive="base">
                                            <p:cTn id="140" dur="2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2" presetClass="entr" presetSubtype="3" accel="24000" fill="hold" nodeType="withEffect" p14:presetBounceEnd="9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1000">
                                          <p:cBhvr additive="base">
                                            <p:cTn id="143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1000">
                                          <p:cBhvr additive="base">
                                            <p:cTn id="144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3" accel="24000" fill="hold" nodeType="withEffect" p14:presetBounceEnd="9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1000">
                                          <p:cBhvr additive="base">
                                            <p:cTn id="147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1000">
                                          <p:cBhvr additive="base">
                                            <p:cTn id="148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3" accel="24000" fill="hold" nodeType="withEffect" p14:presetBounceEnd="9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1000">
                                          <p:cBhvr additive="base">
                                            <p:cTn id="151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1000">
                                          <p:cBhvr additive="base">
                                            <p:cTn id="152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3" presetID="2" presetClass="entr" presetSubtype="3" accel="24000" fill="hold" nodeType="withEffect" p14:presetBounceEnd="9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1000">
                                          <p:cBhvr additive="base">
                                            <p:cTn id="155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1000">
                                          <p:cBhvr additive="base">
                                            <p:cTn id="156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4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4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4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accel="4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accel="4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accel="4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accel="4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2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2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accel="4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accel="4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accel="4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accel="4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accel="3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3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3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xit" presetSubtype="3" decel="6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10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0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3" de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10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0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3" de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1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2" presetClass="exit" presetSubtype="3" de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2" dur="10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0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2" presetClass="exit" presetSubtype="3" de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2" presetClass="exit" presetSubtype="3" de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0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2" presetClass="exit" presetSubtype="3" de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4" dur="10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10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2" presetClass="exit" presetSubtype="3" de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8" dur="10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10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2" presetClass="exit" presetSubtype="3" de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2" dur="10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10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2" presetClass="exit" presetSubtype="3" de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6" dur="10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10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2" presetClass="exit" presetSubtype="3" de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0" dur="10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10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2" presetClass="exit" presetSubtype="3" de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4" dur="1000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1000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" presetClass="entr" presetSubtype="3" accel="24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3" accel="2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3" accel="2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3" accel="2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2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2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3" accel="2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8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3" accel="2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2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2" presetClass="entr" presetSubtype="3" accel="2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5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6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2" presetClass="entr" presetSubtype="3" accel="2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9" dur="2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0" dur="2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2" presetClass="entr" presetSubtype="3" accel="2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3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4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3" accel="2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7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8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3" accel="2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1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2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3" presetID="2" presetClass="entr" presetSubtype="3" accel="2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5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6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8106156" y="2507252"/>
            <a:ext cx="1800000" cy="1800000"/>
            <a:chOff x="5479437" y="1918981"/>
            <a:chExt cx="1800000" cy="1800000"/>
          </a:xfrm>
        </p:grpSpPr>
        <p:pic>
          <p:nvPicPr>
            <p:cNvPr id="312" name="Imagen 311" descr="espacio dibujos animados sistema solar planetas sol luna estrellas galaxia  3744791 Vector en Vecteez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3" t="68805" r="69757" b="2468"/>
            <a:stretch>
              <a:fillRect/>
            </a:stretch>
          </p:blipFill>
          <p:spPr bwMode="auto">
            <a:xfrm>
              <a:off x="5479437" y="1918981"/>
              <a:ext cx="1800000" cy="1800000"/>
            </a:xfrm>
            <a:custGeom>
              <a:avLst/>
              <a:gdLst>
                <a:gd name="connsiteX0" fmla="*/ 720000 w 1440000"/>
                <a:gd name="connsiteY0" fmla="*/ 0 h 1440000"/>
                <a:gd name="connsiteX1" fmla="*/ 1440000 w 1440000"/>
                <a:gd name="connsiteY1" fmla="*/ 720000 h 1440000"/>
                <a:gd name="connsiteX2" fmla="*/ 720000 w 1440000"/>
                <a:gd name="connsiteY2" fmla="*/ 1440000 h 1440000"/>
                <a:gd name="connsiteX3" fmla="*/ 0 w 1440000"/>
                <a:gd name="connsiteY3" fmla="*/ 720000 h 1440000"/>
                <a:gd name="connsiteX4" fmla="*/ 720000 w 1440000"/>
                <a:gd name="connsiteY4" fmla="*/ 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000" h="1440000">
                  <a:moveTo>
                    <a:pt x="720000" y="0"/>
                  </a:moveTo>
                  <a:cubicBezTo>
                    <a:pt x="1117645" y="0"/>
                    <a:pt x="1440000" y="322355"/>
                    <a:pt x="1440000" y="720000"/>
                  </a:cubicBezTo>
                  <a:cubicBezTo>
                    <a:pt x="1440000" y="1117645"/>
                    <a:pt x="1117645" y="1440000"/>
                    <a:pt x="720000" y="1440000"/>
                  </a:cubicBezTo>
                  <a:cubicBezTo>
                    <a:pt x="322355" y="1440000"/>
                    <a:pt x="0" y="1117645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balanced" dir="t">
                <a:rot lat="0" lon="0" rev="3000000"/>
              </a:lightRig>
            </a:scene3d>
            <a:sp3d extrusionH="44450">
              <a:bevelT w="749300" h="254000"/>
              <a:bevelB w="196850" h="2794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4" name="Luna 313"/>
            <p:cNvSpPr/>
            <p:nvPr/>
          </p:nvSpPr>
          <p:spPr>
            <a:xfrm rot="3490001">
              <a:off x="5900882" y="2254428"/>
              <a:ext cx="108000" cy="432000"/>
            </a:xfrm>
            <a:prstGeom prst="moon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50900" h="298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15" name="Luna 314"/>
            <p:cNvSpPr/>
            <p:nvPr/>
          </p:nvSpPr>
          <p:spPr>
            <a:xfrm rot="6396881">
              <a:off x="6624955" y="2326638"/>
              <a:ext cx="108000" cy="324000"/>
            </a:xfrm>
            <a:prstGeom prst="moon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50900" h="298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16" name="Conector 315"/>
            <p:cNvSpPr/>
            <p:nvPr/>
          </p:nvSpPr>
          <p:spPr>
            <a:xfrm>
              <a:off x="5954883" y="2548382"/>
              <a:ext cx="159347" cy="250913"/>
            </a:xfrm>
            <a:prstGeom prst="flowChartConnector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850900" h="298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17" name="Luna 291"/>
            <p:cNvSpPr/>
            <p:nvPr/>
          </p:nvSpPr>
          <p:spPr>
            <a:xfrm rot="5209628">
              <a:off x="6569408" y="2478678"/>
              <a:ext cx="124211" cy="360000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15514 w 33639"/>
                <a:gd name="connsiteY0" fmla="*/ 0 h 21600"/>
                <a:gd name="connsiteX1" fmla="*/ 30164 w 33639"/>
                <a:gd name="connsiteY1" fmla="*/ 0 h 21600"/>
                <a:gd name="connsiteX2" fmla="*/ 33639 w 33639"/>
                <a:gd name="connsiteY2" fmla="*/ 10800 h 21600"/>
                <a:gd name="connsiteX3" fmla="*/ 30164 w 33639"/>
                <a:gd name="connsiteY3" fmla="*/ 21600 h 21600"/>
                <a:gd name="connsiteX4" fmla="*/ 15514 w 33639"/>
                <a:gd name="connsiteY4" fmla="*/ 21600 h 21600"/>
                <a:gd name="connsiteX5" fmla="*/ 0 w 33639"/>
                <a:gd name="connsiteY5" fmla="*/ 10689 h 21600"/>
                <a:gd name="connsiteX6" fmla="*/ 15514 w 33639"/>
                <a:gd name="connsiteY6" fmla="*/ 0 h 21600"/>
                <a:gd name="connsiteX0" fmla="*/ 27554 w 45679"/>
                <a:gd name="connsiteY0" fmla="*/ 0 h 21600"/>
                <a:gd name="connsiteX1" fmla="*/ 42204 w 45679"/>
                <a:gd name="connsiteY1" fmla="*/ 0 h 21600"/>
                <a:gd name="connsiteX2" fmla="*/ 45679 w 45679"/>
                <a:gd name="connsiteY2" fmla="*/ 10800 h 21600"/>
                <a:gd name="connsiteX3" fmla="*/ 42204 w 45679"/>
                <a:gd name="connsiteY3" fmla="*/ 21600 h 21600"/>
                <a:gd name="connsiteX4" fmla="*/ 27554 w 45679"/>
                <a:gd name="connsiteY4" fmla="*/ 21600 h 21600"/>
                <a:gd name="connsiteX5" fmla="*/ 0 w 45679"/>
                <a:gd name="connsiteY5" fmla="*/ 10578 h 21600"/>
                <a:gd name="connsiteX6" fmla="*/ 27554 w 45679"/>
                <a:gd name="connsiteY6" fmla="*/ 0 h 21600"/>
                <a:gd name="connsiteX0" fmla="*/ 27554 w 42306"/>
                <a:gd name="connsiteY0" fmla="*/ 0 h 21600"/>
                <a:gd name="connsiteX1" fmla="*/ 42204 w 42306"/>
                <a:gd name="connsiteY1" fmla="*/ 0 h 21600"/>
                <a:gd name="connsiteX2" fmla="*/ 18590 w 42306"/>
                <a:gd name="connsiteY2" fmla="*/ 10550 h 21600"/>
                <a:gd name="connsiteX3" fmla="*/ 42204 w 42306"/>
                <a:gd name="connsiteY3" fmla="*/ 21600 h 21600"/>
                <a:gd name="connsiteX4" fmla="*/ 27554 w 42306"/>
                <a:gd name="connsiteY4" fmla="*/ 21600 h 21600"/>
                <a:gd name="connsiteX5" fmla="*/ 0 w 42306"/>
                <a:gd name="connsiteY5" fmla="*/ 10578 h 21600"/>
                <a:gd name="connsiteX6" fmla="*/ 27554 w 42306"/>
                <a:gd name="connsiteY6" fmla="*/ 0 h 21600"/>
                <a:gd name="connsiteX0" fmla="*/ 27554 w 42387"/>
                <a:gd name="connsiteY0" fmla="*/ 0 h 21600"/>
                <a:gd name="connsiteX1" fmla="*/ 42204 w 42387"/>
                <a:gd name="connsiteY1" fmla="*/ 0 h 21600"/>
                <a:gd name="connsiteX2" fmla="*/ 30380 w 42387"/>
                <a:gd name="connsiteY2" fmla="*/ 10683 h 21600"/>
                <a:gd name="connsiteX3" fmla="*/ 42204 w 42387"/>
                <a:gd name="connsiteY3" fmla="*/ 21600 h 21600"/>
                <a:gd name="connsiteX4" fmla="*/ 27554 w 42387"/>
                <a:gd name="connsiteY4" fmla="*/ 21600 h 21600"/>
                <a:gd name="connsiteX5" fmla="*/ 0 w 42387"/>
                <a:gd name="connsiteY5" fmla="*/ 10578 h 21600"/>
                <a:gd name="connsiteX6" fmla="*/ 27554 w 42387"/>
                <a:gd name="connsiteY6" fmla="*/ 0 h 21600"/>
                <a:gd name="connsiteX0" fmla="*/ 21659 w 36492"/>
                <a:gd name="connsiteY0" fmla="*/ 0 h 21600"/>
                <a:gd name="connsiteX1" fmla="*/ 36309 w 36492"/>
                <a:gd name="connsiteY1" fmla="*/ 0 h 21600"/>
                <a:gd name="connsiteX2" fmla="*/ 24485 w 36492"/>
                <a:gd name="connsiteY2" fmla="*/ 10683 h 21600"/>
                <a:gd name="connsiteX3" fmla="*/ 36309 w 36492"/>
                <a:gd name="connsiteY3" fmla="*/ 21600 h 21600"/>
                <a:gd name="connsiteX4" fmla="*/ 21659 w 36492"/>
                <a:gd name="connsiteY4" fmla="*/ 21600 h 21600"/>
                <a:gd name="connsiteX5" fmla="*/ 0 w 36492"/>
                <a:gd name="connsiteY5" fmla="*/ 10645 h 21600"/>
                <a:gd name="connsiteX6" fmla="*/ 21659 w 36492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92" h="21600">
                  <a:moveTo>
                    <a:pt x="21659" y="0"/>
                  </a:moveTo>
                  <a:lnTo>
                    <a:pt x="36309" y="0"/>
                  </a:lnTo>
                  <a:cubicBezTo>
                    <a:pt x="38228" y="0"/>
                    <a:pt x="24485" y="4718"/>
                    <a:pt x="24485" y="10683"/>
                  </a:cubicBezTo>
                  <a:cubicBezTo>
                    <a:pt x="24485" y="16648"/>
                    <a:pt x="38228" y="21600"/>
                    <a:pt x="36309" y="21600"/>
                  </a:cubicBezTo>
                  <a:lnTo>
                    <a:pt x="21659" y="21600"/>
                  </a:lnTo>
                  <a:cubicBezTo>
                    <a:pt x="19740" y="21600"/>
                    <a:pt x="0" y="16610"/>
                    <a:pt x="0" y="10645"/>
                  </a:cubicBezTo>
                  <a:cubicBezTo>
                    <a:pt x="0" y="4680"/>
                    <a:pt x="19740" y="0"/>
                    <a:pt x="21659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50900" h="298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18" name="Luna 317"/>
            <p:cNvSpPr/>
            <p:nvPr/>
          </p:nvSpPr>
          <p:spPr>
            <a:xfrm rot="16200000">
              <a:off x="6157026" y="2838016"/>
              <a:ext cx="365544" cy="857847"/>
            </a:xfrm>
            <a:prstGeom prst="moon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50900" h="298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22" name="Rectángulo redondeado 21"/>
          <p:cNvSpPr/>
          <p:nvPr/>
        </p:nvSpPr>
        <p:spPr>
          <a:xfrm>
            <a:off x="3708234" y="744873"/>
            <a:ext cx="972000" cy="720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grpSp>
        <p:nvGrpSpPr>
          <p:cNvPr id="33" name="Grupo 32"/>
          <p:cNvGrpSpPr/>
          <p:nvPr/>
        </p:nvGrpSpPr>
        <p:grpSpPr>
          <a:xfrm>
            <a:off x="7241195" y="4747730"/>
            <a:ext cx="1800000" cy="1800000"/>
            <a:chOff x="5225021" y="1537509"/>
            <a:chExt cx="1800000" cy="1800000"/>
          </a:xfrm>
        </p:grpSpPr>
        <p:pic>
          <p:nvPicPr>
            <p:cNvPr id="319" name="Imagen 318" descr="espacio dibujos animados sistema solar planetas sol luna estrellas galaxia  3744791 Vector en Vecteez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3" t="68805" r="69757" b="2468"/>
            <a:stretch>
              <a:fillRect/>
            </a:stretch>
          </p:blipFill>
          <p:spPr bwMode="auto">
            <a:xfrm>
              <a:off x="5225021" y="1537509"/>
              <a:ext cx="1800000" cy="1800000"/>
            </a:xfrm>
            <a:custGeom>
              <a:avLst/>
              <a:gdLst>
                <a:gd name="connsiteX0" fmla="*/ 720000 w 1440000"/>
                <a:gd name="connsiteY0" fmla="*/ 0 h 1440000"/>
                <a:gd name="connsiteX1" fmla="*/ 1440000 w 1440000"/>
                <a:gd name="connsiteY1" fmla="*/ 720000 h 1440000"/>
                <a:gd name="connsiteX2" fmla="*/ 720000 w 1440000"/>
                <a:gd name="connsiteY2" fmla="*/ 1440000 h 1440000"/>
                <a:gd name="connsiteX3" fmla="*/ 0 w 1440000"/>
                <a:gd name="connsiteY3" fmla="*/ 720000 h 1440000"/>
                <a:gd name="connsiteX4" fmla="*/ 720000 w 1440000"/>
                <a:gd name="connsiteY4" fmla="*/ 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000" h="1440000">
                  <a:moveTo>
                    <a:pt x="720000" y="0"/>
                  </a:moveTo>
                  <a:cubicBezTo>
                    <a:pt x="1117645" y="0"/>
                    <a:pt x="1440000" y="322355"/>
                    <a:pt x="1440000" y="720000"/>
                  </a:cubicBezTo>
                  <a:cubicBezTo>
                    <a:pt x="1440000" y="1117645"/>
                    <a:pt x="1117645" y="1440000"/>
                    <a:pt x="720000" y="1440000"/>
                  </a:cubicBezTo>
                  <a:cubicBezTo>
                    <a:pt x="322355" y="1440000"/>
                    <a:pt x="0" y="1117645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balanced" dir="t">
                <a:rot lat="0" lon="0" rev="3000000"/>
              </a:lightRig>
            </a:scene3d>
            <a:sp3d extrusionH="44450">
              <a:bevelT w="749300" h="254000"/>
              <a:bevelB w="196850" h="2794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23" name="Grupo 322"/>
            <p:cNvGrpSpPr/>
            <p:nvPr/>
          </p:nvGrpSpPr>
          <p:grpSpPr>
            <a:xfrm>
              <a:off x="5462086" y="2205241"/>
              <a:ext cx="542293" cy="228038"/>
              <a:chOff x="5454160" y="-989474"/>
              <a:chExt cx="542293" cy="228038"/>
            </a:xfrm>
          </p:grpSpPr>
          <p:sp>
            <p:nvSpPr>
              <p:cNvPr id="324" name="Luna 323"/>
              <p:cNvSpPr/>
              <p:nvPr/>
            </p:nvSpPr>
            <p:spPr>
              <a:xfrm rot="4641360">
                <a:off x="5670160" y="-1085436"/>
                <a:ext cx="108000" cy="540000"/>
              </a:xfrm>
              <a:prstGeom prst="moon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5410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325" name="Luna 324"/>
              <p:cNvSpPr/>
              <p:nvPr/>
            </p:nvSpPr>
            <p:spPr>
              <a:xfrm rot="6396881">
                <a:off x="5744453" y="-1133474"/>
                <a:ext cx="108000" cy="396000"/>
              </a:xfrm>
              <a:prstGeom prst="moon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5410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26" name="Grupo 325"/>
            <p:cNvGrpSpPr/>
            <p:nvPr/>
          </p:nvGrpSpPr>
          <p:grpSpPr>
            <a:xfrm flipH="1">
              <a:off x="6237196" y="2188384"/>
              <a:ext cx="540774" cy="221293"/>
              <a:chOff x="5454160" y="-989789"/>
              <a:chExt cx="542317" cy="228353"/>
            </a:xfrm>
          </p:grpSpPr>
          <p:sp>
            <p:nvSpPr>
              <p:cNvPr id="327" name="Luna 326"/>
              <p:cNvSpPr/>
              <p:nvPr/>
            </p:nvSpPr>
            <p:spPr>
              <a:xfrm rot="4641360">
                <a:off x="5670160" y="-1085436"/>
                <a:ext cx="108000" cy="540000"/>
              </a:xfrm>
              <a:prstGeom prst="moon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5410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328" name="Luna 327"/>
              <p:cNvSpPr/>
              <p:nvPr/>
            </p:nvSpPr>
            <p:spPr>
              <a:xfrm rot="6396881">
                <a:off x="5743912" y="-1134354"/>
                <a:ext cx="108000" cy="397130"/>
              </a:xfrm>
              <a:prstGeom prst="moon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5410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29" name="Luna 328"/>
            <p:cNvSpPr/>
            <p:nvPr/>
          </p:nvSpPr>
          <p:spPr>
            <a:xfrm rot="14479232" flipH="1">
              <a:off x="6289121" y="1958403"/>
              <a:ext cx="72000" cy="288000"/>
            </a:xfrm>
            <a:prstGeom prst="moon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699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30" name="Luna 329"/>
            <p:cNvSpPr/>
            <p:nvPr/>
          </p:nvSpPr>
          <p:spPr>
            <a:xfrm rot="16786345" flipH="1" flipV="1">
              <a:off x="5811215" y="1948341"/>
              <a:ext cx="81257" cy="288000"/>
            </a:xfrm>
            <a:prstGeom prst="moon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699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29" name="Grupo 28"/>
            <p:cNvGrpSpPr/>
            <p:nvPr/>
          </p:nvGrpSpPr>
          <p:grpSpPr>
            <a:xfrm>
              <a:off x="6047412" y="2802012"/>
              <a:ext cx="326511" cy="343098"/>
              <a:chOff x="6047575" y="2761571"/>
              <a:chExt cx="326511" cy="343098"/>
            </a:xfrm>
          </p:grpSpPr>
          <p:sp>
            <p:nvSpPr>
              <p:cNvPr id="28" name="Retraso 27"/>
              <p:cNvSpPr/>
              <p:nvPr/>
            </p:nvSpPr>
            <p:spPr>
              <a:xfrm rot="4560056">
                <a:off x="6039282" y="2769864"/>
                <a:ext cx="343098" cy="326511"/>
              </a:xfrm>
              <a:prstGeom prst="flowChartDelay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9685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333" name="Luna 332"/>
              <p:cNvSpPr/>
              <p:nvPr/>
            </p:nvSpPr>
            <p:spPr>
              <a:xfrm rot="10800000">
                <a:off x="6174831" y="2768615"/>
                <a:ext cx="72000" cy="216000"/>
              </a:xfrm>
              <a:prstGeom prst="moon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" name="Grupo 29"/>
            <p:cNvGrpSpPr/>
            <p:nvPr/>
          </p:nvGrpSpPr>
          <p:grpSpPr>
            <a:xfrm>
              <a:off x="5646551" y="2645702"/>
              <a:ext cx="1044635" cy="299715"/>
              <a:chOff x="5646551" y="2645702"/>
              <a:chExt cx="1044635" cy="299715"/>
            </a:xfrm>
            <a:solidFill>
              <a:schemeClr val="tx1"/>
            </a:solidFill>
          </p:grpSpPr>
          <p:sp>
            <p:nvSpPr>
              <p:cNvPr id="331" name="Luna 291"/>
              <p:cNvSpPr/>
              <p:nvPr/>
            </p:nvSpPr>
            <p:spPr>
              <a:xfrm>
                <a:off x="5646551" y="2765417"/>
                <a:ext cx="72000" cy="180000"/>
              </a:xfrm>
              <a:custGeom>
                <a:avLst/>
                <a:gdLst>
                  <a:gd name="connsiteX0" fmla="*/ 3475 w 21600"/>
                  <a:gd name="connsiteY0" fmla="*/ 0 h 21600"/>
                  <a:gd name="connsiteX1" fmla="*/ 18125 w 21600"/>
                  <a:gd name="connsiteY1" fmla="*/ 0 h 21600"/>
                  <a:gd name="connsiteX2" fmla="*/ 21600 w 21600"/>
                  <a:gd name="connsiteY2" fmla="*/ 10800 h 21600"/>
                  <a:gd name="connsiteX3" fmla="*/ 18125 w 21600"/>
                  <a:gd name="connsiteY3" fmla="*/ 21600 h 21600"/>
                  <a:gd name="connsiteX4" fmla="*/ 3475 w 21600"/>
                  <a:gd name="connsiteY4" fmla="*/ 21600 h 21600"/>
                  <a:gd name="connsiteX5" fmla="*/ 0 w 21600"/>
                  <a:gd name="connsiteY5" fmla="*/ 10800 h 21600"/>
                  <a:gd name="connsiteX6" fmla="*/ 3475 w 21600"/>
                  <a:gd name="connsiteY6" fmla="*/ 0 h 21600"/>
                  <a:gd name="connsiteX0" fmla="*/ 15514 w 33639"/>
                  <a:gd name="connsiteY0" fmla="*/ 0 h 21600"/>
                  <a:gd name="connsiteX1" fmla="*/ 30164 w 33639"/>
                  <a:gd name="connsiteY1" fmla="*/ 0 h 21600"/>
                  <a:gd name="connsiteX2" fmla="*/ 33639 w 33639"/>
                  <a:gd name="connsiteY2" fmla="*/ 10800 h 21600"/>
                  <a:gd name="connsiteX3" fmla="*/ 30164 w 33639"/>
                  <a:gd name="connsiteY3" fmla="*/ 21600 h 21600"/>
                  <a:gd name="connsiteX4" fmla="*/ 15514 w 33639"/>
                  <a:gd name="connsiteY4" fmla="*/ 21600 h 21600"/>
                  <a:gd name="connsiteX5" fmla="*/ 0 w 33639"/>
                  <a:gd name="connsiteY5" fmla="*/ 10689 h 21600"/>
                  <a:gd name="connsiteX6" fmla="*/ 15514 w 33639"/>
                  <a:gd name="connsiteY6" fmla="*/ 0 h 21600"/>
                  <a:gd name="connsiteX0" fmla="*/ 27554 w 45679"/>
                  <a:gd name="connsiteY0" fmla="*/ 0 h 21600"/>
                  <a:gd name="connsiteX1" fmla="*/ 42204 w 45679"/>
                  <a:gd name="connsiteY1" fmla="*/ 0 h 21600"/>
                  <a:gd name="connsiteX2" fmla="*/ 45679 w 45679"/>
                  <a:gd name="connsiteY2" fmla="*/ 10800 h 21600"/>
                  <a:gd name="connsiteX3" fmla="*/ 42204 w 45679"/>
                  <a:gd name="connsiteY3" fmla="*/ 21600 h 21600"/>
                  <a:gd name="connsiteX4" fmla="*/ 27554 w 45679"/>
                  <a:gd name="connsiteY4" fmla="*/ 21600 h 21600"/>
                  <a:gd name="connsiteX5" fmla="*/ 0 w 45679"/>
                  <a:gd name="connsiteY5" fmla="*/ 10578 h 21600"/>
                  <a:gd name="connsiteX6" fmla="*/ 27554 w 45679"/>
                  <a:gd name="connsiteY6" fmla="*/ 0 h 21600"/>
                  <a:gd name="connsiteX0" fmla="*/ 27554 w 42306"/>
                  <a:gd name="connsiteY0" fmla="*/ 0 h 21600"/>
                  <a:gd name="connsiteX1" fmla="*/ 42204 w 42306"/>
                  <a:gd name="connsiteY1" fmla="*/ 0 h 21600"/>
                  <a:gd name="connsiteX2" fmla="*/ 18590 w 42306"/>
                  <a:gd name="connsiteY2" fmla="*/ 10550 h 21600"/>
                  <a:gd name="connsiteX3" fmla="*/ 42204 w 42306"/>
                  <a:gd name="connsiteY3" fmla="*/ 21600 h 21600"/>
                  <a:gd name="connsiteX4" fmla="*/ 27554 w 42306"/>
                  <a:gd name="connsiteY4" fmla="*/ 21600 h 21600"/>
                  <a:gd name="connsiteX5" fmla="*/ 0 w 42306"/>
                  <a:gd name="connsiteY5" fmla="*/ 10578 h 21600"/>
                  <a:gd name="connsiteX6" fmla="*/ 27554 w 42306"/>
                  <a:gd name="connsiteY6" fmla="*/ 0 h 21600"/>
                  <a:gd name="connsiteX0" fmla="*/ 27554 w 42387"/>
                  <a:gd name="connsiteY0" fmla="*/ 0 h 21600"/>
                  <a:gd name="connsiteX1" fmla="*/ 42204 w 42387"/>
                  <a:gd name="connsiteY1" fmla="*/ 0 h 21600"/>
                  <a:gd name="connsiteX2" fmla="*/ 30380 w 42387"/>
                  <a:gd name="connsiteY2" fmla="*/ 10683 h 21600"/>
                  <a:gd name="connsiteX3" fmla="*/ 42204 w 42387"/>
                  <a:gd name="connsiteY3" fmla="*/ 21600 h 21600"/>
                  <a:gd name="connsiteX4" fmla="*/ 27554 w 42387"/>
                  <a:gd name="connsiteY4" fmla="*/ 21600 h 21600"/>
                  <a:gd name="connsiteX5" fmla="*/ 0 w 42387"/>
                  <a:gd name="connsiteY5" fmla="*/ 10578 h 21600"/>
                  <a:gd name="connsiteX6" fmla="*/ 27554 w 42387"/>
                  <a:gd name="connsiteY6" fmla="*/ 0 h 21600"/>
                  <a:gd name="connsiteX0" fmla="*/ 21659 w 36492"/>
                  <a:gd name="connsiteY0" fmla="*/ 0 h 21600"/>
                  <a:gd name="connsiteX1" fmla="*/ 36309 w 36492"/>
                  <a:gd name="connsiteY1" fmla="*/ 0 h 21600"/>
                  <a:gd name="connsiteX2" fmla="*/ 24485 w 36492"/>
                  <a:gd name="connsiteY2" fmla="*/ 10683 h 21600"/>
                  <a:gd name="connsiteX3" fmla="*/ 36309 w 36492"/>
                  <a:gd name="connsiteY3" fmla="*/ 21600 h 21600"/>
                  <a:gd name="connsiteX4" fmla="*/ 21659 w 36492"/>
                  <a:gd name="connsiteY4" fmla="*/ 21600 h 21600"/>
                  <a:gd name="connsiteX5" fmla="*/ 0 w 36492"/>
                  <a:gd name="connsiteY5" fmla="*/ 10645 h 21600"/>
                  <a:gd name="connsiteX6" fmla="*/ 21659 w 36492"/>
                  <a:gd name="connsiteY6" fmla="*/ 0 h 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492" h="21600">
                    <a:moveTo>
                      <a:pt x="21659" y="0"/>
                    </a:moveTo>
                    <a:lnTo>
                      <a:pt x="36309" y="0"/>
                    </a:lnTo>
                    <a:cubicBezTo>
                      <a:pt x="38228" y="0"/>
                      <a:pt x="24485" y="4718"/>
                      <a:pt x="24485" y="10683"/>
                    </a:cubicBezTo>
                    <a:cubicBezTo>
                      <a:pt x="24485" y="16648"/>
                      <a:pt x="38228" y="21600"/>
                      <a:pt x="36309" y="21600"/>
                    </a:cubicBezTo>
                    <a:lnTo>
                      <a:pt x="21659" y="21600"/>
                    </a:lnTo>
                    <a:cubicBezTo>
                      <a:pt x="19740" y="21600"/>
                      <a:pt x="0" y="16610"/>
                      <a:pt x="0" y="10645"/>
                    </a:cubicBezTo>
                    <a:cubicBezTo>
                      <a:pt x="0" y="4680"/>
                      <a:pt x="19740" y="0"/>
                      <a:pt x="21659" y="0"/>
                    </a:cubicBez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87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332" name="Luna 291"/>
              <p:cNvSpPr/>
              <p:nvPr/>
            </p:nvSpPr>
            <p:spPr>
              <a:xfrm flipH="1">
                <a:off x="6619186" y="2645702"/>
                <a:ext cx="72000" cy="180000"/>
              </a:xfrm>
              <a:custGeom>
                <a:avLst/>
                <a:gdLst>
                  <a:gd name="connsiteX0" fmla="*/ 3475 w 21600"/>
                  <a:gd name="connsiteY0" fmla="*/ 0 h 21600"/>
                  <a:gd name="connsiteX1" fmla="*/ 18125 w 21600"/>
                  <a:gd name="connsiteY1" fmla="*/ 0 h 21600"/>
                  <a:gd name="connsiteX2" fmla="*/ 21600 w 21600"/>
                  <a:gd name="connsiteY2" fmla="*/ 10800 h 21600"/>
                  <a:gd name="connsiteX3" fmla="*/ 18125 w 21600"/>
                  <a:gd name="connsiteY3" fmla="*/ 21600 h 21600"/>
                  <a:gd name="connsiteX4" fmla="*/ 3475 w 21600"/>
                  <a:gd name="connsiteY4" fmla="*/ 21600 h 21600"/>
                  <a:gd name="connsiteX5" fmla="*/ 0 w 21600"/>
                  <a:gd name="connsiteY5" fmla="*/ 10800 h 21600"/>
                  <a:gd name="connsiteX6" fmla="*/ 3475 w 21600"/>
                  <a:gd name="connsiteY6" fmla="*/ 0 h 21600"/>
                  <a:gd name="connsiteX0" fmla="*/ 15514 w 33639"/>
                  <a:gd name="connsiteY0" fmla="*/ 0 h 21600"/>
                  <a:gd name="connsiteX1" fmla="*/ 30164 w 33639"/>
                  <a:gd name="connsiteY1" fmla="*/ 0 h 21600"/>
                  <a:gd name="connsiteX2" fmla="*/ 33639 w 33639"/>
                  <a:gd name="connsiteY2" fmla="*/ 10800 h 21600"/>
                  <a:gd name="connsiteX3" fmla="*/ 30164 w 33639"/>
                  <a:gd name="connsiteY3" fmla="*/ 21600 h 21600"/>
                  <a:gd name="connsiteX4" fmla="*/ 15514 w 33639"/>
                  <a:gd name="connsiteY4" fmla="*/ 21600 h 21600"/>
                  <a:gd name="connsiteX5" fmla="*/ 0 w 33639"/>
                  <a:gd name="connsiteY5" fmla="*/ 10689 h 21600"/>
                  <a:gd name="connsiteX6" fmla="*/ 15514 w 33639"/>
                  <a:gd name="connsiteY6" fmla="*/ 0 h 21600"/>
                  <a:gd name="connsiteX0" fmla="*/ 27554 w 45679"/>
                  <a:gd name="connsiteY0" fmla="*/ 0 h 21600"/>
                  <a:gd name="connsiteX1" fmla="*/ 42204 w 45679"/>
                  <a:gd name="connsiteY1" fmla="*/ 0 h 21600"/>
                  <a:gd name="connsiteX2" fmla="*/ 45679 w 45679"/>
                  <a:gd name="connsiteY2" fmla="*/ 10800 h 21600"/>
                  <a:gd name="connsiteX3" fmla="*/ 42204 w 45679"/>
                  <a:gd name="connsiteY3" fmla="*/ 21600 h 21600"/>
                  <a:gd name="connsiteX4" fmla="*/ 27554 w 45679"/>
                  <a:gd name="connsiteY4" fmla="*/ 21600 h 21600"/>
                  <a:gd name="connsiteX5" fmla="*/ 0 w 45679"/>
                  <a:gd name="connsiteY5" fmla="*/ 10578 h 21600"/>
                  <a:gd name="connsiteX6" fmla="*/ 27554 w 45679"/>
                  <a:gd name="connsiteY6" fmla="*/ 0 h 21600"/>
                  <a:gd name="connsiteX0" fmla="*/ 27554 w 42306"/>
                  <a:gd name="connsiteY0" fmla="*/ 0 h 21600"/>
                  <a:gd name="connsiteX1" fmla="*/ 42204 w 42306"/>
                  <a:gd name="connsiteY1" fmla="*/ 0 h 21600"/>
                  <a:gd name="connsiteX2" fmla="*/ 18590 w 42306"/>
                  <a:gd name="connsiteY2" fmla="*/ 10550 h 21600"/>
                  <a:gd name="connsiteX3" fmla="*/ 42204 w 42306"/>
                  <a:gd name="connsiteY3" fmla="*/ 21600 h 21600"/>
                  <a:gd name="connsiteX4" fmla="*/ 27554 w 42306"/>
                  <a:gd name="connsiteY4" fmla="*/ 21600 h 21600"/>
                  <a:gd name="connsiteX5" fmla="*/ 0 w 42306"/>
                  <a:gd name="connsiteY5" fmla="*/ 10578 h 21600"/>
                  <a:gd name="connsiteX6" fmla="*/ 27554 w 42306"/>
                  <a:gd name="connsiteY6" fmla="*/ 0 h 21600"/>
                  <a:gd name="connsiteX0" fmla="*/ 27554 w 42387"/>
                  <a:gd name="connsiteY0" fmla="*/ 0 h 21600"/>
                  <a:gd name="connsiteX1" fmla="*/ 42204 w 42387"/>
                  <a:gd name="connsiteY1" fmla="*/ 0 h 21600"/>
                  <a:gd name="connsiteX2" fmla="*/ 30380 w 42387"/>
                  <a:gd name="connsiteY2" fmla="*/ 10683 h 21600"/>
                  <a:gd name="connsiteX3" fmla="*/ 42204 w 42387"/>
                  <a:gd name="connsiteY3" fmla="*/ 21600 h 21600"/>
                  <a:gd name="connsiteX4" fmla="*/ 27554 w 42387"/>
                  <a:gd name="connsiteY4" fmla="*/ 21600 h 21600"/>
                  <a:gd name="connsiteX5" fmla="*/ 0 w 42387"/>
                  <a:gd name="connsiteY5" fmla="*/ 10578 h 21600"/>
                  <a:gd name="connsiteX6" fmla="*/ 27554 w 42387"/>
                  <a:gd name="connsiteY6" fmla="*/ 0 h 21600"/>
                  <a:gd name="connsiteX0" fmla="*/ 21659 w 36492"/>
                  <a:gd name="connsiteY0" fmla="*/ 0 h 21600"/>
                  <a:gd name="connsiteX1" fmla="*/ 36309 w 36492"/>
                  <a:gd name="connsiteY1" fmla="*/ 0 h 21600"/>
                  <a:gd name="connsiteX2" fmla="*/ 24485 w 36492"/>
                  <a:gd name="connsiteY2" fmla="*/ 10683 h 21600"/>
                  <a:gd name="connsiteX3" fmla="*/ 36309 w 36492"/>
                  <a:gd name="connsiteY3" fmla="*/ 21600 h 21600"/>
                  <a:gd name="connsiteX4" fmla="*/ 21659 w 36492"/>
                  <a:gd name="connsiteY4" fmla="*/ 21600 h 21600"/>
                  <a:gd name="connsiteX5" fmla="*/ 0 w 36492"/>
                  <a:gd name="connsiteY5" fmla="*/ 10645 h 21600"/>
                  <a:gd name="connsiteX6" fmla="*/ 21659 w 36492"/>
                  <a:gd name="connsiteY6" fmla="*/ 0 h 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492" h="21600">
                    <a:moveTo>
                      <a:pt x="21659" y="0"/>
                    </a:moveTo>
                    <a:lnTo>
                      <a:pt x="36309" y="0"/>
                    </a:lnTo>
                    <a:cubicBezTo>
                      <a:pt x="38228" y="0"/>
                      <a:pt x="24485" y="4718"/>
                      <a:pt x="24485" y="10683"/>
                    </a:cubicBezTo>
                    <a:cubicBezTo>
                      <a:pt x="24485" y="16648"/>
                      <a:pt x="38228" y="21600"/>
                      <a:pt x="36309" y="21600"/>
                    </a:cubicBezTo>
                    <a:lnTo>
                      <a:pt x="21659" y="21600"/>
                    </a:lnTo>
                    <a:cubicBezTo>
                      <a:pt x="19740" y="21600"/>
                      <a:pt x="0" y="16610"/>
                      <a:pt x="0" y="10645"/>
                    </a:cubicBezTo>
                    <a:cubicBezTo>
                      <a:pt x="0" y="4680"/>
                      <a:pt x="19740" y="0"/>
                      <a:pt x="21659" y="0"/>
                    </a:cubicBez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87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4" name="Conector recto 23"/>
              <p:cNvCxnSpPr>
                <a:stCxn id="331" idx="2"/>
              </p:cNvCxnSpPr>
              <p:nvPr/>
            </p:nvCxnSpPr>
            <p:spPr>
              <a:xfrm flipV="1">
                <a:off x="5694861" y="2732262"/>
                <a:ext cx="913700" cy="122180"/>
              </a:xfrm>
              <a:prstGeom prst="line">
                <a:avLst/>
              </a:prstGeom>
              <a:grpFill/>
              <a:ln w="3492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58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" name="Grupo 44"/>
          <p:cNvGrpSpPr/>
          <p:nvPr/>
        </p:nvGrpSpPr>
        <p:grpSpPr>
          <a:xfrm>
            <a:off x="6777751" y="142175"/>
            <a:ext cx="1800000" cy="1800000"/>
            <a:chOff x="5724160" y="1799030"/>
            <a:chExt cx="1800000" cy="1800000"/>
          </a:xfrm>
        </p:grpSpPr>
        <p:pic>
          <p:nvPicPr>
            <p:cNvPr id="334" name="Imagen 333" descr="espacio dibujos animados sistema solar planetas sol luna estrellas galaxia  3744791 Vector en Vecteez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3" t="68805" r="69757" b="2468"/>
            <a:stretch>
              <a:fillRect/>
            </a:stretch>
          </p:blipFill>
          <p:spPr bwMode="auto">
            <a:xfrm>
              <a:off x="5724160" y="1799030"/>
              <a:ext cx="1800000" cy="1800000"/>
            </a:xfrm>
            <a:custGeom>
              <a:avLst/>
              <a:gdLst>
                <a:gd name="connsiteX0" fmla="*/ 720000 w 1440000"/>
                <a:gd name="connsiteY0" fmla="*/ 0 h 1440000"/>
                <a:gd name="connsiteX1" fmla="*/ 1440000 w 1440000"/>
                <a:gd name="connsiteY1" fmla="*/ 720000 h 1440000"/>
                <a:gd name="connsiteX2" fmla="*/ 720000 w 1440000"/>
                <a:gd name="connsiteY2" fmla="*/ 1440000 h 1440000"/>
                <a:gd name="connsiteX3" fmla="*/ 0 w 1440000"/>
                <a:gd name="connsiteY3" fmla="*/ 720000 h 1440000"/>
                <a:gd name="connsiteX4" fmla="*/ 720000 w 1440000"/>
                <a:gd name="connsiteY4" fmla="*/ 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000" h="1440000">
                  <a:moveTo>
                    <a:pt x="720000" y="0"/>
                  </a:moveTo>
                  <a:cubicBezTo>
                    <a:pt x="1117645" y="0"/>
                    <a:pt x="1440000" y="322355"/>
                    <a:pt x="1440000" y="720000"/>
                  </a:cubicBezTo>
                  <a:cubicBezTo>
                    <a:pt x="1440000" y="1117645"/>
                    <a:pt x="1117645" y="1440000"/>
                    <a:pt x="720000" y="1440000"/>
                  </a:cubicBezTo>
                  <a:cubicBezTo>
                    <a:pt x="322355" y="1440000"/>
                    <a:pt x="0" y="1117645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balanced" dir="t">
                <a:rot lat="0" lon="0" rev="3000000"/>
              </a:lightRig>
            </a:scene3d>
            <a:sp3d extrusionH="44450">
              <a:bevelT w="749300" h="254000"/>
              <a:bevelB w="196850" h="2794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2" name="Grupo 41"/>
            <p:cNvGrpSpPr/>
            <p:nvPr/>
          </p:nvGrpSpPr>
          <p:grpSpPr>
            <a:xfrm>
              <a:off x="5999433" y="2269454"/>
              <a:ext cx="1165787" cy="453314"/>
              <a:chOff x="5999433" y="2269454"/>
              <a:chExt cx="1165787" cy="453314"/>
            </a:xfrm>
          </p:grpSpPr>
          <p:sp>
            <p:nvSpPr>
              <p:cNvPr id="41" name="Corazón 40"/>
              <p:cNvSpPr/>
              <p:nvPr/>
            </p:nvSpPr>
            <p:spPr>
              <a:xfrm>
                <a:off x="5999433" y="2290768"/>
                <a:ext cx="504000" cy="432000"/>
              </a:xfrm>
              <a:prstGeom prst="heart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47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335" name="Corazón 334"/>
              <p:cNvSpPr/>
              <p:nvPr/>
            </p:nvSpPr>
            <p:spPr>
              <a:xfrm>
                <a:off x="6661220" y="2269454"/>
                <a:ext cx="504000" cy="432000"/>
              </a:xfrm>
              <a:prstGeom prst="heart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47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" name="Elipse 42"/>
            <p:cNvSpPr/>
            <p:nvPr/>
          </p:nvSpPr>
          <p:spPr>
            <a:xfrm>
              <a:off x="6467911" y="2881640"/>
              <a:ext cx="208130" cy="465151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balanced" dir="t"/>
            </a:scene3d>
            <a:sp3d extrusionH="1111250" prstMaterial="plastic">
              <a:bevelT w="31750" h="63500"/>
              <a:bevelB w="82550" h="15875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67" name="Grupo 66"/>
          <p:cNvGrpSpPr/>
          <p:nvPr/>
        </p:nvGrpSpPr>
        <p:grpSpPr>
          <a:xfrm>
            <a:off x="10171989" y="2093227"/>
            <a:ext cx="1800000" cy="1800000"/>
            <a:chOff x="5600814" y="1763030"/>
            <a:chExt cx="1800000" cy="1800000"/>
          </a:xfrm>
        </p:grpSpPr>
        <p:pic>
          <p:nvPicPr>
            <p:cNvPr id="336" name="Imagen 335" descr="espacio dibujos animados sistema solar planetas sol luna estrellas galaxia  3744791 Vector en Vecteez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3" t="68805" r="69757" b="2468"/>
            <a:stretch>
              <a:fillRect/>
            </a:stretch>
          </p:blipFill>
          <p:spPr bwMode="auto">
            <a:xfrm>
              <a:off x="5600814" y="1763030"/>
              <a:ext cx="1800000" cy="1800000"/>
            </a:xfrm>
            <a:custGeom>
              <a:avLst/>
              <a:gdLst>
                <a:gd name="connsiteX0" fmla="*/ 720000 w 1440000"/>
                <a:gd name="connsiteY0" fmla="*/ 0 h 1440000"/>
                <a:gd name="connsiteX1" fmla="*/ 1440000 w 1440000"/>
                <a:gd name="connsiteY1" fmla="*/ 720000 h 1440000"/>
                <a:gd name="connsiteX2" fmla="*/ 720000 w 1440000"/>
                <a:gd name="connsiteY2" fmla="*/ 1440000 h 1440000"/>
                <a:gd name="connsiteX3" fmla="*/ 0 w 1440000"/>
                <a:gd name="connsiteY3" fmla="*/ 720000 h 1440000"/>
                <a:gd name="connsiteX4" fmla="*/ 720000 w 1440000"/>
                <a:gd name="connsiteY4" fmla="*/ 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000" h="1440000">
                  <a:moveTo>
                    <a:pt x="720000" y="0"/>
                  </a:moveTo>
                  <a:cubicBezTo>
                    <a:pt x="1117645" y="0"/>
                    <a:pt x="1440000" y="322355"/>
                    <a:pt x="1440000" y="720000"/>
                  </a:cubicBezTo>
                  <a:cubicBezTo>
                    <a:pt x="1440000" y="1117645"/>
                    <a:pt x="1117645" y="1440000"/>
                    <a:pt x="720000" y="1440000"/>
                  </a:cubicBezTo>
                  <a:cubicBezTo>
                    <a:pt x="322355" y="1440000"/>
                    <a:pt x="0" y="1117645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balanced" dir="t">
                <a:rot lat="0" lon="0" rev="3000000"/>
              </a:lightRig>
            </a:scene3d>
            <a:sp3d extrusionH="44450">
              <a:bevelT w="749300" h="254000"/>
              <a:bevelB w="196850" h="2794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9" name="Grupo 48"/>
            <p:cNvGrpSpPr/>
            <p:nvPr/>
          </p:nvGrpSpPr>
          <p:grpSpPr>
            <a:xfrm>
              <a:off x="5705948" y="2169804"/>
              <a:ext cx="1516459" cy="750820"/>
              <a:chOff x="5724160" y="2157902"/>
              <a:chExt cx="1516459" cy="750820"/>
            </a:xfrm>
          </p:grpSpPr>
          <p:sp>
            <p:nvSpPr>
              <p:cNvPr id="46" name="Elipse 45"/>
              <p:cNvSpPr/>
              <p:nvPr/>
            </p:nvSpPr>
            <p:spPr>
              <a:xfrm>
                <a:off x="5724160" y="2188722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 h="82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pic>
            <p:nvPicPr>
              <p:cNvPr id="346" name="Imagen 34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174" t="32416" r="57189" b="58034"/>
              <a:stretch>
                <a:fillRect/>
              </a:stretch>
            </p:blipFill>
            <p:spPr>
              <a:xfrm>
                <a:off x="5857363" y="2336679"/>
                <a:ext cx="453594" cy="432224"/>
              </a:xfrm>
              <a:custGeom>
                <a:avLst/>
                <a:gdLst>
                  <a:gd name="connsiteX0" fmla="*/ 226797 w 453594"/>
                  <a:gd name="connsiteY0" fmla="*/ 0 h 432224"/>
                  <a:gd name="connsiteX1" fmla="*/ 453594 w 453594"/>
                  <a:gd name="connsiteY1" fmla="*/ 216112 h 432224"/>
                  <a:gd name="connsiteX2" fmla="*/ 226797 w 453594"/>
                  <a:gd name="connsiteY2" fmla="*/ 432224 h 432224"/>
                  <a:gd name="connsiteX3" fmla="*/ 0 w 453594"/>
                  <a:gd name="connsiteY3" fmla="*/ 216112 h 432224"/>
                  <a:gd name="connsiteX4" fmla="*/ 226797 w 453594"/>
                  <a:gd name="connsiteY4" fmla="*/ 0 h 43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594" h="432224">
                    <a:moveTo>
                      <a:pt x="226797" y="0"/>
                    </a:moveTo>
                    <a:cubicBezTo>
                      <a:pt x="352054" y="0"/>
                      <a:pt x="453594" y="96757"/>
                      <a:pt x="453594" y="216112"/>
                    </a:cubicBezTo>
                    <a:cubicBezTo>
                      <a:pt x="453594" y="335467"/>
                      <a:pt x="352054" y="432224"/>
                      <a:pt x="226797" y="432224"/>
                    </a:cubicBezTo>
                    <a:cubicBezTo>
                      <a:pt x="101540" y="432224"/>
                      <a:pt x="0" y="335467"/>
                      <a:pt x="0" y="216112"/>
                    </a:cubicBezTo>
                    <a:cubicBezTo>
                      <a:pt x="0" y="96757"/>
                      <a:pt x="101540" y="0"/>
                      <a:pt x="226797" y="0"/>
                    </a:cubicBezTo>
                    <a:close/>
                  </a:path>
                </a:pathLst>
              </a:custGeom>
              <a:ln>
                <a:noFill/>
              </a:ln>
              <a:scene3d>
                <a:camera prst="orthographicFront"/>
                <a:lightRig rig="balanced" dir="t">
                  <a:rot lat="0" lon="0" rev="4200000"/>
                </a:lightRig>
              </a:scene3d>
              <a:sp3d extrusionH="107950" contourW="88900" prstMaterial="plastic">
                <a:bevelT w="139700" h="82550"/>
                <a:bevelB w="209550" h="285750"/>
              </a:sp3d>
            </p:spPr>
          </p:pic>
          <p:sp>
            <p:nvSpPr>
              <p:cNvPr id="347" name="Elipse 346"/>
              <p:cNvSpPr/>
              <p:nvPr/>
            </p:nvSpPr>
            <p:spPr>
              <a:xfrm>
                <a:off x="6520619" y="2157902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 h="82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pic>
            <p:nvPicPr>
              <p:cNvPr id="348" name="Imagen 34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174" t="32416" r="57189" b="58034"/>
              <a:stretch>
                <a:fillRect/>
              </a:stretch>
            </p:blipFill>
            <p:spPr>
              <a:xfrm>
                <a:off x="6653822" y="2305859"/>
                <a:ext cx="453594" cy="432224"/>
              </a:xfrm>
              <a:custGeom>
                <a:avLst/>
                <a:gdLst>
                  <a:gd name="connsiteX0" fmla="*/ 226797 w 453594"/>
                  <a:gd name="connsiteY0" fmla="*/ 0 h 432224"/>
                  <a:gd name="connsiteX1" fmla="*/ 453594 w 453594"/>
                  <a:gd name="connsiteY1" fmla="*/ 216112 h 432224"/>
                  <a:gd name="connsiteX2" fmla="*/ 226797 w 453594"/>
                  <a:gd name="connsiteY2" fmla="*/ 432224 h 432224"/>
                  <a:gd name="connsiteX3" fmla="*/ 0 w 453594"/>
                  <a:gd name="connsiteY3" fmla="*/ 216112 h 432224"/>
                  <a:gd name="connsiteX4" fmla="*/ 226797 w 453594"/>
                  <a:gd name="connsiteY4" fmla="*/ 0 h 43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594" h="432224">
                    <a:moveTo>
                      <a:pt x="226797" y="0"/>
                    </a:moveTo>
                    <a:cubicBezTo>
                      <a:pt x="352054" y="0"/>
                      <a:pt x="453594" y="96757"/>
                      <a:pt x="453594" y="216112"/>
                    </a:cubicBezTo>
                    <a:cubicBezTo>
                      <a:pt x="453594" y="335467"/>
                      <a:pt x="352054" y="432224"/>
                      <a:pt x="226797" y="432224"/>
                    </a:cubicBezTo>
                    <a:cubicBezTo>
                      <a:pt x="101540" y="432224"/>
                      <a:pt x="0" y="335467"/>
                      <a:pt x="0" y="216112"/>
                    </a:cubicBezTo>
                    <a:cubicBezTo>
                      <a:pt x="0" y="96757"/>
                      <a:pt x="101540" y="0"/>
                      <a:pt x="226797" y="0"/>
                    </a:cubicBezTo>
                    <a:close/>
                  </a:path>
                </a:pathLst>
              </a:custGeom>
              <a:ln>
                <a:noFill/>
              </a:ln>
              <a:scene3d>
                <a:camera prst="orthographicFront"/>
                <a:lightRig rig="balanced" dir="t">
                  <a:rot lat="0" lon="0" rev="4200000"/>
                </a:lightRig>
              </a:scene3d>
              <a:sp3d extrusionH="107950" contourW="88900" prstMaterial="plastic">
                <a:bevelT w="139700" h="82550"/>
                <a:bevelB w="209550" h="285750"/>
              </a:sp3d>
            </p:spPr>
          </p:pic>
        </p:grpSp>
        <p:grpSp>
          <p:nvGrpSpPr>
            <p:cNvPr id="66" name="Grupo 65"/>
            <p:cNvGrpSpPr/>
            <p:nvPr/>
          </p:nvGrpSpPr>
          <p:grpSpPr>
            <a:xfrm>
              <a:off x="6330154" y="2928316"/>
              <a:ext cx="360000" cy="288000"/>
              <a:chOff x="6309090" y="2959305"/>
              <a:chExt cx="360000" cy="288000"/>
            </a:xfrm>
          </p:grpSpPr>
          <p:sp>
            <p:nvSpPr>
              <p:cNvPr id="53" name="Retraso 52"/>
              <p:cNvSpPr/>
              <p:nvPr/>
            </p:nvSpPr>
            <p:spPr>
              <a:xfrm rot="16200000">
                <a:off x="6345090" y="2923305"/>
                <a:ext cx="288000" cy="360000"/>
              </a:xfrm>
              <a:custGeom>
                <a:avLst/>
                <a:gdLst>
                  <a:gd name="connsiteX0" fmla="*/ 0 w 288000"/>
                  <a:gd name="connsiteY0" fmla="*/ 0 h 360000"/>
                  <a:gd name="connsiteX1" fmla="*/ 144000 w 288000"/>
                  <a:gd name="connsiteY1" fmla="*/ 0 h 360000"/>
                  <a:gd name="connsiteX2" fmla="*/ 288000 w 288000"/>
                  <a:gd name="connsiteY2" fmla="*/ 180000 h 360000"/>
                  <a:gd name="connsiteX3" fmla="*/ 144000 w 288000"/>
                  <a:gd name="connsiteY3" fmla="*/ 360000 h 360000"/>
                  <a:gd name="connsiteX4" fmla="*/ 0 w 288000"/>
                  <a:gd name="connsiteY4" fmla="*/ 360000 h 360000"/>
                  <a:gd name="connsiteX5" fmla="*/ 0 w 288000"/>
                  <a:gd name="connsiteY5" fmla="*/ 0 h 360000"/>
                  <a:gd name="connsiteX0" fmla="*/ 0 w 288000"/>
                  <a:gd name="connsiteY0" fmla="*/ 0 h 360000"/>
                  <a:gd name="connsiteX1" fmla="*/ 144000 w 288000"/>
                  <a:gd name="connsiteY1" fmla="*/ 0 h 360000"/>
                  <a:gd name="connsiteX2" fmla="*/ 288000 w 288000"/>
                  <a:gd name="connsiteY2" fmla="*/ 180000 h 360000"/>
                  <a:gd name="connsiteX3" fmla="*/ 144000 w 288000"/>
                  <a:gd name="connsiteY3" fmla="*/ 360000 h 360000"/>
                  <a:gd name="connsiteX4" fmla="*/ 0 w 288000"/>
                  <a:gd name="connsiteY4" fmla="*/ 360000 h 360000"/>
                  <a:gd name="connsiteX5" fmla="*/ 11736 w 288000"/>
                  <a:gd name="connsiteY5" fmla="*/ 172097 h 360000"/>
                  <a:gd name="connsiteX6" fmla="*/ 0 w 288000"/>
                  <a:gd name="connsiteY6" fmla="*/ 0 h 360000"/>
                  <a:gd name="connsiteX0" fmla="*/ 0 w 288000"/>
                  <a:gd name="connsiteY0" fmla="*/ 0 h 360000"/>
                  <a:gd name="connsiteX1" fmla="*/ 144000 w 288000"/>
                  <a:gd name="connsiteY1" fmla="*/ 0 h 360000"/>
                  <a:gd name="connsiteX2" fmla="*/ 288000 w 288000"/>
                  <a:gd name="connsiteY2" fmla="*/ 180000 h 360000"/>
                  <a:gd name="connsiteX3" fmla="*/ 144000 w 288000"/>
                  <a:gd name="connsiteY3" fmla="*/ 360000 h 360000"/>
                  <a:gd name="connsiteX4" fmla="*/ 0 w 288000"/>
                  <a:gd name="connsiteY4" fmla="*/ 360000 h 360000"/>
                  <a:gd name="connsiteX5" fmla="*/ 51930 w 288000"/>
                  <a:gd name="connsiteY5" fmla="*/ 172097 h 360000"/>
                  <a:gd name="connsiteX6" fmla="*/ 0 w 288000"/>
                  <a:gd name="connsiteY6" fmla="*/ 0 h 3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8000" h="360000">
                    <a:moveTo>
                      <a:pt x="0" y="0"/>
                    </a:moveTo>
                    <a:lnTo>
                      <a:pt x="144000" y="0"/>
                    </a:lnTo>
                    <a:cubicBezTo>
                      <a:pt x="223529" y="0"/>
                      <a:pt x="288000" y="80589"/>
                      <a:pt x="288000" y="180000"/>
                    </a:cubicBezTo>
                    <a:cubicBezTo>
                      <a:pt x="288000" y="279411"/>
                      <a:pt x="223529" y="360000"/>
                      <a:pt x="144000" y="360000"/>
                    </a:cubicBezTo>
                    <a:lnTo>
                      <a:pt x="0" y="360000"/>
                    </a:lnTo>
                    <a:lnTo>
                      <a:pt x="51930" y="1720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2550" h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Elipse 55"/>
              <p:cNvSpPr/>
              <p:nvPr/>
            </p:nvSpPr>
            <p:spPr>
              <a:xfrm>
                <a:off x="6392814" y="3079827"/>
                <a:ext cx="216000" cy="108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2550" h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84" name="Grupo 83"/>
          <p:cNvGrpSpPr/>
          <p:nvPr/>
        </p:nvGrpSpPr>
        <p:grpSpPr>
          <a:xfrm rot="2158290">
            <a:off x="535646" y="295210"/>
            <a:ext cx="1800000" cy="1800000"/>
            <a:chOff x="5520963" y="1587985"/>
            <a:chExt cx="1800000" cy="1800000"/>
          </a:xfrm>
        </p:grpSpPr>
        <p:pic>
          <p:nvPicPr>
            <p:cNvPr id="351" name="Imagen 350" descr="espacio dibujos animados sistema solar planetas sol luna estrellas galaxia  3744791 Vector en Vecteez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3" t="68805" r="69757" b="2468"/>
            <a:stretch>
              <a:fillRect/>
            </a:stretch>
          </p:blipFill>
          <p:spPr bwMode="auto">
            <a:xfrm>
              <a:off x="5520963" y="1587985"/>
              <a:ext cx="1800000" cy="1800000"/>
            </a:xfrm>
            <a:custGeom>
              <a:avLst/>
              <a:gdLst>
                <a:gd name="connsiteX0" fmla="*/ 720000 w 1440000"/>
                <a:gd name="connsiteY0" fmla="*/ 0 h 1440000"/>
                <a:gd name="connsiteX1" fmla="*/ 1440000 w 1440000"/>
                <a:gd name="connsiteY1" fmla="*/ 720000 h 1440000"/>
                <a:gd name="connsiteX2" fmla="*/ 720000 w 1440000"/>
                <a:gd name="connsiteY2" fmla="*/ 1440000 h 1440000"/>
                <a:gd name="connsiteX3" fmla="*/ 0 w 1440000"/>
                <a:gd name="connsiteY3" fmla="*/ 720000 h 1440000"/>
                <a:gd name="connsiteX4" fmla="*/ 720000 w 1440000"/>
                <a:gd name="connsiteY4" fmla="*/ 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000" h="1440000">
                  <a:moveTo>
                    <a:pt x="720000" y="0"/>
                  </a:moveTo>
                  <a:cubicBezTo>
                    <a:pt x="1117645" y="0"/>
                    <a:pt x="1440000" y="322355"/>
                    <a:pt x="1440000" y="720000"/>
                  </a:cubicBezTo>
                  <a:cubicBezTo>
                    <a:pt x="1440000" y="1117645"/>
                    <a:pt x="1117645" y="1440000"/>
                    <a:pt x="720000" y="1440000"/>
                  </a:cubicBezTo>
                  <a:cubicBezTo>
                    <a:pt x="322355" y="1440000"/>
                    <a:pt x="0" y="1117645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balanced" dir="t">
                <a:rot lat="0" lon="0" rev="3000000"/>
              </a:lightRig>
            </a:scene3d>
            <a:sp3d extrusionH="44450">
              <a:bevelT w="749300" h="254000"/>
              <a:bevelB w="196850" h="2794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0" name="Grupo 69"/>
            <p:cNvGrpSpPr/>
            <p:nvPr/>
          </p:nvGrpSpPr>
          <p:grpSpPr>
            <a:xfrm rot="20870563">
              <a:off x="6078066" y="2689878"/>
              <a:ext cx="648000" cy="648000"/>
              <a:chOff x="6078066" y="2689878"/>
              <a:chExt cx="648000" cy="648000"/>
            </a:xfrm>
          </p:grpSpPr>
          <p:sp>
            <p:nvSpPr>
              <p:cNvPr id="69" name="Rectángulo 68"/>
              <p:cNvSpPr/>
              <p:nvPr/>
            </p:nvSpPr>
            <p:spPr>
              <a:xfrm rot="19557928">
                <a:off x="6078066" y="2915941"/>
                <a:ext cx="648000" cy="216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2700" h="133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367" name="Rectángulo 366"/>
              <p:cNvSpPr/>
              <p:nvPr/>
            </p:nvSpPr>
            <p:spPr>
              <a:xfrm rot="13790379">
                <a:off x="6057089" y="2905878"/>
                <a:ext cx="648000" cy="216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2700" h="133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68" name="Luna 367"/>
            <p:cNvSpPr/>
            <p:nvPr/>
          </p:nvSpPr>
          <p:spPr>
            <a:xfrm rot="15203119" flipH="1">
              <a:off x="6555590" y="1697224"/>
              <a:ext cx="104661" cy="358976"/>
            </a:xfrm>
            <a:prstGeom prst="moon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699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69" name="Luna 368"/>
            <p:cNvSpPr/>
            <p:nvPr/>
          </p:nvSpPr>
          <p:spPr>
            <a:xfrm rot="6396881">
              <a:off x="6054936" y="1724077"/>
              <a:ext cx="108000" cy="360000"/>
            </a:xfrm>
            <a:prstGeom prst="moon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699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71" name="Grupo 70"/>
            <p:cNvGrpSpPr/>
            <p:nvPr/>
          </p:nvGrpSpPr>
          <p:grpSpPr>
            <a:xfrm>
              <a:off x="5810057" y="1975896"/>
              <a:ext cx="1172956" cy="676497"/>
              <a:chOff x="5810057" y="1975896"/>
              <a:chExt cx="1172956" cy="676497"/>
            </a:xfrm>
          </p:grpSpPr>
          <p:sp>
            <p:nvSpPr>
              <p:cNvPr id="365" name="Elipse 364"/>
              <p:cNvSpPr/>
              <p:nvPr/>
            </p:nvSpPr>
            <p:spPr>
              <a:xfrm>
                <a:off x="6407013" y="1975896"/>
                <a:ext cx="576000" cy="61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279400">
                <a:bevelT w="412750" h="69850"/>
                <a:bevelB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pic>
            <p:nvPicPr>
              <p:cNvPr id="366" name="Imagen 365" descr="Gota de agua fondo animado para Android - Descargar Gratis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632" t="41243" r="50509" b="44582"/>
              <a:stretch>
                <a:fillRect/>
              </a:stretch>
            </p:blipFill>
            <p:spPr bwMode="auto">
              <a:xfrm rot="19672741">
                <a:off x="6543905" y="2153346"/>
                <a:ext cx="288000" cy="288000"/>
              </a:xfrm>
              <a:custGeom>
                <a:avLst/>
                <a:gdLst>
                  <a:gd name="connsiteX0" fmla="*/ 330879 w 432058"/>
                  <a:gd name="connsiteY0" fmla="*/ 33093 h 432058"/>
                  <a:gd name="connsiteX1" fmla="*/ 398966 w 432058"/>
                  <a:gd name="connsiteY1" fmla="*/ 330879 h 432058"/>
                  <a:gd name="connsiteX2" fmla="*/ 101180 w 432058"/>
                  <a:gd name="connsiteY2" fmla="*/ 398966 h 432058"/>
                  <a:gd name="connsiteX3" fmla="*/ 33093 w 432058"/>
                  <a:gd name="connsiteY3" fmla="*/ 101180 h 432058"/>
                  <a:gd name="connsiteX4" fmla="*/ 330879 w 432058"/>
                  <a:gd name="connsiteY4" fmla="*/ 33093 h 432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058" h="432058">
                    <a:moveTo>
                      <a:pt x="330879" y="33093"/>
                    </a:moveTo>
                    <a:cubicBezTo>
                      <a:pt x="431912" y="96523"/>
                      <a:pt x="462396" y="229845"/>
                      <a:pt x="398966" y="330879"/>
                    </a:cubicBezTo>
                    <a:cubicBezTo>
                      <a:pt x="335536" y="431912"/>
                      <a:pt x="202214" y="462395"/>
                      <a:pt x="101180" y="398966"/>
                    </a:cubicBezTo>
                    <a:cubicBezTo>
                      <a:pt x="147" y="335536"/>
                      <a:pt x="-30336" y="202214"/>
                      <a:pt x="33093" y="101180"/>
                    </a:cubicBezTo>
                    <a:cubicBezTo>
                      <a:pt x="96523" y="147"/>
                      <a:pt x="229845" y="-30336"/>
                      <a:pt x="330879" y="33093"/>
                    </a:cubicBezTo>
                    <a:close/>
                  </a:path>
                </a:pathLst>
              </a:custGeom>
              <a:noFill/>
              <a:scene3d>
                <a:camera prst="orthographicFront"/>
                <a:lightRig rig="threePt" dir="t"/>
              </a:scene3d>
              <a:sp3d>
                <a:bevelT w="387350" h="88900"/>
                <a:bevelB w="0" h="10795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0" name="Elipse 369"/>
              <p:cNvSpPr/>
              <p:nvPr/>
            </p:nvSpPr>
            <p:spPr>
              <a:xfrm>
                <a:off x="5810057" y="2040393"/>
                <a:ext cx="576000" cy="61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279400">
                <a:bevelT w="412750" h="69850"/>
                <a:bevelB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pic>
            <p:nvPicPr>
              <p:cNvPr id="371" name="Imagen 370" descr="Gota de agua fondo animado para Android - Descargar Gratis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632" t="41243" r="50509" b="44582"/>
              <a:stretch>
                <a:fillRect/>
              </a:stretch>
            </p:blipFill>
            <p:spPr bwMode="auto">
              <a:xfrm rot="19672741">
                <a:off x="5947154" y="2186664"/>
                <a:ext cx="288000" cy="288000"/>
              </a:xfrm>
              <a:custGeom>
                <a:avLst/>
                <a:gdLst>
                  <a:gd name="connsiteX0" fmla="*/ 330879 w 432058"/>
                  <a:gd name="connsiteY0" fmla="*/ 33093 h 432058"/>
                  <a:gd name="connsiteX1" fmla="*/ 398966 w 432058"/>
                  <a:gd name="connsiteY1" fmla="*/ 330879 h 432058"/>
                  <a:gd name="connsiteX2" fmla="*/ 101180 w 432058"/>
                  <a:gd name="connsiteY2" fmla="*/ 398966 h 432058"/>
                  <a:gd name="connsiteX3" fmla="*/ 33093 w 432058"/>
                  <a:gd name="connsiteY3" fmla="*/ 101180 h 432058"/>
                  <a:gd name="connsiteX4" fmla="*/ 330879 w 432058"/>
                  <a:gd name="connsiteY4" fmla="*/ 33093 h 432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058" h="432058">
                    <a:moveTo>
                      <a:pt x="330879" y="33093"/>
                    </a:moveTo>
                    <a:cubicBezTo>
                      <a:pt x="431912" y="96523"/>
                      <a:pt x="462396" y="229845"/>
                      <a:pt x="398966" y="330879"/>
                    </a:cubicBezTo>
                    <a:cubicBezTo>
                      <a:pt x="335536" y="431912"/>
                      <a:pt x="202214" y="462395"/>
                      <a:pt x="101180" y="398966"/>
                    </a:cubicBezTo>
                    <a:cubicBezTo>
                      <a:pt x="147" y="335536"/>
                      <a:pt x="-30336" y="202214"/>
                      <a:pt x="33093" y="101180"/>
                    </a:cubicBezTo>
                    <a:cubicBezTo>
                      <a:pt x="96523" y="147"/>
                      <a:pt x="229845" y="-30336"/>
                      <a:pt x="330879" y="33093"/>
                    </a:cubicBezTo>
                    <a:close/>
                  </a:path>
                </a:pathLst>
              </a:custGeom>
              <a:noFill/>
              <a:scene3d>
                <a:camera prst="orthographicFront"/>
                <a:lightRig rig="threePt" dir="t"/>
              </a:scene3d>
              <a:sp3d>
                <a:bevelT w="387350" h="88900"/>
                <a:bevelB w="0" h="10795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6" name="Grupo 35"/>
          <p:cNvGrpSpPr/>
          <p:nvPr/>
        </p:nvGrpSpPr>
        <p:grpSpPr>
          <a:xfrm rot="805030">
            <a:off x="3623575" y="274205"/>
            <a:ext cx="2084173" cy="1800000"/>
            <a:chOff x="5000067" y="3125739"/>
            <a:chExt cx="2084173" cy="1800000"/>
          </a:xfrm>
        </p:grpSpPr>
        <p:pic>
          <p:nvPicPr>
            <p:cNvPr id="93" name="Imagen 92" descr="espacio dibujos animados sistema solar planetas sol luna estrellas galaxia  3744791 Vector en Vecteez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3" t="68805" r="69757" b="2468"/>
            <a:stretch>
              <a:fillRect/>
            </a:stretch>
          </p:blipFill>
          <p:spPr bwMode="auto">
            <a:xfrm>
              <a:off x="5113303" y="3125739"/>
              <a:ext cx="1800000" cy="1800000"/>
            </a:xfrm>
            <a:custGeom>
              <a:avLst/>
              <a:gdLst>
                <a:gd name="connsiteX0" fmla="*/ 720000 w 1440000"/>
                <a:gd name="connsiteY0" fmla="*/ 0 h 1440000"/>
                <a:gd name="connsiteX1" fmla="*/ 1440000 w 1440000"/>
                <a:gd name="connsiteY1" fmla="*/ 720000 h 1440000"/>
                <a:gd name="connsiteX2" fmla="*/ 720000 w 1440000"/>
                <a:gd name="connsiteY2" fmla="*/ 1440000 h 1440000"/>
                <a:gd name="connsiteX3" fmla="*/ 0 w 1440000"/>
                <a:gd name="connsiteY3" fmla="*/ 720000 h 1440000"/>
                <a:gd name="connsiteX4" fmla="*/ 720000 w 1440000"/>
                <a:gd name="connsiteY4" fmla="*/ 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000" h="1440000">
                  <a:moveTo>
                    <a:pt x="720000" y="0"/>
                  </a:moveTo>
                  <a:cubicBezTo>
                    <a:pt x="1117645" y="0"/>
                    <a:pt x="1440000" y="322355"/>
                    <a:pt x="1440000" y="720000"/>
                  </a:cubicBezTo>
                  <a:cubicBezTo>
                    <a:pt x="1440000" y="1117645"/>
                    <a:pt x="1117645" y="1440000"/>
                    <a:pt x="720000" y="1440000"/>
                  </a:cubicBezTo>
                  <a:cubicBezTo>
                    <a:pt x="322355" y="1440000"/>
                    <a:pt x="0" y="1117645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balanced" dir="t">
                <a:rot lat="0" lon="0" rev="3000000"/>
              </a:lightRig>
            </a:scene3d>
            <a:sp3d extrusionH="44450">
              <a:bevelT w="749300" h="254000"/>
              <a:bevelB w="196850" h="2794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upo 8"/>
            <p:cNvGrpSpPr/>
            <p:nvPr/>
          </p:nvGrpSpPr>
          <p:grpSpPr>
            <a:xfrm>
              <a:off x="5288046" y="3476702"/>
              <a:ext cx="1366108" cy="659299"/>
              <a:chOff x="5288046" y="3476702"/>
              <a:chExt cx="1366108" cy="659299"/>
            </a:xfrm>
          </p:grpSpPr>
          <p:sp>
            <p:nvSpPr>
              <p:cNvPr id="94" name="Elipse 93"/>
              <p:cNvSpPr/>
              <p:nvPr/>
            </p:nvSpPr>
            <p:spPr>
              <a:xfrm>
                <a:off x="5288046" y="3488001"/>
                <a:ext cx="612000" cy="64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279400">
                <a:bevelT w="412750" h="69850"/>
                <a:bevelB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Elipse 94"/>
              <p:cNvSpPr/>
              <p:nvPr/>
            </p:nvSpPr>
            <p:spPr>
              <a:xfrm>
                <a:off x="6042154" y="3476702"/>
                <a:ext cx="612000" cy="64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279400">
                <a:bevelT w="412750" h="69850"/>
                <a:bevelB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pic>
            <p:nvPicPr>
              <p:cNvPr id="114" name="Imagen 11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919" t="25624" r="31636" b="65474"/>
              <a:stretch>
                <a:fillRect/>
              </a:stretch>
            </p:blipFill>
            <p:spPr>
              <a:xfrm rot="487319">
                <a:off x="5452105" y="3558477"/>
                <a:ext cx="432056" cy="432055"/>
              </a:xfrm>
              <a:custGeom>
                <a:avLst/>
                <a:gdLst>
                  <a:gd name="connsiteX0" fmla="*/ 185512 w 432056"/>
                  <a:gd name="connsiteY0" fmla="*/ 2195 h 432055"/>
                  <a:gd name="connsiteX1" fmla="*/ 429862 w 432056"/>
                  <a:gd name="connsiteY1" fmla="*/ 185511 h 432055"/>
                  <a:gd name="connsiteX2" fmla="*/ 246545 w 432056"/>
                  <a:gd name="connsiteY2" fmla="*/ 429862 h 432055"/>
                  <a:gd name="connsiteX3" fmla="*/ 2195 w 432056"/>
                  <a:gd name="connsiteY3" fmla="*/ 246545 h 432055"/>
                  <a:gd name="connsiteX4" fmla="*/ 185512 w 432056"/>
                  <a:gd name="connsiteY4" fmla="*/ 2195 h 432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056" h="432055">
                    <a:moveTo>
                      <a:pt x="185512" y="2195"/>
                    </a:moveTo>
                    <a:cubicBezTo>
                      <a:pt x="303609" y="-14659"/>
                      <a:pt x="413008" y="67414"/>
                      <a:pt x="429862" y="185511"/>
                    </a:cubicBezTo>
                    <a:cubicBezTo>
                      <a:pt x="446716" y="303609"/>
                      <a:pt x="364643" y="413008"/>
                      <a:pt x="246545" y="429862"/>
                    </a:cubicBezTo>
                    <a:cubicBezTo>
                      <a:pt x="128448" y="446715"/>
                      <a:pt x="19049" y="364642"/>
                      <a:pt x="2195" y="246545"/>
                    </a:cubicBezTo>
                    <a:cubicBezTo>
                      <a:pt x="-14659" y="128447"/>
                      <a:pt x="67414" y="19049"/>
                      <a:pt x="185512" y="2195"/>
                    </a:cubicBezTo>
                    <a:close/>
                  </a:path>
                </a:pathLst>
              </a:custGeom>
              <a:scene3d>
                <a:camera prst="orthographicFront"/>
                <a:lightRig rig="threePt" dir="t"/>
              </a:scene3d>
              <a:sp3d>
                <a:bevelT w="520700" h="127000"/>
                <a:bevelB w="0" h="0"/>
              </a:sp3d>
            </p:spPr>
          </p:pic>
          <p:pic>
            <p:nvPicPr>
              <p:cNvPr id="115" name="Imagen 11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919" t="25624" r="31636" b="65474"/>
              <a:stretch>
                <a:fillRect/>
              </a:stretch>
            </p:blipFill>
            <p:spPr>
              <a:xfrm rot="487319">
                <a:off x="6191428" y="3523847"/>
                <a:ext cx="432056" cy="432055"/>
              </a:xfrm>
              <a:custGeom>
                <a:avLst/>
                <a:gdLst>
                  <a:gd name="connsiteX0" fmla="*/ 185512 w 432056"/>
                  <a:gd name="connsiteY0" fmla="*/ 2195 h 432055"/>
                  <a:gd name="connsiteX1" fmla="*/ 429862 w 432056"/>
                  <a:gd name="connsiteY1" fmla="*/ 185511 h 432055"/>
                  <a:gd name="connsiteX2" fmla="*/ 246545 w 432056"/>
                  <a:gd name="connsiteY2" fmla="*/ 429862 h 432055"/>
                  <a:gd name="connsiteX3" fmla="*/ 2195 w 432056"/>
                  <a:gd name="connsiteY3" fmla="*/ 246545 h 432055"/>
                  <a:gd name="connsiteX4" fmla="*/ 185512 w 432056"/>
                  <a:gd name="connsiteY4" fmla="*/ 2195 h 432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056" h="432055">
                    <a:moveTo>
                      <a:pt x="185512" y="2195"/>
                    </a:moveTo>
                    <a:cubicBezTo>
                      <a:pt x="303609" y="-14659"/>
                      <a:pt x="413008" y="67414"/>
                      <a:pt x="429862" y="185511"/>
                    </a:cubicBezTo>
                    <a:cubicBezTo>
                      <a:pt x="446716" y="303609"/>
                      <a:pt x="364643" y="413008"/>
                      <a:pt x="246545" y="429862"/>
                    </a:cubicBezTo>
                    <a:cubicBezTo>
                      <a:pt x="128448" y="446715"/>
                      <a:pt x="19049" y="364642"/>
                      <a:pt x="2195" y="246545"/>
                    </a:cubicBezTo>
                    <a:cubicBezTo>
                      <a:pt x="-14659" y="128447"/>
                      <a:pt x="67414" y="19049"/>
                      <a:pt x="185512" y="2195"/>
                    </a:cubicBezTo>
                    <a:close/>
                  </a:path>
                </a:pathLst>
              </a:custGeom>
              <a:scene3d>
                <a:camera prst="orthographicFront"/>
                <a:lightRig rig="threePt" dir="t"/>
              </a:scene3d>
              <a:sp3d>
                <a:bevelT w="520700" h="127000"/>
                <a:bevelB w="0" h="0"/>
              </a:sp3d>
            </p:spPr>
          </p:pic>
        </p:grpSp>
        <p:grpSp>
          <p:nvGrpSpPr>
            <p:cNvPr id="35" name="Grupo 34"/>
            <p:cNvGrpSpPr/>
            <p:nvPr/>
          </p:nvGrpSpPr>
          <p:grpSpPr>
            <a:xfrm>
              <a:off x="5857074" y="4318230"/>
              <a:ext cx="612000" cy="360000"/>
              <a:chOff x="5857074" y="4318230"/>
              <a:chExt cx="612000" cy="360000"/>
            </a:xfrm>
          </p:grpSpPr>
          <p:sp>
            <p:nvSpPr>
              <p:cNvPr id="10" name="Lágrima 9"/>
              <p:cNvSpPr/>
              <p:nvPr/>
            </p:nvSpPr>
            <p:spPr>
              <a:xfrm rot="20306738">
                <a:off x="5857074" y="4318230"/>
                <a:ext cx="612000" cy="360000"/>
              </a:xfrm>
              <a:custGeom>
                <a:avLst/>
                <a:gdLst>
                  <a:gd name="connsiteX0" fmla="*/ 0 w 767303"/>
                  <a:gd name="connsiteY0" fmla="*/ 339347 h 678693"/>
                  <a:gd name="connsiteX1" fmla="*/ 383652 w 767303"/>
                  <a:gd name="connsiteY1" fmla="*/ 0 h 678693"/>
                  <a:gd name="connsiteX2" fmla="*/ 767303 w 767303"/>
                  <a:gd name="connsiteY2" fmla="*/ 0 h 678693"/>
                  <a:gd name="connsiteX3" fmla="*/ 767303 w 767303"/>
                  <a:gd name="connsiteY3" fmla="*/ 339347 h 678693"/>
                  <a:gd name="connsiteX4" fmla="*/ 383651 w 767303"/>
                  <a:gd name="connsiteY4" fmla="*/ 678694 h 678693"/>
                  <a:gd name="connsiteX5" fmla="*/ -1 w 767303"/>
                  <a:gd name="connsiteY5" fmla="*/ 339347 h 678693"/>
                  <a:gd name="connsiteX6" fmla="*/ 0 w 767303"/>
                  <a:gd name="connsiteY6" fmla="*/ 339347 h 678693"/>
                  <a:gd name="connsiteX0" fmla="*/ 1 w 767304"/>
                  <a:gd name="connsiteY0" fmla="*/ 339347 h 678694"/>
                  <a:gd name="connsiteX1" fmla="*/ 413798 w 767304"/>
                  <a:gd name="connsiteY1" fmla="*/ 170822 h 678694"/>
                  <a:gd name="connsiteX2" fmla="*/ 767304 w 767304"/>
                  <a:gd name="connsiteY2" fmla="*/ 0 h 678694"/>
                  <a:gd name="connsiteX3" fmla="*/ 767304 w 767304"/>
                  <a:gd name="connsiteY3" fmla="*/ 339347 h 678694"/>
                  <a:gd name="connsiteX4" fmla="*/ 383652 w 767304"/>
                  <a:gd name="connsiteY4" fmla="*/ 678694 h 678694"/>
                  <a:gd name="connsiteX5" fmla="*/ 0 w 767304"/>
                  <a:gd name="connsiteY5" fmla="*/ 339347 h 678694"/>
                  <a:gd name="connsiteX6" fmla="*/ 1 w 767304"/>
                  <a:gd name="connsiteY6" fmla="*/ 339347 h 678694"/>
                  <a:gd name="connsiteX0" fmla="*/ 1 w 767304"/>
                  <a:gd name="connsiteY0" fmla="*/ 269009 h 608356"/>
                  <a:gd name="connsiteX1" fmla="*/ 413798 w 767304"/>
                  <a:gd name="connsiteY1" fmla="*/ 100484 h 608356"/>
                  <a:gd name="connsiteX2" fmla="*/ 656772 w 767304"/>
                  <a:gd name="connsiteY2" fmla="*/ 0 h 608356"/>
                  <a:gd name="connsiteX3" fmla="*/ 767304 w 767304"/>
                  <a:gd name="connsiteY3" fmla="*/ 269009 h 608356"/>
                  <a:gd name="connsiteX4" fmla="*/ 383652 w 767304"/>
                  <a:gd name="connsiteY4" fmla="*/ 608356 h 608356"/>
                  <a:gd name="connsiteX5" fmla="*/ 0 w 767304"/>
                  <a:gd name="connsiteY5" fmla="*/ 269009 h 608356"/>
                  <a:gd name="connsiteX6" fmla="*/ 1 w 767304"/>
                  <a:gd name="connsiteY6" fmla="*/ 269009 h 608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7304" h="608356">
                    <a:moveTo>
                      <a:pt x="1" y="269009"/>
                    </a:moveTo>
                    <a:cubicBezTo>
                      <a:pt x="1" y="81593"/>
                      <a:pt x="201913" y="100484"/>
                      <a:pt x="413798" y="100484"/>
                    </a:cubicBezTo>
                    <a:lnTo>
                      <a:pt x="656772" y="0"/>
                    </a:lnTo>
                    <a:lnTo>
                      <a:pt x="767304" y="269009"/>
                    </a:lnTo>
                    <a:cubicBezTo>
                      <a:pt x="767304" y="456425"/>
                      <a:pt x="595537" y="608356"/>
                      <a:pt x="383652" y="608356"/>
                    </a:cubicBezTo>
                    <a:cubicBezTo>
                      <a:pt x="171767" y="608356"/>
                      <a:pt x="0" y="456425"/>
                      <a:pt x="0" y="269009"/>
                    </a:cubicBezTo>
                    <a:lnTo>
                      <a:pt x="1" y="2690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8" name="Conector recto 117"/>
              <p:cNvCxnSpPr/>
              <p:nvPr/>
            </p:nvCxnSpPr>
            <p:spPr>
              <a:xfrm>
                <a:off x="5959004" y="4460044"/>
                <a:ext cx="288000" cy="176164"/>
              </a:xfrm>
              <a:prstGeom prst="line">
                <a:avLst/>
              </a:prstGeom>
              <a:solidFill>
                <a:schemeClr val="tx1">
                  <a:alpha val="91000"/>
                </a:scheme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ector recto 121"/>
              <p:cNvCxnSpPr/>
              <p:nvPr/>
            </p:nvCxnSpPr>
            <p:spPr>
              <a:xfrm>
                <a:off x="6121841" y="4399486"/>
                <a:ext cx="288238" cy="103008"/>
              </a:xfrm>
              <a:prstGeom prst="line">
                <a:avLst/>
              </a:prstGeom>
              <a:solidFill>
                <a:schemeClr val="tx1">
                  <a:alpha val="91000"/>
                </a:scheme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o 33"/>
            <p:cNvGrpSpPr/>
            <p:nvPr/>
          </p:nvGrpSpPr>
          <p:grpSpPr>
            <a:xfrm>
              <a:off x="5000067" y="3668568"/>
              <a:ext cx="2084173" cy="804563"/>
              <a:chOff x="4967851" y="3621025"/>
              <a:chExt cx="2084173" cy="804563"/>
            </a:xfrm>
          </p:grpSpPr>
          <p:grpSp>
            <p:nvGrpSpPr>
              <p:cNvPr id="6" name="Grupo 5"/>
              <p:cNvGrpSpPr/>
              <p:nvPr/>
            </p:nvGrpSpPr>
            <p:grpSpPr>
              <a:xfrm>
                <a:off x="4967851" y="3621025"/>
                <a:ext cx="2084173" cy="804563"/>
                <a:chOff x="5098825" y="3547921"/>
                <a:chExt cx="1829007" cy="804563"/>
              </a:xfrm>
              <a:solidFill>
                <a:schemeClr val="tx1">
                  <a:alpha val="91000"/>
                </a:schemeClr>
              </a:solidFill>
              <a:scene3d>
                <a:camera prst="orthographicFront"/>
                <a:lightRig rig="morning" dir="t">
                  <a:rot lat="0" lon="0" rev="15000000"/>
                </a:lightRig>
              </a:scene3d>
            </p:grpSpPr>
            <p:sp>
              <p:nvSpPr>
                <p:cNvPr id="2" name="Lágrima 1"/>
                <p:cNvSpPr/>
                <p:nvPr/>
              </p:nvSpPr>
              <p:spPr>
                <a:xfrm rot="1673554">
                  <a:off x="5098825" y="3547921"/>
                  <a:ext cx="771816" cy="804563"/>
                </a:xfrm>
                <a:custGeom>
                  <a:avLst/>
                  <a:gdLst>
                    <a:gd name="connsiteX0" fmla="*/ 0 w 712148"/>
                    <a:gd name="connsiteY0" fmla="*/ 362433 h 724865"/>
                    <a:gd name="connsiteX1" fmla="*/ 356074 w 712148"/>
                    <a:gd name="connsiteY1" fmla="*/ 0 h 724865"/>
                    <a:gd name="connsiteX2" fmla="*/ 712148 w 712148"/>
                    <a:gd name="connsiteY2" fmla="*/ 0 h 724865"/>
                    <a:gd name="connsiteX3" fmla="*/ 712148 w 712148"/>
                    <a:gd name="connsiteY3" fmla="*/ 362433 h 724865"/>
                    <a:gd name="connsiteX4" fmla="*/ 356074 w 712148"/>
                    <a:gd name="connsiteY4" fmla="*/ 724866 h 724865"/>
                    <a:gd name="connsiteX5" fmla="*/ 0 w 712148"/>
                    <a:gd name="connsiteY5" fmla="*/ 362433 h 724865"/>
                    <a:gd name="connsiteX0" fmla="*/ 0 w 713856"/>
                    <a:gd name="connsiteY0" fmla="*/ 362433 h 724866"/>
                    <a:gd name="connsiteX1" fmla="*/ 356074 w 713856"/>
                    <a:gd name="connsiteY1" fmla="*/ 0 h 724866"/>
                    <a:gd name="connsiteX2" fmla="*/ 713856 w 713856"/>
                    <a:gd name="connsiteY2" fmla="*/ 73662 h 724866"/>
                    <a:gd name="connsiteX3" fmla="*/ 712148 w 713856"/>
                    <a:gd name="connsiteY3" fmla="*/ 362433 h 724866"/>
                    <a:gd name="connsiteX4" fmla="*/ 356074 w 713856"/>
                    <a:gd name="connsiteY4" fmla="*/ 724866 h 724866"/>
                    <a:gd name="connsiteX5" fmla="*/ 0 w 713856"/>
                    <a:gd name="connsiteY5" fmla="*/ 362433 h 724866"/>
                    <a:gd name="connsiteX0" fmla="*/ 0 w 712148"/>
                    <a:gd name="connsiteY0" fmla="*/ 362433 h 724866"/>
                    <a:gd name="connsiteX1" fmla="*/ 356074 w 712148"/>
                    <a:gd name="connsiteY1" fmla="*/ 0 h 724866"/>
                    <a:gd name="connsiteX2" fmla="*/ 689013 w 712148"/>
                    <a:gd name="connsiteY2" fmla="*/ 114773 h 724866"/>
                    <a:gd name="connsiteX3" fmla="*/ 712148 w 712148"/>
                    <a:gd name="connsiteY3" fmla="*/ 362433 h 724866"/>
                    <a:gd name="connsiteX4" fmla="*/ 356074 w 712148"/>
                    <a:gd name="connsiteY4" fmla="*/ 724866 h 724866"/>
                    <a:gd name="connsiteX5" fmla="*/ 0 w 712148"/>
                    <a:gd name="connsiteY5" fmla="*/ 362433 h 724866"/>
                    <a:gd name="connsiteX0" fmla="*/ 115 w 712263"/>
                    <a:gd name="connsiteY0" fmla="*/ 362433 h 731770"/>
                    <a:gd name="connsiteX1" fmla="*/ 356189 w 712263"/>
                    <a:gd name="connsiteY1" fmla="*/ 0 h 731770"/>
                    <a:gd name="connsiteX2" fmla="*/ 689128 w 712263"/>
                    <a:gd name="connsiteY2" fmla="*/ 114773 h 731770"/>
                    <a:gd name="connsiteX3" fmla="*/ 712263 w 712263"/>
                    <a:gd name="connsiteY3" fmla="*/ 362433 h 731770"/>
                    <a:gd name="connsiteX4" fmla="*/ 328316 w 712263"/>
                    <a:gd name="connsiteY4" fmla="*/ 731770 h 731770"/>
                    <a:gd name="connsiteX5" fmla="*/ 115 w 712263"/>
                    <a:gd name="connsiteY5" fmla="*/ 362433 h 731770"/>
                    <a:gd name="connsiteX0" fmla="*/ 73 w 689085"/>
                    <a:gd name="connsiteY0" fmla="*/ 362433 h 732014"/>
                    <a:gd name="connsiteX1" fmla="*/ 356147 w 689085"/>
                    <a:gd name="connsiteY1" fmla="*/ 0 h 732014"/>
                    <a:gd name="connsiteX2" fmla="*/ 689086 w 689085"/>
                    <a:gd name="connsiteY2" fmla="*/ 114773 h 732014"/>
                    <a:gd name="connsiteX3" fmla="*/ 682905 w 689085"/>
                    <a:gd name="connsiteY3" fmla="*/ 306821 h 732014"/>
                    <a:gd name="connsiteX4" fmla="*/ 328274 w 689085"/>
                    <a:gd name="connsiteY4" fmla="*/ 731770 h 732014"/>
                    <a:gd name="connsiteX5" fmla="*/ 73 w 689085"/>
                    <a:gd name="connsiteY5" fmla="*/ 362433 h 732014"/>
                    <a:gd name="connsiteX0" fmla="*/ 296 w 689309"/>
                    <a:gd name="connsiteY0" fmla="*/ 362433 h 682625"/>
                    <a:gd name="connsiteX1" fmla="*/ 356370 w 689309"/>
                    <a:gd name="connsiteY1" fmla="*/ 0 h 682625"/>
                    <a:gd name="connsiteX2" fmla="*/ 689309 w 689309"/>
                    <a:gd name="connsiteY2" fmla="*/ 114773 h 682625"/>
                    <a:gd name="connsiteX3" fmla="*/ 683128 w 689309"/>
                    <a:gd name="connsiteY3" fmla="*/ 306821 h 682625"/>
                    <a:gd name="connsiteX4" fmla="*/ 302437 w 689309"/>
                    <a:gd name="connsiteY4" fmla="*/ 682336 h 682625"/>
                    <a:gd name="connsiteX5" fmla="*/ 296 w 689309"/>
                    <a:gd name="connsiteY5" fmla="*/ 362433 h 682625"/>
                    <a:gd name="connsiteX0" fmla="*/ 284 w 689297"/>
                    <a:gd name="connsiteY0" fmla="*/ 362433 h 682824"/>
                    <a:gd name="connsiteX1" fmla="*/ 356358 w 689297"/>
                    <a:gd name="connsiteY1" fmla="*/ 0 h 682824"/>
                    <a:gd name="connsiteX2" fmla="*/ 689297 w 689297"/>
                    <a:gd name="connsiteY2" fmla="*/ 114773 h 682824"/>
                    <a:gd name="connsiteX3" fmla="*/ 626646 w 689297"/>
                    <a:gd name="connsiteY3" fmla="*/ 289370 h 682824"/>
                    <a:gd name="connsiteX4" fmla="*/ 302425 w 689297"/>
                    <a:gd name="connsiteY4" fmla="*/ 682336 h 682824"/>
                    <a:gd name="connsiteX5" fmla="*/ 284 w 689297"/>
                    <a:gd name="connsiteY5" fmla="*/ 362433 h 682824"/>
                    <a:gd name="connsiteX0" fmla="*/ 284 w 652372"/>
                    <a:gd name="connsiteY0" fmla="*/ 362433 h 682824"/>
                    <a:gd name="connsiteX1" fmla="*/ 356358 w 652372"/>
                    <a:gd name="connsiteY1" fmla="*/ 0 h 682824"/>
                    <a:gd name="connsiteX2" fmla="*/ 652372 w 652372"/>
                    <a:gd name="connsiteY2" fmla="*/ 134398 h 682824"/>
                    <a:gd name="connsiteX3" fmla="*/ 626646 w 652372"/>
                    <a:gd name="connsiteY3" fmla="*/ 289370 h 682824"/>
                    <a:gd name="connsiteX4" fmla="*/ 302425 w 652372"/>
                    <a:gd name="connsiteY4" fmla="*/ 682336 h 682824"/>
                    <a:gd name="connsiteX5" fmla="*/ 284 w 652372"/>
                    <a:gd name="connsiteY5" fmla="*/ 362433 h 682824"/>
                    <a:gd name="connsiteX0" fmla="*/ 287 w 652375"/>
                    <a:gd name="connsiteY0" fmla="*/ 362433 h 682829"/>
                    <a:gd name="connsiteX1" fmla="*/ 356361 w 652375"/>
                    <a:gd name="connsiteY1" fmla="*/ 0 h 682829"/>
                    <a:gd name="connsiteX2" fmla="*/ 652375 w 652375"/>
                    <a:gd name="connsiteY2" fmla="*/ 134398 h 682829"/>
                    <a:gd name="connsiteX3" fmla="*/ 642214 w 652375"/>
                    <a:gd name="connsiteY3" fmla="*/ 289008 h 682829"/>
                    <a:gd name="connsiteX4" fmla="*/ 302428 w 652375"/>
                    <a:gd name="connsiteY4" fmla="*/ 682336 h 682829"/>
                    <a:gd name="connsiteX5" fmla="*/ 287 w 652375"/>
                    <a:gd name="connsiteY5" fmla="*/ 362433 h 682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2375" h="682829">
                      <a:moveTo>
                        <a:pt x="287" y="362433"/>
                      </a:moveTo>
                      <a:cubicBezTo>
                        <a:pt x="9276" y="248710"/>
                        <a:pt x="159707" y="0"/>
                        <a:pt x="356361" y="0"/>
                      </a:cubicBezTo>
                      <a:lnTo>
                        <a:pt x="652375" y="134398"/>
                      </a:lnTo>
                      <a:cubicBezTo>
                        <a:pt x="652375" y="255209"/>
                        <a:pt x="642214" y="168197"/>
                        <a:pt x="642214" y="289008"/>
                      </a:cubicBezTo>
                      <a:cubicBezTo>
                        <a:pt x="642214" y="489174"/>
                        <a:pt x="409416" y="670099"/>
                        <a:pt x="302428" y="682336"/>
                      </a:cubicBezTo>
                      <a:cubicBezTo>
                        <a:pt x="195440" y="694573"/>
                        <a:pt x="-8702" y="476156"/>
                        <a:pt x="287" y="362433"/>
                      </a:cubicBezTo>
                      <a:close/>
                    </a:path>
                  </a:pathLst>
                </a:custGeom>
                <a:grpFill/>
                <a:ln w="38100">
                  <a:solidFill>
                    <a:schemeClr val="bg2">
                      <a:lumMod val="25000"/>
                    </a:schemeClr>
                  </a:solidFill>
                </a:ln>
                <a:sp3d prstMaterial="plastic">
                  <a:bevelT w="57150" h="1016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" name="Grupo 4"/>
                <p:cNvGrpSpPr/>
                <p:nvPr/>
              </p:nvGrpSpPr>
              <p:grpSpPr>
                <a:xfrm>
                  <a:off x="5892197" y="3890096"/>
                  <a:ext cx="232524" cy="78259"/>
                  <a:chOff x="5686034" y="7018638"/>
                  <a:chExt cx="232524" cy="78259"/>
                </a:xfrm>
                <a:grpFill/>
              </p:grpSpPr>
              <p:cxnSp>
                <p:nvCxnSpPr>
                  <p:cNvPr id="4" name="Conector recto 3"/>
                  <p:cNvCxnSpPr/>
                  <p:nvPr/>
                </p:nvCxnSpPr>
                <p:spPr>
                  <a:xfrm>
                    <a:off x="5686034" y="7018638"/>
                    <a:ext cx="232524" cy="0"/>
                  </a:xfrm>
                  <a:prstGeom prst="line">
                    <a:avLst/>
                  </a:prstGeom>
                  <a:grpFill/>
                  <a:ln w="38100">
                    <a:solidFill>
                      <a:schemeClr val="bg2">
                        <a:lumMod val="25000"/>
                      </a:schemeClr>
                    </a:solidFill>
                  </a:ln>
                  <a:sp3d prstMaterial="plastic">
                    <a:bevelT w="57150" h="1016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Conector recto 99"/>
                  <p:cNvCxnSpPr/>
                  <p:nvPr/>
                </p:nvCxnSpPr>
                <p:spPr>
                  <a:xfrm>
                    <a:off x="5686034" y="7096897"/>
                    <a:ext cx="232524" cy="0"/>
                  </a:xfrm>
                  <a:prstGeom prst="line">
                    <a:avLst/>
                  </a:prstGeom>
                  <a:grpFill/>
                  <a:ln w="38100">
                    <a:solidFill>
                      <a:schemeClr val="bg2">
                        <a:lumMod val="25000"/>
                      </a:schemeClr>
                    </a:solidFill>
                  </a:ln>
                  <a:sp3d prstMaterial="plastic">
                    <a:bevelT w="57150" h="1016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7" name="Lágrima 1"/>
                <p:cNvSpPr/>
                <p:nvPr/>
              </p:nvSpPr>
              <p:spPr>
                <a:xfrm rot="20076952" flipH="1">
                  <a:off x="6063481" y="3548278"/>
                  <a:ext cx="864351" cy="713630"/>
                </a:xfrm>
                <a:custGeom>
                  <a:avLst/>
                  <a:gdLst>
                    <a:gd name="connsiteX0" fmla="*/ 0 w 712148"/>
                    <a:gd name="connsiteY0" fmla="*/ 362433 h 724865"/>
                    <a:gd name="connsiteX1" fmla="*/ 356074 w 712148"/>
                    <a:gd name="connsiteY1" fmla="*/ 0 h 724865"/>
                    <a:gd name="connsiteX2" fmla="*/ 712148 w 712148"/>
                    <a:gd name="connsiteY2" fmla="*/ 0 h 724865"/>
                    <a:gd name="connsiteX3" fmla="*/ 712148 w 712148"/>
                    <a:gd name="connsiteY3" fmla="*/ 362433 h 724865"/>
                    <a:gd name="connsiteX4" fmla="*/ 356074 w 712148"/>
                    <a:gd name="connsiteY4" fmla="*/ 724866 h 724865"/>
                    <a:gd name="connsiteX5" fmla="*/ 0 w 712148"/>
                    <a:gd name="connsiteY5" fmla="*/ 362433 h 724865"/>
                    <a:gd name="connsiteX0" fmla="*/ 0 w 713856"/>
                    <a:gd name="connsiteY0" fmla="*/ 362433 h 724866"/>
                    <a:gd name="connsiteX1" fmla="*/ 356074 w 713856"/>
                    <a:gd name="connsiteY1" fmla="*/ 0 h 724866"/>
                    <a:gd name="connsiteX2" fmla="*/ 713856 w 713856"/>
                    <a:gd name="connsiteY2" fmla="*/ 73662 h 724866"/>
                    <a:gd name="connsiteX3" fmla="*/ 712148 w 713856"/>
                    <a:gd name="connsiteY3" fmla="*/ 362433 h 724866"/>
                    <a:gd name="connsiteX4" fmla="*/ 356074 w 713856"/>
                    <a:gd name="connsiteY4" fmla="*/ 724866 h 724866"/>
                    <a:gd name="connsiteX5" fmla="*/ 0 w 713856"/>
                    <a:gd name="connsiteY5" fmla="*/ 362433 h 724866"/>
                    <a:gd name="connsiteX0" fmla="*/ 0 w 712148"/>
                    <a:gd name="connsiteY0" fmla="*/ 362433 h 724866"/>
                    <a:gd name="connsiteX1" fmla="*/ 356074 w 712148"/>
                    <a:gd name="connsiteY1" fmla="*/ 0 h 724866"/>
                    <a:gd name="connsiteX2" fmla="*/ 689013 w 712148"/>
                    <a:gd name="connsiteY2" fmla="*/ 114773 h 724866"/>
                    <a:gd name="connsiteX3" fmla="*/ 712148 w 712148"/>
                    <a:gd name="connsiteY3" fmla="*/ 362433 h 724866"/>
                    <a:gd name="connsiteX4" fmla="*/ 356074 w 712148"/>
                    <a:gd name="connsiteY4" fmla="*/ 724866 h 724866"/>
                    <a:gd name="connsiteX5" fmla="*/ 0 w 712148"/>
                    <a:gd name="connsiteY5" fmla="*/ 362433 h 724866"/>
                    <a:gd name="connsiteX0" fmla="*/ 115 w 712263"/>
                    <a:gd name="connsiteY0" fmla="*/ 362433 h 731770"/>
                    <a:gd name="connsiteX1" fmla="*/ 356189 w 712263"/>
                    <a:gd name="connsiteY1" fmla="*/ 0 h 731770"/>
                    <a:gd name="connsiteX2" fmla="*/ 689128 w 712263"/>
                    <a:gd name="connsiteY2" fmla="*/ 114773 h 731770"/>
                    <a:gd name="connsiteX3" fmla="*/ 712263 w 712263"/>
                    <a:gd name="connsiteY3" fmla="*/ 362433 h 731770"/>
                    <a:gd name="connsiteX4" fmla="*/ 328316 w 712263"/>
                    <a:gd name="connsiteY4" fmla="*/ 731770 h 731770"/>
                    <a:gd name="connsiteX5" fmla="*/ 115 w 712263"/>
                    <a:gd name="connsiteY5" fmla="*/ 362433 h 731770"/>
                    <a:gd name="connsiteX0" fmla="*/ 73 w 689085"/>
                    <a:gd name="connsiteY0" fmla="*/ 362433 h 732014"/>
                    <a:gd name="connsiteX1" fmla="*/ 356147 w 689085"/>
                    <a:gd name="connsiteY1" fmla="*/ 0 h 732014"/>
                    <a:gd name="connsiteX2" fmla="*/ 689086 w 689085"/>
                    <a:gd name="connsiteY2" fmla="*/ 114773 h 732014"/>
                    <a:gd name="connsiteX3" fmla="*/ 682905 w 689085"/>
                    <a:gd name="connsiteY3" fmla="*/ 306821 h 732014"/>
                    <a:gd name="connsiteX4" fmla="*/ 328274 w 689085"/>
                    <a:gd name="connsiteY4" fmla="*/ 731770 h 732014"/>
                    <a:gd name="connsiteX5" fmla="*/ 73 w 689085"/>
                    <a:gd name="connsiteY5" fmla="*/ 362433 h 732014"/>
                    <a:gd name="connsiteX0" fmla="*/ 296 w 689309"/>
                    <a:gd name="connsiteY0" fmla="*/ 362433 h 682625"/>
                    <a:gd name="connsiteX1" fmla="*/ 356370 w 689309"/>
                    <a:gd name="connsiteY1" fmla="*/ 0 h 682625"/>
                    <a:gd name="connsiteX2" fmla="*/ 689309 w 689309"/>
                    <a:gd name="connsiteY2" fmla="*/ 114773 h 682625"/>
                    <a:gd name="connsiteX3" fmla="*/ 683128 w 689309"/>
                    <a:gd name="connsiteY3" fmla="*/ 306821 h 682625"/>
                    <a:gd name="connsiteX4" fmla="*/ 302437 w 689309"/>
                    <a:gd name="connsiteY4" fmla="*/ 682336 h 682625"/>
                    <a:gd name="connsiteX5" fmla="*/ 296 w 689309"/>
                    <a:gd name="connsiteY5" fmla="*/ 362433 h 682625"/>
                    <a:gd name="connsiteX0" fmla="*/ 284 w 689297"/>
                    <a:gd name="connsiteY0" fmla="*/ 362433 h 682824"/>
                    <a:gd name="connsiteX1" fmla="*/ 356358 w 689297"/>
                    <a:gd name="connsiteY1" fmla="*/ 0 h 682824"/>
                    <a:gd name="connsiteX2" fmla="*/ 689297 w 689297"/>
                    <a:gd name="connsiteY2" fmla="*/ 114773 h 682824"/>
                    <a:gd name="connsiteX3" fmla="*/ 626646 w 689297"/>
                    <a:gd name="connsiteY3" fmla="*/ 289370 h 682824"/>
                    <a:gd name="connsiteX4" fmla="*/ 302425 w 689297"/>
                    <a:gd name="connsiteY4" fmla="*/ 682336 h 682824"/>
                    <a:gd name="connsiteX5" fmla="*/ 284 w 689297"/>
                    <a:gd name="connsiteY5" fmla="*/ 362433 h 682824"/>
                    <a:gd name="connsiteX0" fmla="*/ 284 w 652372"/>
                    <a:gd name="connsiteY0" fmla="*/ 362433 h 682824"/>
                    <a:gd name="connsiteX1" fmla="*/ 356358 w 652372"/>
                    <a:gd name="connsiteY1" fmla="*/ 0 h 682824"/>
                    <a:gd name="connsiteX2" fmla="*/ 652372 w 652372"/>
                    <a:gd name="connsiteY2" fmla="*/ 134398 h 682824"/>
                    <a:gd name="connsiteX3" fmla="*/ 626646 w 652372"/>
                    <a:gd name="connsiteY3" fmla="*/ 289370 h 682824"/>
                    <a:gd name="connsiteX4" fmla="*/ 302425 w 652372"/>
                    <a:gd name="connsiteY4" fmla="*/ 682336 h 682824"/>
                    <a:gd name="connsiteX5" fmla="*/ 284 w 652372"/>
                    <a:gd name="connsiteY5" fmla="*/ 362433 h 682824"/>
                    <a:gd name="connsiteX0" fmla="*/ 287 w 652375"/>
                    <a:gd name="connsiteY0" fmla="*/ 362433 h 682829"/>
                    <a:gd name="connsiteX1" fmla="*/ 356361 w 652375"/>
                    <a:gd name="connsiteY1" fmla="*/ 0 h 682829"/>
                    <a:gd name="connsiteX2" fmla="*/ 652375 w 652375"/>
                    <a:gd name="connsiteY2" fmla="*/ 134398 h 682829"/>
                    <a:gd name="connsiteX3" fmla="*/ 642214 w 652375"/>
                    <a:gd name="connsiteY3" fmla="*/ 289008 h 682829"/>
                    <a:gd name="connsiteX4" fmla="*/ 302428 w 652375"/>
                    <a:gd name="connsiteY4" fmla="*/ 682336 h 682829"/>
                    <a:gd name="connsiteX5" fmla="*/ 287 w 652375"/>
                    <a:gd name="connsiteY5" fmla="*/ 362433 h 682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2375" h="682829">
                      <a:moveTo>
                        <a:pt x="287" y="362433"/>
                      </a:moveTo>
                      <a:cubicBezTo>
                        <a:pt x="9276" y="248710"/>
                        <a:pt x="159707" y="0"/>
                        <a:pt x="356361" y="0"/>
                      </a:cubicBezTo>
                      <a:lnTo>
                        <a:pt x="652375" y="134398"/>
                      </a:lnTo>
                      <a:cubicBezTo>
                        <a:pt x="652375" y="255209"/>
                        <a:pt x="642214" y="168197"/>
                        <a:pt x="642214" y="289008"/>
                      </a:cubicBezTo>
                      <a:cubicBezTo>
                        <a:pt x="642214" y="489174"/>
                        <a:pt x="409416" y="670099"/>
                        <a:pt x="302428" y="682336"/>
                      </a:cubicBezTo>
                      <a:cubicBezTo>
                        <a:pt x="195440" y="694573"/>
                        <a:pt x="-8702" y="476156"/>
                        <a:pt x="287" y="362433"/>
                      </a:cubicBezTo>
                      <a:close/>
                    </a:path>
                  </a:pathLst>
                </a:custGeom>
                <a:grpFill/>
                <a:ln w="38100">
                  <a:solidFill>
                    <a:schemeClr val="bg2">
                      <a:lumMod val="25000"/>
                    </a:schemeClr>
                  </a:solidFill>
                </a:ln>
                <a:sp3d prstMaterial="plastic">
                  <a:bevelT w="57150" h="1016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" name="Lágrima 6"/>
              <p:cNvSpPr/>
              <p:nvPr/>
            </p:nvSpPr>
            <p:spPr>
              <a:xfrm rot="1903338" flipH="1" flipV="1">
                <a:off x="6662799" y="3739427"/>
                <a:ext cx="324000" cy="122548"/>
              </a:xfrm>
              <a:prstGeom prst="teardrop">
                <a:avLst>
                  <a:gd name="adj" fmla="val 133355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33" name="Lágrima 132"/>
              <p:cNvSpPr/>
              <p:nvPr/>
            </p:nvSpPr>
            <p:spPr>
              <a:xfrm rot="19487710" flipH="1" flipV="1">
                <a:off x="5026206" y="3773463"/>
                <a:ext cx="324000" cy="122548"/>
              </a:xfrm>
              <a:prstGeom prst="teardrop">
                <a:avLst>
                  <a:gd name="adj" fmla="val 133355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7" name="Grupo 36"/>
          <p:cNvGrpSpPr/>
          <p:nvPr/>
        </p:nvGrpSpPr>
        <p:grpSpPr>
          <a:xfrm>
            <a:off x="1631915" y="4735593"/>
            <a:ext cx="1911338" cy="1922572"/>
            <a:chOff x="2910161" y="2997715"/>
            <a:chExt cx="1911338" cy="1922572"/>
          </a:xfrm>
        </p:grpSpPr>
        <p:grpSp>
          <p:nvGrpSpPr>
            <p:cNvPr id="138" name="Grupo 137"/>
            <p:cNvGrpSpPr/>
            <p:nvPr/>
          </p:nvGrpSpPr>
          <p:grpSpPr>
            <a:xfrm>
              <a:off x="2961900" y="3120287"/>
              <a:ext cx="1800000" cy="1800000"/>
              <a:chOff x="5929270" y="2434564"/>
              <a:chExt cx="1800000" cy="1800000"/>
            </a:xfrm>
          </p:grpSpPr>
          <p:pic>
            <p:nvPicPr>
              <p:cNvPr id="139" name="Imagen 138" descr="espacio dibujos animados sistema solar planetas sol luna estrellas galaxia  3744791 Vector en Vecteezy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63" t="68805" r="69757" b="2468"/>
              <a:stretch>
                <a:fillRect/>
              </a:stretch>
            </p:blipFill>
            <p:spPr bwMode="auto">
              <a:xfrm>
                <a:off x="5929270" y="2434564"/>
                <a:ext cx="1800000" cy="1800000"/>
              </a:xfrm>
              <a:custGeom>
                <a:avLst/>
                <a:gdLst>
                  <a:gd name="connsiteX0" fmla="*/ 720000 w 1440000"/>
                  <a:gd name="connsiteY0" fmla="*/ 0 h 1440000"/>
                  <a:gd name="connsiteX1" fmla="*/ 1440000 w 1440000"/>
                  <a:gd name="connsiteY1" fmla="*/ 720000 h 1440000"/>
                  <a:gd name="connsiteX2" fmla="*/ 720000 w 1440000"/>
                  <a:gd name="connsiteY2" fmla="*/ 1440000 h 1440000"/>
                  <a:gd name="connsiteX3" fmla="*/ 0 w 1440000"/>
                  <a:gd name="connsiteY3" fmla="*/ 720000 h 1440000"/>
                  <a:gd name="connsiteX4" fmla="*/ 720000 w 1440000"/>
                  <a:gd name="connsiteY4" fmla="*/ 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0000" h="1440000">
                    <a:moveTo>
                      <a:pt x="720000" y="0"/>
                    </a:moveTo>
                    <a:cubicBezTo>
                      <a:pt x="1117645" y="0"/>
                      <a:pt x="1440000" y="322355"/>
                      <a:pt x="1440000" y="720000"/>
                    </a:cubicBezTo>
                    <a:cubicBezTo>
                      <a:pt x="1440000" y="1117645"/>
                      <a:pt x="1117645" y="1440000"/>
                      <a:pt x="720000" y="1440000"/>
                    </a:cubicBezTo>
                    <a:cubicBezTo>
                      <a:pt x="322355" y="1440000"/>
                      <a:pt x="0" y="1117645"/>
                      <a:pt x="0" y="720000"/>
                    </a:cubicBezTo>
                    <a:cubicBezTo>
                      <a:pt x="0" y="322355"/>
                      <a:pt x="322355" y="0"/>
                      <a:pt x="720000" y="0"/>
                    </a:cubicBezTo>
                    <a:close/>
                  </a:path>
                </a:pathLst>
              </a:custGeom>
              <a:noFill/>
              <a:scene3d>
                <a:camera prst="orthographicFront"/>
                <a:lightRig rig="balanced" dir="t">
                  <a:rot lat="0" lon="0" rev="3000000"/>
                </a:lightRig>
              </a:scene3d>
              <a:sp3d extrusionH="44450">
                <a:bevelT w="749300" h="254000"/>
                <a:bevelB w="196850" h="2794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0" name="Luna 139"/>
              <p:cNvSpPr/>
              <p:nvPr/>
            </p:nvSpPr>
            <p:spPr>
              <a:xfrm rot="5209628">
                <a:off x="6398990" y="2993948"/>
                <a:ext cx="208123" cy="408530"/>
              </a:xfrm>
              <a:prstGeom prst="moon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699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41" name="Luna 140"/>
              <p:cNvSpPr/>
              <p:nvPr/>
            </p:nvSpPr>
            <p:spPr>
              <a:xfrm rot="5209628">
                <a:off x="7070106" y="2933027"/>
                <a:ext cx="208123" cy="408530"/>
              </a:xfrm>
              <a:prstGeom prst="moon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699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Luna 141"/>
              <p:cNvSpPr/>
              <p:nvPr/>
            </p:nvSpPr>
            <p:spPr>
              <a:xfrm rot="16200000">
                <a:off x="6740305" y="3347517"/>
                <a:ext cx="237922" cy="728319"/>
              </a:xfrm>
              <a:prstGeom prst="moon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699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Luna 142"/>
              <p:cNvSpPr/>
              <p:nvPr/>
            </p:nvSpPr>
            <p:spPr>
              <a:xfrm rot="5209628">
                <a:off x="6426706" y="2740746"/>
                <a:ext cx="108000" cy="396000"/>
              </a:xfrm>
              <a:prstGeom prst="moon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699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Luna 143"/>
              <p:cNvSpPr/>
              <p:nvPr/>
            </p:nvSpPr>
            <p:spPr>
              <a:xfrm rot="5209628">
                <a:off x="7102183" y="2706166"/>
                <a:ext cx="108000" cy="396000"/>
              </a:xfrm>
              <a:prstGeom prst="moon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699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5" name="Corazón 144"/>
            <p:cNvSpPr/>
            <p:nvPr/>
          </p:nvSpPr>
          <p:spPr>
            <a:xfrm>
              <a:off x="3909352" y="2997715"/>
              <a:ext cx="504000" cy="432000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46" name="Corazón 145"/>
            <p:cNvSpPr/>
            <p:nvPr/>
          </p:nvSpPr>
          <p:spPr>
            <a:xfrm>
              <a:off x="2910161" y="3451936"/>
              <a:ext cx="432000" cy="360000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47" name="Corazón 146"/>
            <p:cNvSpPr/>
            <p:nvPr/>
          </p:nvSpPr>
          <p:spPr>
            <a:xfrm>
              <a:off x="3078650" y="4439047"/>
              <a:ext cx="468000" cy="396000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48" name="Corazón 147"/>
            <p:cNvSpPr/>
            <p:nvPr/>
          </p:nvSpPr>
          <p:spPr>
            <a:xfrm>
              <a:off x="4389499" y="4345743"/>
              <a:ext cx="432000" cy="360000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5673035" y="2144241"/>
            <a:ext cx="1812178" cy="2290915"/>
            <a:chOff x="5746068" y="3118849"/>
            <a:chExt cx="1812178" cy="2290915"/>
          </a:xfrm>
        </p:grpSpPr>
        <p:sp>
          <p:nvSpPr>
            <p:cNvPr id="163" name="Lágrima 162"/>
            <p:cNvSpPr/>
            <p:nvPr/>
          </p:nvSpPr>
          <p:spPr>
            <a:xfrm rot="20463302">
              <a:off x="6393486" y="5157764"/>
              <a:ext cx="252000" cy="252000"/>
            </a:xfrm>
            <a:prstGeom prst="teardrop">
              <a:avLst>
                <a:gd name="adj" fmla="val 200000"/>
              </a:avLst>
            </a:prstGeom>
            <a:gradFill>
              <a:gsLst>
                <a:gs pos="28000">
                  <a:srgbClr val="00B0F0"/>
                </a:gs>
                <a:gs pos="45000">
                  <a:srgbClr val="00B0F0"/>
                </a:gs>
                <a:gs pos="55000">
                  <a:srgbClr val="00B0F0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715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137" name="Imagen 136" descr="espacio dibujos animados sistema solar planetas sol luna estrellas galaxia  3744791 Vector en Vecteez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3" t="68805" r="69757" b="2468"/>
            <a:stretch>
              <a:fillRect/>
            </a:stretch>
          </p:blipFill>
          <p:spPr bwMode="auto">
            <a:xfrm>
              <a:off x="5746068" y="3118849"/>
              <a:ext cx="1800000" cy="1800000"/>
            </a:xfrm>
            <a:custGeom>
              <a:avLst/>
              <a:gdLst>
                <a:gd name="connsiteX0" fmla="*/ 720000 w 1440000"/>
                <a:gd name="connsiteY0" fmla="*/ 0 h 1440000"/>
                <a:gd name="connsiteX1" fmla="*/ 1440000 w 1440000"/>
                <a:gd name="connsiteY1" fmla="*/ 720000 h 1440000"/>
                <a:gd name="connsiteX2" fmla="*/ 720000 w 1440000"/>
                <a:gd name="connsiteY2" fmla="*/ 1440000 h 1440000"/>
                <a:gd name="connsiteX3" fmla="*/ 0 w 1440000"/>
                <a:gd name="connsiteY3" fmla="*/ 720000 h 1440000"/>
                <a:gd name="connsiteX4" fmla="*/ 720000 w 1440000"/>
                <a:gd name="connsiteY4" fmla="*/ 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000" h="1440000">
                  <a:moveTo>
                    <a:pt x="720000" y="0"/>
                  </a:moveTo>
                  <a:cubicBezTo>
                    <a:pt x="1117645" y="0"/>
                    <a:pt x="1440000" y="322355"/>
                    <a:pt x="1440000" y="720000"/>
                  </a:cubicBezTo>
                  <a:cubicBezTo>
                    <a:pt x="1440000" y="1117645"/>
                    <a:pt x="1117645" y="1440000"/>
                    <a:pt x="720000" y="1440000"/>
                  </a:cubicBezTo>
                  <a:cubicBezTo>
                    <a:pt x="322355" y="1440000"/>
                    <a:pt x="0" y="1117645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balanced" dir="t">
                <a:rot lat="0" lon="0" rev="3000000"/>
              </a:lightRig>
            </a:scene3d>
            <a:sp3d extrusionH="44450">
              <a:bevelT w="749300" h="254000"/>
              <a:bevelB w="196850" h="2794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0" name="Corazón 149"/>
            <p:cNvSpPr/>
            <p:nvPr/>
          </p:nvSpPr>
          <p:spPr>
            <a:xfrm>
              <a:off x="6023288" y="3628683"/>
              <a:ext cx="504000" cy="432000"/>
            </a:xfrm>
            <a:prstGeom prst="hear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1" name="Corazón 150"/>
            <p:cNvSpPr/>
            <p:nvPr/>
          </p:nvSpPr>
          <p:spPr>
            <a:xfrm>
              <a:off x="6664159" y="3590665"/>
              <a:ext cx="504000" cy="432000"/>
            </a:xfrm>
            <a:prstGeom prst="hear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2" name="Luna 151"/>
            <p:cNvSpPr/>
            <p:nvPr/>
          </p:nvSpPr>
          <p:spPr>
            <a:xfrm rot="16200000">
              <a:off x="6373111" y="3999115"/>
              <a:ext cx="526143" cy="1044013"/>
            </a:xfrm>
            <a:custGeom>
              <a:avLst/>
              <a:gdLst>
                <a:gd name="connsiteX0" fmla="*/ 607597 w 607597"/>
                <a:gd name="connsiteY0" fmla="*/ 1134450 h 1134450"/>
                <a:gd name="connsiteX1" fmla="*/ 0 w 607597"/>
                <a:gd name="connsiteY1" fmla="*/ 567225 h 1134450"/>
                <a:gd name="connsiteX2" fmla="*/ 607597 w 607597"/>
                <a:gd name="connsiteY2" fmla="*/ 0 h 1134450"/>
                <a:gd name="connsiteX3" fmla="*/ 313848 w 607597"/>
                <a:gd name="connsiteY3" fmla="*/ 567225 h 1134450"/>
                <a:gd name="connsiteX4" fmla="*/ 607597 w 607597"/>
                <a:gd name="connsiteY4" fmla="*/ 1134450 h 1134450"/>
                <a:gd name="connsiteX0" fmla="*/ 608215 w 608215"/>
                <a:gd name="connsiteY0" fmla="*/ 1144496 h 1144496"/>
                <a:gd name="connsiteX1" fmla="*/ 618 w 608215"/>
                <a:gd name="connsiteY1" fmla="*/ 577271 h 1144496"/>
                <a:gd name="connsiteX2" fmla="*/ 527828 w 608215"/>
                <a:gd name="connsiteY2" fmla="*/ 0 h 1144496"/>
                <a:gd name="connsiteX3" fmla="*/ 314466 w 608215"/>
                <a:gd name="connsiteY3" fmla="*/ 577271 h 1144496"/>
                <a:gd name="connsiteX4" fmla="*/ 608215 w 608215"/>
                <a:gd name="connsiteY4" fmla="*/ 1144496 h 1144496"/>
                <a:gd name="connsiteX0" fmla="*/ 438055 w 528490"/>
                <a:gd name="connsiteY0" fmla="*/ 1104306 h 1104306"/>
                <a:gd name="connsiteX1" fmla="*/ 1280 w 528490"/>
                <a:gd name="connsiteY1" fmla="*/ 577271 h 1104306"/>
                <a:gd name="connsiteX2" fmla="*/ 528490 w 528490"/>
                <a:gd name="connsiteY2" fmla="*/ 0 h 1104306"/>
                <a:gd name="connsiteX3" fmla="*/ 315128 w 528490"/>
                <a:gd name="connsiteY3" fmla="*/ 577271 h 1104306"/>
                <a:gd name="connsiteX4" fmla="*/ 438055 w 528490"/>
                <a:gd name="connsiteY4" fmla="*/ 1104306 h 1104306"/>
                <a:gd name="connsiteX0" fmla="*/ 436856 w 457406"/>
                <a:gd name="connsiteY0" fmla="*/ 1044013 h 1044013"/>
                <a:gd name="connsiteX1" fmla="*/ 81 w 457406"/>
                <a:gd name="connsiteY1" fmla="*/ 516978 h 1044013"/>
                <a:gd name="connsiteX2" fmla="*/ 457406 w 457406"/>
                <a:gd name="connsiteY2" fmla="*/ 0 h 1044013"/>
                <a:gd name="connsiteX3" fmla="*/ 313929 w 457406"/>
                <a:gd name="connsiteY3" fmla="*/ 516978 h 1044013"/>
                <a:gd name="connsiteX4" fmla="*/ 436856 w 457406"/>
                <a:gd name="connsiteY4" fmla="*/ 1044013 h 1044013"/>
                <a:gd name="connsiteX0" fmla="*/ 436856 w 457406"/>
                <a:gd name="connsiteY0" fmla="*/ 1044013 h 1044013"/>
                <a:gd name="connsiteX1" fmla="*/ 81 w 457406"/>
                <a:gd name="connsiteY1" fmla="*/ 516978 h 1044013"/>
                <a:gd name="connsiteX2" fmla="*/ 457406 w 457406"/>
                <a:gd name="connsiteY2" fmla="*/ 0 h 1044013"/>
                <a:gd name="connsiteX3" fmla="*/ 244045 w 457406"/>
                <a:gd name="connsiteY3" fmla="*/ 537075 h 1044013"/>
                <a:gd name="connsiteX4" fmla="*/ 436856 w 457406"/>
                <a:gd name="connsiteY4" fmla="*/ 1044013 h 104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406" h="1044013">
                  <a:moveTo>
                    <a:pt x="436856" y="1044013"/>
                  </a:moveTo>
                  <a:cubicBezTo>
                    <a:pt x="101289" y="1044013"/>
                    <a:pt x="-3344" y="690980"/>
                    <a:pt x="81" y="516978"/>
                  </a:cubicBezTo>
                  <a:cubicBezTo>
                    <a:pt x="3506" y="342976"/>
                    <a:pt x="121839" y="0"/>
                    <a:pt x="457406" y="0"/>
                  </a:cubicBezTo>
                  <a:cubicBezTo>
                    <a:pt x="271848" y="137281"/>
                    <a:pt x="247470" y="363073"/>
                    <a:pt x="244045" y="537075"/>
                  </a:cubicBezTo>
                  <a:cubicBezTo>
                    <a:pt x="240620" y="711077"/>
                    <a:pt x="251297" y="906732"/>
                    <a:pt x="436856" y="104401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50900" h="298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4" name="Luna 291"/>
            <p:cNvSpPr/>
            <p:nvPr/>
          </p:nvSpPr>
          <p:spPr>
            <a:xfrm flipH="1">
              <a:off x="7078159" y="4272534"/>
              <a:ext cx="108000" cy="10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5" name="Luna 291"/>
            <p:cNvSpPr/>
            <p:nvPr/>
          </p:nvSpPr>
          <p:spPr>
            <a:xfrm flipH="1">
              <a:off x="6106787" y="4247131"/>
              <a:ext cx="108000" cy="10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6" name="Datos almacenados 155"/>
            <p:cNvSpPr/>
            <p:nvPr/>
          </p:nvSpPr>
          <p:spPr>
            <a:xfrm rot="15904060">
              <a:off x="6355940" y="4628415"/>
              <a:ext cx="564535" cy="380579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9338 w 10000"/>
                <a:gd name="connsiteY3" fmla="*/ 9909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9338"/>
                <a:gd name="connsiteY0" fmla="*/ 0 h 10000"/>
                <a:gd name="connsiteX1" fmla="*/ 8935 w 9338"/>
                <a:gd name="connsiteY1" fmla="*/ 1179 h 10000"/>
                <a:gd name="connsiteX2" fmla="*/ 8333 w 9338"/>
                <a:gd name="connsiteY2" fmla="*/ 5000 h 10000"/>
                <a:gd name="connsiteX3" fmla="*/ 9338 w 9338"/>
                <a:gd name="connsiteY3" fmla="*/ 9909 h 10000"/>
                <a:gd name="connsiteX4" fmla="*/ 1667 w 9338"/>
                <a:gd name="connsiteY4" fmla="*/ 10000 h 10000"/>
                <a:gd name="connsiteX5" fmla="*/ 0 w 9338"/>
                <a:gd name="connsiteY5" fmla="*/ 5000 h 10000"/>
                <a:gd name="connsiteX6" fmla="*/ 1667 w 9338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38" h="10000">
                  <a:moveTo>
                    <a:pt x="1667" y="0"/>
                  </a:moveTo>
                  <a:lnTo>
                    <a:pt x="8935" y="1179"/>
                  </a:lnTo>
                  <a:cubicBezTo>
                    <a:pt x="8014" y="1179"/>
                    <a:pt x="8266" y="3545"/>
                    <a:pt x="8333" y="5000"/>
                  </a:cubicBezTo>
                  <a:cubicBezTo>
                    <a:pt x="8400" y="6455"/>
                    <a:pt x="8417" y="9909"/>
                    <a:pt x="9338" y="9909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rgbClr val="FF0000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9685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8" name="Lágrima 37"/>
            <p:cNvSpPr/>
            <p:nvPr/>
          </p:nvSpPr>
          <p:spPr>
            <a:xfrm>
              <a:off x="5774811" y="3505729"/>
              <a:ext cx="216000" cy="252000"/>
            </a:xfrm>
            <a:prstGeom prst="teardrop">
              <a:avLst>
                <a:gd name="adj" fmla="val 200000"/>
              </a:avLst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715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8" name="Lágrima 157"/>
            <p:cNvSpPr/>
            <p:nvPr/>
          </p:nvSpPr>
          <p:spPr>
            <a:xfrm rot="16931193">
              <a:off x="7360246" y="3662665"/>
              <a:ext cx="180000" cy="216000"/>
            </a:xfrm>
            <a:prstGeom prst="teardrop">
              <a:avLst>
                <a:gd name="adj" fmla="val 200000"/>
              </a:avLst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715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60" name="Forma en L 159"/>
            <p:cNvSpPr/>
            <p:nvPr/>
          </p:nvSpPr>
          <p:spPr>
            <a:xfrm rot="15801857" flipV="1">
              <a:off x="6800921" y="3272097"/>
              <a:ext cx="144000" cy="360000"/>
            </a:xfrm>
            <a:prstGeom prst="corne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balanced" dir="t"/>
            </a:scene3d>
            <a:sp3d>
              <a:bevelT w="431800" h="247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61" name="Forma en L 160"/>
            <p:cNvSpPr/>
            <p:nvPr/>
          </p:nvSpPr>
          <p:spPr>
            <a:xfrm rot="15801857">
              <a:off x="6219136" y="3339795"/>
              <a:ext cx="144000" cy="360000"/>
            </a:xfrm>
            <a:prstGeom prst="corne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balanced" dir="t"/>
            </a:scene3d>
            <a:sp3d>
              <a:bevelT w="431800" h="247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70" name="Lágrima 169"/>
            <p:cNvSpPr/>
            <p:nvPr/>
          </p:nvSpPr>
          <p:spPr>
            <a:xfrm rot="18204326">
              <a:off x="5839197" y="4291413"/>
              <a:ext cx="216000" cy="180000"/>
            </a:xfrm>
            <a:prstGeom prst="teardrop">
              <a:avLst>
                <a:gd name="adj" fmla="val 200000"/>
              </a:avLst>
            </a:prstGeom>
            <a:gradFill>
              <a:gsLst>
                <a:gs pos="28000">
                  <a:srgbClr val="00B0F0"/>
                </a:gs>
                <a:gs pos="45000">
                  <a:srgbClr val="00B0F0"/>
                </a:gs>
                <a:gs pos="55000">
                  <a:srgbClr val="00B0F0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715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65" name="Grupo 64"/>
          <p:cNvGrpSpPr/>
          <p:nvPr/>
        </p:nvGrpSpPr>
        <p:grpSpPr>
          <a:xfrm rot="2349745">
            <a:off x="9450601" y="67964"/>
            <a:ext cx="1800000" cy="1800000"/>
            <a:chOff x="6129770" y="3642820"/>
            <a:chExt cx="1800000" cy="1800000"/>
          </a:xfrm>
        </p:grpSpPr>
        <p:pic>
          <p:nvPicPr>
            <p:cNvPr id="204" name="Imagen 203" descr="espacio dibujos animados sistema solar planetas sol luna estrellas galaxia  3744791 Vector en Vecteez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3" t="68805" r="69757" b="2468"/>
            <a:stretch>
              <a:fillRect/>
            </a:stretch>
          </p:blipFill>
          <p:spPr bwMode="auto">
            <a:xfrm>
              <a:off x="6129770" y="3642820"/>
              <a:ext cx="1800000" cy="1800000"/>
            </a:xfrm>
            <a:custGeom>
              <a:avLst/>
              <a:gdLst>
                <a:gd name="connsiteX0" fmla="*/ 720000 w 1440000"/>
                <a:gd name="connsiteY0" fmla="*/ 0 h 1440000"/>
                <a:gd name="connsiteX1" fmla="*/ 1440000 w 1440000"/>
                <a:gd name="connsiteY1" fmla="*/ 720000 h 1440000"/>
                <a:gd name="connsiteX2" fmla="*/ 720000 w 1440000"/>
                <a:gd name="connsiteY2" fmla="*/ 1440000 h 1440000"/>
                <a:gd name="connsiteX3" fmla="*/ 0 w 1440000"/>
                <a:gd name="connsiteY3" fmla="*/ 720000 h 1440000"/>
                <a:gd name="connsiteX4" fmla="*/ 720000 w 1440000"/>
                <a:gd name="connsiteY4" fmla="*/ 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000" h="1440000">
                  <a:moveTo>
                    <a:pt x="720000" y="0"/>
                  </a:moveTo>
                  <a:cubicBezTo>
                    <a:pt x="1117645" y="0"/>
                    <a:pt x="1440000" y="322355"/>
                    <a:pt x="1440000" y="720000"/>
                  </a:cubicBezTo>
                  <a:cubicBezTo>
                    <a:pt x="1440000" y="1117645"/>
                    <a:pt x="1117645" y="1440000"/>
                    <a:pt x="720000" y="1440000"/>
                  </a:cubicBezTo>
                  <a:cubicBezTo>
                    <a:pt x="322355" y="1440000"/>
                    <a:pt x="0" y="1117645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twoPt" dir="t"/>
            </a:scene3d>
            <a:sp3d extrusionH="44450" prstMaterial="plastic">
              <a:bevelT w="882650" h="679450"/>
              <a:bevelB w="152400" h="18415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2" name="Grupo 61"/>
            <p:cNvGrpSpPr/>
            <p:nvPr/>
          </p:nvGrpSpPr>
          <p:grpSpPr>
            <a:xfrm>
              <a:off x="6380459" y="3945680"/>
              <a:ext cx="1210857" cy="684608"/>
              <a:chOff x="6380459" y="3945680"/>
              <a:chExt cx="1210857" cy="684608"/>
            </a:xfrm>
          </p:grpSpPr>
          <p:sp>
            <p:nvSpPr>
              <p:cNvPr id="205" name="Elipse 204"/>
              <p:cNvSpPr/>
              <p:nvPr/>
            </p:nvSpPr>
            <p:spPr>
              <a:xfrm>
                <a:off x="6380459" y="3946288"/>
                <a:ext cx="549577" cy="68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279400" prstMaterial="plastic">
                <a:bevelT w="412750" h="69850"/>
                <a:bevelB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206" name="Elipse 204"/>
              <p:cNvSpPr/>
              <p:nvPr/>
            </p:nvSpPr>
            <p:spPr>
              <a:xfrm rot="222406">
                <a:off x="7051316" y="3945680"/>
                <a:ext cx="540000" cy="68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279400" prstMaterial="plastic">
                <a:bevelT w="412750" h="69850"/>
                <a:bevelB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5" name="Grupo 54"/>
              <p:cNvGrpSpPr/>
              <p:nvPr/>
            </p:nvGrpSpPr>
            <p:grpSpPr>
              <a:xfrm>
                <a:off x="6484959" y="3971045"/>
                <a:ext cx="346958" cy="540000"/>
                <a:chOff x="6484959" y="3971045"/>
                <a:chExt cx="346958" cy="540000"/>
              </a:xfrm>
            </p:grpSpPr>
            <p:sp>
              <p:nvSpPr>
                <p:cNvPr id="52" name="Elipse 51"/>
                <p:cNvSpPr/>
                <p:nvPr/>
              </p:nvSpPr>
              <p:spPr>
                <a:xfrm>
                  <a:off x="6484959" y="3971045"/>
                  <a:ext cx="346958" cy="540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lastic">
                  <a:bevelT w="635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9" name="Lágrima 208"/>
                <p:cNvSpPr/>
                <p:nvPr/>
              </p:nvSpPr>
              <p:spPr>
                <a:xfrm>
                  <a:off x="6541952" y="4033770"/>
                  <a:ext cx="216000" cy="180000"/>
                </a:xfrm>
                <a:prstGeom prst="teardrop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lastic">
                  <a:bevelT w="635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1" name="Lágrima 210"/>
                <p:cNvSpPr/>
                <p:nvPr/>
              </p:nvSpPr>
              <p:spPr>
                <a:xfrm>
                  <a:off x="6616335" y="4341210"/>
                  <a:ext cx="144000" cy="108000"/>
                </a:xfrm>
                <a:prstGeom prst="teardrop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lastic">
                  <a:bevelT w="635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13" name="Grupo 212"/>
              <p:cNvGrpSpPr/>
              <p:nvPr/>
            </p:nvGrpSpPr>
            <p:grpSpPr>
              <a:xfrm>
                <a:off x="7141323" y="3959632"/>
                <a:ext cx="346958" cy="540000"/>
                <a:chOff x="6484959" y="3971045"/>
                <a:chExt cx="346958" cy="540000"/>
              </a:xfrm>
            </p:grpSpPr>
            <p:sp>
              <p:nvSpPr>
                <p:cNvPr id="214" name="Elipse 213"/>
                <p:cNvSpPr/>
                <p:nvPr/>
              </p:nvSpPr>
              <p:spPr>
                <a:xfrm>
                  <a:off x="6484959" y="3971045"/>
                  <a:ext cx="346958" cy="540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lastic">
                  <a:bevelT w="635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5" name="Lágrima 214"/>
                <p:cNvSpPr/>
                <p:nvPr/>
              </p:nvSpPr>
              <p:spPr>
                <a:xfrm>
                  <a:off x="6541952" y="4033770"/>
                  <a:ext cx="216000" cy="180000"/>
                </a:xfrm>
                <a:prstGeom prst="teardrop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lastic">
                  <a:bevelT w="635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6" name="Lágrima 215"/>
                <p:cNvSpPr/>
                <p:nvPr/>
              </p:nvSpPr>
              <p:spPr>
                <a:xfrm>
                  <a:off x="6616335" y="4341210"/>
                  <a:ext cx="144000" cy="108000"/>
                </a:xfrm>
                <a:prstGeom prst="teardrop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lastic">
                  <a:bevelT w="635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64" name="Forma libre 63"/>
            <p:cNvSpPr/>
            <p:nvPr/>
          </p:nvSpPr>
          <p:spPr>
            <a:xfrm>
              <a:off x="6727793" y="4864869"/>
              <a:ext cx="610361" cy="398892"/>
            </a:xfrm>
            <a:custGeom>
              <a:avLst/>
              <a:gdLst>
                <a:gd name="connsiteX0" fmla="*/ 0 w 844062"/>
                <a:gd name="connsiteY0" fmla="*/ 20097 h 512499"/>
                <a:gd name="connsiteX1" fmla="*/ 401934 w 844062"/>
                <a:gd name="connsiteY1" fmla="*/ 512466 h 512499"/>
                <a:gd name="connsiteX2" fmla="*/ 844062 w 844062"/>
                <a:gd name="connsiteY2" fmla="*/ 0 h 512499"/>
                <a:gd name="connsiteX3" fmla="*/ 844062 w 844062"/>
                <a:gd name="connsiteY3" fmla="*/ 0 h 51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4062" h="512499">
                  <a:moveTo>
                    <a:pt x="0" y="20097"/>
                  </a:moveTo>
                  <a:cubicBezTo>
                    <a:pt x="130628" y="267956"/>
                    <a:pt x="261257" y="515815"/>
                    <a:pt x="401934" y="512466"/>
                  </a:cubicBezTo>
                  <a:cubicBezTo>
                    <a:pt x="542611" y="509117"/>
                    <a:pt x="844062" y="0"/>
                    <a:pt x="844062" y="0"/>
                  </a:cubicBezTo>
                  <a:lnTo>
                    <a:pt x="84406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508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68" name="Grupo 67"/>
          <p:cNvGrpSpPr/>
          <p:nvPr/>
        </p:nvGrpSpPr>
        <p:grpSpPr>
          <a:xfrm rot="3927520">
            <a:off x="4355487" y="4667678"/>
            <a:ext cx="1800000" cy="1800000"/>
            <a:chOff x="6168208" y="3081131"/>
            <a:chExt cx="1800000" cy="1800000"/>
          </a:xfrm>
        </p:grpSpPr>
        <p:pic>
          <p:nvPicPr>
            <p:cNvPr id="223" name="Imagen 222" descr="espacio dibujos animados sistema solar planetas sol luna estrellas galaxia  3744791 Vector en Vecteez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3" t="68805" r="69757" b="2468"/>
            <a:stretch>
              <a:fillRect/>
            </a:stretch>
          </p:blipFill>
          <p:spPr bwMode="auto">
            <a:xfrm>
              <a:off x="6168208" y="3081131"/>
              <a:ext cx="1800000" cy="1800000"/>
            </a:xfrm>
            <a:custGeom>
              <a:avLst/>
              <a:gdLst>
                <a:gd name="connsiteX0" fmla="*/ 720000 w 1440000"/>
                <a:gd name="connsiteY0" fmla="*/ 0 h 1440000"/>
                <a:gd name="connsiteX1" fmla="*/ 1440000 w 1440000"/>
                <a:gd name="connsiteY1" fmla="*/ 720000 h 1440000"/>
                <a:gd name="connsiteX2" fmla="*/ 720000 w 1440000"/>
                <a:gd name="connsiteY2" fmla="*/ 1440000 h 1440000"/>
                <a:gd name="connsiteX3" fmla="*/ 0 w 1440000"/>
                <a:gd name="connsiteY3" fmla="*/ 720000 h 1440000"/>
                <a:gd name="connsiteX4" fmla="*/ 720000 w 1440000"/>
                <a:gd name="connsiteY4" fmla="*/ 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000" h="1440000">
                  <a:moveTo>
                    <a:pt x="720000" y="0"/>
                  </a:moveTo>
                  <a:cubicBezTo>
                    <a:pt x="1117645" y="0"/>
                    <a:pt x="1440000" y="322355"/>
                    <a:pt x="1440000" y="720000"/>
                  </a:cubicBezTo>
                  <a:cubicBezTo>
                    <a:pt x="1440000" y="1117645"/>
                    <a:pt x="1117645" y="1440000"/>
                    <a:pt x="720000" y="1440000"/>
                  </a:cubicBezTo>
                  <a:cubicBezTo>
                    <a:pt x="322355" y="1440000"/>
                    <a:pt x="0" y="1117645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twoPt" dir="t"/>
            </a:scene3d>
            <a:sp3d extrusionH="44450">
              <a:bevelT w="882650" h="679450"/>
              <a:bevelB w="152400" h="18415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4" name="Grupo 223"/>
            <p:cNvGrpSpPr/>
            <p:nvPr/>
          </p:nvGrpSpPr>
          <p:grpSpPr>
            <a:xfrm>
              <a:off x="6418897" y="3383991"/>
              <a:ext cx="1210857" cy="684608"/>
              <a:chOff x="6380459" y="3945680"/>
              <a:chExt cx="1210857" cy="684608"/>
            </a:xfrm>
          </p:grpSpPr>
          <p:sp>
            <p:nvSpPr>
              <p:cNvPr id="226" name="Elipse 225"/>
              <p:cNvSpPr/>
              <p:nvPr/>
            </p:nvSpPr>
            <p:spPr>
              <a:xfrm rot="1324861">
                <a:off x="6380459" y="3946288"/>
                <a:ext cx="549577" cy="68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279400">
                <a:bevelT w="412750" h="69850"/>
                <a:bevelB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227" name="Elipse 204"/>
              <p:cNvSpPr/>
              <p:nvPr/>
            </p:nvSpPr>
            <p:spPr>
              <a:xfrm rot="20850665">
                <a:off x="7051316" y="3945680"/>
                <a:ext cx="540000" cy="68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279400">
                <a:bevelT w="412750" h="69850"/>
                <a:bevelB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28" name="Grupo 227"/>
              <p:cNvGrpSpPr/>
              <p:nvPr/>
            </p:nvGrpSpPr>
            <p:grpSpPr>
              <a:xfrm>
                <a:off x="6484959" y="3971045"/>
                <a:ext cx="346958" cy="540000"/>
                <a:chOff x="6484959" y="3971045"/>
                <a:chExt cx="346958" cy="540000"/>
              </a:xfrm>
            </p:grpSpPr>
            <p:sp>
              <p:nvSpPr>
                <p:cNvPr id="233" name="Elipse 232"/>
                <p:cNvSpPr/>
                <p:nvPr/>
              </p:nvSpPr>
              <p:spPr>
                <a:xfrm rot="1324861">
                  <a:off x="6484959" y="3971045"/>
                  <a:ext cx="346958" cy="540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4" name="Lágrima 233"/>
                <p:cNvSpPr/>
                <p:nvPr/>
              </p:nvSpPr>
              <p:spPr>
                <a:xfrm>
                  <a:off x="6541952" y="4033770"/>
                  <a:ext cx="216000" cy="180000"/>
                </a:xfrm>
                <a:prstGeom prst="teardrop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Lágrima 234"/>
                <p:cNvSpPr/>
                <p:nvPr/>
              </p:nvSpPr>
              <p:spPr>
                <a:xfrm>
                  <a:off x="6616335" y="4341210"/>
                  <a:ext cx="144000" cy="108000"/>
                </a:xfrm>
                <a:prstGeom prst="teardrop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9" name="Grupo 228"/>
              <p:cNvGrpSpPr/>
              <p:nvPr/>
            </p:nvGrpSpPr>
            <p:grpSpPr>
              <a:xfrm>
                <a:off x="7141323" y="3959632"/>
                <a:ext cx="346958" cy="540000"/>
                <a:chOff x="6484959" y="3971045"/>
                <a:chExt cx="346958" cy="540000"/>
              </a:xfrm>
            </p:grpSpPr>
            <p:sp>
              <p:nvSpPr>
                <p:cNvPr id="230" name="Elipse 229"/>
                <p:cNvSpPr/>
                <p:nvPr/>
              </p:nvSpPr>
              <p:spPr>
                <a:xfrm rot="20628259">
                  <a:off x="6484959" y="3971045"/>
                  <a:ext cx="346958" cy="540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1" name="Lágrima 230"/>
                <p:cNvSpPr/>
                <p:nvPr/>
              </p:nvSpPr>
              <p:spPr>
                <a:xfrm>
                  <a:off x="6541952" y="4033770"/>
                  <a:ext cx="216000" cy="180000"/>
                </a:xfrm>
                <a:prstGeom prst="teardrop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Lágrima 231"/>
                <p:cNvSpPr/>
                <p:nvPr/>
              </p:nvSpPr>
              <p:spPr>
                <a:xfrm>
                  <a:off x="6616335" y="4341210"/>
                  <a:ext cx="144000" cy="108000"/>
                </a:xfrm>
                <a:prstGeom prst="teardrop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5" name="Forma libre 224"/>
            <p:cNvSpPr/>
            <p:nvPr/>
          </p:nvSpPr>
          <p:spPr>
            <a:xfrm flipV="1">
              <a:off x="6627515" y="4192980"/>
              <a:ext cx="947708" cy="322630"/>
            </a:xfrm>
            <a:custGeom>
              <a:avLst/>
              <a:gdLst>
                <a:gd name="connsiteX0" fmla="*/ 0 w 844062"/>
                <a:gd name="connsiteY0" fmla="*/ 20097 h 512499"/>
                <a:gd name="connsiteX1" fmla="*/ 401934 w 844062"/>
                <a:gd name="connsiteY1" fmla="*/ 512466 h 512499"/>
                <a:gd name="connsiteX2" fmla="*/ 844062 w 844062"/>
                <a:gd name="connsiteY2" fmla="*/ 0 h 512499"/>
                <a:gd name="connsiteX3" fmla="*/ 844062 w 844062"/>
                <a:gd name="connsiteY3" fmla="*/ 0 h 51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4062" h="512499">
                  <a:moveTo>
                    <a:pt x="0" y="20097"/>
                  </a:moveTo>
                  <a:cubicBezTo>
                    <a:pt x="130628" y="267956"/>
                    <a:pt x="261257" y="515815"/>
                    <a:pt x="401934" y="512466"/>
                  </a:cubicBezTo>
                  <a:cubicBezTo>
                    <a:pt x="542611" y="509117"/>
                    <a:pt x="844062" y="0"/>
                    <a:pt x="844062" y="0"/>
                  </a:cubicBezTo>
                  <a:lnTo>
                    <a:pt x="844062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74" name="Grupo 73"/>
          <p:cNvGrpSpPr/>
          <p:nvPr/>
        </p:nvGrpSpPr>
        <p:grpSpPr>
          <a:xfrm rot="2852866">
            <a:off x="10085737" y="4899959"/>
            <a:ext cx="2084173" cy="1800000"/>
            <a:chOff x="6591730" y="3339282"/>
            <a:chExt cx="2084173" cy="1800000"/>
          </a:xfrm>
        </p:grpSpPr>
        <p:grpSp>
          <p:nvGrpSpPr>
            <p:cNvPr id="51" name="Grupo 50"/>
            <p:cNvGrpSpPr/>
            <p:nvPr/>
          </p:nvGrpSpPr>
          <p:grpSpPr>
            <a:xfrm>
              <a:off x="6591730" y="3339282"/>
              <a:ext cx="2084173" cy="1800000"/>
              <a:chOff x="6822242" y="3617404"/>
              <a:chExt cx="2084173" cy="1800000"/>
            </a:xfrm>
          </p:grpSpPr>
          <p:grpSp>
            <p:nvGrpSpPr>
              <p:cNvPr id="50" name="Grupo 49"/>
              <p:cNvGrpSpPr/>
              <p:nvPr/>
            </p:nvGrpSpPr>
            <p:grpSpPr>
              <a:xfrm>
                <a:off x="6981023" y="3617404"/>
                <a:ext cx="1800000" cy="1800000"/>
                <a:chOff x="6929684" y="3668292"/>
                <a:chExt cx="1800000" cy="1800000"/>
              </a:xfrm>
            </p:grpSpPr>
            <p:pic>
              <p:nvPicPr>
                <p:cNvPr id="173" name="Imagen 172" descr="espacio dibujos animados sistema solar planetas sol luna estrellas galaxia  3744791 Vector en Vecteezy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63" t="68805" r="69757" b="2468"/>
                <a:stretch>
                  <a:fillRect/>
                </a:stretch>
              </p:blipFill>
              <p:spPr bwMode="auto">
                <a:xfrm>
                  <a:off x="6929684" y="3668292"/>
                  <a:ext cx="1800000" cy="1800000"/>
                </a:xfrm>
                <a:custGeom>
                  <a:avLst/>
                  <a:gdLst>
                    <a:gd name="connsiteX0" fmla="*/ 720000 w 1440000"/>
                    <a:gd name="connsiteY0" fmla="*/ 0 h 1440000"/>
                    <a:gd name="connsiteX1" fmla="*/ 1440000 w 1440000"/>
                    <a:gd name="connsiteY1" fmla="*/ 720000 h 1440000"/>
                    <a:gd name="connsiteX2" fmla="*/ 720000 w 1440000"/>
                    <a:gd name="connsiteY2" fmla="*/ 1440000 h 1440000"/>
                    <a:gd name="connsiteX3" fmla="*/ 0 w 1440000"/>
                    <a:gd name="connsiteY3" fmla="*/ 720000 h 1440000"/>
                    <a:gd name="connsiteX4" fmla="*/ 720000 w 1440000"/>
                    <a:gd name="connsiteY4" fmla="*/ 0 h 14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0000" h="1440000">
                      <a:moveTo>
                        <a:pt x="720000" y="0"/>
                      </a:moveTo>
                      <a:cubicBezTo>
                        <a:pt x="1117645" y="0"/>
                        <a:pt x="1440000" y="322355"/>
                        <a:pt x="1440000" y="720000"/>
                      </a:cubicBezTo>
                      <a:cubicBezTo>
                        <a:pt x="1440000" y="1117645"/>
                        <a:pt x="1117645" y="1440000"/>
                        <a:pt x="720000" y="1440000"/>
                      </a:cubicBezTo>
                      <a:cubicBezTo>
                        <a:pt x="322355" y="1440000"/>
                        <a:pt x="0" y="1117645"/>
                        <a:pt x="0" y="720000"/>
                      </a:cubicBezTo>
                      <a:cubicBezTo>
                        <a:pt x="0" y="322355"/>
                        <a:pt x="322355" y="0"/>
                        <a:pt x="720000" y="0"/>
                      </a:cubicBezTo>
                      <a:close/>
                    </a:path>
                  </a:pathLst>
                </a:custGeom>
                <a:noFill/>
                <a:scene3d>
                  <a:camera prst="orthographicFront"/>
                  <a:lightRig rig="balanced" dir="t">
                    <a:rot lat="0" lon="0" rev="3000000"/>
                  </a:lightRig>
                </a:scene3d>
                <a:sp3d extrusionH="44450">
                  <a:bevelT w="749300" h="254000"/>
                  <a:bevelB w="196850" h="2794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47" name="Grupo 46"/>
                <p:cNvGrpSpPr/>
                <p:nvPr/>
              </p:nvGrpSpPr>
              <p:grpSpPr>
                <a:xfrm>
                  <a:off x="7104427" y="4019255"/>
                  <a:ext cx="1366108" cy="659299"/>
                  <a:chOff x="7104427" y="4019255"/>
                  <a:chExt cx="1366108" cy="659299"/>
                </a:xfrm>
              </p:grpSpPr>
              <p:grpSp>
                <p:nvGrpSpPr>
                  <p:cNvPr id="174" name="Grupo 173"/>
                  <p:cNvGrpSpPr/>
                  <p:nvPr/>
                </p:nvGrpSpPr>
                <p:grpSpPr>
                  <a:xfrm>
                    <a:off x="7104427" y="4019255"/>
                    <a:ext cx="1366108" cy="659299"/>
                    <a:chOff x="5288046" y="3476702"/>
                    <a:chExt cx="1366108" cy="659299"/>
                  </a:xfrm>
                </p:grpSpPr>
                <p:sp>
                  <p:nvSpPr>
                    <p:cNvPr id="189" name="Elipse 188"/>
                    <p:cNvSpPr/>
                    <p:nvPr/>
                  </p:nvSpPr>
                  <p:spPr>
                    <a:xfrm>
                      <a:off x="5288046" y="3488001"/>
                      <a:ext cx="612000" cy="648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 extrusionH="279400">
                      <a:bevelT w="412750" h="69850"/>
                      <a:bevelB w="17145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90" name="Elipse 189"/>
                    <p:cNvSpPr/>
                    <p:nvPr/>
                  </p:nvSpPr>
                  <p:spPr>
                    <a:xfrm>
                      <a:off x="6042154" y="3476702"/>
                      <a:ext cx="612000" cy="648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 extrusionH="279400">
                      <a:bevelT w="412750" h="69850"/>
                      <a:bevelB w="17145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pic>
                <p:nvPicPr>
                  <p:cNvPr id="202" name="Imagen 201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514" t="52300" r="71327" b="35904"/>
                  <a:stretch>
                    <a:fillRect/>
                  </a:stretch>
                </p:blipFill>
                <p:spPr>
                  <a:xfrm>
                    <a:off x="7341313" y="4192554"/>
                    <a:ext cx="324000" cy="324000"/>
                  </a:xfrm>
                  <a:custGeom>
                    <a:avLst/>
                    <a:gdLst>
                      <a:gd name="connsiteX0" fmla="*/ 360000 w 720000"/>
                      <a:gd name="connsiteY0" fmla="*/ 0 h 720000"/>
                      <a:gd name="connsiteX1" fmla="*/ 720000 w 720000"/>
                      <a:gd name="connsiteY1" fmla="*/ 360000 h 720000"/>
                      <a:gd name="connsiteX2" fmla="*/ 360000 w 720000"/>
                      <a:gd name="connsiteY2" fmla="*/ 720000 h 720000"/>
                      <a:gd name="connsiteX3" fmla="*/ 0 w 720000"/>
                      <a:gd name="connsiteY3" fmla="*/ 360000 h 720000"/>
                      <a:gd name="connsiteX4" fmla="*/ 360000 w 720000"/>
                      <a:gd name="connsiteY4" fmla="*/ 0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0000" h="720000">
                        <a:moveTo>
                          <a:pt x="360000" y="0"/>
                        </a:moveTo>
                        <a:cubicBezTo>
                          <a:pt x="558823" y="0"/>
                          <a:pt x="720000" y="161177"/>
                          <a:pt x="720000" y="360000"/>
                        </a:cubicBezTo>
                        <a:cubicBezTo>
                          <a:pt x="720000" y="558823"/>
                          <a:pt x="558823" y="720000"/>
                          <a:pt x="360000" y="720000"/>
                        </a:cubicBezTo>
                        <a:cubicBezTo>
                          <a:pt x="161177" y="720000"/>
                          <a:pt x="0" y="558823"/>
                          <a:pt x="0" y="360000"/>
                        </a:cubicBezTo>
                        <a:cubicBezTo>
                          <a:pt x="0" y="161177"/>
                          <a:pt x="161177" y="0"/>
                          <a:pt x="360000" y="0"/>
                        </a:cubicBezTo>
                        <a:close/>
                      </a:path>
                    </a:pathLst>
                  </a:custGeom>
                  <a:scene3d>
                    <a:camera prst="orthographicFront"/>
                    <a:lightRig rig="threePt" dir="t"/>
                  </a:scene3d>
                  <a:sp3d>
                    <a:bevelT w="603250" h="158750"/>
                    <a:bevelB w="222250" h="273050"/>
                  </a:sp3d>
                </p:spPr>
              </p:pic>
              <p:pic>
                <p:nvPicPr>
                  <p:cNvPr id="203" name="Imagen 202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514" t="52300" r="71327" b="35904"/>
                  <a:stretch>
                    <a:fillRect/>
                  </a:stretch>
                </p:blipFill>
                <p:spPr>
                  <a:xfrm>
                    <a:off x="7889952" y="4184407"/>
                    <a:ext cx="324000" cy="324000"/>
                  </a:xfrm>
                  <a:custGeom>
                    <a:avLst/>
                    <a:gdLst>
                      <a:gd name="connsiteX0" fmla="*/ 360000 w 720000"/>
                      <a:gd name="connsiteY0" fmla="*/ 0 h 720000"/>
                      <a:gd name="connsiteX1" fmla="*/ 720000 w 720000"/>
                      <a:gd name="connsiteY1" fmla="*/ 360000 h 720000"/>
                      <a:gd name="connsiteX2" fmla="*/ 360000 w 720000"/>
                      <a:gd name="connsiteY2" fmla="*/ 720000 h 720000"/>
                      <a:gd name="connsiteX3" fmla="*/ 0 w 720000"/>
                      <a:gd name="connsiteY3" fmla="*/ 360000 h 720000"/>
                      <a:gd name="connsiteX4" fmla="*/ 360000 w 720000"/>
                      <a:gd name="connsiteY4" fmla="*/ 0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0000" h="720000">
                        <a:moveTo>
                          <a:pt x="360000" y="0"/>
                        </a:moveTo>
                        <a:cubicBezTo>
                          <a:pt x="558823" y="0"/>
                          <a:pt x="720000" y="161177"/>
                          <a:pt x="720000" y="360000"/>
                        </a:cubicBezTo>
                        <a:cubicBezTo>
                          <a:pt x="720000" y="558823"/>
                          <a:pt x="558823" y="720000"/>
                          <a:pt x="360000" y="720000"/>
                        </a:cubicBezTo>
                        <a:cubicBezTo>
                          <a:pt x="161177" y="720000"/>
                          <a:pt x="0" y="558823"/>
                          <a:pt x="0" y="360000"/>
                        </a:cubicBezTo>
                        <a:cubicBezTo>
                          <a:pt x="0" y="161177"/>
                          <a:pt x="161177" y="0"/>
                          <a:pt x="360000" y="0"/>
                        </a:cubicBezTo>
                        <a:close/>
                      </a:path>
                    </a:pathLst>
                  </a:custGeom>
                  <a:scene3d>
                    <a:camera prst="orthographicFront"/>
                    <a:lightRig rig="threePt" dir="t"/>
                  </a:scene3d>
                  <a:sp3d>
                    <a:bevelT w="603250" h="158750"/>
                    <a:bevelB w="222250" h="273050"/>
                  </a:sp3d>
                </p:spPr>
              </p:pic>
            </p:grpSp>
          </p:grpSp>
          <p:grpSp>
            <p:nvGrpSpPr>
              <p:cNvPr id="176" name="Grupo 175"/>
              <p:cNvGrpSpPr/>
              <p:nvPr/>
            </p:nvGrpSpPr>
            <p:grpSpPr>
              <a:xfrm>
                <a:off x="6822242" y="4122516"/>
                <a:ext cx="2084173" cy="804563"/>
                <a:chOff x="4967851" y="3621025"/>
                <a:chExt cx="2084173" cy="804563"/>
              </a:xfrm>
              <a:solidFill>
                <a:srgbClr val="FC96DF"/>
              </a:solidFill>
            </p:grpSpPr>
            <p:grpSp>
              <p:nvGrpSpPr>
                <p:cNvPr id="178" name="Grupo 177"/>
                <p:cNvGrpSpPr/>
                <p:nvPr/>
              </p:nvGrpSpPr>
              <p:grpSpPr>
                <a:xfrm>
                  <a:off x="4967851" y="3621025"/>
                  <a:ext cx="2084173" cy="804563"/>
                  <a:chOff x="5098825" y="3547921"/>
                  <a:chExt cx="1829007" cy="804563"/>
                </a:xfrm>
                <a:grpFill/>
                <a:scene3d>
                  <a:camera prst="orthographicFront"/>
                  <a:lightRig rig="morning" dir="t">
                    <a:rot lat="0" lon="0" rev="15000000"/>
                  </a:lightRig>
                </a:scene3d>
              </p:grpSpPr>
              <p:sp>
                <p:nvSpPr>
                  <p:cNvPr id="181" name="Lágrima 1"/>
                  <p:cNvSpPr/>
                  <p:nvPr/>
                </p:nvSpPr>
                <p:spPr>
                  <a:xfrm rot="1673554">
                    <a:off x="5098825" y="3547921"/>
                    <a:ext cx="771816" cy="804563"/>
                  </a:xfrm>
                  <a:custGeom>
                    <a:avLst/>
                    <a:gdLst>
                      <a:gd name="connsiteX0" fmla="*/ 0 w 712148"/>
                      <a:gd name="connsiteY0" fmla="*/ 362433 h 724865"/>
                      <a:gd name="connsiteX1" fmla="*/ 356074 w 712148"/>
                      <a:gd name="connsiteY1" fmla="*/ 0 h 724865"/>
                      <a:gd name="connsiteX2" fmla="*/ 712148 w 712148"/>
                      <a:gd name="connsiteY2" fmla="*/ 0 h 724865"/>
                      <a:gd name="connsiteX3" fmla="*/ 712148 w 712148"/>
                      <a:gd name="connsiteY3" fmla="*/ 362433 h 724865"/>
                      <a:gd name="connsiteX4" fmla="*/ 356074 w 712148"/>
                      <a:gd name="connsiteY4" fmla="*/ 724866 h 724865"/>
                      <a:gd name="connsiteX5" fmla="*/ 0 w 712148"/>
                      <a:gd name="connsiteY5" fmla="*/ 362433 h 724865"/>
                      <a:gd name="connsiteX0" fmla="*/ 0 w 713856"/>
                      <a:gd name="connsiteY0" fmla="*/ 362433 h 724866"/>
                      <a:gd name="connsiteX1" fmla="*/ 356074 w 713856"/>
                      <a:gd name="connsiteY1" fmla="*/ 0 h 724866"/>
                      <a:gd name="connsiteX2" fmla="*/ 713856 w 713856"/>
                      <a:gd name="connsiteY2" fmla="*/ 73662 h 724866"/>
                      <a:gd name="connsiteX3" fmla="*/ 712148 w 713856"/>
                      <a:gd name="connsiteY3" fmla="*/ 362433 h 724866"/>
                      <a:gd name="connsiteX4" fmla="*/ 356074 w 713856"/>
                      <a:gd name="connsiteY4" fmla="*/ 724866 h 724866"/>
                      <a:gd name="connsiteX5" fmla="*/ 0 w 713856"/>
                      <a:gd name="connsiteY5" fmla="*/ 362433 h 724866"/>
                      <a:gd name="connsiteX0" fmla="*/ 0 w 712148"/>
                      <a:gd name="connsiteY0" fmla="*/ 362433 h 724866"/>
                      <a:gd name="connsiteX1" fmla="*/ 356074 w 712148"/>
                      <a:gd name="connsiteY1" fmla="*/ 0 h 724866"/>
                      <a:gd name="connsiteX2" fmla="*/ 689013 w 712148"/>
                      <a:gd name="connsiteY2" fmla="*/ 114773 h 724866"/>
                      <a:gd name="connsiteX3" fmla="*/ 712148 w 712148"/>
                      <a:gd name="connsiteY3" fmla="*/ 362433 h 724866"/>
                      <a:gd name="connsiteX4" fmla="*/ 356074 w 712148"/>
                      <a:gd name="connsiteY4" fmla="*/ 724866 h 724866"/>
                      <a:gd name="connsiteX5" fmla="*/ 0 w 712148"/>
                      <a:gd name="connsiteY5" fmla="*/ 362433 h 724866"/>
                      <a:gd name="connsiteX0" fmla="*/ 115 w 712263"/>
                      <a:gd name="connsiteY0" fmla="*/ 362433 h 731770"/>
                      <a:gd name="connsiteX1" fmla="*/ 356189 w 712263"/>
                      <a:gd name="connsiteY1" fmla="*/ 0 h 731770"/>
                      <a:gd name="connsiteX2" fmla="*/ 689128 w 712263"/>
                      <a:gd name="connsiteY2" fmla="*/ 114773 h 731770"/>
                      <a:gd name="connsiteX3" fmla="*/ 712263 w 712263"/>
                      <a:gd name="connsiteY3" fmla="*/ 362433 h 731770"/>
                      <a:gd name="connsiteX4" fmla="*/ 328316 w 712263"/>
                      <a:gd name="connsiteY4" fmla="*/ 731770 h 731770"/>
                      <a:gd name="connsiteX5" fmla="*/ 115 w 712263"/>
                      <a:gd name="connsiteY5" fmla="*/ 362433 h 731770"/>
                      <a:gd name="connsiteX0" fmla="*/ 73 w 689085"/>
                      <a:gd name="connsiteY0" fmla="*/ 362433 h 732014"/>
                      <a:gd name="connsiteX1" fmla="*/ 356147 w 689085"/>
                      <a:gd name="connsiteY1" fmla="*/ 0 h 732014"/>
                      <a:gd name="connsiteX2" fmla="*/ 689086 w 689085"/>
                      <a:gd name="connsiteY2" fmla="*/ 114773 h 732014"/>
                      <a:gd name="connsiteX3" fmla="*/ 682905 w 689085"/>
                      <a:gd name="connsiteY3" fmla="*/ 306821 h 732014"/>
                      <a:gd name="connsiteX4" fmla="*/ 328274 w 689085"/>
                      <a:gd name="connsiteY4" fmla="*/ 731770 h 732014"/>
                      <a:gd name="connsiteX5" fmla="*/ 73 w 689085"/>
                      <a:gd name="connsiteY5" fmla="*/ 362433 h 732014"/>
                      <a:gd name="connsiteX0" fmla="*/ 296 w 689309"/>
                      <a:gd name="connsiteY0" fmla="*/ 362433 h 682625"/>
                      <a:gd name="connsiteX1" fmla="*/ 356370 w 689309"/>
                      <a:gd name="connsiteY1" fmla="*/ 0 h 682625"/>
                      <a:gd name="connsiteX2" fmla="*/ 689309 w 689309"/>
                      <a:gd name="connsiteY2" fmla="*/ 114773 h 682625"/>
                      <a:gd name="connsiteX3" fmla="*/ 683128 w 689309"/>
                      <a:gd name="connsiteY3" fmla="*/ 306821 h 682625"/>
                      <a:gd name="connsiteX4" fmla="*/ 302437 w 689309"/>
                      <a:gd name="connsiteY4" fmla="*/ 682336 h 682625"/>
                      <a:gd name="connsiteX5" fmla="*/ 296 w 689309"/>
                      <a:gd name="connsiteY5" fmla="*/ 362433 h 682625"/>
                      <a:gd name="connsiteX0" fmla="*/ 284 w 689297"/>
                      <a:gd name="connsiteY0" fmla="*/ 362433 h 682824"/>
                      <a:gd name="connsiteX1" fmla="*/ 356358 w 689297"/>
                      <a:gd name="connsiteY1" fmla="*/ 0 h 682824"/>
                      <a:gd name="connsiteX2" fmla="*/ 689297 w 689297"/>
                      <a:gd name="connsiteY2" fmla="*/ 114773 h 682824"/>
                      <a:gd name="connsiteX3" fmla="*/ 626646 w 689297"/>
                      <a:gd name="connsiteY3" fmla="*/ 289370 h 682824"/>
                      <a:gd name="connsiteX4" fmla="*/ 302425 w 689297"/>
                      <a:gd name="connsiteY4" fmla="*/ 682336 h 682824"/>
                      <a:gd name="connsiteX5" fmla="*/ 284 w 689297"/>
                      <a:gd name="connsiteY5" fmla="*/ 362433 h 682824"/>
                      <a:gd name="connsiteX0" fmla="*/ 284 w 652372"/>
                      <a:gd name="connsiteY0" fmla="*/ 362433 h 682824"/>
                      <a:gd name="connsiteX1" fmla="*/ 356358 w 652372"/>
                      <a:gd name="connsiteY1" fmla="*/ 0 h 682824"/>
                      <a:gd name="connsiteX2" fmla="*/ 652372 w 652372"/>
                      <a:gd name="connsiteY2" fmla="*/ 134398 h 682824"/>
                      <a:gd name="connsiteX3" fmla="*/ 626646 w 652372"/>
                      <a:gd name="connsiteY3" fmla="*/ 289370 h 682824"/>
                      <a:gd name="connsiteX4" fmla="*/ 302425 w 652372"/>
                      <a:gd name="connsiteY4" fmla="*/ 682336 h 682824"/>
                      <a:gd name="connsiteX5" fmla="*/ 284 w 652372"/>
                      <a:gd name="connsiteY5" fmla="*/ 362433 h 682824"/>
                      <a:gd name="connsiteX0" fmla="*/ 287 w 652375"/>
                      <a:gd name="connsiteY0" fmla="*/ 362433 h 682829"/>
                      <a:gd name="connsiteX1" fmla="*/ 356361 w 652375"/>
                      <a:gd name="connsiteY1" fmla="*/ 0 h 682829"/>
                      <a:gd name="connsiteX2" fmla="*/ 652375 w 652375"/>
                      <a:gd name="connsiteY2" fmla="*/ 134398 h 682829"/>
                      <a:gd name="connsiteX3" fmla="*/ 642214 w 652375"/>
                      <a:gd name="connsiteY3" fmla="*/ 289008 h 682829"/>
                      <a:gd name="connsiteX4" fmla="*/ 302428 w 652375"/>
                      <a:gd name="connsiteY4" fmla="*/ 682336 h 682829"/>
                      <a:gd name="connsiteX5" fmla="*/ 287 w 652375"/>
                      <a:gd name="connsiteY5" fmla="*/ 362433 h 6828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2375" h="682829">
                        <a:moveTo>
                          <a:pt x="287" y="362433"/>
                        </a:moveTo>
                        <a:cubicBezTo>
                          <a:pt x="9276" y="248710"/>
                          <a:pt x="159707" y="0"/>
                          <a:pt x="356361" y="0"/>
                        </a:cubicBezTo>
                        <a:lnTo>
                          <a:pt x="652375" y="134398"/>
                        </a:lnTo>
                        <a:cubicBezTo>
                          <a:pt x="652375" y="255209"/>
                          <a:pt x="642214" y="168197"/>
                          <a:pt x="642214" y="289008"/>
                        </a:cubicBezTo>
                        <a:cubicBezTo>
                          <a:pt x="642214" y="489174"/>
                          <a:pt x="409416" y="670099"/>
                          <a:pt x="302428" y="682336"/>
                        </a:cubicBezTo>
                        <a:cubicBezTo>
                          <a:pt x="195440" y="694573"/>
                          <a:pt x="-8702" y="476156"/>
                          <a:pt x="287" y="362433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bg2">
                        <a:lumMod val="25000"/>
                      </a:schemeClr>
                    </a:solidFill>
                  </a:ln>
                  <a:sp3d prstMaterial="plastic">
                    <a:bevelT w="57150" h="1016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prstClr val="white"/>
                      </a:solidFill>
                    </a:endParaRPr>
                  </a:p>
                </p:txBody>
              </p:sp>
              <p:grpSp>
                <p:nvGrpSpPr>
                  <p:cNvPr id="182" name="Grupo 181"/>
                  <p:cNvGrpSpPr/>
                  <p:nvPr/>
                </p:nvGrpSpPr>
                <p:grpSpPr>
                  <a:xfrm>
                    <a:off x="5892197" y="3890096"/>
                    <a:ext cx="232524" cy="78259"/>
                    <a:chOff x="5686034" y="7018638"/>
                    <a:chExt cx="232524" cy="78259"/>
                  </a:xfrm>
                  <a:grpFill/>
                </p:grpSpPr>
                <p:cxnSp>
                  <p:nvCxnSpPr>
                    <p:cNvPr id="184" name="Conector recto 183"/>
                    <p:cNvCxnSpPr/>
                    <p:nvPr/>
                  </p:nvCxnSpPr>
                  <p:spPr>
                    <a:xfrm>
                      <a:off x="5686034" y="7018638"/>
                      <a:ext cx="232524" cy="0"/>
                    </a:xfrm>
                    <a:prstGeom prst="line">
                      <a:avLst/>
                    </a:prstGeom>
                    <a:grpFill/>
                    <a:ln w="38100">
                      <a:solidFill>
                        <a:schemeClr val="bg2">
                          <a:lumMod val="25000"/>
                        </a:schemeClr>
                      </a:solidFill>
                    </a:ln>
                    <a:sp3d prstMaterial="plastic">
                      <a:bevelT w="57150" h="101600"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5" name="Conector recto 184"/>
                    <p:cNvCxnSpPr/>
                    <p:nvPr/>
                  </p:nvCxnSpPr>
                  <p:spPr>
                    <a:xfrm>
                      <a:off x="5686034" y="7096897"/>
                      <a:ext cx="232524" cy="0"/>
                    </a:xfrm>
                    <a:prstGeom prst="line">
                      <a:avLst/>
                    </a:prstGeom>
                    <a:grpFill/>
                    <a:ln w="38100">
                      <a:solidFill>
                        <a:schemeClr val="bg2">
                          <a:lumMod val="25000"/>
                        </a:schemeClr>
                      </a:solidFill>
                    </a:ln>
                    <a:sp3d prstMaterial="plastic">
                      <a:bevelT w="57150" h="101600"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83" name="Lágrima 1"/>
                  <p:cNvSpPr/>
                  <p:nvPr/>
                </p:nvSpPr>
                <p:spPr>
                  <a:xfrm rot="20076952" flipH="1">
                    <a:off x="6063481" y="3548278"/>
                    <a:ext cx="864351" cy="713630"/>
                  </a:xfrm>
                  <a:custGeom>
                    <a:avLst/>
                    <a:gdLst>
                      <a:gd name="connsiteX0" fmla="*/ 0 w 712148"/>
                      <a:gd name="connsiteY0" fmla="*/ 362433 h 724865"/>
                      <a:gd name="connsiteX1" fmla="*/ 356074 w 712148"/>
                      <a:gd name="connsiteY1" fmla="*/ 0 h 724865"/>
                      <a:gd name="connsiteX2" fmla="*/ 712148 w 712148"/>
                      <a:gd name="connsiteY2" fmla="*/ 0 h 724865"/>
                      <a:gd name="connsiteX3" fmla="*/ 712148 w 712148"/>
                      <a:gd name="connsiteY3" fmla="*/ 362433 h 724865"/>
                      <a:gd name="connsiteX4" fmla="*/ 356074 w 712148"/>
                      <a:gd name="connsiteY4" fmla="*/ 724866 h 724865"/>
                      <a:gd name="connsiteX5" fmla="*/ 0 w 712148"/>
                      <a:gd name="connsiteY5" fmla="*/ 362433 h 724865"/>
                      <a:gd name="connsiteX0" fmla="*/ 0 w 713856"/>
                      <a:gd name="connsiteY0" fmla="*/ 362433 h 724866"/>
                      <a:gd name="connsiteX1" fmla="*/ 356074 w 713856"/>
                      <a:gd name="connsiteY1" fmla="*/ 0 h 724866"/>
                      <a:gd name="connsiteX2" fmla="*/ 713856 w 713856"/>
                      <a:gd name="connsiteY2" fmla="*/ 73662 h 724866"/>
                      <a:gd name="connsiteX3" fmla="*/ 712148 w 713856"/>
                      <a:gd name="connsiteY3" fmla="*/ 362433 h 724866"/>
                      <a:gd name="connsiteX4" fmla="*/ 356074 w 713856"/>
                      <a:gd name="connsiteY4" fmla="*/ 724866 h 724866"/>
                      <a:gd name="connsiteX5" fmla="*/ 0 w 713856"/>
                      <a:gd name="connsiteY5" fmla="*/ 362433 h 724866"/>
                      <a:gd name="connsiteX0" fmla="*/ 0 w 712148"/>
                      <a:gd name="connsiteY0" fmla="*/ 362433 h 724866"/>
                      <a:gd name="connsiteX1" fmla="*/ 356074 w 712148"/>
                      <a:gd name="connsiteY1" fmla="*/ 0 h 724866"/>
                      <a:gd name="connsiteX2" fmla="*/ 689013 w 712148"/>
                      <a:gd name="connsiteY2" fmla="*/ 114773 h 724866"/>
                      <a:gd name="connsiteX3" fmla="*/ 712148 w 712148"/>
                      <a:gd name="connsiteY3" fmla="*/ 362433 h 724866"/>
                      <a:gd name="connsiteX4" fmla="*/ 356074 w 712148"/>
                      <a:gd name="connsiteY4" fmla="*/ 724866 h 724866"/>
                      <a:gd name="connsiteX5" fmla="*/ 0 w 712148"/>
                      <a:gd name="connsiteY5" fmla="*/ 362433 h 724866"/>
                      <a:gd name="connsiteX0" fmla="*/ 115 w 712263"/>
                      <a:gd name="connsiteY0" fmla="*/ 362433 h 731770"/>
                      <a:gd name="connsiteX1" fmla="*/ 356189 w 712263"/>
                      <a:gd name="connsiteY1" fmla="*/ 0 h 731770"/>
                      <a:gd name="connsiteX2" fmla="*/ 689128 w 712263"/>
                      <a:gd name="connsiteY2" fmla="*/ 114773 h 731770"/>
                      <a:gd name="connsiteX3" fmla="*/ 712263 w 712263"/>
                      <a:gd name="connsiteY3" fmla="*/ 362433 h 731770"/>
                      <a:gd name="connsiteX4" fmla="*/ 328316 w 712263"/>
                      <a:gd name="connsiteY4" fmla="*/ 731770 h 731770"/>
                      <a:gd name="connsiteX5" fmla="*/ 115 w 712263"/>
                      <a:gd name="connsiteY5" fmla="*/ 362433 h 731770"/>
                      <a:gd name="connsiteX0" fmla="*/ 73 w 689085"/>
                      <a:gd name="connsiteY0" fmla="*/ 362433 h 732014"/>
                      <a:gd name="connsiteX1" fmla="*/ 356147 w 689085"/>
                      <a:gd name="connsiteY1" fmla="*/ 0 h 732014"/>
                      <a:gd name="connsiteX2" fmla="*/ 689086 w 689085"/>
                      <a:gd name="connsiteY2" fmla="*/ 114773 h 732014"/>
                      <a:gd name="connsiteX3" fmla="*/ 682905 w 689085"/>
                      <a:gd name="connsiteY3" fmla="*/ 306821 h 732014"/>
                      <a:gd name="connsiteX4" fmla="*/ 328274 w 689085"/>
                      <a:gd name="connsiteY4" fmla="*/ 731770 h 732014"/>
                      <a:gd name="connsiteX5" fmla="*/ 73 w 689085"/>
                      <a:gd name="connsiteY5" fmla="*/ 362433 h 732014"/>
                      <a:gd name="connsiteX0" fmla="*/ 296 w 689309"/>
                      <a:gd name="connsiteY0" fmla="*/ 362433 h 682625"/>
                      <a:gd name="connsiteX1" fmla="*/ 356370 w 689309"/>
                      <a:gd name="connsiteY1" fmla="*/ 0 h 682625"/>
                      <a:gd name="connsiteX2" fmla="*/ 689309 w 689309"/>
                      <a:gd name="connsiteY2" fmla="*/ 114773 h 682625"/>
                      <a:gd name="connsiteX3" fmla="*/ 683128 w 689309"/>
                      <a:gd name="connsiteY3" fmla="*/ 306821 h 682625"/>
                      <a:gd name="connsiteX4" fmla="*/ 302437 w 689309"/>
                      <a:gd name="connsiteY4" fmla="*/ 682336 h 682625"/>
                      <a:gd name="connsiteX5" fmla="*/ 296 w 689309"/>
                      <a:gd name="connsiteY5" fmla="*/ 362433 h 682625"/>
                      <a:gd name="connsiteX0" fmla="*/ 284 w 689297"/>
                      <a:gd name="connsiteY0" fmla="*/ 362433 h 682824"/>
                      <a:gd name="connsiteX1" fmla="*/ 356358 w 689297"/>
                      <a:gd name="connsiteY1" fmla="*/ 0 h 682824"/>
                      <a:gd name="connsiteX2" fmla="*/ 689297 w 689297"/>
                      <a:gd name="connsiteY2" fmla="*/ 114773 h 682824"/>
                      <a:gd name="connsiteX3" fmla="*/ 626646 w 689297"/>
                      <a:gd name="connsiteY3" fmla="*/ 289370 h 682824"/>
                      <a:gd name="connsiteX4" fmla="*/ 302425 w 689297"/>
                      <a:gd name="connsiteY4" fmla="*/ 682336 h 682824"/>
                      <a:gd name="connsiteX5" fmla="*/ 284 w 689297"/>
                      <a:gd name="connsiteY5" fmla="*/ 362433 h 682824"/>
                      <a:gd name="connsiteX0" fmla="*/ 284 w 652372"/>
                      <a:gd name="connsiteY0" fmla="*/ 362433 h 682824"/>
                      <a:gd name="connsiteX1" fmla="*/ 356358 w 652372"/>
                      <a:gd name="connsiteY1" fmla="*/ 0 h 682824"/>
                      <a:gd name="connsiteX2" fmla="*/ 652372 w 652372"/>
                      <a:gd name="connsiteY2" fmla="*/ 134398 h 682824"/>
                      <a:gd name="connsiteX3" fmla="*/ 626646 w 652372"/>
                      <a:gd name="connsiteY3" fmla="*/ 289370 h 682824"/>
                      <a:gd name="connsiteX4" fmla="*/ 302425 w 652372"/>
                      <a:gd name="connsiteY4" fmla="*/ 682336 h 682824"/>
                      <a:gd name="connsiteX5" fmla="*/ 284 w 652372"/>
                      <a:gd name="connsiteY5" fmla="*/ 362433 h 682824"/>
                      <a:gd name="connsiteX0" fmla="*/ 287 w 652375"/>
                      <a:gd name="connsiteY0" fmla="*/ 362433 h 682829"/>
                      <a:gd name="connsiteX1" fmla="*/ 356361 w 652375"/>
                      <a:gd name="connsiteY1" fmla="*/ 0 h 682829"/>
                      <a:gd name="connsiteX2" fmla="*/ 652375 w 652375"/>
                      <a:gd name="connsiteY2" fmla="*/ 134398 h 682829"/>
                      <a:gd name="connsiteX3" fmla="*/ 642214 w 652375"/>
                      <a:gd name="connsiteY3" fmla="*/ 289008 h 682829"/>
                      <a:gd name="connsiteX4" fmla="*/ 302428 w 652375"/>
                      <a:gd name="connsiteY4" fmla="*/ 682336 h 682829"/>
                      <a:gd name="connsiteX5" fmla="*/ 287 w 652375"/>
                      <a:gd name="connsiteY5" fmla="*/ 362433 h 6828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2375" h="682829">
                        <a:moveTo>
                          <a:pt x="287" y="362433"/>
                        </a:moveTo>
                        <a:cubicBezTo>
                          <a:pt x="9276" y="248710"/>
                          <a:pt x="159707" y="0"/>
                          <a:pt x="356361" y="0"/>
                        </a:cubicBezTo>
                        <a:lnTo>
                          <a:pt x="652375" y="134398"/>
                        </a:lnTo>
                        <a:cubicBezTo>
                          <a:pt x="652375" y="255209"/>
                          <a:pt x="642214" y="168197"/>
                          <a:pt x="642214" y="289008"/>
                        </a:cubicBezTo>
                        <a:cubicBezTo>
                          <a:pt x="642214" y="489174"/>
                          <a:pt x="409416" y="670099"/>
                          <a:pt x="302428" y="682336"/>
                        </a:cubicBezTo>
                        <a:cubicBezTo>
                          <a:pt x="195440" y="694573"/>
                          <a:pt x="-8702" y="476156"/>
                          <a:pt x="287" y="362433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bg2">
                        <a:lumMod val="25000"/>
                      </a:schemeClr>
                    </a:solidFill>
                  </a:ln>
                  <a:sp3d prstMaterial="plastic">
                    <a:bevelT w="57150" h="1016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179" name="Lágrima 178"/>
                <p:cNvSpPr/>
                <p:nvPr/>
              </p:nvSpPr>
              <p:spPr>
                <a:xfrm rot="1903338" flipH="1" flipV="1">
                  <a:off x="6662799" y="3739427"/>
                  <a:ext cx="324000" cy="122548"/>
                </a:xfrm>
                <a:prstGeom prst="teardrop">
                  <a:avLst>
                    <a:gd name="adj" fmla="val 13335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0" name="Lágrima 179"/>
                <p:cNvSpPr/>
                <p:nvPr/>
              </p:nvSpPr>
              <p:spPr>
                <a:xfrm rot="19487710" flipH="1" flipV="1">
                  <a:off x="5026206" y="3773463"/>
                  <a:ext cx="324000" cy="122548"/>
                </a:xfrm>
                <a:prstGeom prst="teardrop">
                  <a:avLst>
                    <a:gd name="adj" fmla="val 13335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73" name="Forma libre 72"/>
            <p:cNvSpPr/>
            <p:nvPr/>
          </p:nvSpPr>
          <p:spPr>
            <a:xfrm rot="498128">
              <a:off x="7415735" y="4689767"/>
              <a:ext cx="458380" cy="205105"/>
            </a:xfrm>
            <a:custGeom>
              <a:avLst/>
              <a:gdLst>
                <a:gd name="connsiteX0" fmla="*/ 0 w 783771"/>
                <a:gd name="connsiteY0" fmla="*/ 162190 h 222931"/>
                <a:gd name="connsiteX1" fmla="*/ 180870 w 783771"/>
                <a:gd name="connsiteY1" fmla="*/ 61706 h 222931"/>
                <a:gd name="connsiteX2" fmla="*/ 391885 w 783771"/>
                <a:gd name="connsiteY2" fmla="*/ 222480 h 222931"/>
                <a:gd name="connsiteX3" fmla="*/ 582804 w 783771"/>
                <a:gd name="connsiteY3" fmla="*/ 1416 h 222931"/>
                <a:gd name="connsiteX4" fmla="*/ 783771 w 783771"/>
                <a:gd name="connsiteY4" fmla="*/ 121996 h 222931"/>
                <a:gd name="connsiteX5" fmla="*/ 783771 w 783771"/>
                <a:gd name="connsiteY5" fmla="*/ 121996 h 22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3771" h="222931">
                  <a:moveTo>
                    <a:pt x="0" y="162190"/>
                  </a:moveTo>
                  <a:cubicBezTo>
                    <a:pt x="57778" y="106924"/>
                    <a:pt x="115556" y="51658"/>
                    <a:pt x="180870" y="61706"/>
                  </a:cubicBezTo>
                  <a:cubicBezTo>
                    <a:pt x="246184" y="71754"/>
                    <a:pt x="324896" y="232528"/>
                    <a:pt x="391885" y="222480"/>
                  </a:cubicBezTo>
                  <a:cubicBezTo>
                    <a:pt x="458874" y="212432"/>
                    <a:pt x="517490" y="18163"/>
                    <a:pt x="582804" y="1416"/>
                  </a:cubicBezTo>
                  <a:cubicBezTo>
                    <a:pt x="648118" y="-15331"/>
                    <a:pt x="783771" y="121996"/>
                    <a:pt x="783771" y="121996"/>
                  </a:cubicBezTo>
                  <a:lnTo>
                    <a:pt x="783771" y="121996"/>
                  </a:ln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 rot="20440349">
            <a:off x="150581" y="2906624"/>
            <a:ext cx="1800000" cy="1800000"/>
            <a:chOff x="596849" y="2391347"/>
            <a:chExt cx="1800000" cy="1800000"/>
          </a:xfrm>
        </p:grpSpPr>
        <p:pic>
          <p:nvPicPr>
            <p:cNvPr id="299" name="Imagen 298" descr="espacio dibujos animados sistema solar planetas sol luna estrellas galaxia  3744791 Vector en Vecteez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3" t="68805" r="69757" b="2468"/>
            <a:stretch>
              <a:fillRect/>
            </a:stretch>
          </p:blipFill>
          <p:spPr bwMode="auto">
            <a:xfrm>
              <a:off x="596849" y="2391347"/>
              <a:ext cx="1800000" cy="1800000"/>
            </a:xfrm>
            <a:custGeom>
              <a:avLst/>
              <a:gdLst>
                <a:gd name="connsiteX0" fmla="*/ 720000 w 1440000"/>
                <a:gd name="connsiteY0" fmla="*/ 0 h 1440000"/>
                <a:gd name="connsiteX1" fmla="*/ 1440000 w 1440000"/>
                <a:gd name="connsiteY1" fmla="*/ 720000 h 1440000"/>
                <a:gd name="connsiteX2" fmla="*/ 720000 w 1440000"/>
                <a:gd name="connsiteY2" fmla="*/ 1440000 h 1440000"/>
                <a:gd name="connsiteX3" fmla="*/ 0 w 1440000"/>
                <a:gd name="connsiteY3" fmla="*/ 720000 h 1440000"/>
                <a:gd name="connsiteX4" fmla="*/ 720000 w 1440000"/>
                <a:gd name="connsiteY4" fmla="*/ 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000" h="1440000">
                  <a:moveTo>
                    <a:pt x="720000" y="0"/>
                  </a:moveTo>
                  <a:cubicBezTo>
                    <a:pt x="1117645" y="0"/>
                    <a:pt x="1440000" y="322355"/>
                    <a:pt x="1440000" y="720000"/>
                  </a:cubicBezTo>
                  <a:cubicBezTo>
                    <a:pt x="1440000" y="1117645"/>
                    <a:pt x="1117645" y="1440000"/>
                    <a:pt x="720000" y="1440000"/>
                  </a:cubicBezTo>
                  <a:cubicBezTo>
                    <a:pt x="322355" y="1440000"/>
                    <a:pt x="0" y="1117645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balanced" dir="t">
                <a:rot lat="0" lon="0" rev="3000000"/>
              </a:lightRig>
            </a:scene3d>
            <a:sp3d extrusionH="44450">
              <a:bevelT w="749300" h="254000"/>
              <a:bevelB w="196850" h="2794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9" name="Luna 308"/>
            <p:cNvSpPr/>
            <p:nvPr/>
          </p:nvSpPr>
          <p:spPr>
            <a:xfrm rot="16200000">
              <a:off x="1257991" y="3118061"/>
              <a:ext cx="493218" cy="1217720"/>
            </a:xfrm>
            <a:custGeom>
              <a:avLst/>
              <a:gdLst>
                <a:gd name="connsiteX0" fmla="*/ 506777 w 662154"/>
                <a:gd name="connsiteY0" fmla="*/ 987525 h 1069001"/>
                <a:gd name="connsiteX1" fmla="*/ 32406 w 662154"/>
                <a:gd name="connsiteY1" fmla="*/ 765130 h 1069001"/>
                <a:gd name="connsiteX2" fmla="*/ 28883 w 662154"/>
                <a:gd name="connsiteY2" fmla="*/ 316161 h 1069001"/>
                <a:gd name="connsiteX3" fmla="*/ 494517 w 662154"/>
                <a:gd name="connsiteY3" fmla="*/ 69670 h 1069001"/>
                <a:gd name="connsiteX4" fmla="*/ 331077 w 662154"/>
                <a:gd name="connsiteY4" fmla="*/ 534501 h 1069001"/>
                <a:gd name="connsiteX5" fmla="*/ 506777 w 662154"/>
                <a:gd name="connsiteY5" fmla="*/ 987525 h 1069001"/>
                <a:gd name="connsiteX0" fmla="*/ 506777 w 506777"/>
                <a:gd name="connsiteY0" fmla="*/ 987677 h 1069291"/>
                <a:gd name="connsiteX1" fmla="*/ 32406 w 506777"/>
                <a:gd name="connsiteY1" fmla="*/ 765282 h 1069291"/>
                <a:gd name="connsiteX2" fmla="*/ 28883 w 506777"/>
                <a:gd name="connsiteY2" fmla="*/ 316313 h 1069291"/>
                <a:gd name="connsiteX3" fmla="*/ 494517 w 506777"/>
                <a:gd name="connsiteY3" fmla="*/ 69822 h 1069291"/>
                <a:gd name="connsiteX4" fmla="*/ 391364 w 506777"/>
                <a:gd name="connsiteY4" fmla="*/ 544703 h 1069291"/>
                <a:gd name="connsiteX5" fmla="*/ 506777 w 506777"/>
                <a:gd name="connsiteY5" fmla="*/ 987677 h 1069291"/>
                <a:gd name="connsiteX0" fmla="*/ 506777 w 506777"/>
                <a:gd name="connsiteY0" fmla="*/ 987677 h 1069291"/>
                <a:gd name="connsiteX1" fmla="*/ 32406 w 506777"/>
                <a:gd name="connsiteY1" fmla="*/ 765282 h 1069291"/>
                <a:gd name="connsiteX2" fmla="*/ 28883 w 506777"/>
                <a:gd name="connsiteY2" fmla="*/ 316313 h 1069291"/>
                <a:gd name="connsiteX3" fmla="*/ 494517 w 506777"/>
                <a:gd name="connsiteY3" fmla="*/ 69822 h 1069291"/>
                <a:gd name="connsiteX4" fmla="*/ 441606 w 506777"/>
                <a:gd name="connsiteY4" fmla="*/ 544703 h 1069291"/>
                <a:gd name="connsiteX5" fmla="*/ 506777 w 506777"/>
                <a:gd name="connsiteY5" fmla="*/ 987677 h 1069291"/>
                <a:gd name="connsiteX0" fmla="*/ 543202 w 543202"/>
                <a:gd name="connsiteY0" fmla="*/ 1078112 h 1123013"/>
                <a:gd name="connsiteX1" fmla="*/ 48734 w 543202"/>
                <a:gd name="connsiteY1" fmla="*/ 765282 h 1123013"/>
                <a:gd name="connsiteX2" fmla="*/ 45211 w 543202"/>
                <a:gd name="connsiteY2" fmla="*/ 316313 h 1123013"/>
                <a:gd name="connsiteX3" fmla="*/ 510845 w 543202"/>
                <a:gd name="connsiteY3" fmla="*/ 69822 h 1123013"/>
                <a:gd name="connsiteX4" fmla="*/ 457934 w 543202"/>
                <a:gd name="connsiteY4" fmla="*/ 544703 h 1123013"/>
                <a:gd name="connsiteX5" fmla="*/ 543202 w 543202"/>
                <a:gd name="connsiteY5" fmla="*/ 1078112 h 1123013"/>
                <a:gd name="connsiteX0" fmla="*/ 556236 w 556236"/>
                <a:gd name="connsiteY0" fmla="*/ 1146341 h 1191242"/>
                <a:gd name="connsiteX1" fmla="*/ 61768 w 556236"/>
                <a:gd name="connsiteY1" fmla="*/ 833511 h 1191242"/>
                <a:gd name="connsiteX2" fmla="*/ 58245 w 556236"/>
                <a:gd name="connsiteY2" fmla="*/ 384542 h 1191242"/>
                <a:gd name="connsiteX3" fmla="*/ 523879 w 556236"/>
                <a:gd name="connsiteY3" fmla="*/ 37566 h 1191242"/>
                <a:gd name="connsiteX4" fmla="*/ 470968 w 556236"/>
                <a:gd name="connsiteY4" fmla="*/ 612932 h 1191242"/>
                <a:gd name="connsiteX5" fmla="*/ 556236 w 556236"/>
                <a:gd name="connsiteY5" fmla="*/ 1146341 h 1191242"/>
                <a:gd name="connsiteX0" fmla="*/ 526526 w 526526"/>
                <a:gd name="connsiteY0" fmla="*/ 1146580 h 1193390"/>
                <a:gd name="connsiteX1" fmla="*/ 102397 w 526526"/>
                <a:gd name="connsiteY1" fmla="*/ 853847 h 1193390"/>
                <a:gd name="connsiteX2" fmla="*/ 28535 w 526526"/>
                <a:gd name="connsiteY2" fmla="*/ 384781 h 1193390"/>
                <a:gd name="connsiteX3" fmla="*/ 494169 w 526526"/>
                <a:gd name="connsiteY3" fmla="*/ 37805 h 1193390"/>
                <a:gd name="connsiteX4" fmla="*/ 441258 w 526526"/>
                <a:gd name="connsiteY4" fmla="*/ 613171 h 1193390"/>
                <a:gd name="connsiteX5" fmla="*/ 526526 w 526526"/>
                <a:gd name="connsiteY5" fmla="*/ 1146580 h 1193390"/>
                <a:gd name="connsiteX0" fmla="*/ 518505 w 518505"/>
                <a:gd name="connsiteY0" fmla="*/ 1141845 h 1187603"/>
                <a:gd name="connsiteX1" fmla="*/ 94376 w 518505"/>
                <a:gd name="connsiteY1" fmla="*/ 849112 h 1187603"/>
                <a:gd name="connsiteX2" fmla="*/ 30562 w 518505"/>
                <a:gd name="connsiteY2" fmla="*/ 450385 h 1187603"/>
                <a:gd name="connsiteX3" fmla="*/ 486148 w 518505"/>
                <a:gd name="connsiteY3" fmla="*/ 33070 h 1187603"/>
                <a:gd name="connsiteX4" fmla="*/ 433237 w 518505"/>
                <a:gd name="connsiteY4" fmla="*/ 608436 h 1187603"/>
                <a:gd name="connsiteX5" fmla="*/ 518505 w 518505"/>
                <a:gd name="connsiteY5" fmla="*/ 1141845 h 1187603"/>
                <a:gd name="connsiteX0" fmla="*/ 500653 w 500653"/>
                <a:gd name="connsiteY0" fmla="*/ 1142547 h 1188305"/>
                <a:gd name="connsiteX1" fmla="*/ 76524 w 500653"/>
                <a:gd name="connsiteY1" fmla="*/ 849814 h 1188305"/>
                <a:gd name="connsiteX2" fmla="*/ 12710 w 500653"/>
                <a:gd name="connsiteY2" fmla="*/ 451087 h 1188305"/>
                <a:gd name="connsiteX3" fmla="*/ 468296 w 500653"/>
                <a:gd name="connsiteY3" fmla="*/ 33772 h 1188305"/>
                <a:gd name="connsiteX4" fmla="*/ 415385 w 500653"/>
                <a:gd name="connsiteY4" fmla="*/ 609138 h 1188305"/>
                <a:gd name="connsiteX5" fmla="*/ 500653 w 500653"/>
                <a:gd name="connsiteY5" fmla="*/ 1142547 h 1188305"/>
                <a:gd name="connsiteX0" fmla="*/ 500653 w 500653"/>
                <a:gd name="connsiteY0" fmla="*/ 1142547 h 1188305"/>
                <a:gd name="connsiteX1" fmla="*/ 76524 w 500653"/>
                <a:gd name="connsiteY1" fmla="*/ 849814 h 1188305"/>
                <a:gd name="connsiteX2" fmla="*/ 12710 w 500653"/>
                <a:gd name="connsiteY2" fmla="*/ 451087 h 1188305"/>
                <a:gd name="connsiteX3" fmla="*/ 468296 w 500653"/>
                <a:gd name="connsiteY3" fmla="*/ 33772 h 1188305"/>
                <a:gd name="connsiteX4" fmla="*/ 445530 w 500653"/>
                <a:gd name="connsiteY4" fmla="*/ 589042 h 1188305"/>
                <a:gd name="connsiteX5" fmla="*/ 500653 w 500653"/>
                <a:gd name="connsiteY5" fmla="*/ 1142547 h 1188305"/>
                <a:gd name="connsiteX0" fmla="*/ 521931 w 521931"/>
                <a:gd name="connsiteY0" fmla="*/ 1141752 h 1186576"/>
                <a:gd name="connsiteX1" fmla="*/ 87753 w 521931"/>
                <a:gd name="connsiteY1" fmla="*/ 838971 h 1186576"/>
                <a:gd name="connsiteX2" fmla="*/ 33988 w 521931"/>
                <a:gd name="connsiteY2" fmla="*/ 450292 h 1186576"/>
                <a:gd name="connsiteX3" fmla="*/ 489574 w 521931"/>
                <a:gd name="connsiteY3" fmla="*/ 32977 h 1186576"/>
                <a:gd name="connsiteX4" fmla="*/ 466808 w 521931"/>
                <a:gd name="connsiteY4" fmla="*/ 588247 h 1186576"/>
                <a:gd name="connsiteX5" fmla="*/ 521931 w 521931"/>
                <a:gd name="connsiteY5" fmla="*/ 1141752 h 1186576"/>
                <a:gd name="connsiteX0" fmla="*/ 507391 w 507391"/>
                <a:gd name="connsiteY0" fmla="*/ 1143620 h 1188873"/>
                <a:gd name="connsiteX1" fmla="*/ 73213 w 507391"/>
                <a:gd name="connsiteY1" fmla="*/ 840839 h 1188873"/>
                <a:gd name="connsiteX2" fmla="*/ 39542 w 507391"/>
                <a:gd name="connsiteY2" fmla="*/ 422018 h 1188873"/>
                <a:gd name="connsiteX3" fmla="*/ 475034 w 507391"/>
                <a:gd name="connsiteY3" fmla="*/ 34845 h 1188873"/>
                <a:gd name="connsiteX4" fmla="*/ 452268 w 507391"/>
                <a:gd name="connsiteY4" fmla="*/ 590115 h 1188873"/>
                <a:gd name="connsiteX5" fmla="*/ 507391 w 507391"/>
                <a:gd name="connsiteY5" fmla="*/ 1143620 h 1188873"/>
                <a:gd name="connsiteX0" fmla="*/ 475944 w 475944"/>
                <a:gd name="connsiteY0" fmla="*/ 1144569 h 1189822"/>
                <a:gd name="connsiteX1" fmla="*/ 41766 w 475944"/>
                <a:gd name="connsiteY1" fmla="*/ 841788 h 1189822"/>
                <a:gd name="connsiteX2" fmla="*/ 8095 w 475944"/>
                <a:gd name="connsiteY2" fmla="*/ 422967 h 1189822"/>
                <a:gd name="connsiteX3" fmla="*/ 443587 w 475944"/>
                <a:gd name="connsiteY3" fmla="*/ 35794 h 1189822"/>
                <a:gd name="connsiteX4" fmla="*/ 420821 w 475944"/>
                <a:gd name="connsiteY4" fmla="*/ 591064 h 1189822"/>
                <a:gd name="connsiteX5" fmla="*/ 475944 w 475944"/>
                <a:gd name="connsiteY5" fmla="*/ 1144569 h 1189822"/>
                <a:gd name="connsiteX0" fmla="*/ 498512 w 498512"/>
                <a:gd name="connsiteY0" fmla="*/ 1144569 h 1189822"/>
                <a:gd name="connsiteX1" fmla="*/ 64334 w 498512"/>
                <a:gd name="connsiteY1" fmla="*/ 841788 h 1189822"/>
                <a:gd name="connsiteX2" fmla="*/ 518 w 498512"/>
                <a:gd name="connsiteY2" fmla="*/ 422967 h 1189822"/>
                <a:gd name="connsiteX3" fmla="*/ 466155 w 498512"/>
                <a:gd name="connsiteY3" fmla="*/ 35794 h 1189822"/>
                <a:gd name="connsiteX4" fmla="*/ 443389 w 498512"/>
                <a:gd name="connsiteY4" fmla="*/ 591064 h 1189822"/>
                <a:gd name="connsiteX5" fmla="*/ 498512 w 498512"/>
                <a:gd name="connsiteY5" fmla="*/ 1144569 h 1189822"/>
                <a:gd name="connsiteX0" fmla="*/ 518609 w 518609"/>
                <a:gd name="connsiteY0" fmla="*/ 1174714 h 1217720"/>
                <a:gd name="connsiteX1" fmla="*/ 64334 w 518609"/>
                <a:gd name="connsiteY1" fmla="*/ 841788 h 1217720"/>
                <a:gd name="connsiteX2" fmla="*/ 518 w 518609"/>
                <a:gd name="connsiteY2" fmla="*/ 422967 h 1217720"/>
                <a:gd name="connsiteX3" fmla="*/ 466155 w 518609"/>
                <a:gd name="connsiteY3" fmla="*/ 35794 h 1217720"/>
                <a:gd name="connsiteX4" fmla="*/ 443389 w 518609"/>
                <a:gd name="connsiteY4" fmla="*/ 591064 h 1217720"/>
                <a:gd name="connsiteX5" fmla="*/ 518609 w 518609"/>
                <a:gd name="connsiteY5" fmla="*/ 1174714 h 1217720"/>
                <a:gd name="connsiteX0" fmla="*/ 493218 w 493218"/>
                <a:gd name="connsiteY0" fmla="*/ 1174714 h 1217720"/>
                <a:gd name="connsiteX1" fmla="*/ 38943 w 493218"/>
                <a:gd name="connsiteY1" fmla="*/ 841788 h 1217720"/>
                <a:gd name="connsiteX2" fmla="*/ 15318 w 493218"/>
                <a:gd name="connsiteY2" fmla="*/ 422970 h 1217720"/>
                <a:gd name="connsiteX3" fmla="*/ 440764 w 493218"/>
                <a:gd name="connsiteY3" fmla="*/ 35794 h 1217720"/>
                <a:gd name="connsiteX4" fmla="*/ 417998 w 493218"/>
                <a:gd name="connsiteY4" fmla="*/ 591064 h 1217720"/>
                <a:gd name="connsiteX5" fmla="*/ 493218 w 493218"/>
                <a:gd name="connsiteY5" fmla="*/ 1174714 h 121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3218" h="1217720">
                  <a:moveTo>
                    <a:pt x="493218" y="1174714"/>
                  </a:moveTo>
                  <a:cubicBezTo>
                    <a:pt x="325677" y="1344073"/>
                    <a:pt x="118593" y="967079"/>
                    <a:pt x="38943" y="841788"/>
                  </a:cubicBezTo>
                  <a:cubicBezTo>
                    <a:pt x="-40707" y="716497"/>
                    <a:pt x="28735" y="557302"/>
                    <a:pt x="15318" y="422970"/>
                  </a:cubicBezTo>
                  <a:cubicBezTo>
                    <a:pt x="400" y="273613"/>
                    <a:pt x="270902" y="-119873"/>
                    <a:pt x="440764" y="35794"/>
                  </a:cubicBezTo>
                  <a:lnTo>
                    <a:pt x="417998" y="591064"/>
                  </a:lnTo>
                  <a:cubicBezTo>
                    <a:pt x="476565" y="742072"/>
                    <a:pt x="434651" y="1023706"/>
                    <a:pt x="493218" y="117471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6223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64" name="Luna 308"/>
            <p:cNvSpPr/>
            <p:nvPr/>
          </p:nvSpPr>
          <p:spPr>
            <a:xfrm rot="16200000">
              <a:off x="1413953" y="3002712"/>
              <a:ext cx="184444" cy="1183301"/>
            </a:xfrm>
            <a:custGeom>
              <a:avLst/>
              <a:gdLst>
                <a:gd name="connsiteX0" fmla="*/ 506777 w 662154"/>
                <a:gd name="connsiteY0" fmla="*/ 987525 h 1069001"/>
                <a:gd name="connsiteX1" fmla="*/ 32406 w 662154"/>
                <a:gd name="connsiteY1" fmla="*/ 765130 h 1069001"/>
                <a:gd name="connsiteX2" fmla="*/ 28883 w 662154"/>
                <a:gd name="connsiteY2" fmla="*/ 316161 h 1069001"/>
                <a:gd name="connsiteX3" fmla="*/ 494517 w 662154"/>
                <a:gd name="connsiteY3" fmla="*/ 69670 h 1069001"/>
                <a:gd name="connsiteX4" fmla="*/ 331077 w 662154"/>
                <a:gd name="connsiteY4" fmla="*/ 534501 h 1069001"/>
                <a:gd name="connsiteX5" fmla="*/ 506777 w 662154"/>
                <a:gd name="connsiteY5" fmla="*/ 987525 h 1069001"/>
                <a:gd name="connsiteX0" fmla="*/ 506777 w 506777"/>
                <a:gd name="connsiteY0" fmla="*/ 987677 h 1069291"/>
                <a:gd name="connsiteX1" fmla="*/ 32406 w 506777"/>
                <a:gd name="connsiteY1" fmla="*/ 765282 h 1069291"/>
                <a:gd name="connsiteX2" fmla="*/ 28883 w 506777"/>
                <a:gd name="connsiteY2" fmla="*/ 316313 h 1069291"/>
                <a:gd name="connsiteX3" fmla="*/ 494517 w 506777"/>
                <a:gd name="connsiteY3" fmla="*/ 69822 h 1069291"/>
                <a:gd name="connsiteX4" fmla="*/ 391364 w 506777"/>
                <a:gd name="connsiteY4" fmla="*/ 544703 h 1069291"/>
                <a:gd name="connsiteX5" fmla="*/ 506777 w 506777"/>
                <a:gd name="connsiteY5" fmla="*/ 987677 h 1069291"/>
                <a:gd name="connsiteX0" fmla="*/ 506777 w 506777"/>
                <a:gd name="connsiteY0" fmla="*/ 987677 h 1069291"/>
                <a:gd name="connsiteX1" fmla="*/ 32406 w 506777"/>
                <a:gd name="connsiteY1" fmla="*/ 765282 h 1069291"/>
                <a:gd name="connsiteX2" fmla="*/ 28883 w 506777"/>
                <a:gd name="connsiteY2" fmla="*/ 316313 h 1069291"/>
                <a:gd name="connsiteX3" fmla="*/ 494517 w 506777"/>
                <a:gd name="connsiteY3" fmla="*/ 69822 h 1069291"/>
                <a:gd name="connsiteX4" fmla="*/ 441606 w 506777"/>
                <a:gd name="connsiteY4" fmla="*/ 544703 h 1069291"/>
                <a:gd name="connsiteX5" fmla="*/ 506777 w 506777"/>
                <a:gd name="connsiteY5" fmla="*/ 987677 h 1069291"/>
                <a:gd name="connsiteX0" fmla="*/ 543202 w 543202"/>
                <a:gd name="connsiteY0" fmla="*/ 1078112 h 1123013"/>
                <a:gd name="connsiteX1" fmla="*/ 48734 w 543202"/>
                <a:gd name="connsiteY1" fmla="*/ 765282 h 1123013"/>
                <a:gd name="connsiteX2" fmla="*/ 45211 w 543202"/>
                <a:gd name="connsiteY2" fmla="*/ 316313 h 1123013"/>
                <a:gd name="connsiteX3" fmla="*/ 510845 w 543202"/>
                <a:gd name="connsiteY3" fmla="*/ 69822 h 1123013"/>
                <a:gd name="connsiteX4" fmla="*/ 457934 w 543202"/>
                <a:gd name="connsiteY4" fmla="*/ 544703 h 1123013"/>
                <a:gd name="connsiteX5" fmla="*/ 543202 w 543202"/>
                <a:gd name="connsiteY5" fmla="*/ 1078112 h 1123013"/>
                <a:gd name="connsiteX0" fmla="*/ 556236 w 556236"/>
                <a:gd name="connsiteY0" fmla="*/ 1146341 h 1191242"/>
                <a:gd name="connsiteX1" fmla="*/ 61768 w 556236"/>
                <a:gd name="connsiteY1" fmla="*/ 833511 h 1191242"/>
                <a:gd name="connsiteX2" fmla="*/ 58245 w 556236"/>
                <a:gd name="connsiteY2" fmla="*/ 384542 h 1191242"/>
                <a:gd name="connsiteX3" fmla="*/ 523879 w 556236"/>
                <a:gd name="connsiteY3" fmla="*/ 37566 h 1191242"/>
                <a:gd name="connsiteX4" fmla="*/ 470968 w 556236"/>
                <a:gd name="connsiteY4" fmla="*/ 612932 h 1191242"/>
                <a:gd name="connsiteX5" fmla="*/ 556236 w 556236"/>
                <a:gd name="connsiteY5" fmla="*/ 1146341 h 1191242"/>
                <a:gd name="connsiteX0" fmla="*/ 526526 w 526526"/>
                <a:gd name="connsiteY0" fmla="*/ 1146580 h 1193390"/>
                <a:gd name="connsiteX1" fmla="*/ 102397 w 526526"/>
                <a:gd name="connsiteY1" fmla="*/ 853847 h 1193390"/>
                <a:gd name="connsiteX2" fmla="*/ 28535 w 526526"/>
                <a:gd name="connsiteY2" fmla="*/ 384781 h 1193390"/>
                <a:gd name="connsiteX3" fmla="*/ 494169 w 526526"/>
                <a:gd name="connsiteY3" fmla="*/ 37805 h 1193390"/>
                <a:gd name="connsiteX4" fmla="*/ 441258 w 526526"/>
                <a:gd name="connsiteY4" fmla="*/ 613171 h 1193390"/>
                <a:gd name="connsiteX5" fmla="*/ 526526 w 526526"/>
                <a:gd name="connsiteY5" fmla="*/ 1146580 h 1193390"/>
                <a:gd name="connsiteX0" fmla="*/ 518505 w 518505"/>
                <a:gd name="connsiteY0" fmla="*/ 1141845 h 1187603"/>
                <a:gd name="connsiteX1" fmla="*/ 94376 w 518505"/>
                <a:gd name="connsiteY1" fmla="*/ 849112 h 1187603"/>
                <a:gd name="connsiteX2" fmla="*/ 30562 w 518505"/>
                <a:gd name="connsiteY2" fmla="*/ 450385 h 1187603"/>
                <a:gd name="connsiteX3" fmla="*/ 486148 w 518505"/>
                <a:gd name="connsiteY3" fmla="*/ 33070 h 1187603"/>
                <a:gd name="connsiteX4" fmla="*/ 433237 w 518505"/>
                <a:gd name="connsiteY4" fmla="*/ 608436 h 1187603"/>
                <a:gd name="connsiteX5" fmla="*/ 518505 w 518505"/>
                <a:gd name="connsiteY5" fmla="*/ 1141845 h 1187603"/>
                <a:gd name="connsiteX0" fmla="*/ 500653 w 500653"/>
                <a:gd name="connsiteY0" fmla="*/ 1142547 h 1188305"/>
                <a:gd name="connsiteX1" fmla="*/ 76524 w 500653"/>
                <a:gd name="connsiteY1" fmla="*/ 849814 h 1188305"/>
                <a:gd name="connsiteX2" fmla="*/ 12710 w 500653"/>
                <a:gd name="connsiteY2" fmla="*/ 451087 h 1188305"/>
                <a:gd name="connsiteX3" fmla="*/ 468296 w 500653"/>
                <a:gd name="connsiteY3" fmla="*/ 33772 h 1188305"/>
                <a:gd name="connsiteX4" fmla="*/ 415385 w 500653"/>
                <a:gd name="connsiteY4" fmla="*/ 609138 h 1188305"/>
                <a:gd name="connsiteX5" fmla="*/ 500653 w 500653"/>
                <a:gd name="connsiteY5" fmla="*/ 1142547 h 1188305"/>
                <a:gd name="connsiteX0" fmla="*/ 500653 w 500653"/>
                <a:gd name="connsiteY0" fmla="*/ 1142547 h 1188305"/>
                <a:gd name="connsiteX1" fmla="*/ 76524 w 500653"/>
                <a:gd name="connsiteY1" fmla="*/ 849814 h 1188305"/>
                <a:gd name="connsiteX2" fmla="*/ 12710 w 500653"/>
                <a:gd name="connsiteY2" fmla="*/ 451087 h 1188305"/>
                <a:gd name="connsiteX3" fmla="*/ 468296 w 500653"/>
                <a:gd name="connsiteY3" fmla="*/ 33772 h 1188305"/>
                <a:gd name="connsiteX4" fmla="*/ 445530 w 500653"/>
                <a:gd name="connsiteY4" fmla="*/ 589042 h 1188305"/>
                <a:gd name="connsiteX5" fmla="*/ 500653 w 500653"/>
                <a:gd name="connsiteY5" fmla="*/ 1142547 h 1188305"/>
                <a:gd name="connsiteX0" fmla="*/ 521931 w 521931"/>
                <a:gd name="connsiteY0" fmla="*/ 1141752 h 1186576"/>
                <a:gd name="connsiteX1" fmla="*/ 87753 w 521931"/>
                <a:gd name="connsiteY1" fmla="*/ 838971 h 1186576"/>
                <a:gd name="connsiteX2" fmla="*/ 33988 w 521931"/>
                <a:gd name="connsiteY2" fmla="*/ 450292 h 1186576"/>
                <a:gd name="connsiteX3" fmla="*/ 489574 w 521931"/>
                <a:gd name="connsiteY3" fmla="*/ 32977 h 1186576"/>
                <a:gd name="connsiteX4" fmla="*/ 466808 w 521931"/>
                <a:gd name="connsiteY4" fmla="*/ 588247 h 1186576"/>
                <a:gd name="connsiteX5" fmla="*/ 521931 w 521931"/>
                <a:gd name="connsiteY5" fmla="*/ 1141752 h 1186576"/>
                <a:gd name="connsiteX0" fmla="*/ 507391 w 507391"/>
                <a:gd name="connsiteY0" fmla="*/ 1143620 h 1188873"/>
                <a:gd name="connsiteX1" fmla="*/ 73213 w 507391"/>
                <a:gd name="connsiteY1" fmla="*/ 840839 h 1188873"/>
                <a:gd name="connsiteX2" fmla="*/ 39542 w 507391"/>
                <a:gd name="connsiteY2" fmla="*/ 422018 h 1188873"/>
                <a:gd name="connsiteX3" fmla="*/ 475034 w 507391"/>
                <a:gd name="connsiteY3" fmla="*/ 34845 h 1188873"/>
                <a:gd name="connsiteX4" fmla="*/ 452268 w 507391"/>
                <a:gd name="connsiteY4" fmla="*/ 590115 h 1188873"/>
                <a:gd name="connsiteX5" fmla="*/ 507391 w 507391"/>
                <a:gd name="connsiteY5" fmla="*/ 1143620 h 1188873"/>
                <a:gd name="connsiteX0" fmla="*/ 475944 w 475944"/>
                <a:gd name="connsiteY0" fmla="*/ 1144569 h 1189822"/>
                <a:gd name="connsiteX1" fmla="*/ 41766 w 475944"/>
                <a:gd name="connsiteY1" fmla="*/ 841788 h 1189822"/>
                <a:gd name="connsiteX2" fmla="*/ 8095 w 475944"/>
                <a:gd name="connsiteY2" fmla="*/ 422967 h 1189822"/>
                <a:gd name="connsiteX3" fmla="*/ 443587 w 475944"/>
                <a:gd name="connsiteY3" fmla="*/ 35794 h 1189822"/>
                <a:gd name="connsiteX4" fmla="*/ 420821 w 475944"/>
                <a:gd name="connsiteY4" fmla="*/ 591064 h 1189822"/>
                <a:gd name="connsiteX5" fmla="*/ 475944 w 475944"/>
                <a:gd name="connsiteY5" fmla="*/ 1144569 h 1189822"/>
                <a:gd name="connsiteX0" fmla="*/ 498512 w 498512"/>
                <a:gd name="connsiteY0" fmla="*/ 1144569 h 1189822"/>
                <a:gd name="connsiteX1" fmla="*/ 64334 w 498512"/>
                <a:gd name="connsiteY1" fmla="*/ 841788 h 1189822"/>
                <a:gd name="connsiteX2" fmla="*/ 518 w 498512"/>
                <a:gd name="connsiteY2" fmla="*/ 422967 h 1189822"/>
                <a:gd name="connsiteX3" fmla="*/ 466155 w 498512"/>
                <a:gd name="connsiteY3" fmla="*/ 35794 h 1189822"/>
                <a:gd name="connsiteX4" fmla="*/ 443389 w 498512"/>
                <a:gd name="connsiteY4" fmla="*/ 591064 h 1189822"/>
                <a:gd name="connsiteX5" fmla="*/ 498512 w 498512"/>
                <a:gd name="connsiteY5" fmla="*/ 1144569 h 1189822"/>
                <a:gd name="connsiteX0" fmla="*/ 518609 w 518609"/>
                <a:gd name="connsiteY0" fmla="*/ 1174714 h 1217720"/>
                <a:gd name="connsiteX1" fmla="*/ 64334 w 518609"/>
                <a:gd name="connsiteY1" fmla="*/ 841788 h 1217720"/>
                <a:gd name="connsiteX2" fmla="*/ 518 w 518609"/>
                <a:gd name="connsiteY2" fmla="*/ 422967 h 1217720"/>
                <a:gd name="connsiteX3" fmla="*/ 466155 w 518609"/>
                <a:gd name="connsiteY3" fmla="*/ 35794 h 1217720"/>
                <a:gd name="connsiteX4" fmla="*/ 443389 w 518609"/>
                <a:gd name="connsiteY4" fmla="*/ 591064 h 1217720"/>
                <a:gd name="connsiteX5" fmla="*/ 518609 w 518609"/>
                <a:gd name="connsiteY5" fmla="*/ 1174714 h 1217720"/>
                <a:gd name="connsiteX0" fmla="*/ 488722 w 488723"/>
                <a:gd name="connsiteY0" fmla="*/ 1124475 h 1171359"/>
                <a:gd name="connsiteX1" fmla="*/ 64334 w 488723"/>
                <a:gd name="connsiteY1" fmla="*/ 841788 h 1171359"/>
                <a:gd name="connsiteX2" fmla="*/ 518 w 488723"/>
                <a:gd name="connsiteY2" fmla="*/ 422967 h 1171359"/>
                <a:gd name="connsiteX3" fmla="*/ 466155 w 488723"/>
                <a:gd name="connsiteY3" fmla="*/ 35794 h 1171359"/>
                <a:gd name="connsiteX4" fmla="*/ 443389 w 488723"/>
                <a:gd name="connsiteY4" fmla="*/ 591064 h 1171359"/>
                <a:gd name="connsiteX5" fmla="*/ 488722 w 488723"/>
                <a:gd name="connsiteY5" fmla="*/ 1124475 h 1171359"/>
                <a:gd name="connsiteX0" fmla="*/ 488723 w 488723"/>
                <a:gd name="connsiteY0" fmla="*/ 1124475 h 1171359"/>
                <a:gd name="connsiteX1" fmla="*/ 64334 w 488723"/>
                <a:gd name="connsiteY1" fmla="*/ 841788 h 1171359"/>
                <a:gd name="connsiteX2" fmla="*/ 518 w 488723"/>
                <a:gd name="connsiteY2" fmla="*/ 422967 h 1171359"/>
                <a:gd name="connsiteX3" fmla="*/ 466155 w 488723"/>
                <a:gd name="connsiteY3" fmla="*/ 35794 h 1171359"/>
                <a:gd name="connsiteX4" fmla="*/ 443389 w 488723"/>
                <a:gd name="connsiteY4" fmla="*/ 591064 h 1171359"/>
                <a:gd name="connsiteX5" fmla="*/ 488723 w 488723"/>
                <a:gd name="connsiteY5" fmla="*/ 1124475 h 1171359"/>
                <a:gd name="connsiteX0" fmla="*/ 488723 w 488723"/>
                <a:gd name="connsiteY0" fmla="*/ 1124475 h 1138881"/>
                <a:gd name="connsiteX1" fmla="*/ 116073 w 488723"/>
                <a:gd name="connsiteY1" fmla="*/ 974566 h 1138881"/>
                <a:gd name="connsiteX2" fmla="*/ 64334 w 488723"/>
                <a:gd name="connsiteY2" fmla="*/ 841788 h 1138881"/>
                <a:gd name="connsiteX3" fmla="*/ 518 w 488723"/>
                <a:gd name="connsiteY3" fmla="*/ 422967 h 1138881"/>
                <a:gd name="connsiteX4" fmla="*/ 466155 w 488723"/>
                <a:gd name="connsiteY4" fmla="*/ 35794 h 1138881"/>
                <a:gd name="connsiteX5" fmla="*/ 443389 w 488723"/>
                <a:gd name="connsiteY5" fmla="*/ 591064 h 1138881"/>
                <a:gd name="connsiteX6" fmla="*/ 488723 w 488723"/>
                <a:gd name="connsiteY6" fmla="*/ 1124475 h 1138881"/>
                <a:gd name="connsiteX0" fmla="*/ 548486 w 548486"/>
                <a:gd name="connsiteY0" fmla="*/ 1124475 h 1138881"/>
                <a:gd name="connsiteX1" fmla="*/ 116073 w 548486"/>
                <a:gd name="connsiteY1" fmla="*/ 974566 h 1138881"/>
                <a:gd name="connsiteX2" fmla="*/ 64334 w 548486"/>
                <a:gd name="connsiteY2" fmla="*/ 841788 h 1138881"/>
                <a:gd name="connsiteX3" fmla="*/ 518 w 548486"/>
                <a:gd name="connsiteY3" fmla="*/ 422967 h 1138881"/>
                <a:gd name="connsiteX4" fmla="*/ 466155 w 548486"/>
                <a:gd name="connsiteY4" fmla="*/ 35794 h 1138881"/>
                <a:gd name="connsiteX5" fmla="*/ 443389 w 548486"/>
                <a:gd name="connsiteY5" fmla="*/ 591064 h 1138881"/>
                <a:gd name="connsiteX6" fmla="*/ 548486 w 548486"/>
                <a:gd name="connsiteY6" fmla="*/ 1124475 h 1138881"/>
                <a:gd name="connsiteX0" fmla="*/ 548486 w 548486"/>
                <a:gd name="connsiteY0" fmla="*/ 1124475 h 1183301"/>
                <a:gd name="connsiteX1" fmla="*/ 325232 w 548486"/>
                <a:gd name="connsiteY1" fmla="*/ 1155439 h 1183301"/>
                <a:gd name="connsiteX2" fmla="*/ 64334 w 548486"/>
                <a:gd name="connsiteY2" fmla="*/ 841788 h 1183301"/>
                <a:gd name="connsiteX3" fmla="*/ 518 w 548486"/>
                <a:gd name="connsiteY3" fmla="*/ 422967 h 1183301"/>
                <a:gd name="connsiteX4" fmla="*/ 466155 w 548486"/>
                <a:gd name="connsiteY4" fmla="*/ 35794 h 1183301"/>
                <a:gd name="connsiteX5" fmla="*/ 443389 w 548486"/>
                <a:gd name="connsiteY5" fmla="*/ 591064 h 1183301"/>
                <a:gd name="connsiteX6" fmla="*/ 548486 w 548486"/>
                <a:gd name="connsiteY6" fmla="*/ 1124475 h 1183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8486" h="1183301">
                  <a:moveTo>
                    <a:pt x="548486" y="1124475"/>
                  </a:moveTo>
                  <a:cubicBezTo>
                    <a:pt x="513854" y="1188392"/>
                    <a:pt x="395963" y="1202553"/>
                    <a:pt x="325232" y="1155439"/>
                  </a:cubicBezTo>
                  <a:cubicBezTo>
                    <a:pt x="254501" y="1108325"/>
                    <a:pt x="118453" y="963867"/>
                    <a:pt x="64334" y="841788"/>
                  </a:cubicBezTo>
                  <a:cubicBezTo>
                    <a:pt x="10215" y="719709"/>
                    <a:pt x="13935" y="557299"/>
                    <a:pt x="518" y="422967"/>
                  </a:cubicBezTo>
                  <a:cubicBezTo>
                    <a:pt x="-14400" y="273610"/>
                    <a:pt x="296293" y="-119873"/>
                    <a:pt x="466155" y="35794"/>
                  </a:cubicBezTo>
                  <a:lnTo>
                    <a:pt x="443389" y="591064"/>
                  </a:lnTo>
                  <a:cubicBezTo>
                    <a:pt x="501956" y="742072"/>
                    <a:pt x="489919" y="973467"/>
                    <a:pt x="548486" y="11244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6223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1" name="Estrella de 5 puntas 10"/>
            <p:cNvSpPr/>
            <p:nvPr/>
          </p:nvSpPr>
          <p:spPr>
            <a:xfrm>
              <a:off x="642656" y="2541285"/>
              <a:ext cx="900000" cy="900000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woPt" dir="t"/>
            </a:scene3d>
            <a:sp3d>
              <a:bevelT w="6985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65" name="Estrella de 5 puntas 164"/>
            <p:cNvSpPr/>
            <p:nvPr/>
          </p:nvSpPr>
          <p:spPr>
            <a:xfrm>
              <a:off x="1481887" y="2539495"/>
              <a:ext cx="900000" cy="900000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woPt" dir="t"/>
            </a:scene3d>
            <a:sp3d>
              <a:bevelT w="6985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75" name="Grupo 174"/>
          <p:cNvGrpSpPr/>
          <p:nvPr/>
        </p:nvGrpSpPr>
        <p:grpSpPr>
          <a:xfrm rot="18597076">
            <a:off x="2755868" y="2305924"/>
            <a:ext cx="1800000" cy="1800000"/>
            <a:chOff x="5600814" y="1763030"/>
            <a:chExt cx="1800000" cy="1800000"/>
          </a:xfrm>
        </p:grpSpPr>
        <p:pic>
          <p:nvPicPr>
            <p:cNvPr id="177" name="Imagen 176" descr="espacio dibujos animados sistema solar planetas sol luna estrellas galaxia  3744791 Vector en Vecteez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3" t="68805" r="69757" b="2468"/>
            <a:stretch>
              <a:fillRect/>
            </a:stretch>
          </p:blipFill>
          <p:spPr bwMode="auto">
            <a:xfrm>
              <a:off x="5600814" y="1763030"/>
              <a:ext cx="1800000" cy="1800000"/>
            </a:xfrm>
            <a:custGeom>
              <a:avLst/>
              <a:gdLst>
                <a:gd name="connsiteX0" fmla="*/ 720000 w 1440000"/>
                <a:gd name="connsiteY0" fmla="*/ 0 h 1440000"/>
                <a:gd name="connsiteX1" fmla="*/ 1440000 w 1440000"/>
                <a:gd name="connsiteY1" fmla="*/ 720000 h 1440000"/>
                <a:gd name="connsiteX2" fmla="*/ 720000 w 1440000"/>
                <a:gd name="connsiteY2" fmla="*/ 1440000 h 1440000"/>
                <a:gd name="connsiteX3" fmla="*/ 0 w 1440000"/>
                <a:gd name="connsiteY3" fmla="*/ 720000 h 1440000"/>
                <a:gd name="connsiteX4" fmla="*/ 720000 w 1440000"/>
                <a:gd name="connsiteY4" fmla="*/ 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000" h="1440000">
                  <a:moveTo>
                    <a:pt x="720000" y="0"/>
                  </a:moveTo>
                  <a:cubicBezTo>
                    <a:pt x="1117645" y="0"/>
                    <a:pt x="1440000" y="322355"/>
                    <a:pt x="1440000" y="720000"/>
                  </a:cubicBezTo>
                  <a:cubicBezTo>
                    <a:pt x="1440000" y="1117645"/>
                    <a:pt x="1117645" y="1440000"/>
                    <a:pt x="720000" y="1440000"/>
                  </a:cubicBezTo>
                  <a:cubicBezTo>
                    <a:pt x="322355" y="1440000"/>
                    <a:pt x="0" y="1117645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balanced" dir="t">
                <a:rot lat="0" lon="0" rev="3000000"/>
              </a:lightRig>
            </a:scene3d>
            <a:sp3d extrusionH="44450">
              <a:bevelT w="749300" h="254000"/>
              <a:bevelB w="196850" h="2794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6" name="Grupo 185"/>
            <p:cNvGrpSpPr/>
            <p:nvPr/>
          </p:nvGrpSpPr>
          <p:grpSpPr>
            <a:xfrm>
              <a:off x="5705948" y="2169804"/>
              <a:ext cx="1516459" cy="750820"/>
              <a:chOff x="5724160" y="2157902"/>
              <a:chExt cx="1516459" cy="750820"/>
            </a:xfrm>
          </p:grpSpPr>
          <p:sp>
            <p:nvSpPr>
              <p:cNvPr id="192" name="Elipse 191"/>
              <p:cNvSpPr/>
              <p:nvPr/>
            </p:nvSpPr>
            <p:spPr>
              <a:xfrm>
                <a:off x="5724160" y="2188722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 h="82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pic>
            <p:nvPicPr>
              <p:cNvPr id="193" name="Imagen 19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174" t="32416" r="57189" b="58034"/>
              <a:stretch>
                <a:fillRect/>
              </a:stretch>
            </p:blipFill>
            <p:spPr>
              <a:xfrm>
                <a:off x="5857363" y="2336679"/>
                <a:ext cx="453594" cy="432224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194" name="Elipse 193"/>
              <p:cNvSpPr/>
              <p:nvPr/>
            </p:nvSpPr>
            <p:spPr>
              <a:xfrm>
                <a:off x="6520619" y="2157902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 h="82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pic>
            <p:nvPicPr>
              <p:cNvPr id="195" name="Imagen 19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174" t="32416" r="57189" b="58034"/>
              <a:stretch>
                <a:fillRect/>
              </a:stretch>
            </p:blipFill>
            <p:spPr>
              <a:xfrm>
                <a:off x="6653822" y="2305859"/>
                <a:ext cx="453594" cy="432224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grpSp>
          <p:nvGrpSpPr>
            <p:cNvPr id="187" name="Grupo 186"/>
            <p:cNvGrpSpPr/>
            <p:nvPr/>
          </p:nvGrpSpPr>
          <p:grpSpPr>
            <a:xfrm>
              <a:off x="6330154" y="2928316"/>
              <a:ext cx="360000" cy="288000"/>
              <a:chOff x="6309090" y="2959305"/>
              <a:chExt cx="360000" cy="288000"/>
            </a:xfrm>
          </p:grpSpPr>
          <p:sp>
            <p:nvSpPr>
              <p:cNvPr id="188" name="Retraso 52"/>
              <p:cNvSpPr/>
              <p:nvPr/>
            </p:nvSpPr>
            <p:spPr>
              <a:xfrm rot="16200000">
                <a:off x="6345090" y="2923305"/>
                <a:ext cx="288000" cy="360000"/>
              </a:xfrm>
              <a:custGeom>
                <a:avLst/>
                <a:gdLst>
                  <a:gd name="connsiteX0" fmla="*/ 0 w 288000"/>
                  <a:gd name="connsiteY0" fmla="*/ 0 h 360000"/>
                  <a:gd name="connsiteX1" fmla="*/ 144000 w 288000"/>
                  <a:gd name="connsiteY1" fmla="*/ 0 h 360000"/>
                  <a:gd name="connsiteX2" fmla="*/ 288000 w 288000"/>
                  <a:gd name="connsiteY2" fmla="*/ 180000 h 360000"/>
                  <a:gd name="connsiteX3" fmla="*/ 144000 w 288000"/>
                  <a:gd name="connsiteY3" fmla="*/ 360000 h 360000"/>
                  <a:gd name="connsiteX4" fmla="*/ 0 w 288000"/>
                  <a:gd name="connsiteY4" fmla="*/ 360000 h 360000"/>
                  <a:gd name="connsiteX5" fmla="*/ 0 w 288000"/>
                  <a:gd name="connsiteY5" fmla="*/ 0 h 360000"/>
                  <a:gd name="connsiteX0" fmla="*/ 0 w 288000"/>
                  <a:gd name="connsiteY0" fmla="*/ 0 h 360000"/>
                  <a:gd name="connsiteX1" fmla="*/ 144000 w 288000"/>
                  <a:gd name="connsiteY1" fmla="*/ 0 h 360000"/>
                  <a:gd name="connsiteX2" fmla="*/ 288000 w 288000"/>
                  <a:gd name="connsiteY2" fmla="*/ 180000 h 360000"/>
                  <a:gd name="connsiteX3" fmla="*/ 144000 w 288000"/>
                  <a:gd name="connsiteY3" fmla="*/ 360000 h 360000"/>
                  <a:gd name="connsiteX4" fmla="*/ 0 w 288000"/>
                  <a:gd name="connsiteY4" fmla="*/ 360000 h 360000"/>
                  <a:gd name="connsiteX5" fmla="*/ 11736 w 288000"/>
                  <a:gd name="connsiteY5" fmla="*/ 172097 h 360000"/>
                  <a:gd name="connsiteX6" fmla="*/ 0 w 288000"/>
                  <a:gd name="connsiteY6" fmla="*/ 0 h 360000"/>
                  <a:gd name="connsiteX0" fmla="*/ 0 w 288000"/>
                  <a:gd name="connsiteY0" fmla="*/ 0 h 360000"/>
                  <a:gd name="connsiteX1" fmla="*/ 144000 w 288000"/>
                  <a:gd name="connsiteY1" fmla="*/ 0 h 360000"/>
                  <a:gd name="connsiteX2" fmla="*/ 288000 w 288000"/>
                  <a:gd name="connsiteY2" fmla="*/ 180000 h 360000"/>
                  <a:gd name="connsiteX3" fmla="*/ 144000 w 288000"/>
                  <a:gd name="connsiteY3" fmla="*/ 360000 h 360000"/>
                  <a:gd name="connsiteX4" fmla="*/ 0 w 288000"/>
                  <a:gd name="connsiteY4" fmla="*/ 360000 h 360000"/>
                  <a:gd name="connsiteX5" fmla="*/ 51930 w 288000"/>
                  <a:gd name="connsiteY5" fmla="*/ 172097 h 360000"/>
                  <a:gd name="connsiteX6" fmla="*/ 0 w 288000"/>
                  <a:gd name="connsiteY6" fmla="*/ 0 h 3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8000" h="360000">
                    <a:moveTo>
                      <a:pt x="0" y="0"/>
                    </a:moveTo>
                    <a:lnTo>
                      <a:pt x="144000" y="0"/>
                    </a:lnTo>
                    <a:cubicBezTo>
                      <a:pt x="223529" y="0"/>
                      <a:pt x="288000" y="80589"/>
                      <a:pt x="288000" y="180000"/>
                    </a:cubicBezTo>
                    <a:cubicBezTo>
                      <a:pt x="288000" y="279411"/>
                      <a:pt x="223529" y="360000"/>
                      <a:pt x="144000" y="360000"/>
                    </a:cubicBezTo>
                    <a:lnTo>
                      <a:pt x="0" y="360000"/>
                    </a:lnTo>
                    <a:lnTo>
                      <a:pt x="51930" y="1720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2550" h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91" name="Elipse 190"/>
              <p:cNvSpPr/>
              <p:nvPr/>
            </p:nvSpPr>
            <p:spPr>
              <a:xfrm>
                <a:off x="6392814" y="3079827"/>
                <a:ext cx="216000" cy="108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2550" h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308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 p14:presetBounceEnd="93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3000">
                                          <p:cBhvr additive="base">
                                            <p:cTn id="7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3000">
                                          <p:cBhvr additive="base">
                                            <p:cTn id="8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40000" fill="hold" nodeType="withEffect" p14:presetBounceEnd="93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3000">
                                          <p:cBhvr additive="base">
                                            <p:cTn id="11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3000">
                                          <p:cBhvr additive="base">
                                            <p:cTn id="12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40000" fill="hold" nodeType="withEffect" p14:presetBounceEnd="93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3000">
                                          <p:cBhvr additive="base">
                                            <p:cTn id="15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3000">
                                          <p:cBhvr additive="base">
                                            <p:cTn id="16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40000" fill="hold" nodeType="withEffect" p14:presetBounceEnd="93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3000">
                                          <p:cBhvr additive="base">
                                            <p:cTn id="19" dur="2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3000">
                                          <p:cBhvr additive="base">
                                            <p:cTn id="20" dur="2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accel="40000" fill="hold" nodeType="withEffect" p14:presetBounceEnd="93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3000">
                                          <p:cBhvr additive="base">
                                            <p:cTn id="23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3000">
                                          <p:cBhvr additive="base">
                                            <p:cTn id="24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accel="40000" fill="hold" nodeType="withEffect" p14:presetBounceEnd="93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3000">
                                          <p:cBhvr additive="base">
                                            <p:cTn id="27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3000">
                                          <p:cBhvr additive="base">
                                            <p:cTn id="28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accel="40000" fill="hold" nodeType="withEffect" p14:presetBounceEnd="93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3000">
                                          <p:cBhvr additive="base">
                                            <p:cTn id="31" dur="2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3000">
                                          <p:cBhvr additive="base">
                                            <p:cTn id="32" dur="2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accel="40000" fill="hold" nodeType="withEffect" p14:presetBounceEnd="93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3000">
                                          <p:cBhvr additive="base">
                                            <p:cTn id="35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3000">
                                          <p:cBhvr additive="base">
                                            <p:cTn id="36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accel="40000" fill="hold" nodeType="withEffect" p14:presetBounceEnd="93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3000">
                                          <p:cBhvr additive="base">
                                            <p:cTn id="39" dur="2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3000">
                                          <p:cBhvr additive="base">
                                            <p:cTn id="40" dur="2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accel="40000" fill="hold" nodeType="withEffect" p14:presetBounceEnd="93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3000">
                                          <p:cBhvr additive="base">
                                            <p:cTn id="43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3000">
                                          <p:cBhvr additive="base">
                                            <p:cTn id="44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accel="40000" fill="hold" nodeType="withEffect" p14:presetBounceEnd="93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3000">
                                          <p:cBhvr additive="base">
                                            <p:cTn id="47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3000">
                                          <p:cBhvr additive="base">
                                            <p:cTn id="48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accel="40000" fill="hold" nodeType="withEffect" p14:presetBounceEnd="93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3000">
                                          <p:cBhvr additive="base">
                                            <p:cTn id="51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3000">
                                          <p:cBhvr additive="base">
                                            <p:cTn id="52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accel="40000" fill="hold" nodeType="withEffect" p14:presetBounceEnd="93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3000">
                                          <p:cBhvr additive="base">
                                            <p:cTn id="55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3000">
                                          <p:cBhvr additive="base">
                                            <p:cTn id="56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xit" presetSubtype="3" decel="6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10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0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3" de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10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0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3" de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1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2" presetClass="exit" presetSubtype="3" de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2" dur="10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0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2" presetClass="exit" presetSubtype="3" de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2" presetClass="exit" presetSubtype="3" de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0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2" presetClass="exit" presetSubtype="3" de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4" dur="1000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1000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2" presetClass="exit" presetSubtype="3" de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8" dur="10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10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2" presetClass="exit" presetSubtype="3" de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2" dur="10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10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2" presetClass="exit" presetSubtype="3" de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6" dur="10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10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2" presetClass="exit" presetSubtype="3" de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0" dur="10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10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2" presetClass="exit" presetSubtype="3" de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4" dur="10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10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7" presetID="2" presetClass="exit" presetSubtype="3" de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8" dur="1000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1000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1" fill="hold">
                          <p:stCondLst>
                            <p:cond delay="indefinite"/>
                          </p:stCondLst>
                          <p:childTnLst>
                            <p:par>
                              <p:cTn id="1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3" presetID="2" presetClass="entr" presetSubtype="3" accel="24000" fill="hold" nodeType="clickEffect" p14:presetBounceEnd="9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1000">
                                          <p:cBhvr additive="base">
                                            <p:cTn id="115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1000">
                                          <p:cBhvr additive="base">
                                            <p:cTn id="116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3" accel="24000" fill="hold" nodeType="withEffect" p14:presetBounceEnd="9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1000">
                                          <p:cBhvr additive="base">
                                            <p:cTn id="119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1000">
                                          <p:cBhvr additive="base">
                                            <p:cTn id="120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3" accel="24000" fill="hold" nodeType="withEffect" p14:presetBounceEnd="9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1000">
                                          <p:cBhvr additive="base">
                                            <p:cTn id="123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1000">
                                          <p:cBhvr additive="base">
                                            <p:cTn id="124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3" accel="24000" fill="hold" nodeType="withEffect" p14:presetBounceEnd="9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1000">
                                          <p:cBhvr additive="base">
                                            <p:cTn id="127" dur="2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1000">
                                          <p:cBhvr additive="base">
                                            <p:cTn id="128" dur="2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3" accel="24000" fill="hold" nodeType="withEffect" p14:presetBounceEnd="9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1000">
                                          <p:cBhvr additive="base">
                                            <p:cTn id="131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1000">
                                          <p:cBhvr additive="base">
                                            <p:cTn id="132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2" presetClass="entr" presetSubtype="3" accel="24000" fill="hold" nodeType="withEffect" p14:presetBounceEnd="9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1000">
                                          <p:cBhvr additive="base">
                                            <p:cTn id="135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1000">
                                          <p:cBhvr additive="base">
                                            <p:cTn id="136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2" presetClass="entr" presetSubtype="3" accel="24000" fill="hold" nodeType="withEffect" p14:presetBounceEnd="9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1000">
                                          <p:cBhvr additive="base">
                                            <p:cTn id="139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1000">
                                          <p:cBhvr additive="base">
                                            <p:cTn id="140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2" presetClass="entr" presetSubtype="3" accel="24000" fill="hold" nodeType="withEffect" p14:presetBounceEnd="9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1000">
                                          <p:cBhvr additive="base">
                                            <p:cTn id="143" dur="2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1000">
                                          <p:cBhvr additive="base">
                                            <p:cTn id="144" dur="2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3" accel="24000" fill="hold" nodeType="withEffect" p14:presetBounceEnd="9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1000">
                                          <p:cBhvr additive="base">
                                            <p:cTn id="147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1000">
                                          <p:cBhvr additive="base">
                                            <p:cTn id="148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3" accel="24000" fill="hold" nodeType="withEffect" p14:presetBounceEnd="9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1000">
                                          <p:cBhvr additive="base">
                                            <p:cTn id="151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1000">
                                          <p:cBhvr additive="base">
                                            <p:cTn id="152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3" presetID="2" presetClass="entr" presetSubtype="3" accel="24000" fill="hold" nodeType="withEffect" p14:presetBounceEnd="9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1000">
                                          <p:cBhvr additive="base">
                                            <p:cTn id="155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1000">
                                          <p:cBhvr additive="base">
                                            <p:cTn id="156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2" presetClass="entr" presetSubtype="3" accel="24000" fill="hold" nodeType="withEffect" p14:presetBounceEnd="9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1000">
                                          <p:cBhvr additive="base">
                                            <p:cTn id="159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1000">
                                          <p:cBhvr additive="base">
                                            <p:cTn id="160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2" presetClass="entr" presetSubtype="3" accel="24000" fill="hold" nodeType="withEffect" p14:presetBounceEnd="9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1000">
                                          <p:cBhvr additive="base">
                                            <p:cTn id="163" dur="2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1000">
                                          <p:cBhvr additive="base">
                                            <p:cTn id="164" dur="2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4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4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4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accel="4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accel="4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accel="4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accel="4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accel="4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2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accel="4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accel="4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accel="4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accel="4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xit" presetSubtype="3" decel="6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10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0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3" de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10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0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3" de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1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2" presetClass="exit" presetSubtype="3" de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2" dur="10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0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2" presetClass="exit" presetSubtype="3" de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2" presetClass="exit" presetSubtype="3" de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0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2" presetClass="exit" presetSubtype="3" de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4" dur="1000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1000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2" presetClass="exit" presetSubtype="3" de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8" dur="10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10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2" presetClass="exit" presetSubtype="3" de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2" dur="10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10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2" presetClass="exit" presetSubtype="3" de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6" dur="10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10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2" presetClass="exit" presetSubtype="3" de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0" dur="10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10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2" presetClass="exit" presetSubtype="3" de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4" dur="10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10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7" presetID="2" presetClass="exit" presetSubtype="3" de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8" dur="1000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1000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1" fill="hold">
                          <p:stCondLst>
                            <p:cond delay="indefinite"/>
                          </p:stCondLst>
                          <p:childTnLst>
                            <p:par>
                              <p:cTn id="1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3" presetID="2" presetClass="entr" presetSubtype="3" accel="24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3" accel="2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3" accel="2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3" accel="2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2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8" dur="2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3" accel="2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2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2" presetClass="entr" presetSubtype="3" accel="2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5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6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2" presetClass="entr" presetSubtype="3" accel="2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9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0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2" presetClass="entr" presetSubtype="3" accel="2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3" dur="2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4" dur="2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3" accel="2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7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8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3" accel="2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1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2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3" presetID="2" presetClass="entr" presetSubtype="3" accel="2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5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6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2" presetClass="entr" presetSubtype="3" accel="2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9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0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2" presetClass="entr" presetSubtype="3" accel="2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3" dur="2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4" dur="2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Luna 309"/>
          <p:cNvSpPr/>
          <p:nvPr/>
        </p:nvSpPr>
        <p:spPr>
          <a:xfrm rot="5209628">
            <a:off x="671090" y="-507598"/>
            <a:ext cx="108000" cy="396000"/>
          </a:xfrm>
          <a:prstGeom prst="moon">
            <a:avLst/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869950" h="279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11" name="Luna 310"/>
          <p:cNvSpPr/>
          <p:nvPr/>
        </p:nvSpPr>
        <p:spPr>
          <a:xfrm rot="5209628">
            <a:off x="2571237" y="-441467"/>
            <a:ext cx="108000" cy="396000"/>
          </a:xfrm>
          <a:prstGeom prst="moon">
            <a:avLst/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869950" h="279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9760230" y="4785035"/>
            <a:ext cx="1800000" cy="1800000"/>
            <a:chOff x="5479437" y="1918981"/>
            <a:chExt cx="1800000" cy="1800000"/>
          </a:xfrm>
        </p:grpSpPr>
        <p:pic>
          <p:nvPicPr>
            <p:cNvPr id="312" name="Imagen 311" descr="espacio dibujos animados sistema solar planetas sol luna estrellas galaxia  3744791 Vector en Vecteez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3" t="68805" r="69757" b="2468"/>
            <a:stretch>
              <a:fillRect/>
            </a:stretch>
          </p:blipFill>
          <p:spPr bwMode="auto">
            <a:xfrm>
              <a:off x="5479437" y="1918981"/>
              <a:ext cx="1800000" cy="1800000"/>
            </a:xfrm>
            <a:custGeom>
              <a:avLst/>
              <a:gdLst>
                <a:gd name="connsiteX0" fmla="*/ 720000 w 1440000"/>
                <a:gd name="connsiteY0" fmla="*/ 0 h 1440000"/>
                <a:gd name="connsiteX1" fmla="*/ 1440000 w 1440000"/>
                <a:gd name="connsiteY1" fmla="*/ 720000 h 1440000"/>
                <a:gd name="connsiteX2" fmla="*/ 720000 w 1440000"/>
                <a:gd name="connsiteY2" fmla="*/ 1440000 h 1440000"/>
                <a:gd name="connsiteX3" fmla="*/ 0 w 1440000"/>
                <a:gd name="connsiteY3" fmla="*/ 720000 h 1440000"/>
                <a:gd name="connsiteX4" fmla="*/ 720000 w 1440000"/>
                <a:gd name="connsiteY4" fmla="*/ 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000" h="1440000">
                  <a:moveTo>
                    <a:pt x="720000" y="0"/>
                  </a:moveTo>
                  <a:cubicBezTo>
                    <a:pt x="1117645" y="0"/>
                    <a:pt x="1440000" y="322355"/>
                    <a:pt x="1440000" y="720000"/>
                  </a:cubicBezTo>
                  <a:cubicBezTo>
                    <a:pt x="1440000" y="1117645"/>
                    <a:pt x="1117645" y="1440000"/>
                    <a:pt x="720000" y="1440000"/>
                  </a:cubicBezTo>
                  <a:cubicBezTo>
                    <a:pt x="322355" y="1440000"/>
                    <a:pt x="0" y="1117645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balanced" dir="t">
                <a:rot lat="0" lon="0" rev="3000000"/>
              </a:lightRig>
            </a:scene3d>
            <a:sp3d extrusionH="44450">
              <a:bevelT w="749300" h="254000"/>
              <a:bevelB w="196850" h="2794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4" name="Luna 313"/>
            <p:cNvSpPr/>
            <p:nvPr/>
          </p:nvSpPr>
          <p:spPr>
            <a:xfrm rot="3490001">
              <a:off x="5900882" y="2254428"/>
              <a:ext cx="108000" cy="432000"/>
            </a:xfrm>
            <a:prstGeom prst="moon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50900" h="298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15" name="Luna 314"/>
            <p:cNvSpPr/>
            <p:nvPr/>
          </p:nvSpPr>
          <p:spPr>
            <a:xfrm rot="6396881">
              <a:off x="6624955" y="2326638"/>
              <a:ext cx="108000" cy="324000"/>
            </a:xfrm>
            <a:prstGeom prst="moon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50900" h="298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16" name="Conector 315"/>
            <p:cNvSpPr/>
            <p:nvPr/>
          </p:nvSpPr>
          <p:spPr>
            <a:xfrm>
              <a:off x="5954883" y="2548382"/>
              <a:ext cx="159347" cy="250913"/>
            </a:xfrm>
            <a:prstGeom prst="flowChartConnector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850900" h="298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17" name="Luna 291"/>
            <p:cNvSpPr/>
            <p:nvPr/>
          </p:nvSpPr>
          <p:spPr>
            <a:xfrm rot="5209628">
              <a:off x="6569408" y="2478678"/>
              <a:ext cx="124211" cy="360000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15514 w 33639"/>
                <a:gd name="connsiteY0" fmla="*/ 0 h 21600"/>
                <a:gd name="connsiteX1" fmla="*/ 30164 w 33639"/>
                <a:gd name="connsiteY1" fmla="*/ 0 h 21600"/>
                <a:gd name="connsiteX2" fmla="*/ 33639 w 33639"/>
                <a:gd name="connsiteY2" fmla="*/ 10800 h 21600"/>
                <a:gd name="connsiteX3" fmla="*/ 30164 w 33639"/>
                <a:gd name="connsiteY3" fmla="*/ 21600 h 21600"/>
                <a:gd name="connsiteX4" fmla="*/ 15514 w 33639"/>
                <a:gd name="connsiteY4" fmla="*/ 21600 h 21600"/>
                <a:gd name="connsiteX5" fmla="*/ 0 w 33639"/>
                <a:gd name="connsiteY5" fmla="*/ 10689 h 21600"/>
                <a:gd name="connsiteX6" fmla="*/ 15514 w 33639"/>
                <a:gd name="connsiteY6" fmla="*/ 0 h 21600"/>
                <a:gd name="connsiteX0" fmla="*/ 27554 w 45679"/>
                <a:gd name="connsiteY0" fmla="*/ 0 h 21600"/>
                <a:gd name="connsiteX1" fmla="*/ 42204 w 45679"/>
                <a:gd name="connsiteY1" fmla="*/ 0 h 21600"/>
                <a:gd name="connsiteX2" fmla="*/ 45679 w 45679"/>
                <a:gd name="connsiteY2" fmla="*/ 10800 h 21600"/>
                <a:gd name="connsiteX3" fmla="*/ 42204 w 45679"/>
                <a:gd name="connsiteY3" fmla="*/ 21600 h 21600"/>
                <a:gd name="connsiteX4" fmla="*/ 27554 w 45679"/>
                <a:gd name="connsiteY4" fmla="*/ 21600 h 21600"/>
                <a:gd name="connsiteX5" fmla="*/ 0 w 45679"/>
                <a:gd name="connsiteY5" fmla="*/ 10578 h 21600"/>
                <a:gd name="connsiteX6" fmla="*/ 27554 w 45679"/>
                <a:gd name="connsiteY6" fmla="*/ 0 h 21600"/>
                <a:gd name="connsiteX0" fmla="*/ 27554 w 42306"/>
                <a:gd name="connsiteY0" fmla="*/ 0 h 21600"/>
                <a:gd name="connsiteX1" fmla="*/ 42204 w 42306"/>
                <a:gd name="connsiteY1" fmla="*/ 0 h 21600"/>
                <a:gd name="connsiteX2" fmla="*/ 18590 w 42306"/>
                <a:gd name="connsiteY2" fmla="*/ 10550 h 21600"/>
                <a:gd name="connsiteX3" fmla="*/ 42204 w 42306"/>
                <a:gd name="connsiteY3" fmla="*/ 21600 h 21600"/>
                <a:gd name="connsiteX4" fmla="*/ 27554 w 42306"/>
                <a:gd name="connsiteY4" fmla="*/ 21600 h 21600"/>
                <a:gd name="connsiteX5" fmla="*/ 0 w 42306"/>
                <a:gd name="connsiteY5" fmla="*/ 10578 h 21600"/>
                <a:gd name="connsiteX6" fmla="*/ 27554 w 42306"/>
                <a:gd name="connsiteY6" fmla="*/ 0 h 21600"/>
                <a:gd name="connsiteX0" fmla="*/ 27554 w 42387"/>
                <a:gd name="connsiteY0" fmla="*/ 0 h 21600"/>
                <a:gd name="connsiteX1" fmla="*/ 42204 w 42387"/>
                <a:gd name="connsiteY1" fmla="*/ 0 h 21600"/>
                <a:gd name="connsiteX2" fmla="*/ 30380 w 42387"/>
                <a:gd name="connsiteY2" fmla="*/ 10683 h 21600"/>
                <a:gd name="connsiteX3" fmla="*/ 42204 w 42387"/>
                <a:gd name="connsiteY3" fmla="*/ 21600 h 21600"/>
                <a:gd name="connsiteX4" fmla="*/ 27554 w 42387"/>
                <a:gd name="connsiteY4" fmla="*/ 21600 h 21600"/>
                <a:gd name="connsiteX5" fmla="*/ 0 w 42387"/>
                <a:gd name="connsiteY5" fmla="*/ 10578 h 21600"/>
                <a:gd name="connsiteX6" fmla="*/ 27554 w 42387"/>
                <a:gd name="connsiteY6" fmla="*/ 0 h 21600"/>
                <a:gd name="connsiteX0" fmla="*/ 21659 w 36492"/>
                <a:gd name="connsiteY0" fmla="*/ 0 h 21600"/>
                <a:gd name="connsiteX1" fmla="*/ 36309 w 36492"/>
                <a:gd name="connsiteY1" fmla="*/ 0 h 21600"/>
                <a:gd name="connsiteX2" fmla="*/ 24485 w 36492"/>
                <a:gd name="connsiteY2" fmla="*/ 10683 h 21600"/>
                <a:gd name="connsiteX3" fmla="*/ 36309 w 36492"/>
                <a:gd name="connsiteY3" fmla="*/ 21600 h 21600"/>
                <a:gd name="connsiteX4" fmla="*/ 21659 w 36492"/>
                <a:gd name="connsiteY4" fmla="*/ 21600 h 21600"/>
                <a:gd name="connsiteX5" fmla="*/ 0 w 36492"/>
                <a:gd name="connsiteY5" fmla="*/ 10645 h 21600"/>
                <a:gd name="connsiteX6" fmla="*/ 21659 w 36492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92" h="21600">
                  <a:moveTo>
                    <a:pt x="21659" y="0"/>
                  </a:moveTo>
                  <a:lnTo>
                    <a:pt x="36309" y="0"/>
                  </a:lnTo>
                  <a:cubicBezTo>
                    <a:pt x="38228" y="0"/>
                    <a:pt x="24485" y="4718"/>
                    <a:pt x="24485" y="10683"/>
                  </a:cubicBezTo>
                  <a:cubicBezTo>
                    <a:pt x="24485" y="16648"/>
                    <a:pt x="38228" y="21600"/>
                    <a:pt x="36309" y="21600"/>
                  </a:cubicBezTo>
                  <a:lnTo>
                    <a:pt x="21659" y="21600"/>
                  </a:lnTo>
                  <a:cubicBezTo>
                    <a:pt x="19740" y="21600"/>
                    <a:pt x="0" y="16610"/>
                    <a:pt x="0" y="10645"/>
                  </a:cubicBezTo>
                  <a:cubicBezTo>
                    <a:pt x="0" y="4680"/>
                    <a:pt x="19740" y="0"/>
                    <a:pt x="21659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50900" h="298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18" name="Luna 317"/>
            <p:cNvSpPr/>
            <p:nvPr/>
          </p:nvSpPr>
          <p:spPr>
            <a:xfrm rot="16200000">
              <a:off x="6157026" y="2838016"/>
              <a:ext cx="365544" cy="857847"/>
            </a:xfrm>
            <a:prstGeom prst="moon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50900" h="298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22" name="Rectángulo redondeado 21"/>
          <p:cNvSpPr/>
          <p:nvPr/>
        </p:nvSpPr>
        <p:spPr>
          <a:xfrm>
            <a:off x="3708234" y="744873"/>
            <a:ext cx="972000" cy="720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grpSp>
        <p:nvGrpSpPr>
          <p:cNvPr id="33" name="Grupo 32"/>
          <p:cNvGrpSpPr/>
          <p:nvPr/>
        </p:nvGrpSpPr>
        <p:grpSpPr>
          <a:xfrm>
            <a:off x="6667360" y="4865197"/>
            <a:ext cx="1800000" cy="1800000"/>
            <a:chOff x="5225021" y="1537509"/>
            <a:chExt cx="1800000" cy="1800000"/>
          </a:xfrm>
        </p:grpSpPr>
        <p:pic>
          <p:nvPicPr>
            <p:cNvPr id="319" name="Imagen 318" descr="espacio dibujos animados sistema solar planetas sol luna estrellas galaxia  3744791 Vector en Vecteez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3" t="68805" r="69757" b="2468"/>
            <a:stretch>
              <a:fillRect/>
            </a:stretch>
          </p:blipFill>
          <p:spPr bwMode="auto">
            <a:xfrm>
              <a:off x="5225021" y="1537509"/>
              <a:ext cx="1800000" cy="1800000"/>
            </a:xfrm>
            <a:custGeom>
              <a:avLst/>
              <a:gdLst>
                <a:gd name="connsiteX0" fmla="*/ 720000 w 1440000"/>
                <a:gd name="connsiteY0" fmla="*/ 0 h 1440000"/>
                <a:gd name="connsiteX1" fmla="*/ 1440000 w 1440000"/>
                <a:gd name="connsiteY1" fmla="*/ 720000 h 1440000"/>
                <a:gd name="connsiteX2" fmla="*/ 720000 w 1440000"/>
                <a:gd name="connsiteY2" fmla="*/ 1440000 h 1440000"/>
                <a:gd name="connsiteX3" fmla="*/ 0 w 1440000"/>
                <a:gd name="connsiteY3" fmla="*/ 720000 h 1440000"/>
                <a:gd name="connsiteX4" fmla="*/ 720000 w 1440000"/>
                <a:gd name="connsiteY4" fmla="*/ 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000" h="1440000">
                  <a:moveTo>
                    <a:pt x="720000" y="0"/>
                  </a:moveTo>
                  <a:cubicBezTo>
                    <a:pt x="1117645" y="0"/>
                    <a:pt x="1440000" y="322355"/>
                    <a:pt x="1440000" y="720000"/>
                  </a:cubicBezTo>
                  <a:cubicBezTo>
                    <a:pt x="1440000" y="1117645"/>
                    <a:pt x="1117645" y="1440000"/>
                    <a:pt x="720000" y="1440000"/>
                  </a:cubicBezTo>
                  <a:cubicBezTo>
                    <a:pt x="322355" y="1440000"/>
                    <a:pt x="0" y="1117645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balanced" dir="t">
                <a:rot lat="0" lon="0" rev="3000000"/>
              </a:lightRig>
            </a:scene3d>
            <a:sp3d extrusionH="44450">
              <a:bevelT w="749300" h="254000"/>
              <a:bevelB w="196850" h="2794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23" name="Grupo 322"/>
            <p:cNvGrpSpPr/>
            <p:nvPr/>
          </p:nvGrpSpPr>
          <p:grpSpPr>
            <a:xfrm>
              <a:off x="5462086" y="2205241"/>
              <a:ext cx="542293" cy="228038"/>
              <a:chOff x="5454160" y="-989474"/>
              <a:chExt cx="542293" cy="228038"/>
            </a:xfrm>
          </p:grpSpPr>
          <p:sp>
            <p:nvSpPr>
              <p:cNvPr id="324" name="Luna 323"/>
              <p:cNvSpPr/>
              <p:nvPr/>
            </p:nvSpPr>
            <p:spPr>
              <a:xfrm rot="4641360">
                <a:off x="5670160" y="-1085436"/>
                <a:ext cx="108000" cy="540000"/>
              </a:xfrm>
              <a:prstGeom prst="moon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5410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325" name="Luna 324"/>
              <p:cNvSpPr/>
              <p:nvPr/>
            </p:nvSpPr>
            <p:spPr>
              <a:xfrm rot="6396881">
                <a:off x="5744453" y="-1133474"/>
                <a:ext cx="108000" cy="396000"/>
              </a:xfrm>
              <a:prstGeom prst="moon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5410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26" name="Grupo 325"/>
            <p:cNvGrpSpPr/>
            <p:nvPr/>
          </p:nvGrpSpPr>
          <p:grpSpPr>
            <a:xfrm flipH="1">
              <a:off x="6237196" y="2188384"/>
              <a:ext cx="540774" cy="221293"/>
              <a:chOff x="5454160" y="-989789"/>
              <a:chExt cx="542317" cy="228353"/>
            </a:xfrm>
          </p:grpSpPr>
          <p:sp>
            <p:nvSpPr>
              <p:cNvPr id="327" name="Luna 326"/>
              <p:cNvSpPr/>
              <p:nvPr/>
            </p:nvSpPr>
            <p:spPr>
              <a:xfrm rot="4641360">
                <a:off x="5670160" y="-1085436"/>
                <a:ext cx="108000" cy="540000"/>
              </a:xfrm>
              <a:prstGeom prst="moon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5410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328" name="Luna 327"/>
              <p:cNvSpPr/>
              <p:nvPr/>
            </p:nvSpPr>
            <p:spPr>
              <a:xfrm rot="6396881">
                <a:off x="5743912" y="-1134354"/>
                <a:ext cx="108000" cy="397130"/>
              </a:xfrm>
              <a:prstGeom prst="moon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5410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29" name="Luna 328"/>
            <p:cNvSpPr/>
            <p:nvPr/>
          </p:nvSpPr>
          <p:spPr>
            <a:xfrm rot="14479232" flipH="1">
              <a:off x="6289121" y="1958403"/>
              <a:ext cx="72000" cy="288000"/>
            </a:xfrm>
            <a:prstGeom prst="moon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699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30" name="Luna 329"/>
            <p:cNvSpPr/>
            <p:nvPr/>
          </p:nvSpPr>
          <p:spPr>
            <a:xfrm rot="16786345" flipH="1" flipV="1">
              <a:off x="5811215" y="1948341"/>
              <a:ext cx="81257" cy="288000"/>
            </a:xfrm>
            <a:prstGeom prst="moon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699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29" name="Grupo 28"/>
            <p:cNvGrpSpPr/>
            <p:nvPr/>
          </p:nvGrpSpPr>
          <p:grpSpPr>
            <a:xfrm>
              <a:off x="6047412" y="2802012"/>
              <a:ext cx="326511" cy="343098"/>
              <a:chOff x="6047575" y="2761571"/>
              <a:chExt cx="326511" cy="343098"/>
            </a:xfrm>
          </p:grpSpPr>
          <p:sp>
            <p:nvSpPr>
              <p:cNvPr id="28" name="Retraso 27"/>
              <p:cNvSpPr/>
              <p:nvPr/>
            </p:nvSpPr>
            <p:spPr>
              <a:xfrm rot="4560056">
                <a:off x="6039282" y="2769864"/>
                <a:ext cx="343098" cy="326511"/>
              </a:xfrm>
              <a:prstGeom prst="flowChartDelay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9685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333" name="Luna 332"/>
              <p:cNvSpPr/>
              <p:nvPr/>
            </p:nvSpPr>
            <p:spPr>
              <a:xfrm rot="10800000">
                <a:off x="6174831" y="2768615"/>
                <a:ext cx="72000" cy="216000"/>
              </a:xfrm>
              <a:prstGeom prst="moon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" name="Grupo 29"/>
            <p:cNvGrpSpPr/>
            <p:nvPr/>
          </p:nvGrpSpPr>
          <p:grpSpPr>
            <a:xfrm>
              <a:off x="5646551" y="2645702"/>
              <a:ext cx="1044635" cy="299715"/>
              <a:chOff x="5646551" y="2645702"/>
              <a:chExt cx="1044635" cy="299715"/>
            </a:xfrm>
            <a:solidFill>
              <a:schemeClr val="tx1"/>
            </a:solidFill>
          </p:grpSpPr>
          <p:sp>
            <p:nvSpPr>
              <p:cNvPr id="331" name="Luna 291"/>
              <p:cNvSpPr/>
              <p:nvPr/>
            </p:nvSpPr>
            <p:spPr>
              <a:xfrm>
                <a:off x="5646551" y="2765417"/>
                <a:ext cx="72000" cy="180000"/>
              </a:xfrm>
              <a:custGeom>
                <a:avLst/>
                <a:gdLst>
                  <a:gd name="connsiteX0" fmla="*/ 3475 w 21600"/>
                  <a:gd name="connsiteY0" fmla="*/ 0 h 21600"/>
                  <a:gd name="connsiteX1" fmla="*/ 18125 w 21600"/>
                  <a:gd name="connsiteY1" fmla="*/ 0 h 21600"/>
                  <a:gd name="connsiteX2" fmla="*/ 21600 w 21600"/>
                  <a:gd name="connsiteY2" fmla="*/ 10800 h 21600"/>
                  <a:gd name="connsiteX3" fmla="*/ 18125 w 21600"/>
                  <a:gd name="connsiteY3" fmla="*/ 21600 h 21600"/>
                  <a:gd name="connsiteX4" fmla="*/ 3475 w 21600"/>
                  <a:gd name="connsiteY4" fmla="*/ 21600 h 21600"/>
                  <a:gd name="connsiteX5" fmla="*/ 0 w 21600"/>
                  <a:gd name="connsiteY5" fmla="*/ 10800 h 21600"/>
                  <a:gd name="connsiteX6" fmla="*/ 3475 w 21600"/>
                  <a:gd name="connsiteY6" fmla="*/ 0 h 21600"/>
                  <a:gd name="connsiteX0" fmla="*/ 15514 w 33639"/>
                  <a:gd name="connsiteY0" fmla="*/ 0 h 21600"/>
                  <a:gd name="connsiteX1" fmla="*/ 30164 w 33639"/>
                  <a:gd name="connsiteY1" fmla="*/ 0 h 21600"/>
                  <a:gd name="connsiteX2" fmla="*/ 33639 w 33639"/>
                  <a:gd name="connsiteY2" fmla="*/ 10800 h 21600"/>
                  <a:gd name="connsiteX3" fmla="*/ 30164 w 33639"/>
                  <a:gd name="connsiteY3" fmla="*/ 21600 h 21600"/>
                  <a:gd name="connsiteX4" fmla="*/ 15514 w 33639"/>
                  <a:gd name="connsiteY4" fmla="*/ 21600 h 21600"/>
                  <a:gd name="connsiteX5" fmla="*/ 0 w 33639"/>
                  <a:gd name="connsiteY5" fmla="*/ 10689 h 21600"/>
                  <a:gd name="connsiteX6" fmla="*/ 15514 w 33639"/>
                  <a:gd name="connsiteY6" fmla="*/ 0 h 21600"/>
                  <a:gd name="connsiteX0" fmla="*/ 27554 w 45679"/>
                  <a:gd name="connsiteY0" fmla="*/ 0 h 21600"/>
                  <a:gd name="connsiteX1" fmla="*/ 42204 w 45679"/>
                  <a:gd name="connsiteY1" fmla="*/ 0 h 21600"/>
                  <a:gd name="connsiteX2" fmla="*/ 45679 w 45679"/>
                  <a:gd name="connsiteY2" fmla="*/ 10800 h 21600"/>
                  <a:gd name="connsiteX3" fmla="*/ 42204 w 45679"/>
                  <a:gd name="connsiteY3" fmla="*/ 21600 h 21600"/>
                  <a:gd name="connsiteX4" fmla="*/ 27554 w 45679"/>
                  <a:gd name="connsiteY4" fmla="*/ 21600 h 21600"/>
                  <a:gd name="connsiteX5" fmla="*/ 0 w 45679"/>
                  <a:gd name="connsiteY5" fmla="*/ 10578 h 21600"/>
                  <a:gd name="connsiteX6" fmla="*/ 27554 w 45679"/>
                  <a:gd name="connsiteY6" fmla="*/ 0 h 21600"/>
                  <a:gd name="connsiteX0" fmla="*/ 27554 w 42306"/>
                  <a:gd name="connsiteY0" fmla="*/ 0 h 21600"/>
                  <a:gd name="connsiteX1" fmla="*/ 42204 w 42306"/>
                  <a:gd name="connsiteY1" fmla="*/ 0 h 21600"/>
                  <a:gd name="connsiteX2" fmla="*/ 18590 w 42306"/>
                  <a:gd name="connsiteY2" fmla="*/ 10550 h 21600"/>
                  <a:gd name="connsiteX3" fmla="*/ 42204 w 42306"/>
                  <a:gd name="connsiteY3" fmla="*/ 21600 h 21600"/>
                  <a:gd name="connsiteX4" fmla="*/ 27554 w 42306"/>
                  <a:gd name="connsiteY4" fmla="*/ 21600 h 21600"/>
                  <a:gd name="connsiteX5" fmla="*/ 0 w 42306"/>
                  <a:gd name="connsiteY5" fmla="*/ 10578 h 21600"/>
                  <a:gd name="connsiteX6" fmla="*/ 27554 w 42306"/>
                  <a:gd name="connsiteY6" fmla="*/ 0 h 21600"/>
                  <a:gd name="connsiteX0" fmla="*/ 27554 w 42387"/>
                  <a:gd name="connsiteY0" fmla="*/ 0 h 21600"/>
                  <a:gd name="connsiteX1" fmla="*/ 42204 w 42387"/>
                  <a:gd name="connsiteY1" fmla="*/ 0 h 21600"/>
                  <a:gd name="connsiteX2" fmla="*/ 30380 w 42387"/>
                  <a:gd name="connsiteY2" fmla="*/ 10683 h 21600"/>
                  <a:gd name="connsiteX3" fmla="*/ 42204 w 42387"/>
                  <a:gd name="connsiteY3" fmla="*/ 21600 h 21600"/>
                  <a:gd name="connsiteX4" fmla="*/ 27554 w 42387"/>
                  <a:gd name="connsiteY4" fmla="*/ 21600 h 21600"/>
                  <a:gd name="connsiteX5" fmla="*/ 0 w 42387"/>
                  <a:gd name="connsiteY5" fmla="*/ 10578 h 21600"/>
                  <a:gd name="connsiteX6" fmla="*/ 27554 w 42387"/>
                  <a:gd name="connsiteY6" fmla="*/ 0 h 21600"/>
                  <a:gd name="connsiteX0" fmla="*/ 21659 w 36492"/>
                  <a:gd name="connsiteY0" fmla="*/ 0 h 21600"/>
                  <a:gd name="connsiteX1" fmla="*/ 36309 w 36492"/>
                  <a:gd name="connsiteY1" fmla="*/ 0 h 21600"/>
                  <a:gd name="connsiteX2" fmla="*/ 24485 w 36492"/>
                  <a:gd name="connsiteY2" fmla="*/ 10683 h 21600"/>
                  <a:gd name="connsiteX3" fmla="*/ 36309 w 36492"/>
                  <a:gd name="connsiteY3" fmla="*/ 21600 h 21600"/>
                  <a:gd name="connsiteX4" fmla="*/ 21659 w 36492"/>
                  <a:gd name="connsiteY4" fmla="*/ 21600 h 21600"/>
                  <a:gd name="connsiteX5" fmla="*/ 0 w 36492"/>
                  <a:gd name="connsiteY5" fmla="*/ 10645 h 21600"/>
                  <a:gd name="connsiteX6" fmla="*/ 21659 w 36492"/>
                  <a:gd name="connsiteY6" fmla="*/ 0 h 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492" h="21600">
                    <a:moveTo>
                      <a:pt x="21659" y="0"/>
                    </a:moveTo>
                    <a:lnTo>
                      <a:pt x="36309" y="0"/>
                    </a:lnTo>
                    <a:cubicBezTo>
                      <a:pt x="38228" y="0"/>
                      <a:pt x="24485" y="4718"/>
                      <a:pt x="24485" y="10683"/>
                    </a:cubicBezTo>
                    <a:cubicBezTo>
                      <a:pt x="24485" y="16648"/>
                      <a:pt x="38228" y="21600"/>
                      <a:pt x="36309" y="21600"/>
                    </a:cubicBezTo>
                    <a:lnTo>
                      <a:pt x="21659" y="21600"/>
                    </a:lnTo>
                    <a:cubicBezTo>
                      <a:pt x="19740" y="21600"/>
                      <a:pt x="0" y="16610"/>
                      <a:pt x="0" y="10645"/>
                    </a:cubicBezTo>
                    <a:cubicBezTo>
                      <a:pt x="0" y="4680"/>
                      <a:pt x="19740" y="0"/>
                      <a:pt x="21659" y="0"/>
                    </a:cubicBez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87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332" name="Luna 291"/>
              <p:cNvSpPr/>
              <p:nvPr/>
            </p:nvSpPr>
            <p:spPr>
              <a:xfrm flipH="1">
                <a:off x="6619186" y="2645702"/>
                <a:ext cx="72000" cy="180000"/>
              </a:xfrm>
              <a:custGeom>
                <a:avLst/>
                <a:gdLst>
                  <a:gd name="connsiteX0" fmla="*/ 3475 w 21600"/>
                  <a:gd name="connsiteY0" fmla="*/ 0 h 21600"/>
                  <a:gd name="connsiteX1" fmla="*/ 18125 w 21600"/>
                  <a:gd name="connsiteY1" fmla="*/ 0 h 21600"/>
                  <a:gd name="connsiteX2" fmla="*/ 21600 w 21600"/>
                  <a:gd name="connsiteY2" fmla="*/ 10800 h 21600"/>
                  <a:gd name="connsiteX3" fmla="*/ 18125 w 21600"/>
                  <a:gd name="connsiteY3" fmla="*/ 21600 h 21600"/>
                  <a:gd name="connsiteX4" fmla="*/ 3475 w 21600"/>
                  <a:gd name="connsiteY4" fmla="*/ 21600 h 21600"/>
                  <a:gd name="connsiteX5" fmla="*/ 0 w 21600"/>
                  <a:gd name="connsiteY5" fmla="*/ 10800 h 21600"/>
                  <a:gd name="connsiteX6" fmla="*/ 3475 w 21600"/>
                  <a:gd name="connsiteY6" fmla="*/ 0 h 21600"/>
                  <a:gd name="connsiteX0" fmla="*/ 15514 w 33639"/>
                  <a:gd name="connsiteY0" fmla="*/ 0 h 21600"/>
                  <a:gd name="connsiteX1" fmla="*/ 30164 w 33639"/>
                  <a:gd name="connsiteY1" fmla="*/ 0 h 21600"/>
                  <a:gd name="connsiteX2" fmla="*/ 33639 w 33639"/>
                  <a:gd name="connsiteY2" fmla="*/ 10800 h 21600"/>
                  <a:gd name="connsiteX3" fmla="*/ 30164 w 33639"/>
                  <a:gd name="connsiteY3" fmla="*/ 21600 h 21600"/>
                  <a:gd name="connsiteX4" fmla="*/ 15514 w 33639"/>
                  <a:gd name="connsiteY4" fmla="*/ 21600 h 21600"/>
                  <a:gd name="connsiteX5" fmla="*/ 0 w 33639"/>
                  <a:gd name="connsiteY5" fmla="*/ 10689 h 21600"/>
                  <a:gd name="connsiteX6" fmla="*/ 15514 w 33639"/>
                  <a:gd name="connsiteY6" fmla="*/ 0 h 21600"/>
                  <a:gd name="connsiteX0" fmla="*/ 27554 w 45679"/>
                  <a:gd name="connsiteY0" fmla="*/ 0 h 21600"/>
                  <a:gd name="connsiteX1" fmla="*/ 42204 w 45679"/>
                  <a:gd name="connsiteY1" fmla="*/ 0 h 21600"/>
                  <a:gd name="connsiteX2" fmla="*/ 45679 w 45679"/>
                  <a:gd name="connsiteY2" fmla="*/ 10800 h 21600"/>
                  <a:gd name="connsiteX3" fmla="*/ 42204 w 45679"/>
                  <a:gd name="connsiteY3" fmla="*/ 21600 h 21600"/>
                  <a:gd name="connsiteX4" fmla="*/ 27554 w 45679"/>
                  <a:gd name="connsiteY4" fmla="*/ 21600 h 21600"/>
                  <a:gd name="connsiteX5" fmla="*/ 0 w 45679"/>
                  <a:gd name="connsiteY5" fmla="*/ 10578 h 21600"/>
                  <a:gd name="connsiteX6" fmla="*/ 27554 w 45679"/>
                  <a:gd name="connsiteY6" fmla="*/ 0 h 21600"/>
                  <a:gd name="connsiteX0" fmla="*/ 27554 w 42306"/>
                  <a:gd name="connsiteY0" fmla="*/ 0 h 21600"/>
                  <a:gd name="connsiteX1" fmla="*/ 42204 w 42306"/>
                  <a:gd name="connsiteY1" fmla="*/ 0 h 21600"/>
                  <a:gd name="connsiteX2" fmla="*/ 18590 w 42306"/>
                  <a:gd name="connsiteY2" fmla="*/ 10550 h 21600"/>
                  <a:gd name="connsiteX3" fmla="*/ 42204 w 42306"/>
                  <a:gd name="connsiteY3" fmla="*/ 21600 h 21600"/>
                  <a:gd name="connsiteX4" fmla="*/ 27554 w 42306"/>
                  <a:gd name="connsiteY4" fmla="*/ 21600 h 21600"/>
                  <a:gd name="connsiteX5" fmla="*/ 0 w 42306"/>
                  <a:gd name="connsiteY5" fmla="*/ 10578 h 21600"/>
                  <a:gd name="connsiteX6" fmla="*/ 27554 w 42306"/>
                  <a:gd name="connsiteY6" fmla="*/ 0 h 21600"/>
                  <a:gd name="connsiteX0" fmla="*/ 27554 w 42387"/>
                  <a:gd name="connsiteY0" fmla="*/ 0 h 21600"/>
                  <a:gd name="connsiteX1" fmla="*/ 42204 w 42387"/>
                  <a:gd name="connsiteY1" fmla="*/ 0 h 21600"/>
                  <a:gd name="connsiteX2" fmla="*/ 30380 w 42387"/>
                  <a:gd name="connsiteY2" fmla="*/ 10683 h 21600"/>
                  <a:gd name="connsiteX3" fmla="*/ 42204 w 42387"/>
                  <a:gd name="connsiteY3" fmla="*/ 21600 h 21600"/>
                  <a:gd name="connsiteX4" fmla="*/ 27554 w 42387"/>
                  <a:gd name="connsiteY4" fmla="*/ 21600 h 21600"/>
                  <a:gd name="connsiteX5" fmla="*/ 0 w 42387"/>
                  <a:gd name="connsiteY5" fmla="*/ 10578 h 21600"/>
                  <a:gd name="connsiteX6" fmla="*/ 27554 w 42387"/>
                  <a:gd name="connsiteY6" fmla="*/ 0 h 21600"/>
                  <a:gd name="connsiteX0" fmla="*/ 21659 w 36492"/>
                  <a:gd name="connsiteY0" fmla="*/ 0 h 21600"/>
                  <a:gd name="connsiteX1" fmla="*/ 36309 w 36492"/>
                  <a:gd name="connsiteY1" fmla="*/ 0 h 21600"/>
                  <a:gd name="connsiteX2" fmla="*/ 24485 w 36492"/>
                  <a:gd name="connsiteY2" fmla="*/ 10683 h 21600"/>
                  <a:gd name="connsiteX3" fmla="*/ 36309 w 36492"/>
                  <a:gd name="connsiteY3" fmla="*/ 21600 h 21600"/>
                  <a:gd name="connsiteX4" fmla="*/ 21659 w 36492"/>
                  <a:gd name="connsiteY4" fmla="*/ 21600 h 21600"/>
                  <a:gd name="connsiteX5" fmla="*/ 0 w 36492"/>
                  <a:gd name="connsiteY5" fmla="*/ 10645 h 21600"/>
                  <a:gd name="connsiteX6" fmla="*/ 21659 w 36492"/>
                  <a:gd name="connsiteY6" fmla="*/ 0 h 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492" h="21600">
                    <a:moveTo>
                      <a:pt x="21659" y="0"/>
                    </a:moveTo>
                    <a:lnTo>
                      <a:pt x="36309" y="0"/>
                    </a:lnTo>
                    <a:cubicBezTo>
                      <a:pt x="38228" y="0"/>
                      <a:pt x="24485" y="4718"/>
                      <a:pt x="24485" y="10683"/>
                    </a:cubicBezTo>
                    <a:cubicBezTo>
                      <a:pt x="24485" y="16648"/>
                      <a:pt x="38228" y="21600"/>
                      <a:pt x="36309" y="21600"/>
                    </a:cubicBezTo>
                    <a:lnTo>
                      <a:pt x="21659" y="21600"/>
                    </a:lnTo>
                    <a:cubicBezTo>
                      <a:pt x="19740" y="21600"/>
                      <a:pt x="0" y="16610"/>
                      <a:pt x="0" y="10645"/>
                    </a:cubicBezTo>
                    <a:cubicBezTo>
                      <a:pt x="0" y="4680"/>
                      <a:pt x="19740" y="0"/>
                      <a:pt x="21659" y="0"/>
                    </a:cubicBez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87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4" name="Conector recto 23"/>
              <p:cNvCxnSpPr>
                <a:stCxn id="331" idx="2"/>
              </p:cNvCxnSpPr>
              <p:nvPr/>
            </p:nvCxnSpPr>
            <p:spPr>
              <a:xfrm flipV="1">
                <a:off x="5694861" y="2732262"/>
                <a:ext cx="913700" cy="122180"/>
              </a:xfrm>
              <a:prstGeom prst="line">
                <a:avLst/>
              </a:prstGeom>
              <a:grpFill/>
              <a:ln w="3492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587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" name="Grupo 44"/>
          <p:cNvGrpSpPr/>
          <p:nvPr/>
        </p:nvGrpSpPr>
        <p:grpSpPr>
          <a:xfrm>
            <a:off x="6603632" y="298196"/>
            <a:ext cx="1800000" cy="1800000"/>
            <a:chOff x="5724160" y="1799030"/>
            <a:chExt cx="1800000" cy="1800000"/>
          </a:xfrm>
        </p:grpSpPr>
        <p:pic>
          <p:nvPicPr>
            <p:cNvPr id="334" name="Imagen 333" descr="espacio dibujos animados sistema solar planetas sol luna estrellas galaxia  3744791 Vector en Vecteez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3" t="68805" r="69757" b="2468"/>
            <a:stretch>
              <a:fillRect/>
            </a:stretch>
          </p:blipFill>
          <p:spPr bwMode="auto">
            <a:xfrm>
              <a:off x="5724160" y="1799030"/>
              <a:ext cx="1800000" cy="1800000"/>
            </a:xfrm>
            <a:custGeom>
              <a:avLst/>
              <a:gdLst>
                <a:gd name="connsiteX0" fmla="*/ 720000 w 1440000"/>
                <a:gd name="connsiteY0" fmla="*/ 0 h 1440000"/>
                <a:gd name="connsiteX1" fmla="*/ 1440000 w 1440000"/>
                <a:gd name="connsiteY1" fmla="*/ 720000 h 1440000"/>
                <a:gd name="connsiteX2" fmla="*/ 720000 w 1440000"/>
                <a:gd name="connsiteY2" fmla="*/ 1440000 h 1440000"/>
                <a:gd name="connsiteX3" fmla="*/ 0 w 1440000"/>
                <a:gd name="connsiteY3" fmla="*/ 720000 h 1440000"/>
                <a:gd name="connsiteX4" fmla="*/ 720000 w 1440000"/>
                <a:gd name="connsiteY4" fmla="*/ 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000" h="1440000">
                  <a:moveTo>
                    <a:pt x="720000" y="0"/>
                  </a:moveTo>
                  <a:cubicBezTo>
                    <a:pt x="1117645" y="0"/>
                    <a:pt x="1440000" y="322355"/>
                    <a:pt x="1440000" y="720000"/>
                  </a:cubicBezTo>
                  <a:cubicBezTo>
                    <a:pt x="1440000" y="1117645"/>
                    <a:pt x="1117645" y="1440000"/>
                    <a:pt x="720000" y="1440000"/>
                  </a:cubicBezTo>
                  <a:cubicBezTo>
                    <a:pt x="322355" y="1440000"/>
                    <a:pt x="0" y="1117645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balanced" dir="t">
                <a:rot lat="0" lon="0" rev="3000000"/>
              </a:lightRig>
            </a:scene3d>
            <a:sp3d extrusionH="44450">
              <a:bevelT w="749300" h="254000"/>
              <a:bevelB w="196850" h="2794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2" name="Grupo 41"/>
            <p:cNvGrpSpPr/>
            <p:nvPr/>
          </p:nvGrpSpPr>
          <p:grpSpPr>
            <a:xfrm>
              <a:off x="5999433" y="2269454"/>
              <a:ext cx="1165787" cy="453314"/>
              <a:chOff x="5999433" y="2269454"/>
              <a:chExt cx="1165787" cy="453314"/>
            </a:xfrm>
          </p:grpSpPr>
          <p:sp>
            <p:nvSpPr>
              <p:cNvPr id="41" name="Corazón 40"/>
              <p:cNvSpPr/>
              <p:nvPr/>
            </p:nvSpPr>
            <p:spPr>
              <a:xfrm>
                <a:off x="5999433" y="2290768"/>
                <a:ext cx="504000" cy="432000"/>
              </a:xfrm>
              <a:prstGeom prst="heart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47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335" name="Corazón 334"/>
              <p:cNvSpPr/>
              <p:nvPr/>
            </p:nvSpPr>
            <p:spPr>
              <a:xfrm>
                <a:off x="6661220" y="2269454"/>
                <a:ext cx="504000" cy="432000"/>
              </a:xfrm>
              <a:prstGeom prst="heart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47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" name="Elipse 42"/>
            <p:cNvSpPr/>
            <p:nvPr/>
          </p:nvSpPr>
          <p:spPr>
            <a:xfrm>
              <a:off x="6467911" y="2881640"/>
              <a:ext cx="208130" cy="465151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balanced" dir="t"/>
            </a:scene3d>
            <a:sp3d extrusionH="1111250" prstMaterial="plastic">
              <a:bevelT w="31750" h="63500"/>
              <a:bevelB w="82550" h="15875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67" name="Grupo 66"/>
          <p:cNvGrpSpPr/>
          <p:nvPr/>
        </p:nvGrpSpPr>
        <p:grpSpPr>
          <a:xfrm>
            <a:off x="9612094" y="2521300"/>
            <a:ext cx="1800000" cy="1800000"/>
            <a:chOff x="5600814" y="1763030"/>
            <a:chExt cx="1800000" cy="1800000"/>
          </a:xfrm>
        </p:grpSpPr>
        <p:pic>
          <p:nvPicPr>
            <p:cNvPr id="336" name="Imagen 335" descr="espacio dibujos animados sistema solar planetas sol luna estrellas galaxia  3744791 Vector en Vecteez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3" t="68805" r="69757" b="2468"/>
            <a:stretch>
              <a:fillRect/>
            </a:stretch>
          </p:blipFill>
          <p:spPr bwMode="auto">
            <a:xfrm>
              <a:off x="5600814" y="1763030"/>
              <a:ext cx="1800000" cy="1800000"/>
            </a:xfrm>
            <a:custGeom>
              <a:avLst/>
              <a:gdLst>
                <a:gd name="connsiteX0" fmla="*/ 720000 w 1440000"/>
                <a:gd name="connsiteY0" fmla="*/ 0 h 1440000"/>
                <a:gd name="connsiteX1" fmla="*/ 1440000 w 1440000"/>
                <a:gd name="connsiteY1" fmla="*/ 720000 h 1440000"/>
                <a:gd name="connsiteX2" fmla="*/ 720000 w 1440000"/>
                <a:gd name="connsiteY2" fmla="*/ 1440000 h 1440000"/>
                <a:gd name="connsiteX3" fmla="*/ 0 w 1440000"/>
                <a:gd name="connsiteY3" fmla="*/ 720000 h 1440000"/>
                <a:gd name="connsiteX4" fmla="*/ 720000 w 1440000"/>
                <a:gd name="connsiteY4" fmla="*/ 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000" h="1440000">
                  <a:moveTo>
                    <a:pt x="720000" y="0"/>
                  </a:moveTo>
                  <a:cubicBezTo>
                    <a:pt x="1117645" y="0"/>
                    <a:pt x="1440000" y="322355"/>
                    <a:pt x="1440000" y="720000"/>
                  </a:cubicBezTo>
                  <a:cubicBezTo>
                    <a:pt x="1440000" y="1117645"/>
                    <a:pt x="1117645" y="1440000"/>
                    <a:pt x="720000" y="1440000"/>
                  </a:cubicBezTo>
                  <a:cubicBezTo>
                    <a:pt x="322355" y="1440000"/>
                    <a:pt x="0" y="1117645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balanced" dir="t">
                <a:rot lat="0" lon="0" rev="3000000"/>
              </a:lightRig>
            </a:scene3d>
            <a:sp3d extrusionH="44450">
              <a:bevelT w="749300" h="254000"/>
              <a:bevelB w="196850" h="2794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9" name="Grupo 48"/>
            <p:cNvGrpSpPr/>
            <p:nvPr/>
          </p:nvGrpSpPr>
          <p:grpSpPr>
            <a:xfrm>
              <a:off x="5705948" y="2169804"/>
              <a:ext cx="1516459" cy="750820"/>
              <a:chOff x="5724160" y="2157902"/>
              <a:chExt cx="1516459" cy="750820"/>
            </a:xfrm>
          </p:grpSpPr>
          <p:sp>
            <p:nvSpPr>
              <p:cNvPr id="46" name="Elipse 45"/>
              <p:cNvSpPr/>
              <p:nvPr/>
            </p:nvSpPr>
            <p:spPr>
              <a:xfrm>
                <a:off x="5724160" y="2188722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 h="82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pic>
            <p:nvPicPr>
              <p:cNvPr id="346" name="Imagen 34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174" t="32416" r="57189" b="58034"/>
              <a:stretch>
                <a:fillRect/>
              </a:stretch>
            </p:blipFill>
            <p:spPr>
              <a:xfrm>
                <a:off x="5857363" y="2336679"/>
                <a:ext cx="453594" cy="432224"/>
              </a:xfrm>
              <a:custGeom>
                <a:avLst/>
                <a:gdLst>
                  <a:gd name="connsiteX0" fmla="*/ 226797 w 453594"/>
                  <a:gd name="connsiteY0" fmla="*/ 0 h 432224"/>
                  <a:gd name="connsiteX1" fmla="*/ 453594 w 453594"/>
                  <a:gd name="connsiteY1" fmla="*/ 216112 h 432224"/>
                  <a:gd name="connsiteX2" fmla="*/ 226797 w 453594"/>
                  <a:gd name="connsiteY2" fmla="*/ 432224 h 432224"/>
                  <a:gd name="connsiteX3" fmla="*/ 0 w 453594"/>
                  <a:gd name="connsiteY3" fmla="*/ 216112 h 432224"/>
                  <a:gd name="connsiteX4" fmla="*/ 226797 w 453594"/>
                  <a:gd name="connsiteY4" fmla="*/ 0 h 43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594" h="432224">
                    <a:moveTo>
                      <a:pt x="226797" y="0"/>
                    </a:moveTo>
                    <a:cubicBezTo>
                      <a:pt x="352054" y="0"/>
                      <a:pt x="453594" y="96757"/>
                      <a:pt x="453594" y="216112"/>
                    </a:cubicBezTo>
                    <a:cubicBezTo>
                      <a:pt x="453594" y="335467"/>
                      <a:pt x="352054" y="432224"/>
                      <a:pt x="226797" y="432224"/>
                    </a:cubicBezTo>
                    <a:cubicBezTo>
                      <a:pt x="101540" y="432224"/>
                      <a:pt x="0" y="335467"/>
                      <a:pt x="0" y="216112"/>
                    </a:cubicBezTo>
                    <a:cubicBezTo>
                      <a:pt x="0" y="96757"/>
                      <a:pt x="101540" y="0"/>
                      <a:pt x="226797" y="0"/>
                    </a:cubicBezTo>
                    <a:close/>
                  </a:path>
                </a:pathLst>
              </a:custGeom>
              <a:ln>
                <a:noFill/>
              </a:ln>
              <a:scene3d>
                <a:camera prst="orthographicFront"/>
                <a:lightRig rig="balanced" dir="t">
                  <a:rot lat="0" lon="0" rev="4200000"/>
                </a:lightRig>
              </a:scene3d>
              <a:sp3d extrusionH="107950" contourW="88900" prstMaterial="plastic">
                <a:bevelT w="139700" h="82550"/>
                <a:bevelB w="209550" h="285750"/>
              </a:sp3d>
            </p:spPr>
          </p:pic>
          <p:sp>
            <p:nvSpPr>
              <p:cNvPr id="347" name="Elipse 346"/>
              <p:cNvSpPr/>
              <p:nvPr/>
            </p:nvSpPr>
            <p:spPr>
              <a:xfrm>
                <a:off x="6520619" y="2157902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 h="82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pic>
            <p:nvPicPr>
              <p:cNvPr id="348" name="Imagen 34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174" t="32416" r="57189" b="58034"/>
              <a:stretch>
                <a:fillRect/>
              </a:stretch>
            </p:blipFill>
            <p:spPr>
              <a:xfrm>
                <a:off x="6653822" y="2305859"/>
                <a:ext cx="453594" cy="432224"/>
              </a:xfrm>
              <a:custGeom>
                <a:avLst/>
                <a:gdLst>
                  <a:gd name="connsiteX0" fmla="*/ 226797 w 453594"/>
                  <a:gd name="connsiteY0" fmla="*/ 0 h 432224"/>
                  <a:gd name="connsiteX1" fmla="*/ 453594 w 453594"/>
                  <a:gd name="connsiteY1" fmla="*/ 216112 h 432224"/>
                  <a:gd name="connsiteX2" fmla="*/ 226797 w 453594"/>
                  <a:gd name="connsiteY2" fmla="*/ 432224 h 432224"/>
                  <a:gd name="connsiteX3" fmla="*/ 0 w 453594"/>
                  <a:gd name="connsiteY3" fmla="*/ 216112 h 432224"/>
                  <a:gd name="connsiteX4" fmla="*/ 226797 w 453594"/>
                  <a:gd name="connsiteY4" fmla="*/ 0 h 43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594" h="432224">
                    <a:moveTo>
                      <a:pt x="226797" y="0"/>
                    </a:moveTo>
                    <a:cubicBezTo>
                      <a:pt x="352054" y="0"/>
                      <a:pt x="453594" y="96757"/>
                      <a:pt x="453594" y="216112"/>
                    </a:cubicBezTo>
                    <a:cubicBezTo>
                      <a:pt x="453594" y="335467"/>
                      <a:pt x="352054" y="432224"/>
                      <a:pt x="226797" y="432224"/>
                    </a:cubicBezTo>
                    <a:cubicBezTo>
                      <a:pt x="101540" y="432224"/>
                      <a:pt x="0" y="335467"/>
                      <a:pt x="0" y="216112"/>
                    </a:cubicBezTo>
                    <a:cubicBezTo>
                      <a:pt x="0" y="96757"/>
                      <a:pt x="101540" y="0"/>
                      <a:pt x="226797" y="0"/>
                    </a:cubicBezTo>
                    <a:close/>
                  </a:path>
                </a:pathLst>
              </a:custGeom>
              <a:ln>
                <a:noFill/>
              </a:ln>
              <a:scene3d>
                <a:camera prst="orthographicFront"/>
                <a:lightRig rig="balanced" dir="t">
                  <a:rot lat="0" lon="0" rev="4200000"/>
                </a:lightRig>
              </a:scene3d>
              <a:sp3d extrusionH="107950" contourW="88900" prstMaterial="plastic">
                <a:bevelT w="139700" h="82550"/>
                <a:bevelB w="209550" h="285750"/>
              </a:sp3d>
            </p:spPr>
          </p:pic>
        </p:grpSp>
        <p:grpSp>
          <p:nvGrpSpPr>
            <p:cNvPr id="66" name="Grupo 65"/>
            <p:cNvGrpSpPr/>
            <p:nvPr/>
          </p:nvGrpSpPr>
          <p:grpSpPr>
            <a:xfrm>
              <a:off x="6330154" y="2928316"/>
              <a:ext cx="360000" cy="288000"/>
              <a:chOff x="6309090" y="2959305"/>
              <a:chExt cx="360000" cy="288000"/>
            </a:xfrm>
          </p:grpSpPr>
          <p:sp>
            <p:nvSpPr>
              <p:cNvPr id="53" name="Retraso 52"/>
              <p:cNvSpPr/>
              <p:nvPr/>
            </p:nvSpPr>
            <p:spPr>
              <a:xfrm rot="16200000">
                <a:off x="6345090" y="2923305"/>
                <a:ext cx="288000" cy="360000"/>
              </a:xfrm>
              <a:custGeom>
                <a:avLst/>
                <a:gdLst>
                  <a:gd name="connsiteX0" fmla="*/ 0 w 288000"/>
                  <a:gd name="connsiteY0" fmla="*/ 0 h 360000"/>
                  <a:gd name="connsiteX1" fmla="*/ 144000 w 288000"/>
                  <a:gd name="connsiteY1" fmla="*/ 0 h 360000"/>
                  <a:gd name="connsiteX2" fmla="*/ 288000 w 288000"/>
                  <a:gd name="connsiteY2" fmla="*/ 180000 h 360000"/>
                  <a:gd name="connsiteX3" fmla="*/ 144000 w 288000"/>
                  <a:gd name="connsiteY3" fmla="*/ 360000 h 360000"/>
                  <a:gd name="connsiteX4" fmla="*/ 0 w 288000"/>
                  <a:gd name="connsiteY4" fmla="*/ 360000 h 360000"/>
                  <a:gd name="connsiteX5" fmla="*/ 0 w 288000"/>
                  <a:gd name="connsiteY5" fmla="*/ 0 h 360000"/>
                  <a:gd name="connsiteX0" fmla="*/ 0 w 288000"/>
                  <a:gd name="connsiteY0" fmla="*/ 0 h 360000"/>
                  <a:gd name="connsiteX1" fmla="*/ 144000 w 288000"/>
                  <a:gd name="connsiteY1" fmla="*/ 0 h 360000"/>
                  <a:gd name="connsiteX2" fmla="*/ 288000 w 288000"/>
                  <a:gd name="connsiteY2" fmla="*/ 180000 h 360000"/>
                  <a:gd name="connsiteX3" fmla="*/ 144000 w 288000"/>
                  <a:gd name="connsiteY3" fmla="*/ 360000 h 360000"/>
                  <a:gd name="connsiteX4" fmla="*/ 0 w 288000"/>
                  <a:gd name="connsiteY4" fmla="*/ 360000 h 360000"/>
                  <a:gd name="connsiteX5" fmla="*/ 11736 w 288000"/>
                  <a:gd name="connsiteY5" fmla="*/ 172097 h 360000"/>
                  <a:gd name="connsiteX6" fmla="*/ 0 w 288000"/>
                  <a:gd name="connsiteY6" fmla="*/ 0 h 360000"/>
                  <a:gd name="connsiteX0" fmla="*/ 0 w 288000"/>
                  <a:gd name="connsiteY0" fmla="*/ 0 h 360000"/>
                  <a:gd name="connsiteX1" fmla="*/ 144000 w 288000"/>
                  <a:gd name="connsiteY1" fmla="*/ 0 h 360000"/>
                  <a:gd name="connsiteX2" fmla="*/ 288000 w 288000"/>
                  <a:gd name="connsiteY2" fmla="*/ 180000 h 360000"/>
                  <a:gd name="connsiteX3" fmla="*/ 144000 w 288000"/>
                  <a:gd name="connsiteY3" fmla="*/ 360000 h 360000"/>
                  <a:gd name="connsiteX4" fmla="*/ 0 w 288000"/>
                  <a:gd name="connsiteY4" fmla="*/ 360000 h 360000"/>
                  <a:gd name="connsiteX5" fmla="*/ 51930 w 288000"/>
                  <a:gd name="connsiteY5" fmla="*/ 172097 h 360000"/>
                  <a:gd name="connsiteX6" fmla="*/ 0 w 288000"/>
                  <a:gd name="connsiteY6" fmla="*/ 0 h 3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8000" h="360000">
                    <a:moveTo>
                      <a:pt x="0" y="0"/>
                    </a:moveTo>
                    <a:lnTo>
                      <a:pt x="144000" y="0"/>
                    </a:lnTo>
                    <a:cubicBezTo>
                      <a:pt x="223529" y="0"/>
                      <a:pt x="288000" y="80589"/>
                      <a:pt x="288000" y="180000"/>
                    </a:cubicBezTo>
                    <a:cubicBezTo>
                      <a:pt x="288000" y="279411"/>
                      <a:pt x="223529" y="360000"/>
                      <a:pt x="144000" y="360000"/>
                    </a:cubicBezTo>
                    <a:lnTo>
                      <a:pt x="0" y="360000"/>
                    </a:lnTo>
                    <a:lnTo>
                      <a:pt x="51930" y="1720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2550" h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Elipse 55"/>
              <p:cNvSpPr/>
              <p:nvPr/>
            </p:nvSpPr>
            <p:spPr>
              <a:xfrm>
                <a:off x="6392814" y="3079827"/>
                <a:ext cx="216000" cy="108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2550" h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84" name="Grupo 83"/>
          <p:cNvGrpSpPr/>
          <p:nvPr/>
        </p:nvGrpSpPr>
        <p:grpSpPr>
          <a:xfrm>
            <a:off x="806645" y="251132"/>
            <a:ext cx="1800000" cy="1800000"/>
            <a:chOff x="5520963" y="1587985"/>
            <a:chExt cx="1800000" cy="1800000"/>
          </a:xfrm>
        </p:grpSpPr>
        <p:pic>
          <p:nvPicPr>
            <p:cNvPr id="351" name="Imagen 350" descr="espacio dibujos animados sistema solar planetas sol luna estrellas galaxia  3744791 Vector en Vecteez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3" t="68805" r="69757" b="2468"/>
            <a:stretch>
              <a:fillRect/>
            </a:stretch>
          </p:blipFill>
          <p:spPr bwMode="auto">
            <a:xfrm>
              <a:off x="5520963" y="1587985"/>
              <a:ext cx="1800000" cy="1800000"/>
            </a:xfrm>
            <a:custGeom>
              <a:avLst/>
              <a:gdLst>
                <a:gd name="connsiteX0" fmla="*/ 720000 w 1440000"/>
                <a:gd name="connsiteY0" fmla="*/ 0 h 1440000"/>
                <a:gd name="connsiteX1" fmla="*/ 1440000 w 1440000"/>
                <a:gd name="connsiteY1" fmla="*/ 720000 h 1440000"/>
                <a:gd name="connsiteX2" fmla="*/ 720000 w 1440000"/>
                <a:gd name="connsiteY2" fmla="*/ 1440000 h 1440000"/>
                <a:gd name="connsiteX3" fmla="*/ 0 w 1440000"/>
                <a:gd name="connsiteY3" fmla="*/ 720000 h 1440000"/>
                <a:gd name="connsiteX4" fmla="*/ 720000 w 1440000"/>
                <a:gd name="connsiteY4" fmla="*/ 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000" h="1440000">
                  <a:moveTo>
                    <a:pt x="720000" y="0"/>
                  </a:moveTo>
                  <a:cubicBezTo>
                    <a:pt x="1117645" y="0"/>
                    <a:pt x="1440000" y="322355"/>
                    <a:pt x="1440000" y="720000"/>
                  </a:cubicBezTo>
                  <a:cubicBezTo>
                    <a:pt x="1440000" y="1117645"/>
                    <a:pt x="1117645" y="1440000"/>
                    <a:pt x="720000" y="1440000"/>
                  </a:cubicBezTo>
                  <a:cubicBezTo>
                    <a:pt x="322355" y="1440000"/>
                    <a:pt x="0" y="1117645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balanced" dir="t">
                <a:rot lat="0" lon="0" rev="3000000"/>
              </a:lightRig>
            </a:scene3d>
            <a:sp3d extrusionH="44450">
              <a:bevelT w="749300" h="254000"/>
              <a:bevelB w="196850" h="2794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0" name="Grupo 69"/>
            <p:cNvGrpSpPr/>
            <p:nvPr/>
          </p:nvGrpSpPr>
          <p:grpSpPr>
            <a:xfrm rot="20870563">
              <a:off x="6078066" y="2689878"/>
              <a:ext cx="648000" cy="648000"/>
              <a:chOff x="6078066" y="2689878"/>
              <a:chExt cx="648000" cy="648000"/>
            </a:xfrm>
          </p:grpSpPr>
          <p:sp>
            <p:nvSpPr>
              <p:cNvPr id="69" name="Rectángulo 68"/>
              <p:cNvSpPr/>
              <p:nvPr/>
            </p:nvSpPr>
            <p:spPr>
              <a:xfrm rot="19557928">
                <a:off x="6078066" y="2915941"/>
                <a:ext cx="648000" cy="216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2700" h="133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367" name="Rectángulo 366"/>
              <p:cNvSpPr/>
              <p:nvPr/>
            </p:nvSpPr>
            <p:spPr>
              <a:xfrm rot="13790379">
                <a:off x="6057089" y="2905878"/>
                <a:ext cx="648000" cy="216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2700" h="133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68" name="Luna 367"/>
            <p:cNvSpPr/>
            <p:nvPr/>
          </p:nvSpPr>
          <p:spPr>
            <a:xfrm rot="15203119" flipH="1">
              <a:off x="6555590" y="1697224"/>
              <a:ext cx="104661" cy="358976"/>
            </a:xfrm>
            <a:prstGeom prst="moon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699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69" name="Luna 368"/>
            <p:cNvSpPr/>
            <p:nvPr/>
          </p:nvSpPr>
          <p:spPr>
            <a:xfrm rot="6396881">
              <a:off x="6054936" y="1724077"/>
              <a:ext cx="108000" cy="360000"/>
            </a:xfrm>
            <a:prstGeom prst="moon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699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71" name="Grupo 70"/>
            <p:cNvGrpSpPr/>
            <p:nvPr/>
          </p:nvGrpSpPr>
          <p:grpSpPr>
            <a:xfrm>
              <a:off x="5810057" y="1975896"/>
              <a:ext cx="1172956" cy="676497"/>
              <a:chOff x="5810057" y="1975896"/>
              <a:chExt cx="1172956" cy="676497"/>
            </a:xfrm>
          </p:grpSpPr>
          <p:sp>
            <p:nvSpPr>
              <p:cNvPr id="365" name="Elipse 364"/>
              <p:cNvSpPr/>
              <p:nvPr/>
            </p:nvSpPr>
            <p:spPr>
              <a:xfrm>
                <a:off x="6407013" y="1975896"/>
                <a:ext cx="576000" cy="61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279400">
                <a:bevelT w="412750" h="69850"/>
                <a:bevelB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pic>
            <p:nvPicPr>
              <p:cNvPr id="366" name="Imagen 365" descr="Gota de agua fondo animado para Android - Descargar Gratis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632" t="41243" r="50509" b="44582"/>
              <a:stretch>
                <a:fillRect/>
              </a:stretch>
            </p:blipFill>
            <p:spPr bwMode="auto">
              <a:xfrm rot="19672741">
                <a:off x="6543905" y="2153346"/>
                <a:ext cx="288000" cy="288000"/>
              </a:xfrm>
              <a:custGeom>
                <a:avLst/>
                <a:gdLst>
                  <a:gd name="connsiteX0" fmla="*/ 330879 w 432058"/>
                  <a:gd name="connsiteY0" fmla="*/ 33093 h 432058"/>
                  <a:gd name="connsiteX1" fmla="*/ 398966 w 432058"/>
                  <a:gd name="connsiteY1" fmla="*/ 330879 h 432058"/>
                  <a:gd name="connsiteX2" fmla="*/ 101180 w 432058"/>
                  <a:gd name="connsiteY2" fmla="*/ 398966 h 432058"/>
                  <a:gd name="connsiteX3" fmla="*/ 33093 w 432058"/>
                  <a:gd name="connsiteY3" fmla="*/ 101180 h 432058"/>
                  <a:gd name="connsiteX4" fmla="*/ 330879 w 432058"/>
                  <a:gd name="connsiteY4" fmla="*/ 33093 h 432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058" h="432058">
                    <a:moveTo>
                      <a:pt x="330879" y="33093"/>
                    </a:moveTo>
                    <a:cubicBezTo>
                      <a:pt x="431912" y="96523"/>
                      <a:pt x="462396" y="229845"/>
                      <a:pt x="398966" y="330879"/>
                    </a:cubicBezTo>
                    <a:cubicBezTo>
                      <a:pt x="335536" y="431912"/>
                      <a:pt x="202214" y="462395"/>
                      <a:pt x="101180" y="398966"/>
                    </a:cubicBezTo>
                    <a:cubicBezTo>
                      <a:pt x="147" y="335536"/>
                      <a:pt x="-30336" y="202214"/>
                      <a:pt x="33093" y="101180"/>
                    </a:cubicBezTo>
                    <a:cubicBezTo>
                      <a:pt x="96523" y="147"/>
                      <a:pt x="229845" y="-30336"/>
                      <a:pt x="330879" y="33093"/>
                    </a:cubicBezTo>
                    <a:close/>
                  </a:path>
                </a:pathLst>
              </a:custGeom>
              <a:noFill/>
              <a:scene3d>
                <a:camera prst="orthographicFront"/>
                <a:lightRig rig="threePt" dir="t"/>
              </a:scene3d>
              <a:sp3d>
                <a:bevelT w="387350" h="88900"/>
                <a:bevelB w="0" h="10795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0" name="Elipse 369"/>
              <p:cNvSpPr/>
              <p:nvPr/>
            </p:nvSpPr>
            <p:spPr>
              <a:xfrm>
                <a:off x="5810057" y="2040393"/>
                <a:ext cx="576000" cy="61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279400">
                <a:bevelT w="412750" h="69850"/>
                <a:bevelB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pic>
            <p:nvPicPr>
              <p:cNvPr id="371" name="Imagen 370" descr="Gota de agua fondo animado para Android - Descargar Gratis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632" t="41243" r="50509" b="44582"/>
              <a:stretch>
                <a:fillRect/>
              </a:stretch>
            </p:blipFill>
            <p:spPr bwMode="auto">
              <a:xfrm rot="19672741">
                <a:off x="5947154" y="2186664"/>
                <a:ext cx="288000" cy="288000"/>
              </a:xfrm>
              <a:custGeom>
                <a:avLst/>
                <a:gdLst>
                  <a:gd name="connsiteX0" fmla="*/ 330879 w 432058"/>
                  <a:gd name="connsiteY0" fmla="*/ 33093 h 432058"/>
                  <a:gd name="connsiteX1" fmla="*/ 398966 w 432058"/>
                  <a:gd name="connsiteY1" fmla="*/ 330879 h 432058"/>
                  <a:gd name="connsiteX2" fmla="*/ 101180 w 432058"/>
                  <a:gd name="connsiteY2" fmla="*/ 398966 h 432058"/>
                  <a:gd name="connsiteX3" fmla="*/ 33093 w 432058"/>
                  <a:gd name="connsiteY3" fmla="*/ 101180 h 432058"/>
                  <a:gd name="connsiteX4" fmla="*/ 330879 w 432058"/>
                  <a:gd name="connsiteY4" fmla="*/ 33093 h 432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058" h="432058">
                    <a:moveTo>
                      <a:pt x="330879" y="33093"/>
                    </a:moveTo>
                    <a:cubicBezTo>
                      <a:pt x="431912" y="96523"/>
                      <a:pt x="462396" y="229845"/>
                      <a:pt x="398966" y="330879"/>
                    </a:cubicBezTo>
                    <a:cubicBezTo>
                      <a:pt x="335536" y="431912"/>
                      <a:pt x="202214" y="462395"/>
                      <a:pt x="101180" y="398966"/>
                    </a:cubicBezTo>
                    <a:cubicBezTo>
                      <a:pt x="147" y="335536"/>
                      <a:pt x="-30336" y="202214"/>
                      <a:pt x="33093" y="101180"/>
                    </a:cubicBezTo>
                    <a:cubicBezTo>
                      <a:pt x="96523" y="147"/>
                      <a:pt x="229845" y="-30336"/>
                      <a:pt x="330879" y="33093"/>
                    </a:cubicBezTo>
                    <a:close/>
                  </a:path>
                </a:pathLst>
              </a:custGeom>
              <a:noFill/>
              <a:scene3d>
                <a:camera prst="orthographicFront"/>
                <a:lightRig rig="threePt" dir="t"/>
              </a:scene3d>
              <a:sp3d>
                <a:bevelT w="387350" h="88900"/>
                <a:bevelB w="0" h="10795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6" name="Grupo 35"/>
          <p:cNvGrpSpPr/>
          <p:nvPr/>
        </p:nvGrpSpPr>
        <p:grpSpPr>
          <a:xfrm>
            <a:off x="3386380" y="226953"/>
            <a:ext cx="2084173" cy="1800000"/>
            <a:chOff x="5000067" y="3125739"/>
            <a:chExt cx="2084173" cy="1800000"/>
          </a:xfrm>
        </p:grpSpPr>
        <p:pic>
          <p:nvPicPr>
            <p:cNvPr id="93" name="Imagen 92" descr="espacio dibujos animados sistema solar planetas sol luna estrellas galaxia  3744791 Vector en Vecteez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3" t="68805" r="69757" b="2468"/>
            <a:stretch>
              <a:fillRect/>
            </a:stretch>
          </p:blipFill>
          <p:spPr bwMode="auto">
            <a:xfrm>
              <a:off x="5113303" y="3125739"/>
              <a:ext cx="1800000" cy="1800000"/>
            </a:xfrm>
            <a:custGeom>
              <a:avLst/>
              <a:gdLst>
                <a:gd name="connsiteX0" fmla="*/ 720000 w 1440000"/>
                <a:gd name="connsiteY0" fmla="*/ 0 h 1440000"/>
                <a:gd name="connsiteX1" fmla="*/ 1440000 w 1440000"/>
                <a:gd name="connsiteY1" fmla="*/ 720000 h 1440000"/>
                <a:gd name="connsiteX2" fmla="*/ 720000 w 1440000"/>
                <a:gd name="connsiteY2" fmla="*/ 1440000 h 1440000"/>
                <a:gd name="connsiteX3" fmla="*/ 0 w 1440000"/>
                <a:gd name="connsiteY3" fmla="*/ 720000 h 1440000"/>
                <a:gd name="connsiteX4" fmla="*/ 720000 w 1440000"/>
                <a:gd name="connsiteY4" fmla="*/ 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000" h="1440000">
                  <a:moveTo>
                    <a:pt x="720000" y="0"/>
                  </a:moveTo>
                  <a:cubicBezTo>
                    <a:pt x="1117645" y="0"/>
                    <a:pt x="1440000" y="322355"/>
                    <a:pt x="1440000" y="720000"/>
                  </a:cubicBezTo>
                  <a:cubicBezTo>
                    <a:pt x="1440000" y="1117645"/>
                    <a:pt x="1117645" y="1440000"/>
                    <a:pt x="720000" y="1440000"/>
                  </a:cubicBezTo>
                  <a:cubicBezTo>
                    <a:pt x="322355" y="1440000"/>
                    <a:pt x="0" y="1117645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balanced" dir="t">
                <a:rot lat="0" lon="0" rev="3000000"/>
              </a:lightRig>
            </a:scene3d>
            <a:sp3d extrusionH="44450">
              <a:bevelT w="749300" h="254000"/>
              <a:bevelB w="196850" h="2794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upo 8"/>
            <p:cNvGrpSpPr/>
            <p:nvPr/>
          </p:nvGrpSpPr>
          <p:grpSpPr>
            <a:xfrm>
              <a:off x="5288046" y="3476702"/>
              <a:ext cx="1366108" cy="659299"/>
              <a:chOff x="5288046" y="3476702"/>
              <a:chExt cx="1366108" cy="659299"/>
            </a:xfrm>
          </p:grpSpPr>
          <p:sp>
            <p:nvSpPr>
              <p:cNvPr id="94" name="Elipse 93"/>
              <p:cNvSpPr/>
              <p:nvPr/>
            </p:nvSpPr>
            <p:spPr>
              <a:xfrm>
                <a:off x="5288046" y="3488001"/>
                <a:ext cx="612000" cy="64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279400">
                <a:bevelT w="412750" h="69850"/>
                <a:bevelB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Elipse 94"/>
              <p:cNvSpPr/>
              <p:nvPr/>
            </p:nvSpPr>
            <p:spPr>
              <a:xfrm>
                <a:off x="6042154" y="3476702"/>
                <a:ext cx="612000" cy="64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279400">
                <a:bevelT w="412750" h="69850"/>
                <a:bevelB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pic>
            <p:nvPicPr>
              <p:cNvPr id="114" name="Imagen 11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919" t="25624" r="31636" b="65474"/>
              <a:stretch>
                <a:fillRect/>
              </a:stretch>
            </p:blipFill>
            <p:spPr>
              <a:xfrm rot="487319">
                <a:off x="5452105" y="3558477"/>
                <a:ext cx="432056" cy="432055"/>
              </a:xfrm>
              <a:custGeom>
                <a:avLst/>
                <a:gdLst>
                  <a:gd name="connsiteX0" fmla="*/ 185512 w 432056"/>
                  <a:gd name="connsiteY0" fmla="*/ 2195 h 432055"/>
                  <a:gd name="connsiteX1" fmla="*/ 429862 w 432056"/>
                  <a:gd name="connsiteY1" fmla="*/ 185511 h 432055"/>
                  <a:gd name="connsiteX2" fmla="*/ 246545 w 432056"/>
                  <a:gd name="connsiteY2" fmla="*/ 429862 h 432055"/>
                  <a:gd name="connsiteX3" fmla="*/ 2195 w 432056"/>
                  <a:gd name="connsiteY3" fmla="*/ 246545 h 432055"/>
                  <a:gd name="connsiteX4" fmla="*/ 185512 w 432056"/>
                  <a:gd name="connsiteY4" fmla="*/ 2195 h 432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056" h="432055">
                    <a:moveTo>
                      <a:pt x="185512" y="2195"/>
                    </a:moveTo>
                    <a:cubicBezTo>
                      <a:pt x="303609" y="-14659"/>
                      <a:pt x="413008" y="67414"/>
                      <a:pt x="429862" y="185511"/>
                    </a:cubicBezTo>
                    <a:cubicBezTo>
                      <a:pt x="446716" y="303609"/>
                      <a:pt x="364643" y="413008"/>
                      <a:pt x="246545" y="429862"/>
                    </a:cubicBezTo>
                    <a:cubicBezTo>
                      <a:pt x="128448" y="446715"/>
                      <a:pt x="19049" y="364642"/>
                      <a:pt x="2195" y="246545"/>
                    </a:cubicBezTo>
                    <a:cubicBezTo>
                      <a:pt x="-14659" y="128447"/>
                      <a:pt x="67414" y="19049"/>
                      <a:pt x="185512" y="2195"/>
                    </a:cubicBezTo>
                    <a:close/>
                  </a:path>
                </a:pathLst>
              </a:custGeom>
              <a:scene3d>
                <a:camera prst="orthographicFront"/>
                <a:lightRig rig="threePt" dir="t"/>
              </a:scene3d>
              <a:sp3d>
                <a:bevelT w="520700" h="127000"/>
                <a:bevelB w="0" h="0"/>
              </a:sp3d>
            </p:spPr>
          </p:pic>
          <p:pic>
            <p:nvPicPr>
              <p:cNvPr id="115" name="Imagen 11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919" t="25624" r="31636" b="65474"/>
              <a:stretch>
                <a:fillRect/>
              </a:stretch>
            </p:blipFill>
            <p:spPr>
              <a:xfrm rot="487319">
                <a:off x="6191428" y="3523847"/>
                <a:ext cx="432056" cy="432055"/>
              </a:xfrm>
              <a:custGeom>
                <a:avLst/>
                <a:gdLst>
                  <a:gd name="connsiteX0" fmla="*/ 185512 w 432056"/>
                  <a:gd name="connsiteY0" fmla="*/ 2195 h 432055"/>
                  <a:gd name="connsiteX1" fmla="*/ 429862 w 432056"/>
                  <a:gd name="connsiteY1" fmla="*/ 185511 h 432055"/>
                  <a:gd name="connsiteX2" fmla="*/ 246545 w 432056"/>
                  <a:gd name="connsiteY2" fmla="*/ 429862 h 432055"/>
                  <a:gd name="connsiteX3" fmla="*/ 2195 w 432056"/>
                  <a:gd name="connsiteY3" fmla="*/ 246545 h 432055"/>
                  <a:gd name="connsiteX4" fmla="*/ 185512 w 432056"/>
                  <a:gd name="connsiteY4" fmla="*/ 2195 h 432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056" h="432055">
                    <a:moveTo>
                      <a:pt x="185512" y="2195"/>
                    </a:moveTo>
                    <a:cubicBezTo>
                      <a:pt x="303609" y="-14659"/>
                      <a:pt x="413008" y="67414"/>
                      <a:pt x="429862" y="185511"/>
                    </a:cubicBezTo>
                    <a:cubicBezTo>
                      <a:pt x="446716" y="303609"/>
                      <a:pt x="364643" y="413008"/>
                      <a:pt x="246545" y="429862"/>
                    </a:cubicBezTo>
                    <a:cubicBezTo>
                      <a:pt x="128448" y="446715"/>
                      <a:pt x="19049" y="364642"/>
                      <a:pt x="2195" y="246545"/>
                    </a:cubicBezTo>
                    <a:cubicBezTo>
                      <a:pt x="-14659" y="128447"/>
                      <a:pt x="67414" y="19049"/>
                      <a:pt x="185512" y="2195"/>
                    </a:cubicBezTo>
                    <a:close/>
                  </a:path>
                </a:pathLst>
              </a:custGeom>
              <a:scene3d>
                <a:camera prst="orthographicFront"/>
                <a:lightRig rig="threePt" dir="t"/>
              </a:scene3d>
              <a:sp3d>
                <a:bevelT w="520700" h="127000"/>
                <a:bevelB w="0" h="0"/>
              </a:sp3d>
            </p:spPr>
          </p:pic>
        </p:grpSp>
        <p:grpSp>
          <p:nvGrpSpPr>
            <p:cNvPr id="35" name="Grupo 34"/>
            <p:cNvGrpSpPr/>
            <p:nvPr/>
          </p:nvGrpSpPr>
          <p:grpSpPr>
            <a:xfrm>
              <a:off x="5857074" y="4318230"/>
              <a:ext cx="612000" cy="360000"/>
              <a:chOff x="5857074" y="4318230"/>
              <a:chExt cx="612000" cy="360000"/>
            </a:xfrm>
          </p:grpSpPr>
          <p:sp>
            <p:nvSpPr>
              <p:cNvPr id="10" name="Lágrima 9"/>
              <p:cNvSpPr/>
              <p:nvPr/>
            </p:nvSpPr>
            <p:spPr>
              <a:xfrm rot="20306738">
                <a:off x="5857074" y="4318230"/>
                <a:ext cx="612000" cy="360000"/>
              </a:xfrm>
              <a:custGeom>
                <a:avLst/>
                <a:gdLst>
                  <a:gd name="connsiteX0" fmla="*/ 0 w 767303"/>
                  <a:gd name="connsiteY0" fmla="*/ 339347 h 678693"/>
                  <a:gd name="connsiteX1" fmla="*/ 383652 w 767303"/>
                  <a:gd name="connsiteY1" fmla="*/ 0 h 678693"/>
                  <a:gd name="connsiteX2" fmla="*/ 767303 w 767303"/>
                  <a:gd name="connsiteY2" fmla="*/ 0 h 678693"/>
                  <a:gd name="connsiteX3" fmla="*/ 767303 w 767303"/>
                  <a:gd name="connsiteY3" fmla="*/ 339347 h 678693"/>
                  <a:gd name="connsiteX4" fmla="*/ 383651 w 767303"/>
                  <a:gd name="connsiteY4" fmla="*/ 678694 h 678693"/>
                  <a:gd name="connsiteX5" fmla="*/ -1 w 767303"/>
                  <a:gd name="connsiteY5" fmla="*/ 339347 h 678693"/>
                  <a:gd name="connsiteX6" fmla="*/ 0 w 767303"/>
                  <a:gd name="connsiteY6" fmla="*/ 339347 h 678693"/>
                  <a:gd name="connsiteX0" fmla="*/ 1 w 767304"/>
                  <a:gd name="connsiteY0" fmla="*/ 339347 h 678694"/>
                  <a:gd name="connsiteX1" fmla="*/ 413798 w 767304"/>
                  <a:gd name="connsiteY1" fmla="*/ 170822 h 678694"/>
                  <a:gd name="connsiteX2" fmla="*/ 767304 w 767304"/>
                  <a:gd name="connsiteY2" fmla="*/ 0 h 678694"/>
                  <a:gd name="connsiteX3" fmla="*/ 767304 w 767304"/>
                  <a:gd name="connsiteY3" fmla="*/ 339347 h 678694"/>
                  <a:gd name="connsiteX4" fmla="*/ 383652 w 767304"/>
                  <a:gd name="connsiteY4" fmla="*/ 678694 h 678694"/>
                  <a:gd name="connsiteX5" fmla="*/ 0 w 767304"/>
                  <a:gd name="connsiteY5" fmla="*/ 339347 h 678694"/>
                  <a:gd name="connsiteX6" fmla="*/ 1 w 767304"/>
                  <a:gd name="connsiteY6" fmla="*/ 339347 h 678694"/>
                  <a:gd name="connsiteX0" fmla="*/ 1 w 767304"/>
                  <a:gd name="connsiteY0" fmla="*/ 269009 h 608356"/>
                  <a:gd name="connsiteX1" fmla="*/ 413798 w 767304"/>
                  <a:gd name="connsiteY1" fmla="*/ 100484 h 608356"/>
                  <a:gd name="connsiteX2" fmla="*/ 656772 w 767304"/>
                  <a:gd name="connsiteY2" fmla="*/ 0 h 608356"/>
                  <a:gd name="connsiteX3" fmla="*/ 767304 w 767304"/>
                  <a:gd name="connsiteY3" fmla="*/ 269009 h 608356"/>
                  <a:gd name="connsiteX4" fmla="*/ 383652 w 767304"/>
                  <a:gd name="connsiteY4" fmla="*/ 608356 h 608356"/>
                  <a:gd name="connsiteX5" fmla="*/ 0 w 767304"/>
                  <a:gd name="connsiteY5" fmla="*/ 269009 h 608356"/>
                  <a:gd name="connsiteX6" fmla="*/ 1 w 767304"/>
                  <a:gd name="connsiteY6" fmla="*/ 269009 h 608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7304" h="608356">
                    <a:moveTo>
                      <a:pt x="1" y="269009"/>
                    </a:moveTo>
                    <a:cubicBezTo>
                      <a:pt x="1" y="81593"/>
                      <a:pt x="201913" y="100484"/>
                      <a:pt x="413798" y="100484"/>
                    </a:cubicBezTo>
                    <a:lnTo>
                      <a:pt x="656772" y="0"/>
                    </a:lnTo>
                    <a:lnTo>
                      <a:pt x="767304" y="269009"/>
                    </a:lnTo>
                    <a:cubicBezTo>
                      <a:pt x="767304" y="456425"/>
                      <a:pt x="595537" y="608356"/>
                      <a:pt x="383652" y="608356"/>
                    </a:cubicBezTo>
                    <a:cubicBezTo>
                      <a:pt x="171767" y="608356"/>
                      <a:pt x="0" y="456425"/>
                      <a:pt x="0" y="269009"/>
                    </a:cubicBezTo>
                    <a:lnTo>
                      <a:pt x="1" y="2690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8" name="Conector recto 117"/>
              <p:cNvCxnSpPr/>
              <p:nvPr/>
            </p:nvCxnSpPr>
            <p:spPr>
              <a:xfrm>
                <a:off x="5959004" y="4460044"/>
                <a:ext cx="288000" cy="176164"/>
              </a:xfrm>
              <a:prstGeom prst="line">
                <a:avLst/>
              </a:prstGeom>
              <a:solidFill>
                <a:schemeClr val="tx1">
                  <a:alpha val="91000"/>
                </a:scheme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ector recto 121"/>
              <p:cNvCxnSpPr/>
              <p:nvPr/>
            </p:nvCxnSpPr>
            <p:spPr>
              <a:xfrm>
                <a:off x="6121841" y="4399486"/>
                <a:ext cx="288238" cy="103008"/>
              </a:xfrm>
              <a:prstGeom prst="line">
                <a:avLst/>
              </a:prstGeom>
              <a:solidFill>
                <a:schemeClr val="tx1">
                  <a:alpha val="91000"/>
                </a:scheme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o 33"/>
            <p:cNvGrpSpPr/>
            <p:nvPr/>
          </p:nvGrpSpPr>
          <p:grpSpPr>
            <a:xfrm>
              <a:off x="5000067" y="3668568"/>
              <a:ext cx="2084173" cy="804563"/>
              <a:chOff x="4967851" y="3621025"/>
              <a:chExt cx="2084173" cy="804563"/>
            </a:xfrm>
          </p:grpSpPr>
          <p:grpSp>
            <p:nvGrpSpPr>
              <p:cNvPr id="6" name="Grupo 5"/>
              <p:cNvGrpSpPr/>
              <p:nvPr/>
            </p:nvGrpSpPr>
            <p:grpSpPr>
              <a:xfrm>
                <a:off x="4967851" y="3621025"/>
                <a:ext cx="2084173" cy="804563"/>
                <a:chOff x="5098825" y="3547921"/>
                <a:chExt cx="1829007" cy="804563"/>
              </a:xfrm>
              <a:solidFill>
                <a:schemeClr val="tx1">
                  <a:alpha val="91000"/>
                </a:schemeClr>
              </a:solidFill>
              <a:scene3d>
                <a:camera prst="orthographicFront"/>
                <a:lightRig rig="morning" dir="t">
                  <a:rot lat="0" lon="0" rev="15000000"/>
                </a:lightRig>
              </a:scene3d>
            </p:grpSpPr>
            <p:sp>
              <p:nvSpPr>
                <p:cNvPr id="2" name="Lágrima 1"/>
                <p:cNvSpPr/>
                <p:nvPr/>
              </p:nvSpPr>
              <p:spPr>
                <a:xfrm rot="1673554">
                  <a:off x="5098825" y="3547921"/>
                  <a:ext cx="771816" cy="804563"/>
                </a:xfrm>
                <a:custGeom>
                  <a:avLst/>
                  <a:gdLst>
                    <a:gd name="connsiteX0" fmla="*/ 0 w 712148"/>
                    <a:gd name="connsiteY0" fmla="*/ 362433 h 724865"/>
                    <a:gd name="connsiteX1" fmla="*/ 356074 w 712148"/>
                    <a:gd name="connsiteY1" fmla="*/ 0 h 724865"/>
                    <a:gd name="connsiteX2" fmla="*/ 712148 w 712148"/>
                    <a:gd name="connsiteY2" fmla="*/ 0 h 724865"/>
                    <a:gd name="connsiteX3" fmla="*/ 712148 w 712148"/>
                    <a:gd name="connsiteY3" fmla="*/ 362433 h 724865"/>
                    <a:gd name="connsiteX4" fmla="*/ 356074 w 712148"/>
                    <a:gd name="connsiteY4" fmla="*/ 724866 h 724865"/>
                    <a:gd name="connsiteX5" fmla="*/ 0 w 712148"/>
                    <a:gd name="connsiteY5" fmla="*/ 362433 h 724865"/>
                    <a:gd name="connsiteX0" fmla="*/ 0 w 713856"/>
                    <a:gd name="connsiteY0" fmla="*/ 362433 h 724866"/>
                    <a:gd name="connsiteX1" fmla="*/ 356074 w 713856"/>
                    <a:gd name="connsiteY1" fmla="*/ 0 h 724866"/>
                    <a:gd name="connsiteX2" fmla="*/ 713856 w 713856"/>
                    <a:gd name="connsiteY2" fmla="*/ 73662 h 724866"/>
                    <a:gd name="connsiteX3" fmla="*/ 712148 w 713856"/>
                    <a:gd name="connsiteY3" fmla="*/ 362433 h 724866"/>
                    <a:gd name="connsiteX4" fmla="*/ 356074 w 713856"/>
                    <a:gd name="connsiteY4" fmla="*/ 724866 h 724866"/>
                    <a:gd name="connsiteX5" fmla="*/ 0 w 713856"/>
                    <a:gd name="connsiteY5" fmla="*/ 362433 h 724866"/>
                    <a:gd name="connsiteX0" fmla="*/ 0 w 712148"/>
                    <a:gd name="connsiteY0" fmla="*/ 362433 h 724866"/>
                    <a:gd name="connsiteX1" fmla="*/ 356074 w 712148"/>
                    <a:gd name="connsiteY1" fmla="*/ 0 h 724866"/>
                    <a:gd name="connsiteX2" fmla="*/ 689013 w 712148"/>
                    <a:gd name="connsiteY2" fmla="*/ 114773 h 724866"/>
                    <a:gd name="connsiteX3" fmla="*/ 712148 w 712148"/>
                    <a:gd name="connsiteY3" fmla="*/ 362433 h 724866"/>
                    <a:gd name="connsiteX4" fmla="*/ 356074 w 712148"/>
                    <a:gd name="connsiteY4" fmla="*/ 724866 h 724866"/>
                    <a:gd name="connsiteX5" fmla="*/ 0 w 712148"/>
                    <a:gd name="connsiteY5" fmla="*/ 362433 h 724866"/>
                    <a:gd name="connsiteX0" fmla="*/ 115 w 712263"/>
                    <a:gd name="connsiteY0" fmla="*/ 362433 h 731770"/>
                    <a:gd name="connsiteX1" fmla="*/ 356189 w 712263"/>
                    <a:gd name="connsiteY1" fmla="*/ 0 h 731770"/>
                    <a:gd name="connsiteX2" fmla="*/ 689128 w 712263"/>
                    <a:gd name="connsiteY2" fmla="*/ 114773 h 731770"/>
                    <a:gd name="connsiteX3" fmla="*/ 712263 w 712263"/>
                    <a:gd name="connsiteY3" fmla="*/ 362433 h 731770"/>
                    <a:gd name="connsiteX4" fmla="*/ 328316 w 712263"/>
                    <a:gd name="connsiteY4" fmla="*/ 731770 h 731770"/>
                    <a:gd name="connsiteX5" fmla="*/ 115 w 712263"/>
                    <a:gd name="connsiteY5" fmla="*/ 362433 h 731770"/>
                    <a:gd name="connsiteX0" fmla="*/ 73 w 689085"/>
                    <a:gd name="connsiteY0" fmla="*/ 362433 h 732014"/>
                    <a:gd name="connsiteX1" fmla="*/ 356147 w 689085"/>
                    <a:gd name="connsiteY1" fmla="*/ 0 h 732014"/>
                    <a:gd name="connsiteX2" fmla="*/ 689086 w 689085"/>
                    <a:gd name="connsiteY2" fmla="*/ 114773 h 732014"/>
                    <a:gd name="connsiteX3" fmla="*/ 682905 w 689085"/>
                    <a:gd name="connsiteY3" fmla="*/ 306821 h 732014"/>
                    <a:gd name="connsiteX4" fmla="*/ 328274 w 689085"/>
                    <a:gd name="connsiteY4" fmla="*/ 731770 h 732014"/>
                    <a:gd name="connsiteX5" fmla="*/ 73 w 689085"/>
                    <a:gd name="connsiteY5" fmla="*/ 362433 h 732014"/>
                    <a:gd name="connsiteX0" fmla="*/ 296 w 689309"/>
                    <a:gd name="connsiteY0" fmla="*/ 362433 h 682625"/>
                    <a:gd name="connsiteX1" fmla="*/ 356370 w 689309"/>
                    <a:gd name="connsiteY1" fmla="*/ 0 h 682625"/>
                    <a:gd name="connsiteX2" fmla="*/ 689309 w 689309"/>
                    <a:gd name="connsiteY2" fmla="*/ 114773 h 682625"/>
                    <a:gd name="connsiteX3" fmla="*/ 683128 w 689309"/>
                    <a:gd name="connsiteY3" fmla="*/ 306821 h 682625"/>
                    <a:gd name="connsiteX4" fmla="*/ 302437 w 689309"/>
                    <a:gd name="connsiteY4" fmla="*/ 682336 h 682625"/>
                    <a:gd name="connsiteX5" fmla="*/ 296 w 689309"/>
                    <a:gd name="connsiteY5" fmla="*/ 362433 h 682625"/>
                    <a:gd name="connsiteX0" fmla="*/ 284 w 689297"/>
                    <a:gd name="connsiteY0" fmla="*/ 362433 h 682824"/>
                    <a:gd name="connsiteX1" fmla="*/ 356358 w 689297"/>
                    <a:gd name="connsiteY1" fmla="*/ 0 h 682824"/>
                    <a:gd name="connsiteX2" fmla="*/ 689297 w 689297"/>
                    <a:gd name="connsiteY2" fmla="*/ 114773 h 682824"/>
                    <a:gd name="connsiteX3" fmla="*/ 626646 w 689297"/>
                    <a:gd name="connsiteY3" fmla="*/ 289370 h 682824"/>
                    <a:gd name="connsiteX4" fmla="*/ 302425 w 689297"/>
                    <a:gd name="connsiteY4" fmla="*/ 682336 h 682824"/>
                    <a:gd name="connsiteX5" fmla="*/ 284 w 689297"/>
                    <a:gd name="connsiteY5" fmla="*/ 362433 h 682824"/>
                    <a:gd name="connsiteX0" fmla="*/ 284 w 652372"/>
                    <a:gd name="connsiteY0" fmla="*/ 362433 h 682824"/>
                    <a:gd name="connsiteX1" fmla="*/ 356358 w 652372"/>
                    <a:gd name="connsiteY1" fmla="*/ 0 h 682824"/>
                    <a:gd name="connsiteX2" fmla="*/ 652372 w 652372"/>
                    <a:gd name="connsiteY2" fmla="*/ 134398 h 682824"/>
                    <a:gd name="connsiteX3" fmla="*/ 626646 w 652372"/>
                    <a:gd name="connsiteY3" fmla="*/ 289370 h 682824"/>
                    <a:gd name="connsiteX4" fmla="*/ 302425 w 652372"/>
                    <a:gd name="connsiteY4" fmla="*/ 682336 h 682824"/>
                    <a:gd name="connsiteX5" fmla="*/ 284 w 652372"/>
                    <a:gd name="connsiteY5" fmla="*/ 362433 h 682824"/>
                    <a:gd name="connsiteX0" fmla="*/ 287 w 652375"/>
                    <a:gd name="connsiteY0" fmla="*/ 362433 h 682829"/>
                    <a:gd name="connsiteX1" fmla="*/ 356361 w 652375"/>
                    <a:gd name="connsiteY1" fmla="*/ 0 h 682829"/>
                    <a:gd name="connsiteX2" fmla="*/ 652375 w 652375"/>
                    <a:gd name="connsiteY2" fmla="*/ 134398 h 682829"/>
                    <a:gd name="connsiteX3" fmla="*/ 642214 w 652375"/>
                    <a:gd name="connsiteY3" fmla="*/ 289008 h 682829"/>
                    <a:gd name="connsiteX4" fmla="*/ 302428 w 652375"/>
                    <a:gd name="connsiteY4" fmla="*/ 682336 h 682829"/>
                    <a:gd name="connsiteX5" fmla="*/ 287 w 652375"/>
                    <a:gd name="connsiteY5" fmla="*/ 362433 h 682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2375" h="682829">
                      <a:moveTo>
                        <a:pt x="287" y="362433"/>
                      </a:moveTo>
                      <a:cubicBezTo>
                        <a:pt x="9276" y="248710"/>
                        <a:pt x="159707" y="0"/>
                        <a:pt x="356361" y="0"/>
                      </a:cubicBezTo>
                      <a:lnTo>
                        <a:pt x="652375" y="134398"/>
                      </a:lnTo>
                      <a:cubicBezTo>
                        <a:pt x="652375" y="255209"/>
                        <a:pt x="642214" y="168197"/>
                        <a:pt x="642214" y="289008"/>
                      </a:cubicBezTo>
                      <a:cubicBezTo>
                        <a:pt x="642214" y="489174"/>
                        <a:pt x="409416" y="670099"/>
                        <a:pt x="302428" y="682336"/>
                      </a:cubicBezTo>
                      <a:cubicBezTo>
                        <a:pt x="195440" y="694573"/>
                        <a:pt x="-8702" y="476156"/>
                        <a:pt x="287" y="362433"/>
                      </a:cubicBezTo>
                      <a:close/>
                    </a:path>
                  </a:pathLst>
                </a:custGeom>
                <a:grpFill/>
                <a:ln w="38100">
                  <a:solidFill>
                    <a:schemeClr val="bg2">
                      <a:lumMod val="25000"/>
                    </a:schemeClr>
                  </a:solidFill>
                </a:ln>
                <a:sp3d prstMaterial="plastic">
                  <a:bevelT w="57150" h="1016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" name="Grupo 4"/>
                <p:cNvGrpSpPr/>
                <p:nvPr/>
              </p:nvGrpSpPr>
              <p:grpSpPr>
                <a:xfrm>
                  <a:off x="5892197" y="3890096"/>
                  <a:ext cx="232524" cy="78259"/>
                  <a:chOff x="5686034" y="7018638"/>
                  <a:chExt cx="232524" cy="78259"/>
                </a:xfrm>
                <a:grpFill/>
              </p:grpSpPr>
              <p:cxnSp>
                <p:nvCxnSpPr>
                  <p:cNvPr id="4" name="Conector recto 3"/>
                  <p:cNvCxnSpPr/>
                  <p:nvPr/>
                </p:nvCxnSpPr>
                <p:spPr>
                  <a:xfrm>
                    <a:off x="5686034" y="7018638"/>
                    <a:ext cx="232524" cy="0"/>
                  </a:xfrm>
                  <a:prstGeom prst="line">
                    <a:avLst/>
                  </a:prstGeom>
                  <a:grpFill/>
                  <a:ln w="38100">
                    <a:solidFill>
                      <a:schemeClr val="bg2">
                        <a:lumMod val="25000"/>
                      </a:schemeClr>
                    </a:solidFill>
                  </a:ln>
                  <a:sp3d prstMaterial="plastic">
                    <a:bevelT w="57150" h="1016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Conector recto 99"/>
                  <p:cNvCxnSpPr/>
                  <p:nvPr/>
                </p:nvCxnSpPr>
                <p:spPr>
                  <a:xfrm>
                    <a:off x="5686034" y="7096897"/>
                    <a:ext cx="232524" cy="0"/>
                  </a:xfrm>
                  <a:prstGeom prst="line">
                    <a:avLst/>
                  </a:prstGeom>
                  <a:grpFill/>
                  <a:ln w="38100">
                    <a:solidFill>
                      <a:schemeClr val="bg2">
                        <a:lumMod val="25000"/>
                      </a:schemeClr>
                    </a:solidFill>
                  </a:ln>
                  <a:sp3d prstMaterial="plastic">
                    <a:bevelT w="57150" h="1016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7" name="Lágrima 1"/>
                <p:cNvSpPr/>
                <p:nvPr/>
              </p:nvSpPr>
              <p:spPr>
                <a:xfrm rot="20076952" flipH="1">
                  <a:off x="6063481" y="3548278"/>
                  <a:ext cx="864351" cy="713630"/>
                </a:xfrm>
                <a:custGeom>
                  <a:avLst/>
                  <a:gdLst>
                    <a:gd name="connsiteX0" fmla="*/ 0 w 712148"/>
                    <a:gd name="connsiteY0" fmla="*/ 362433 h 724865"/>
                    <a:gd name="connsiteX1" fmla="*/ 356074 w 712148"/>
                    <a:gd name="connsiteY1" fmla="*/ 0 h 724865"/>
                    <a:gd name="connsiteX2" fmla="*/ 712148 w 712148"/>
                    <a:gd name="connsiteY2" fmla="*/ 0 h 724865"/>
                    <a:gd name="connsiteX3" fmla="*/ 712148 w 712148"/>
                    <a:gd name="connsiteY3" fmla="*/ 362433 h 724865"/>
                    <a:gd name="connsiteX4" fmla="*/ 356074 w 712148"/>
                    <a:gd name="connsiteY4" fmla="*/ 724866 h 724865"/>
                    <a:gd name="connsiteX5" fmla="*/ 0 w 712148"/>
                    <a:gd name="connsiteY5" fmla="*/ 362433 h 724865"/>
                    <a:gd name="connsiteX0" fmla="*/ 0 w 713856"/>
                    <a:gd name="connsiteY0" fmla="*/ 362433 h 724866"/>
                    <a:gd name="connsiteX1" fmla="*/ 356074 w 713856"/>
                    <a:gd name="connsiteY1" fmla="*/ 0 h 724866"/>
                    <a:gd name="connsiteX2" fmla="*/ 713856 w 713856"/>
                    <a:gd name="connsiteY2" fmla="*/ 73662 h 724866"/>
                    <a:gd name="connsiteX3" fmla="*/ 712148 w 713856"/>
                    <a:gd name="connsiteY3" fmla="*/ 362433 h 724866"/>
                    <a:gd name="connsiteX4" fmla="*/ 356074 w 713856"/>
                    <a:gd name="connsiteY4" fmla="*/ 724866 h 724866"/>
                    <a:gd name="connsiteX5" fmla="*/ 0 w 713856"/>
                    <a:gd name="connsiteY5" fmla="*/ 362433 h 724866"/>
                    <a:gd name="connsiteX0" fmla="*/ 0 w 712148"/>
                    <a:gd name="connsiteY0" fmla="*/ 362433 h 724866"/>
                    <a:gd name="connsiteX1" fmla="*/ 356074 w 712148"/>
                    <a:gd name="connsiteY1" fmla="*/ 0 h 724866"/>
                    <a:gd name="connsiteX2" fmla="*/ 689013 w 712148"/>
                    <a:gd name="connsiteY2" fmla="*/ 114773 h 724866"/>
                    <a:gd name="connsiteX3" fmla="*/ 712148 w 712148"/>
                    <a:gd name="connsiteY3" fmla="*/ 362433 h 724866"/>
                    <a:gd name="connsiteX4" fmla="*/ 356074 w 712148"/>
                    <a:gd name="connsiteY4" fmla="*/ 724866 h 724866"/>
                    <a:gd name="connsiteX5" fmla="*/ 0 w 712148"/>
                    <a:gd name="connsiteY5" fmla="*/ 362433 h 724866"/>
                    <a:gd name="connsiteX0" fmla="*/ 115 w 712263"/>
                    <a:gd name="connsiteY0" fmla="*/ 362433 h 731770"/>
                    <a:gd name="connsiteX1" fmla="*/ 356189 w 712263"/>
                    <a:gd name="connsiteY1" fmla="*/ 0 h 731770"/>
                    <a:gd name="connsiteX2" fmla="*/ 689128 w 712263"/>
                    <a:gd name="connsiteY2" fmla="*/ 114773 h 731770"/>
                    <a:gd name="connsiteX3" fmla="*/ 712263 w 712263"/>
                    <a:gd name="connsiteY3" fmla="*/ 362433 h 731770"/>
                    <a:gd name="connsiteX4" fmla="*/ 328316 w 712263"/>
                    <a:gd name="connsiteY4" fmla="*/ 731770 h 731770"/>
                    <a:gd name="connsiteX5" fmla="*/ 115 w 712263"/>
                    <a:gd name="connsiteY5" fmla="*/ 362433 h 731770"/>
                    <a:gd name="connsiteX0" fmla="*/ 73 w 689085"/>
                    <a:gd name="connsiteY0" fmla="*/ 362433 h 732014"/>
                    <a:gd name="connsiteX1" fmla="*/ 356147 w 689085"/>
                    <a:gd name="connsiteY1" fmla="*/ 0 h 732014"/>
                    <a:gd name="connsiteX2" fmla="*/ 689086 w 689085"/>
                    <a:gd name="connsiteY2" fmla="*/ 114773 h 732014"/>
                    <a:gd name="connsiteX3" fmla="*/ 682905 w 689085"/>
                    <a:gd name="connsiteY3" fmla="*/ 306821 h 732014"/>
                    <a:gd name="connsiteX4" fmla="*/ 328274 w 689085"/>
                    <a:gd name="connsiteY4" fmla="*/ 731770 h 732014"/>
                    <a:gd name="connsiteX5" fmla="*/ 73 w 689085"/>
                    <a:gd name="connsiteY5" fmla="*/ 362433 h 732014"/>
                    <a:gd name="connsiteX0" fmla="*/ 296 w 689309"/>
                    <a:gd name="connsiteY0" fmla="*/ 362433 h 682625"/>
                    <a:gd name="connsiteX1" fmla="*/ 356370 w 689309"/>
                    <a:gd name="connsiteY1" fmla="*/ 0 h 682625"/>
                    <a:gd name="connsiteX2" fmla="*/ 689309 w 689309"/>
                    <a:gd name="connsiteY2" fmla="*/ 114773 h 682625"/>
                    <a:gd name="connsiteX3" fmla="*/ 683128 w 689309"/>
                    <a:gd name="connsiteY3" fmla="*/ 306821 h 682625"/>
                    <a:gd name="connsiteX4" fmla="*/ 302437 w 689309"/>
                    <a:gd name="connsiteY4" fmla="*/ 682336 h 682625"/>
                    <a:gd name="connsiteX5" fmla="*/ 296 w 689309"/>
                    <a:gd name="connsiteY5" fmla="*/ 362433 h 682625"/>
                    <a:gd name="connsiteX0" fmla="*/ 284 w 689297"/>
                    <a:gd name="connsiteY0" fmla="*/ 362433 h 682824"/>
                    <a:gd name="connsiteX1" fmla="*/ 356358 w 689297"/>
                    <a:gd name="connsiteY1" fmla="*/ 0 h 682824"/>
                    <a:gd name="connsiteX2" fmla="*/ 689297 w 689297"/>
                    <a:gd name="connsiteY2" fmla="*/ 114773 h 682824"/>
                    <a:gd name="connsiteX3" fmla="*/ 626646 w 689297"/>
                    <a:gd name="connsiteY3" fmla="*/ 289370 h 682824"/>
                    <a:gd name="connsiteX4" fmla="*/ 302425 w 689297"/>
                    <a:gd name="connsiteY4" fmla="*/ 682336 h 682824"/>
                    <a:gd name="connsiteX5" fmla="*/ 284 w 689297"/>
                    <a:gd name="connsiteY5" fmla="*/ 362433 h 682824"/>
                    <a:gd name="connsiteX0" fmla="*/ 284 w 652372"/>
                    <a:gd name="connsiteY0" fmla="*/ 362433 h 682824"/>
                    <a:gd name="connsiteX1" fmla="*/ 356358 w 652372"/>
                    <a:gd name="connsiteY1" fmla="*/ 0 h 682824"/>
                    <a:gd name="connsiteX2" fmla="*/ 652372 w 652372"/>
                    <a:gd name="connsiteY2" fmla="*/ 134398 h 682824"/>
                    <a:gd name="connsiteX3" fmla="*/ 626646 w 652372"/>
                    <a:gd name="connsiteY3" fmla="*/ 289370 h 682824"/>
                    <a:gd name="connsiteX4" fmla="*/ 302425 w 652372"/>
                    <a:gd name="connsiteY4" fmla="*/ 682336 h 682824"/>
                    <a:gd name="connsiteX5" fmla="*/ 284 w 652372"/>
                    <a:gd name="connsiteY5" fmla="*/ 362433 h 682824"/>
                    <a:gd name="connsiteX0" fmla="*/ 287 w 652375"/>
                    <a:gd name="connsiteY0" fmla="*/ 362433 h 682829"/>
                    <a:gd name="connsiteX1" fmla="*/ 356361 w 652375"/>
                    <a:gd name="connsiteY1" fmla="*/ 0 h 682829"/>
                    <a:gd name="connsiteX2" fmla="*/ 652375 w 652375"/>
                    <a:gd name="connsiteY2" fmla="*/ 134398 h 682829"/>
                    <a:gd name="connsiteX3" fmla="*/ 642214 w 652375"/>
                    <a:gd name="connsiteY3" fmla="*/ 289008 h 682829"/>
                    <a:gd name="connsiteX4" fmla="*/ 302428 w 652375"/>
                    <a:gd name="connsiteY4" fmla="*/ 682336 h 682829"/>
                    <a:gd name="connsiteX5" fmla="*/ 287 w 652375"/>
                    <a:gd name="connsiteY5" fmla="*/ 362433 h 682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2375" h="682829">
                      <a:moveTo>
                        <a:pt x="287" y="362433"/>
                      </a:moveTo>
                      <a:cubicBezTo>
                        <a:pt x="9276" y="248710"/>
                        <a:pt x="159707" y="0"/>
                        <a:pt x="356361" y="0"/>
                      </a:cubicBezTo>
                      <a:lnTo>
                        <a:pt x="652375" y="134398"/>
                      </a:lnTo>
                      <a:cubicBezTo>
                        <a:pt x="652375" y="255209"/>
                        <a:pt x="642214" y="168197"/>
                        <a:pt x="642214" y="289008"/>
                      </a:cubicBezTo>
                      <a:cubicBezTo>
                        <a:pt x="642214" y="489174"/>
                        <a:pt x="409416" y="670099"/>
                        <a:pt x="302428" y="682336"/>
                      </a:cubicBezTo>
                      <a:cubicBezTo>
                        <a:pt x="195440" y="694573"/>
                        <a:pt x="-8702" y="476156"/>
                        <a:pt x="287" y="362433"/>
                      </a:cubicBezTo>
                      <a:close/>
                    </a:path>
                  </a:pathLst>
                </a:custGeom>
                <a:grpFill/>
                <a:ln w="38100">
                  <a:solidFill>
                    <a:schemeClr val="bg2">
                      <a:lumMod val="25000"/>
                    </a:schemeClr>
                  </a:solidFill>
                </a:ln>
                <a:sp3d prstMaterial="plastic">
                  <a:bevelT w="57150" h="1016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" name="Lágrima 6"/>
              <p:cNvSpPr/>
              <p:nvPr/>
            </p:nvSpPr>
            <p:spPr>
              <a:xfrm rot="1903338" flipH="1" flipV="1">
                <a:off x="6662799" y="3739427"/>
                <a:ext cx="324000" cy="122548"/>
              </a:xfrm>
              <a:prstGeom prst="teardrop">
                <a:avLst>
                  <a:gd name="adj" fmla="val 133355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33" name="Lágrima 132"/>
              <p:cNvSpPr/>
              <p:nvPr/>
            </p:nvSpPr>
            <p:spPr>
              <a:xfrm rot="19487710" flipH="1" flipV="1">
                <a:off x="5026206" y="3773463"/>
                <a:ext cx="324000" cy="122548"/>
              </a:xfrm>
              <a:prstGeom prst="teardrop">
                <a:avLst>
                  <a:gd name="adj" fmla="val 133355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7" name="Grupo 36"/>
          <p:cNvGrpSpPr/>
          <p:nvPr/>
        </p:nvGrpSpPr>
        <p:grpSpPr>
          <a:xfrm>
            <a:off x="601024" y="4549240"/>
            <a:ext cx="1911338" cy="1922572"/>
            <a:chOff x="2910161" y="2997715"/>
            <a:chExt cx="1911338" cy="1922572"/>
          </a:xfrm>
        </p:grpSpPr>
        <p:grpSp>
          <p:nvGrpSpPr>
            <p:cNvPr id="138" name="Grupo 137"/>
            <p:cNvGrpSpPr/>
            <p:nvPr/>
          </p:nvGrpSpPr>
          <p:grpSpPr>
            <a:xfrm>
              <a:off x="2961900" y="3120287"/>
              <a:ext cx="1800000" cy="1800000"/>
              <a:chOff x="5929270" y="2434564"/>
              <a:chExt cx="1800000" cy="1800000"/>
            </a:xfrm>
          </p:grpSpPr>
          <p:pic>
            <p:nvPicPr>
              <p:cNvPr id="139" name="Imagen 138" descr="espacio dibujos animados sistema solar planetas sol luna estrellas galaxia  3744791 Vector en Vecteezy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63" t="68805" r="69757" b="2468"/>
              <a:stretch>
                <a:fillRect/>
              </a:stretch>
            </p:blipFill>
            <p:spPr bwMode="auto">
              <a:xfrm>
                <a:off x="5929270" y="2434564"/>
                <a:ext cx="1800000" cy="1800000"/>
              </a:xfrm>
              <a:custGeom>
                <a:avLst/>
                <a:gdLst>
                  <a:gd name="connsiteX0" fmla="*/ 720000 w 1440000"/>
                  <a:gd name="connsiteY0" fmla="*/ 0 h 1440000"/>
                  <a:gd name="connsiteX1" fmla="*/ 1440000 w 1440000"/>
                  <a:gd name="connsiteY1" fmla="*/ 720000 h 1440000"/>
                  <a:gd name="connsiteX2" fmla="*/ 720000 w 1440000"/>
                  <a:gd name="connsiteY2" fmla="*/ 1440000 h 1440000"/>
                  <a:gd name="connsiteX3" fmla="*/ 0 w 1440000"/>
                  <a:gd name="connsiteY3" fmla="*/ 720000 h 1440000"/>
                  <a:gd name="connsiteX4" fmla="*/ 720000 w 1440000"/>
                  <a:gd name="connsiteY4" fmla="*/ 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0000" h="1440000">
                    <a:moveTo>
                      <a:pt x="720000" y="0"/>
                    </a:moveTo>
                    <a:cubicBezTo>
                      <a:pt x="1117645" y="0"/>
                      <a:pt x="1440000" y="322355"/>
                      <a:pt x="1440000" y="720000"/>
                    </a:cubicBezTo>
                    <a:cubicBezTo>
                      <a:pt x="1440000" y="1117645"/>
                      <a:pt x="1117645" y="1440000"/>
                      <a:pt x="720000" y="1440000"/>
                    </a:cubicBezTo>
                    <a:cubicBezTo>
                      <a:pt x="322355" y="1440000"/>
                      <a:pt x="0" y="1117645"/>
                      <a:pt x="0" y="720000"/>
                    </a:cubicBezTo>
                    <a:cubicBezTo>
                      <a:pt x="0" y="322355"/>
                      <a:pt x="322355" y="0"/>
                      <a:pt x="720000" y="0"/>
                    </a:cubicBezTo>
                    <a:close/>
                  </a:path>
                </a:pathLst>
              </a:custGeom>
              <a:noFill/>
              <a:scene3d>
                <a:camera prst="orthographicFront"/>
                <a:lightRig rig="balanced" dir="t">
                  <a:rot lat="0" lon="0" rev="3000000"/>
                </a:lightRig>
              </a:scene3d>
              <a:sp3d extrusionH="44450">
                <a:bevelT w="749300" h="254000"/>
                <a:bevelB w="196850" h="2794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0" name="Luna 139"/>
              <p:cNvSpPr/>
              <p:nvPr/>
            </p:nvSpPr>
            <p:spPr>
              <a:xfrm rot="5209628">
                <a:off x="6398990" y="2993948"/>
                <a:ext cx="208123" cy="408530"/>
              </a:xfrm>
              <a:prstGeom prst="moon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699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41" name="Luna 140"/>
              <p:cNvSpPr/>
              <p:nvPr/>
            </p:nvSpPr>
            <p:spPr>
              <a:xfrm rot="5209628">
                <a:off x="7070106" y="2933027"/>
                <a:ext cx="208123" cy="408530"/>
              </a:xfrm>
              <a:prstGeom prst="moon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699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Luna 141"/>
              <p:cNvSpPr/>
              <p:nvPr/>
            </p:nvSpPr>
            <p:spPr>
              <a:xfrm rot="16200000">
                <a:off x="6740305" y="3347517"/>
                <a:ext cx="237922" cy="728319"/>
              </a:xfrm>
              <a:prstGeom prst="moon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699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Luna 142"/>
              <p:cNvSpPr/>
              <p:nvPr/>
            </p:nvSpPr>
            <p:spPr>
              <a:xfrm rot="5209628">
                <a:off x="6426706" y="2740746"/>
                <a:ext cx="108000" cy="396000"/>
              </a:xfrm>
              <a:prstGeom prst="moon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699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Luna 143"/>
              <p:cNvSpPr/>
              <p:nvPr/>
            </p:nvSpPr>
            <p:spPr>
              <a:xfrm rot="5209628">
                <a:off x="7102183" y="2706166"/>
                <a:ext cx="108000" cy="396000"/>
              </a:xfrm>
              <a:prstGeom prst="moon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699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5" name="Corazón 144"/>
            <p:cNvSpPr/>
            <p:nvPr/>
          </p:nvSpPr>
          <p:spPr>
            <a:xfrm>
              <a:off x="3909352" y="2997715"/>
              <a:ext cx="504000" cy="432000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46" name="Corazón 145"/>
            <p:cNvSpPr/>
            <p:nvPr/>
          </p:nvSpPr>
          <p:spPr>
            <a:xfrm>
              <a:off x="2910161" y="3451936"/>
              <a:ext cx="432000" cy="360000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47" name="Corazón 146"/>
            <p:cNvSpPr/>
            <p:nvPr/>
          </p:nvSpPr>
          <p:spPr>
            <a:xfrm>
              <a:off x="3078650" y="4439047"/>
              <a:ext cx="468000" cy="396000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48" name="Corazón 147"/>
            <p:cNvSpPr/>
            <p:nvPr/>
          </p:nvSpPr>
          <p:spPr>
            <a:xfrm>
              <a:off x="4389499" y="4345743"/>
              <a:ext cx="432000" cy="360000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3574490" y="2298445"/>
            <a:ext cx="1812178" cy="2290915"/>
            <a:chOff x="5746068" y="3118849"/>
            <a:chExt cx="1812178" cy="2290915"/>
          </a:xfrm>
        </p:grpSpPr>
        <p:sp>
          <p:nvSpPr>
            <p:cNvPr id="163" name="Lágrima 162"/>
            <p:cNvSpPr/>
            <p:nvPr/>
          </p:nvSpPr>
          <p:spPr>
            <a:xfrm rot="20463302">
              <a:off x="6393486" y="5157764"/>
              <a:ext cx="252000" cy="252000"/>
            </a:xfrm>
            <a:prstGeom prst="teardrop">
              <a:avLst>
                <a:gd name="adj" fmla="val 200000"/>
              </a:avLst>
            </a:prstGeom>
            <a:gradFill>
              <a:gsLst>
                <a:gs pos="28000">
                  <a:srgbClr val="00B0F0"/>
                </a:gs>
                <a:gs pos="45000">
                  <a:srgbClr val="00B0F0"/>
                </a:gs>
                <a:gs pos="55000">
                  <a:srgbClr val="00B0F0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715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137" name="Imagen 136" descr="espacio dibujos animados sistema solar planetas sol luna estrellas galaxia  3744791 Vector en Vecteez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3" t="68805" r="69757" b="2468"/>
            <a:stretch>
              <a:fillRect/>
            </a:stretch>
          </p:blipFill>
          <p:spPr bwMode="auto">
            <a:xfrm>
              <a:off x="5746068" y="3118849"/>
              <a:ext cx="1800000" cy="1800000"/>
            </a:xfrm>
            <a:custGeom>
              <a:avLst/>
              <a:gdLst>
                <a:gd name="connsiteX0" fmla="*/ 720000 w 1440000"/>
                <a:gd name="connsiteY0" fmla="*/ 0 h 1440000"/>
                <a:gd name="connsiteX1" fmla="*/ 1440000 w 1440000"/>
                <a:gd name="connsiteY1" fmla="*/ 720000 h 1440000"/>
                <a:gd name="connsiteX2" fmla="*/ 720000 w 1440000"/>
                <a:gd name="connsiteY2" fmla="*/ 1440000 h 1440000"/>
                <a:gd name="connsiteX3" fmla="*/ 0 w 1440000"/>
                <a:gd name="connsiteY3" fmla="*/ 720000 h 1440000"/>
                <a:gd name="connsiteX4" fmla="*/ 720000 w 1440000"/>
                <a:gd name="connsiteY4" fmla="*/ 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000" h="1440000">
                  <a:moveTo>
                    <a:pt x="720000" y="0"/>
                  </a:moveTo>
                  <a:cubicBezTo>
                    <a:pt x="1117645" y="0"/>
                    <a:pt x="1440000" y="322355"/>
                    <a:pt x="1440000" y="720000"/>
                  </a:cubicBezTo>
                  <a:cubicBezTo>
                    <a:pt x="1440000" y="1117645"/>
                    <a:pt x="1117645" y="1440000"/>
                    <a:pt x="720000" y="1440000"/>
                  </a:cubicBezTo>
                  <a:cubicBezTo>
                    <a:pt x="322355" y="1440000"/>
                    <a:pt x="0" y="1117645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balanced" dir="t">
                <a:rot lat="0" lon="0" rev="3000000"/>
              </a:lightRig>
            </a:scene3d>
            <a:sp3d extrusionH="44450">
              <a:bevelT w="749300" h="254000"/>
              <a:bevelB w="196850" h="2794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0" name="Corazón 149"/>
            <p:cNvSpPr/>
            <p:nvPr/>
          </p:nvSpPr>
          <p:spPr>
            <a:xfrm>
              <a:off x="6023288" y="3628683"/>
              <a:ext cx="504000" cy="432000"/>
            </a:xfrm>
            <a:prstGeom prst="hear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1" name="Corazón 150"/>
            <p:cNvSpPr/>
            <p:nvPr/>
          </p:nvSpPr>
          <p:spPr>
            <a:xfrm>
              <a:off x="6664159" y="3590665"/>
              <a:ext cx="504000" cy="432000"/>
            </a:xfrm>
            <a:prstGeom prst="hear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2" name="Luna 151"/>
            <p:cNvSpPr/>
            <p:nvPr/>
          </p:nvSpPr>
          <p:spPr>
            <a:xfrm rot="16200000">
              <a:off x="6373111" y="3999115"/>
              <a:ext cx="526143" cy="1044013"/>
            </a:xfrm>
            <a:custGeom>
              <a:avLst/>
              <a:gdLst>
                <a:gd name="connsiteX0" fmla="*/ 607597 w 607597"/>
                <a:gd name="connsiteY0" fmla="*/ 1134450 h 1134450"/>
                <a:gd name="connsiteX1" fmla="*/ 0 w 607597"/>
                <a:gd name="connsiteY1" fmla="*/ 567225 h 1134450"/>
                <a:gd name="connsiteX2" fmla="*/ 607597 w 607597"/>
                <a:gd name="connsiteY2" fmla="*/ 0 h 1134450"/>
                <a:gd name="connsiteX3" fmla="*/ 313848 w 607597"/>
                <a:gd name="connsiteY3" fmla="*/ 567225 h 1134450"/>
                <a:gd name="connsiteX4" fmla="*/ 607597 w 607597"/>
                <a:gd name="connsiteY4" fmla="*/ 1134450 h 1134450"/>
                <a:gd name="connsiteX0" fmla="*/ 608215 w 608215"/>
                <a:gd name="connsiteY0" fmla="*/ 1144496 h 1144496"/>
                <a:gd name="connsiteX1" fmla="*/ 618 w 608215"/>
                <a:gd name="connsiteY1" fmla="*/ 577271 h 1144496"/>
                <a:gd name="connsiteX2" fmla="*/ 527828 w 608215"/>
                <a:gd name="connsiteY2" fmla="*/ 0 h 1144496"/>
                <a:gd name="connsiteX3" fmla="*/ 314466 w 608215"/>
                <a:gd name="connsiteY3" fmla="*/ 577271 h 1144496"/>
                <a:gd name="connsiteX4" fmla="*/ 608215 w 608215"/>
                <a:gd name="connsiteY4" fmla="*/ 1144496 h 1144496"/>
                <a:gd name="connsiteX0" fmla="*/ 438055 w 528490"/>
                <a:gd name="connsiteY0" fmla="*/ 1104306 h 1104306"/>
                <a:gd name="connsiteX1" fmla="*/ 1280 w 528490"/>
                <a:gd name="connsiteY1" fmla="*/ 577271 h 1104306"/>
                <a:gd name="connsiteX2" fmla="*/ 528490 w 528490"/>
                <a:gd name="connsiteY2" fmla="*/ 0 h 1104306"/>
                <a:gd name="connsiteX3" fmla="*/ 315128 w 528490"/>
                <a:gd name="connsiteY3" fmla="*/ 577271 h 1104306"/>
                <a:gd name="connsiteX4" fmla="*/ 438055 w 528490"/>
                <a:gd name="connsiteY4" fmla="*/ 1104306 h 1104306"/>
                <a:gd name="connsiteX0" fmla="*/ 436856 w 457406"/>
                <a:gd name="connsiteY0" fmla="*/ 1044013 h 1044013"/>
                <a:gd name="connsiteX1" fmla="*/ 81 w 457406"/>
                <a:gd name="connsiteY1" fmla="*/ 516978 h 1044013"/>
                <a:gd name="connsiteX2" fmla="*/ 457406 w 457406"/>
                <a:gd name="connsiteY2" fmla="*/ 0 h 1044013"/>
                <a:gd name="connsiteX3" fmla="*/ 313929 w 457406"/>
                <a:gd name="connsiteY3" fmla="*/ 516978 h 1044013"/>
                <a:gd name="connsiteX4" fmla="*/ 436856 w 457406"/>
                <a:gd name="connsiteY4" fmla="*/ 1044013 h 1044013"/>
                <a:gd name="connsiteX0" fmla="*/ 436856 w 457406"/>
                <a:gd name="connsiteY0" fmla="*/ 1044013 h 1044013"/>
                <a:gd name="connsiteX1" fmla="*/ 81 w 457406"/>
                <a:gd name="connsiteY1" fmla="*/ 516978 h 1044013"/>
                <a:gd name="connsiteX2" fmla="*/ 457406 w 457406"/>
                <a:gd name="connsiteY2" fmla="*/ 0 h 1044013"/>
                <a:gd name="connsiteX3" fmla="*/ 244045 w 457406"/>
                <a:gd name="connsiteY3" fmla="*/ 537075 h 1044013"/>
                <a:gd name="connsiteX4" fmla="*/ 436856 w 457406"/>
                <a:gd name="connsiteY4" fmla="*/ 1044013 h 104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406" h="1044013">
                  <a:moveTo>
                    <a:pt x="436856" y="1044013"/>
                  </a:moveTo>
                  <a:cubicBezTo>
                    <a:pt x="101289" y="1044013"/>
                    <a:pt x="-3344" y="690980"/>
                    <a:pt x="81" y="516978"/>
                  </a:cubicBezTo>
                  <a:cubicBezTo>
                    <a:pt x="3506" y="342976"/>
                    <a:pt x="121839" y="0"/>
                    <a:pt x="457406" y="0"/>
                  </a:cubicBezTo>
                  <a:cubicBezTo>
                    <a:pt x="271848" y="137281"/>
                    <a:pt x="247470" y="363073"/>
                    <a:pt x="244045" y="537075"/>
                  </a:cubicBezTo>
                  <a:cubicBezTo>
                    <a:pt x="240620" y="711077"/>
                    <a:pt x="251297" y="906732"/>
                    <a:pt x="436856" y="104401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50900" h="298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4" name="Luna 291"/>
            <p:cNvSpPr/>
            <p:nvPr/>
          </p:nvSpPr>
          <p:spPr>
            <a:xfrm flipH="1">
              <a:off x="7078159" y="4272534"/>
              <a:ext cx="108000" cy="10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5" name="Luna 291"/>
            <p:cNvSpPr/>
            <p:nvPr/>
          </p:nvSpPr>
          <p:spPr>
            <a:xfrm flipH="1">
              <a:off x="6106787" y="4247131"/>
              <a:ext cx="108000" cy="10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6" name="Datos almacenados 155"/>
            <p:cNvSpPr/>
            <p:nvPr/>
          </p:nvSpPr>
          <p:spPr>
            <a:xfrm rot="15904060">
              <a:off x="6355940" y="4628415"/>
              <a:ext cx="564535" cy="380579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9338 w 10000"/>
                <a:gd name="connsiteY3" fmla="*/ 9909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9338"/>
                <a:gd name="connsiteY0" fmla="*/ 0 h 10000"/>
                <a:gd name="connsiteX1" fmla="*/ 8935 w 9338"/>
                <a:gd name="connsiteY1" fmla="*/ 1179 h 10000"/>
                <a:gd name="connsiteX2" fmla="*/ 8333 w 9338"/>
                <a:gd name="connsiteY2" fmla="*/ 5000 h 10000"/>
                <a:gd name="connsiteX3" fmla="*/ 9338 w 9338"/>
                <a:gd name="connsiteY3" fmla="*/ 9909 h 10000"/>
                <a:gd name="connsiteX4" fmla="*/ 1667 w 9338"/>
                <a:gd name="connsiteY4" fmla="*/ 10000 h 10000"/>
                <a:gd name="connsiteX5" fmla="*/ 0 w 9338"/>
                <a:gd name="connsiteY5" fmla="*/ 5000 h 10000"/>
                <a:gd name="connsiteX6" fmla="*/ 1667 w 9338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38" h="10000">
                  <a:moveTo>
                    <a:pt x="1667" y="0"/>
                  </a:moveTo>
                  <a:lnTo>
                    <a:pt x="8935" y="1179"/>
                  </a:lnTo>
                  <a:cubicBezTo>
                    <a:pt x="8014" y="1179"/>
                    <a:pt x="8266" y="3545"/>
                    <a:pt x="8333" y="5000"/>
                  </a:cubicBezTo>
                  <a:cubicBezTo>
                    <a:pt x="8400" y="6455"/>
                    <a:pt x="8417" y="9909"/>
                    <a:pt x="9338" y="9909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rgbClr val="FF0000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9685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8" name="Lágrima 37"/>
            <p:cNvSpPr/>
            <p:nvPr/>
          </p:nvSpPr>
          <p:spPr>
            <a:xfrm>
              <a:off x="5774811" y="3505729"/>
              <a:ext cx="216000" cy="252000"/>
            </a:xfrm>
            <a:prstGeom prst="teardrop">
              <a:avLst>
                <a:gd name="adj" fmla="val 200000"/>
              </a:avLst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715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8" name="Lágrima 157"/>
            <p:cNvSpPr/>
            <p:nvPr/>
          </p:nvSpPr>
          <p:spPr>
            <a:xfrm rot="16931193">
              <a:off x="7360246" y="3662665"/>
              <a:ext cx="180000" cy="216000"/>
            </a:xfrm>
            <a:prstGeom prst="teardrop">
              <a:avLst>
                <a:gd name="adj" fmla="val 200000"/>
              </a:avLst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715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60" name="Forma en L 159"/>
            <p:cNvSpPr/>
            <p:nvPr/>
          </p:nvSpPr>
          <p:spPr>
            <a:xfrm rot="15801857" flipV="1">
              <a:off x="6800921" y="3272097"/>
              <a:ext cx="144000" cy="360000"/>
            </a:xfrm>
            <a:prstGeom prst="corne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balanced" dir="t"/>
            </a:scene3d>
            <a:sp3d>
              <a:bevelT w="431800" h="247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61" name="Forma en L 160"/>
            <p:cNvSpPr/>
            <p:nvPr/>
          </p:nvSpPr>
          <p:spPr>
            <a:xfrm rot="15801857">
              <a:off x="6219136" y="3339795"/>
              <a:ext cx="144000" cy="360000"/>
            </a:xfrm>
            <a:prstGeom prst="corne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balanced" dir="t"/>
            </a:scene3d>
            <a:sp3d>
              <a:bevelT w="431800" h="247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70" name="Lágrima 169"/>
            <p:cNvSpPr/>
            <p:nvPr/>
          </p:nvSpPr>
          <p:spPr>
            <a:xfrm rot="18204326">
              <a:off x="5839197" y="4291413"/>
              <a:ext cx="216000" cy="180000"/>
            </a:xfrm>
            <a:prstGeom prst="teardrop">
              <a:avLst>
                <a:gd name="adj" fmla="val 200000"/>
              </a:avLst>
            </a:prstGeom>
            <a:gradFill>
              <a:gsLst>
                <a:gs pos="28000">
                  <a:srgbClr val="00B0F0"/>
                </a:gs>
                <a:gs pos="45000">
                  <a:srgbClr val="00B0F0"/>
                </a:gs>
                <a:gs pos="55000">
                  <a:srgbClr val="00B0F0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715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65" name="Grupo 64"/>
          <p:cNvGrpSpPr/>
          <p:nvPr/>
        </p:nvGrpSpPr>
        <p:grpSpPr>
          <a:xfrm>
            <a:off x="9605238" y="303076"/>
            <a:ext cx="1800000" cy="1800000"/>
            <a:chOff x="6129770" y="3642820"/>
            <a:chExt cx="1800000" cy="1800000"/>
          </a:xfrm>
        </p:grpSpPr>
        <p:pic>
          <p:nvPicPr>
            <p:cNvPr id="204" name="Imagen 203" descr="espacio dibujos animados sistema solar planetas sol luna estrellas galaxia  3744791 Vector en Vecteez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3" t="68805" r="69757" b="2468"/>
            <a:stretch>
              <a:fillRect/>
            </a:stretch>
          </p:blipFill>
          <p:spPr bwMode="auto">
            <a:xfrm>
              <a:off x="6129770" y="3642820"/>
              <a:ext cx="1800000" cy="1800000"/>
            </a:xfrm>
            <a:custGeom>
              <a:avLst/>
              <a:gdLst>
                <a:gd name="connsiteX0" fmla="*/ 720000 w 1440000"/>
                <a:gd name="connsiteY0" fmla="*/ 0 h 1440000"/>
                <a:gd name="connsiteX1" fmla="*/ 1440000 w 1440000"/>
                <a:gd name="connsiteY1" fmla="*/ 720000 h 1440000"/>
                <a:gd name="connsiteX2" fmla="*/ 720000 w 1440000"/>
                <a:gd name="connsiteY2" fmla="*/ 1440000 h 1440000"/>
                <a:gd name="connsiteX3" fmla="*/ 0 w 1440000"/>
                <a:gd name="connsiteY3" fmla="*/ 720000 h 1440000"/>
                <a:gd name="connsiteX4" fmla="*/ 720000 w 1440000"/>
                <a:gd name="connsiteY4" fmla="*/ 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000" h="1440000">
                  <a:moveTo>
                    <a:pt x="720000" y="0"/>
                  </a:moveTo>
                  <a:cubicBezTo>
                    <a:pt x="1117645" y="0"/>
                    <a:pt x="1440000" y="322355"/>
                    <a:pt x="1440000" y="720000"/>
                  </a:cubicBezTo>
                  <a:cubicBezTo>
                    <a:pt x="1440000" y="1117645"/>
                    <a:pt x="1117645" y="1440000"/>
                    <a:pt x="720000" y="1440000"/>
                  </a:cubicBezTo>
                  <a:cubicBezTo>
                    <a:pt x="322355" y="1440000"/>
                    <a:pt x="0" y="1117645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twoPt" dir="t"/>
            </a:scene3d>
            <a:sp3d extrusionH="44450" prstMaterial="plastic">
              <a:bevelT w="882650" h="679450"/>
              <a:bevelB w="152400" h="18415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2" name="Grupo 61"/>
            <p:cNvGrpSpPr/>
            <p:nvPr/>
          </p:nvGrpSpPr>
          <p:grpSpPr>
            <a:xfrm>
              <a:off x="6380459" y="3945680"/>
              <a:ext cx="1210857" cy="684608"/>
              <a:chOff x="6380459" y="3945680"/>
              <a:chExt cx="1210857" cy="684608"/>
            </a:xfrm>
          </p:grpSpPr>
          <p:sp>
            <p:nvSpPr>
              <p:cNvPr id="205" name="Elipse 204"/>
              <p:cNvSpPr/>
              <p:nvPr/>
            </p:nvSpPr>
            <p:spPr>
              <a:xfrm>
                <a:off x="6380459" y="3946288"/>
                <a:ext cx="549577" cy="68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279400" prstMaterial="plastic">
                <a:bevelT w="412750" h="69850"/>
                <a:bevelB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206" name="Elipse 204"/>
              <p:cNvSpPr/>
              <p:nvPr/>
            </p:nvSpPr>
            <p:spPr>
              <a:xfrm rot="222406">
                <a:off x="7051316" y="3945680"/>
                <a:ext cx="540000" cy="68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279400" prstMaterial="plastic">
                <a:bevelT w="412750" h="69850"/>
                <a:bevelB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5" name="Grupo 54"/>
              <p:cNvGrpSpPr/>
              <p:nvPr/>
            </p:nvGrpSpPr>
            <p:grpSpPr>
              <a:xfrm>
                <a:off x="6484959" y="3971045"/>
                <a:ext cx="346958" cy="540000"/>
                <a:chOff x="6484959" y="3971045"/>
                <a:chExt cx="346958" cy="540000"/>
              </a:xfrm>
            </p:grpSpPr>
            <p:sp>
              <p:nvSpPr>
                <p:cNvPr id="52" name="Elipse 51"/>
                <p:cNvSpPr/>
                <p:nvPr/>
              </p:nvSpPr>
              <p:spPr>
                <a:xfrm>
                  <a:off x="6484959" y="3971045"/>
                  <a:ext cx="346958" cy="540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lastic">
                  <a:bevelT w="635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9" name="Lágrima 208"/>
                <p:cNvSpPr/>
                <p:nvPr/>
              </p:nvSpPr>
              <p:spPr>
                <a:xfrm>
                  <a:off x="6541952" y="4033770"/>
                  <a:ext cx="216000" cy="180000"/>
                </a:xfrm>
                <a:prstGeom prst="teardrop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lastic">
                  <a:bevelT w="635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1" name="Lágrima 210"/>
                <p:cNvSpPr/>
                <p:nvPr/>
              </p:nvSpPr>
              <p:spPr>
                <a:xfrm>
                  <a:off x="6616335" y="4341210"/>
                  <a:ext cx="144000" cy="108000"/>
                </a:xfrm>
                <a:prstGeom prst="teardrop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lastic">
                  <a:bevelT w="635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13" name="Grupo 212"/>
              <p:cNvGrpSpPr/>
              <p:nvPr/>
            </p:nvGrpSpPr>
            <p:grpSpPr>
              <a:xfrm>
                <a:off x="7141323" y="3959632"/>
                <a:ext cx="346958" cy="540000"/>
                <a:chOff x="6484959" y="3971045"/>
                <a:chExt cx="346958" cy="540000"/>
              </a:xfrm>
            </p:grpSpPr>
            <p:sp>
              <p:nvSpPr>
                <p:cNvPr id="214" name="Elipse 213"/>
                <p:cNvSpPr/>
                <p:nvPr/>
              </p:nvSpPr>
              <p:spPr>
                <a:xfrm>
                  <a:off x="6484959" y="3971045"/>
                  <a:ext cx="346958" cy="540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lastic">
                  <a:bevelT w="635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5" name="Lágrima 214"/>
                <p:cNvSpPr/>
                <p:nvPr/>
              </p:nvSpPr>
              <p:spPr>
                <a:xfrm>
                  <a:off x="6541952" y="4033770"/>
                  <a:ext cx="216000" cy="180000"/>
                </a:xfrm>
                <a:prstGeom prst="teardrop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lastic">
                  <a:bevelT w="635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6" name="Lágrima 215"/>
                <p:cNvSpPr/>
                <p:nvPr/>
              </p:nvSpPr>
              <p:spPr>
                <a:xfrm>
                  <a:off x="6616335" y="4341210"/>
                  <a:ext cx="144000" cy="108000"/>
                </a:xfrm>
                <a:prstGeom prst="teardrop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plastic">
                  <a:bevelT w="635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64" name="Forma libre 63"/>
            <p:cNvSpPr/>
            <p:nvPr/>
          </p:nvSpPr>
          <p:spPr>
            <a:xfrm>
              <a:off x="6727793" y="4864869"/>
              <a:ext cx="610361" cy="398892"/>
            </a:xfrm>
            <a:custGeom>
              <a:avLst/>
              <a:gdLst>
                <a:gd name="connsiteX0" fmla="*/ 0 w 844062"/>
                <a:gd name="connsiteY0" fmla="*/ 20097 h 512499"/>
                <a:gd name="connsiteX1" fmla="*/ 401934 w 844062"/>
                <a:gd name="connsiteY1" fmla="*/ 512466 h 512499"/>
                <a:gd name="connsiteX2" fmla="*/ 844062 w 844062"/>
                <a:gd name="connsiteY2" fmla="*/ 0 h 512499"/>
                <a:gd name="connsiteX3" fmla="*/ 844062 w 844062"/>
                <a:gd name="connsiteY3" fmla="*/ 0 h 51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4062" h="512499">
                  <a:moveTo>
                    <a:pt x="0" y="20097"/>
                  </a:moveTo>
                  <a:cubicBezTo>
                    <a:pt x="130628" y="267956"/>
                    <a:pt x="261257" y="515815"/>
                    <a:pt x="401934" y="512466"/>
                  </a:cubicBezTo>
                  <a:cubicBezTo>
                    <a:pt x="542611" y="509117"/>
                    <a:pt x="844062" y="0"/>
                    <a:pt x="844062" y="0"/>
                  </a:cubicBezTo>
                  <a:lnTo>
                    <a:pt x="84406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508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68" name="Grupo 67"/>
          <p:cNvGrpSpPr/>
          <p:nvPr/>
        </p:nvGrpSpPr>
        <p:grpSpPr>
          <a:xfrm>
            <a:off x="3574490" y="4823549"/>
            <a:ext cx="1800000" cy="1800000"/>
            <a:chOff x="6168208" y="3081131"/>
            <a:chExt cx="1800000" cy="1800000"/>
          </a:xfrm>
        </p:grpSpPr>
        <p:pic>
          <p:nvPicPr>
            <p:cNvPr id="223" name="Imagen 222" descr="espacio dibujos animados sistema solar planetas sol luna estrellas galaxia  3744791 Vector en Vecteez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3" t="68805" r="69757" b="2468"/>
            <a:stretch>
              <a:fillRect/>
            </a:stretch>
          </p:blipFill>
          <p:spPr bwMode="auto">
            <a:xfrm>
              <a:off x="6168208" y="3081131"/>
              <a:ext cx="1800000" cy="1800000"/>
            </a:xfrm>
            <a:custGeom>
              <a:avLst/>
              <a:gdLst>
                <a:gd name="connsiteX0" fmla="*/ 720000 w 1440000"/>
                <a:gd name="connsiteY0" fmla="*/ 0 h 1440000"/>
                <a:gd name="connsiteX1" fmla="*/ 1440000 w 1440000"/>
                <a:gd name="connsiteY1" fmla="*/ 720000 h 1440000"/>
                <a:gd name="connsiteX2" fmla="*/ 720000 w 1440000"/>
                <a:gd name="connsiteY2" fmla="*/ 1440000 h 1440000"/>
                <a:gd name="connsiteX3" fmla="*/ 0 w 1440000"/>
                <a:gd name="connsiteY3" fmla="*/ 720000 h 1440000"/>
                <a:gd name="connsiteX4" fmla="*/ 720000 w 1440000"/>
                <a:gd name="connsiteY4" fmla="*/ 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000" h="1440000">
                  <a:moveTo>
                    <a:pt x="720000" y="0"/>
                  </a:moveTo>
                  <a:cubicBezTo>
                    <a:pt x="1117645" y="0"/>
                    <a:pt x="1440000" y="322355"/>
                    <a:pt x="1440000" y="720000"/>
                  </a:cubicBezTo>
                  <a:cubicBezTo>
                    <a:pt x="1440000" y="1117645"/>
                    <a:pt x="1117645" y="1440000"/>
                    <a:pt x="720000" y="1440000"/>
                  </a:cubicBezTo>
                  <a:cubicBezTo>
                    <a:pt x="322355" y="1440000"/>
                    <a:pt x="0" y="1117645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twoPt" dir="t"/>
            </a:scene3d>
            <a:sp3d extrusionH="44450">
              <a:bevelT w="882650" h="679450"/>
              <a:bevelB w="152400" h="18415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4" name="Grupo 223"/>
            <p:cNvGrpSpPr/>
            <p:nvPr/>
          </p:nvGrpSpPr>
          <p:grpSpPr>
            <a:xfrm>
              <a:off x="6418897" y="3383991"/>
              <a:ext cx="1210857" cy="684608"/>
              <a:chOff x="6380459" y="3945680"/>
              <a:chExt cx="1210857" cy="684608"/>
            </a:xfrm>
          </p:grpSpPr>
          <p:sp>
            <p:nvSpPr>
              <p:cNvPr id="226" name="Elipse 225"/>
              <p:cNvSpPr/>
              <p:nvPr/>
            </p:nvSpPr>
            <p:spPr>
              <a:xfrm rot="1324861">
                <a:off x="6380459" y="3946288"/>
                <a:ext cx="549577" cy="68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279400">
                <a:bevelT w="412750" h="69850"/>
                <a:bevelB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227" name="Elipse 204"/>
              <p:cNvSpPr/>
              <p:nvPr/>
            </p:nvSpPr>
            <p:spPr>
              <a:xfrm rot="20850665">
                <a:off x="7051316" y="3945680"/>
                <a:ext cx="540000" cy="68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279400">
                <a:bevelT w="412750" h="69850"/>
                <a:bevelB w="171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28" name="Grupo 227"/>
              <p:cNvGrpSpPr/>
              <p:nvPr/>
            </p:nvGrpSpPr>
            <p:grpSpPr>
              <a:xfrm>
                <a:off x="6484959" y="3971045"/>
                <a:ext cx="346958" cy="540000"/>
                <a:chOff x="6484959" y="3971045"/>
                <a:chExt cx="346958" cy="540000"/>
              </a:xfrm>
            </p:grpSpPr>
            <p:sp>
              <p:nvSpPr>
                <p:cNvPr id="233" name="Elipse 232"/>
                <p:cNvSpPr/>
                <p:nvPr/>
              </p:nvSpPr>
              <p:spPr>
                <a:xfrm rot="1324861">
                  <a:off x="6484959" y="3971045"/>
                  <a:ext cx="346958" cy="540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4" name="Lágrima 233"/>
                <p:cNvSpPr/>
                <p:nvPr/>
              </p:nvSpPr>
              <p:spPr>
                <a:xfrm>
                  <a:off x="6541952" y="4033770"/>
                  <a:ext cx="216000" cy="180000"/>
                </a:xfrm>
                <a:prstGeom prst="teardrop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Lágrima 234"/>
                <p:cNvSpPr/>
                <p:nvPr/>
              </p:nvSpPr>
              <p:spPr>
                <a:xfrm>
                  <a:off x="6616335" y="4341210"/>
                  <a:ext cx="144000" cy="108000"/>
                </a:xfrm>
                <a:prstGeom prst="teardrop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9" name="Grupo 228"/>
              <p:cNvGrpSpPr/>
              <p:nvPr/>
            </p:nvGrpSpPr>
            <p:grpSpPr>
              <a:xfrm>
                <a:off x="7141323" y="3959632"/>
                <a:ext cx="346958" cy="540000"/>
                <a:chOff x="6484959" y="3971045"/>
                <a:chExt cx="346958" cy="540000"/>
              </a:xfrm>
            </p:grpSpPr>
            <p:sp>
              <p:nvSpPr>
                <p:cNvPr id="230" name="Elipse 229"/>
                <p:cNvSpPr/>
                <p:nvPr/>
              </p:nvSpPr>
              <p:spPr>
                <a:xfrm rot="20628259">
                  <a:off x="6484959" y="3971045"/>
                  <a:ext cx="346958" cy="540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1" name="Lágrima 230"/>
                <p:cNvSpPr/>
                <p:nvPr/>
              </p:nvSpPr>
              <p:spPr>
                <a:xfrm>
                  <a:off x="6541952" y="4033770"/>
                  <a:ext cx="216000" cy="180000"/>
                </a:xfrm>
                <a:prstGeom prst="teardrop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Lágrima 231"/>
                <p:cNvSpPr/>
                <p:nvPr/>
              </p:nvSpPr>
              <p:spPr>
                <a:xfrm>
                  <a:off x="6616335" y="4341210"/>
                  <a:ext cx="144000" cy="108000"/>
                </a:xfrm>
                <a:prstGeom prst="teardrop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5" name="Forma libre 224"/>
            <p:cNvSpPr/>
            <p:nvPr/>
          </p:nvSpPr>
          <p:spPr>
            <a:xfrm flipV="1">
              <a:off x="6627515" y="4192980"/>
              <a:ext cx="947708" cy="322630"/>
            </a:xfrm>
            <a:custGeom>
              <a:avLst/>
              <a:gdLst>
                <a:gd name="connsiteX0" fmla="*/ 0 w 844062"/>
                <a:gd name="connsiteY0" fmla="*/ 20097 h 512499"/>
                <a:gd name="connsiteX1" fmla="*/ 401934 w 844062"/>
                <a:gd name="connsiteY1" fmla="*/ 512466 h 512499"/>
                <a:gd name="connsiteX2" fmla="*/ 844062 w 844062"/>
                <a:gd name="connsiteY2" fmla="*/ 0 h 512499"/>
                <a:gd name="connsiteX3" fmla="*/ 844062 w 844062"/>
                <a:gd name="connsiteY3" fmla="*/ 0 h 51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4062" h="512499">
                  <a:moveTo>
                    <a:pt x="0" y="20097"/>
                  </a:moveTo>
                  <a:cubicBezTo>
                    <a:pt x="130628" y="267956"/>
                    <a:pt x="261257" y="515815"/>
                    <a:pt x="401934" y="512466"/>
                  </a:cubicBezTo>
                  <a:cubicBezTo>
                    <a:pt x="542611" y="509117"/>
                    <a:pt x="844062" y="0"/>
                    <a:pt x="844062" y="0"/>
                  </a:cubicBezTo>
                  <a:lnTo>
                    <a:pt x="844062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74" name="Grupo 73"/>
          <p:cNvGrpSpPr/>
          <p:nvPr/>
        </p:nvGrpSpPr>
        <p:grpSpPr>
          <a:xfrm>
            <a:off x="6513284" y="2450414"/>
            <a:ext cx="2084173" cy="1800000"/>
            <a:chOff x="6591730" y="3339282"/>
            <a:chExt cx="2084173" cy="1800000"/>
          </a:xfrm>
        </p:grpSpPr>
        <p:grpSp>
          <p:nvGrpSpPr>
            <p:cNvPr id="51" name="Grupo 50"/>
            <p:cNvGrpSpPr/>
            <p:nvPr/>
          </p:nvGrpSpPr>
          <p:grpSpPr>
            <a:xfrm>
              <a:off x="6591730" y="3339282"/>
              <a:ext cx="2084173" cy="1800000"/>
              <a:chOff x="6822242" y="3617404"/>
              <a:chExt cx="2084173" cy="1800000"/>
            </a:xfrm>
          </p:grpSpPr>
          <p:grpSp>
            <p:nvGrpSpPr>
              <p:cNvPr id="50" name="Grupo 49"/>
              <p:cNvGrpSpPr/>
              <p:nvPr/>
            </p:nvGrpSpPr>
            <p:grpSpPr>
              <a:xfrm>
                <a:off x="6981023" y="3617404"/>
                <a:ext cx="1800000" cy="1800000"/>
                <a:chOff x="6929684" y="3668292"/>
                <a:chExt cx="1800000" cy="1800000"/>
              </a:xfrm>
            </p:grpSpPr>
            <p:pic>
              <p:nvPicPr>
                <p:cNvPr id="173" name="Imagen 172" descr="espacio dibujos animados sistema solar planetas sol luna estrellas galaxia  3744791 Vector en Vecteezy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63" t="68805" r="69757" b="2468"/>
                <a:stretch>
                  <a:fillRect/>
                </a:stretch>
              </p:blipFill>
              <p:spPr bwMode="auto">
                <a:xfrm>
                  <a:off x="6929684" y="3668292"/>
                  <a:ext cx="1800000" cy="1800000"/>
                </a:xfrm>
                <a:custGeom>
                  <a:avLst/>
                  <a:gdLst>
                    <a:gd name="connsiteX0" fmla="*/ 720000 w 1440000"/>
                    <a:gd name="connsiteY0" fmla="*/ 0 h 1440000"/>
                    <a:gd name="connsiteX1" fmla="*/ 1440000 w 1440000"/>
                    <a:gd name="connsiteY1" fmla="*/ 720000 h 1440000"/>
                    <a:gd name="connsiteX2" fmla="*/ 720000 w 1440000"/>
                    <a:gd name="connsiteY2" fmla="*/ 1440000 h 1440000"/>
                    <a:gd name="connsiteX3" fmla="*/ 0 w 1440000"/>
                    <a:gd name="connsiteY3" fmla="*/ 720000 h 1440000"/>
                    <a:gd name="connsiteX4" fmla="*/ 720000 w 1440000"/>
                    <a:gd name="connsiteY4" fmla="*/ 0 h 14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0000" h="1440000">
                      <a:moveTo>
                        <a:pt x="720000" y="0"/>
                      </a:moveTo>
                      <a:cubicBezTo>
                        <a:pt x="1117645" y="0"/>
                        <a:pt x="1440000" y="322355"/>
                        <a:pt x="1440000" y="720000"/>
                      </a:cubicBezTo>
                      <a:cubicBezTo>
                        <a:pt x="1440000" y="1117645"/>
                        <a:pt x="1117645" y="1440000"/>
                        <a:pt x="720000" y="1440000"/>
                      </a:cubicBezTo>
                      <a:cubicBezTo>
                        <a:pt x="322355" y="1440000"/>
                        <a:pt x="0" y="1117645"/>
                        <a:pt x="0" y="720000"/>
                      </a:cubicBezTo>
                      <a:cubicBezTo>
                        <a:pt x="0" y="322355"/>
                        <a:pt x="322355" y="0"/>
                        <a:pt x="720000" y="0"/>
                      </a:cubicBezTo>
                      <a:close/>
                    </a:path>
                  </a:pathLst>
                </a:custGeom>
                <a:noFill/>
                <a:scene3d>
                  <a:camera prst="orthographicFront"/>
                  <a:lightRig rig="balanced" dir="t">
                    <a:rot lat="0" lon="0" rev="3000000"/>
                  </a:lightRig>
                </a:scene3d>
                <a:sp3d extrusionH="44450">
                  <a:bevelT w="749300" h="254000"/>
                  <a:bevelB w="196850" h="2794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47" name="Grupo 46"/>
                <p:cNvGrpSpPr/>
                <p:nvPr/>
              </p:nvGrpSpPr>
              <p:grpSpPr>
                <a:xfrm>
                  <a:off x="7104427" y="4019255"/>
                  <a:ext cx="1366108" cy="659299"/>
                  <a:chOff x="7104427" y="4019255"/>
                  <a:chExt cx="1366108" cy="659299"/>
                </a:xfrm>
              </p:grpSpPr>
              <p:grpSp>
                <p:nvGrpSpPr>
                  <p:cNvPr id="174" name="Grupo 173"/>
                  <p:cNvGrpSpPr/>
                  <p:nvPr/>
                </p:nvGrpSpPr>
                <p:grpSpPr>
                  <a:xfrm>
                    <a:off x="7104427" y="4019255"/>
                    <a:ext cx="1366108" cy="659299"/>
                    <a:chOff x="5288046" y="3476702"/>
                    <a:chExt cx="1366108" cy="659299"/>
                  </a:xfrm>
                </p:grpSpPr>
                <p:sp>
                  <p:nvSpPr>
                    <p:cNvPr id="189" name="Elipse 188"/>
                    <p:cNvSpPr/>
                    <p:nvPr/>
                  </p:nvSpPr>
                  <p:spPr>
                    <a:xfrm>
                      <a:off x="5288046" y="3488001"/>
                      <a:ext cx="612000" cy="648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 extrusionH="279400">
                      <a:bevelT w="412750" h="69850"/>
                      <a:bevelB w="17145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90" name="Elipse 189"/>
                    <p:cNvSpPr/>
                    <p:nvPr/>
                  </p:nvSpPr>
                  <p:spPr>
                    <a:xfrm>
                      <a:off x="6042154" y="3476702"/>
                      <a:ext cx="612000" cy="648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 extrusionH="279400">
                      <a:bevelT w="412750" h="69850"/>
                      <a:bevelB w="17145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pic>
                <p:nvPicPr>
                  <p:cNvPr id="202" name="Imagen 201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514" t="52300" r="71327" b="35904"/>
                  <a:stretch>
                    <a:fillRect/>
                  </a:stretch>
                </p:blipFill>
                <p:spPr>
                  <a:xfrm>
                    <a:off x="7341313" y="4192554"/>
                    <a:ext cx="324000" cy="324000"/>
                  </a:xfrm>
                  <a:custGeom>
                    <a:avLst/>
                    <a:gdLst>
                      <a:gd name="connsiteX0" fmla="*/ 360000 w 720000"/>
                      <a:gd name="connsiteY0" fmla="*/ 0 h 720000"/>
                      <a:gd name="connsiteX1" fmla="*/ 720000 w 720000"/>
                      <a:gd name="connsiteY1" fmla="*/ 360000 h 720000"/>
                      <a:gd name="connsiteX2" fmla="*/ 360000 w 720000"/>
                      <a:gd name="connsiteY2" fmla="*/ 720000 h 720000"/>
                      <a:gd name="connsiteX3" fmla="*/ 0 w 720000"/>
                      <a:gd name="connsiteY3" fmla="*/ 360000 h 720000"/>
                      <a:gd name="connsiteX4" fmla="*/ 360000 w 720000"/>
                      <a:gd name="connsiteY4" fmla="*/ 0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0000" h="720000">
                        <a:moveTo>
                          <a:pt x="360000" y="0"/>
                        </a:moveTo>
                        <a:cubicBezTo>
                          <a:pt x="558823" y="0"/>
                          <a:pt x="720000" y="161177"/>
                          <a:pt x="720000" y="360000"/>
                        </a:cubicBezTo>
                        <a:cubicBezTo>
                          <a:pt x="720000" y="558823"/>
                          <a:pt x="558823" y="720000"/>
                          <a:pt x="360000" y="720000"/>
                        </a:cubicBezTo>
                        <a:cubicBezTo>
                          <a:pt x="161177" y="720000"/>
                          <a:pt x="0" y="558823"/>
                          <a:pt x="0" y="360000"/>
                        </a:cubicBezTo>
                        <a:cubicBezTo>
                          <a:pt x="0" y="161177"/>
                          <a:pt x="161177" y="0"/>
                          <a:pt x="360000" y="0"/>
                        </a:cubicBezTo>
                        <a:close/>
                      </a:path>
                    </a:pathLst>
                  </a:custGeom>
                  <a:scene3d>
                    <a:camera prst="orthographicFront"/>
                    <a:lightRig rig="threePt" dir="t"/>
                  </a:scene3d>
                  <a:sp3d>
                    <a:bevelT w="603250" h="158750"/>
                    <a:bevelB w="222250" h="273050"/>
                  </a:sp3d>
                </p:spPr>
              </p:pic>
              <p:pic>
                <p:nvPicPr>
                  <p:cNvPr id="203" name="Imagen 202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514" t="52300" r="71327" b="35904"/>
                  <a:stretch>
                    <a:fillRect/>
                  </a:stretch>
                </p:blipFill>
                <p:spPr>
                  <a:xfrm>
                    <a:off x="7889952" y="4184407"/>
                    <a:ext cx="324000" cy="324000"/>
                  </a:xfrm>
                  <a:custGeom>
                    <a:avLst/>
                    <a:gdLst>
                      <a:gd name="connsiteX0" fmla="*/ 360000 w 720000"/>
                      <a:gd name="connsiteY0" fmla="*/ 0 h 720000"/>
                      <a:gd name="connsiteX1" fmla="*/ 720000 w 720000"/>
                      <a:gd name="connsiteY1" fmla="*/ 360000 h 720000"/>
                      <a:gd name="connsiteX2" fmla="*/ 360000 w 720000"/>
                      <a:gd name="connsiteY2" fmla="*/ 720000 h 720000"/>
                      <a:gd name="connsiteX3" fmla="*/ 0 w 720000"/>
                      <a:gd name="connsiteY3" fmla="*/ 360000 h 720000"/>
                      <a:gd name="connsiteX4" fmla="*/ 360000 w 720000"/>
                      <a:gd name="connsiteY4" fmla="*/ 0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0000" h="720000">
                        <a:moveTo>
                          <a:pt x="360000" y="0"/>
                        </a:moveTo>
                        <a:cubicBezTo>
                          <a:pt x="558823" y="0"/>
                          <a:pt x="720000" y="161177"/>
                          <a:pt x="720000" y="360000"/>
                        </a:cubicBezTo>
                        <a:cubicBezTo>
                          <a:pt x="720000" y="558823"/>
                          <a:pt x="558823" y="720000"/>
                          <a:pt x="360000" y="720000"/>
                        </a:cubicBezTo>
                        <a:cubicBezTo>
                          <a:pt x="161177" y="720000"/>
                          <a:pt x="0" y="558823"/>
                          <a:pt x="0" y="360000"/>
                        </a:cubicBezTo>
                        <a:cubicBezTo>
                          <a:pt x="0" y="161177"/>
                          <a:pt x="161177" y="0"/>
                          <a:pt x="360000" y="0"/>
                        </a:cubicBezTo>
                        <a:close/>
                      </a:path>
                    </a:pathLst>
                  </a:custGeom>
                  <a:scene3d>
                    <a:camera prst="orthographicFront"/>
                    <a:lightRig rig="threePt" dir="t"/>
                  </a:scene3d>
                  <a:sp3d>
                    <a:bevelT w="603250" h="158750"/>
                    <a:bevelB w="222250" h="273050"/>
                  </a:sp3d>
                </p:spPr>
              </p:pic>
            </p:grpSp>
          </p:grpSp>
          <p:grpSp>
            <p:nvGrpSpPr>
              <p:cNvPr id="176" name="Grupo 175"/>
              <p:cNvGrpSpPr/>
              <p:nvPr/>
            </p:nvGrpSpPr>
            <p:grpSpPr>
              <a:xfrm>
                <a:off x="6822242" y="4122516"/>
                <a:ext cx="2084173" cy="804563"/>
                <a:chOff x="4967851" y="3621025"/>
                <a:chExt cx="2084173" cy="804563"/>
              </a:xfrm>
              <a:solidFill>
                <a:srgbClr val="FC96DF"/>
              </a:solidFill>
            </p:grpSpPr>
            <p:grpSp>
              <p:nvGrpSpPr>
                <p:cNvPr id="178" name="Grupo 177"/>
                <p:cNvGrpSpPr/>
                <p:nvPr/>
              </p:nvGrpSpPr>
              <p:grpSpPr>
                <a:xfrm>
                  <a:off x="4967851" y="3621025"/>
                  <a:ext cx="2084173" cy="804563"/>
                  <a:chOff x="5098825" y="3547921"/>
                  <a:chExt cx="1829007" cy="804563"/>
                </a:xfrm>
                <a:grpFill/>
                <a:scene3d>
                  <a:camera prst="orthographicFront"/>
                  <a:lightRig rig="morning" dir="t">
                    <a:rot lat="0" lon="0" rev="15000000"/>
                  </a:lightRig>
                </a:scene3d>
              </p:grpSpPr>
              <p:sp>
                <p:nvSpPr>
                  <p:cNvPr id="181" name="Lágrima 1"/>
                  <p:cNvSpPr/>
                  <p:nvPr/>
                </p:nvSpPr>
                <p:spPr>
                  <a:xfrm rot="1673554">
                    <a:off x="5098825" y="3547921"/>
                    <a:ext cx="771816" cy="804563"/>
                  </a:xfrm>
                  <a:custGeom>
                    <a:avLst/>
                    <a:gdLst>
                      <a:gd name="connsiteX0" fmla="*/ 0 w 712148"/>
                      <a:gd name="connsiteY0" fmla="*/ 362433 h 724865"/>
                      <a:gd name="connsiteX1" fmla="*/ 356074 w 712148"/>
                      <a:gd name="connsiteY1" fmla="*/ 0 h 724865"/>
                      <a:gd name="connsiteX2" fmla="*/ 712148 w 712148"/>
                      <a:gd name="connsiteY2" fmla="*/ 0 h 724865"/>
                      <a:gd name="connsiteX3" fmla="*/ 712148 w 712148"/>
                      <a:gd name="connsiteY3" fmla="*/ 362433 h 724865"/>
                      <a:gd name="connsiteX4" fmla="*/ 356074 w 712148"/>
                      <a:gd name="connsiteY4" fmla="*/ 724866 h 724865"/>
                      <a:gd name="connsiteX5" fmla="*/ 0 w 712148"/>
                      <a:gd name="connsiteY5" fmla="*/ 362433 h 724865"/>
                      <a:gd name="connsiteX0" fmla="*/ 0 w 713856"/>
                      <a:gd name="connsiteY0" fmla="*/ 362433 h 724866"/>
                      <a:gd name="connsiteX1" fmla="*/ 356074 w 713856"/>
                      <a:gd name="connsiteY1" fmla="*/ 0 h 724866"/>
                      <a:gd name="connsiteX2" fmla="*/ 713856 w 713856"/>
                      <a:gd name="connsiteY2" fmla="*/ 73662 h 724866"/>
                      <a:gd name="connsiteX3" fmla="*/ 712148 w 713856"/>
                      <a:gd name="connsiteY3" fmla="*/ 362433 h 724866"/>
                      <a:gd name="connsiteX4" fmla="*/ 356074 w 713856"/>
                      <a:gd name="connsiteY4" fmla="*/ 724866 h 724866"/>
                      <a:gd name="connsiteX5" fmla="*/ 0 w 713856"/>
                      <a:gd name="connsiteY5" fmla="*/ 362433 h 724866"/>
                      <a:gd name="connsiteX0" fmla="*/ 0 w 712148"/>
                      <a:gd name="connsiteY0" fmla="*/ 362433 h 724866"/>
                      <a:gd name="connsiteX1" fmla="*/ 356074 w 712148"/>
                      <a:gd name="connsiteY1" fmla="*/ 0 h 724866"/>
                      <a:gd name="connsiteX2" fmla="*/ 689013 w 712148"/>
                      <a:gd name="connsiteY2" fmla="*/ 114773 h 724866"/>
                      <a:gd name="connsiteX3" fmla="*/ 712148 w 712148"/>
                      <a:gd name="connsiteY3" fmla="*/ 362433 h 724866"/>
                      <a:gd name="connsiteX4" fmla="*/ 356074 w 712148"/>
                      <a:gd name="connsiteY4" fmla="*/ 724866 h 724866"/>
                      <a:gd name="connsiteX5" fmla="*/ 0 w 712148"/>
                      <a:gd name="connsiteY5" fmla="*/ 362433 h 724866"/>
                      <a:gd name="connsiteX0" fmla="*/ 115 w 712263"/>
                      <a:gd name="connsiteY0" fmla="*/ 362433 h 731770"/>
                      <a:gd name="connsiteX1" fmla="*/ 356189 w 712263"/>
                      <a:gd name="connsiteY1" fmla="*/ 0 h 731770"/>
                      <a:gd name="connsiteX2" fmla="*/ 689128 w 712263"/>
                      <a:gd name="connsiteY2" fmla="*/ 114773 h 731770"/>
                      <a:gd name="connsiteX3" fmla="*/ 712263 w 712263"/>
                      <a:gd name="connsiteY3" fmla="*/ 362433 h 731770"/>
                      <a:gd name="connsiteX4" fmla="*/ 328316 w 712263"/>
                      <a:gd name="connsiteY4" fmla="*/ 731770 h 731770"/>
                      <a:gd name="connsiteX5" fmla="*/ 115 w 712263"/>
                      <a:gd name="connsiteY5" fmla="*/ 362433 h 731770"/>
                      <a:gd name="connsiteX0" fmla="*/ 73 w 689085"/>
                      <a:gd name="connsiteY0" fmla="*/ 362433 h 732014"/>
                      <a:gd name="connsiteX1" fmla="*/ 356147 w 689085"/>
                      <a:gd name="connsiteY1" fmla="*/ 0 h 732014"/>
                      <a:gd name="connsiteX2" fmla="*/ 689086 w 689085"/>
                      <a:gd name="connsiteY2" fmla="*/ 114773 h 732014"/>
                      <a:gd name="connsiteX3" fmla="*/ 682905 w 689085"/>
                      <a:gd name="connsiteY3" fmla="*/ 306821 h 732014"/>
                      <a:gd name="connsiteX4" fmla="*/ 328274 w 689085"/>
                      <a:gd name="connsiteY4" fmla="*/ 731770 h 732014"/>
                      <a:gd name="connsiteX5" fmla="*/ 73 w 689085"/>
                      <a:gd name="connsiteY5" fmla="*/ 362433 h 732014"/>
                      <a:gd name="connsiteX0" fmla="*/ 296 w 689309"/>
                      <a:gd name="connsiteY0" fmla="*/ 362433 h 682625"/>
                      <a:gd name="connsiteX1" fmla="*/ 356370 w 689309"/>
                      <a:gd name="connsiteY1" fmla="*/ 0 h 682625"/>
                      <a:gd name="connsiteX2" fmla="*/ 689309 w 689309"/>
                      <a:gd name="connsiteY2" fmla="*/ 114773 h 682625"/>
                      <a:gd name="connsiteX3" fmla="*/ 683128 w 689309"/>
                      <a:gd name="connsiteY3" fmla="*/ 306821 h 682625"/>
                      <a:gd name="connsiteX4" fmla="*/ 302437 w 689309"/>
                      <a:gd name="connsiteY4" fmla="*/ 682336 h 682625"/>
                      <a:gd name="connsiteX5" fmla="*/ 296 w 689309"/>
                      <a:gd name="connsiteY5" fmla="*/ 362433 h 682625"/>
                      <a:gd name="connsiteX0" fmla="*/ 284 w 689297"/>
                      <a:gd name="connsiteY0" fmla="*/ 362433 h 682824"/>
                      <a:gd name="connsiteX1" fmla="*/ 356358 w 689297"/>
                      <a:gd name="connsiteY1" fmla="*/ 0 h 682824"/>
                      <a:gd name="connsiteX2" fmla="*/ 689297 w 689297"/>
                      <a:gd name="connsiteY2" fmla="*/ 114773 h 682824"/>
                      <a:gd name="connsiteX3" fmla="*/ 626646 w 689297"/>
                      <a:gd name="connsiteY3" fmla="*/ 289370 h 682824"/>
                      <a:gd name="connsiteX4" fmla="*/ 302425 w 689297"/>
                      <a:gd name="connsiteY4" fmla="*/ 682336 h 682824"/>
                      <a:gd name="connsiteX5" fmla="*/ 284 w 689297"/>
                      <a:gd name="connsiteY5" fmla="*/ 362433 h 682824"/>
                      <a:gd name="connsiteX0" fmla="*/ 284 w 652372"/>
                      <a:gd name="connsiteY0" fmla="*/ 362433 h 682824"/>
                      <a:gd name="connsiteX1" fmla="*/ 356358 w 652372"/>
                      <a:gd name="connsiteY1" fmla="*/ 0 h 682824"/>
                      <a:gd name="connsiteX2" fmla="*/ 652372 w 652372"/>
                      <a:gd name="connsiteY2" fmla="*/ 134398 h 682824"/>
                      <a:gd name="connsiteX3" fmla="*/ 626646 w 652372"/>
                      <a:gd name="connsiteY3" fmla="*/ 289370 h 682824"/>
                      <a:gd name="connsiteX4" fmla="*/ 302425 w 652372"/>
                      <a:gd name="connsiteY4" fmla="*/ 682336 h 682824"/>
                      <a:gd name="connsiteX5" fmla="*/ 284 w 652372"/>
                      <a:gd name="connsiteY5" fmla="*/ 362433 h 682824"/>
                      <a:gd name="connsiteX0" fmla="*/ 287 w 652375"/>
                      <a:gd name="connsiteY0" fmla="*/ 362433 h 682829"/>
                      <a:gd name="connsiteX1" fmla="*/ 356361 w 652375"/>
                      <a:gd name="connsiteY1" fmla="*/ 0 h 682829"/>
                      <a:gd name="connsiteX2" fmla="*/ 652375 w 652375"/>
                      <a:gd name="connsiteY2" fmla="*/ 134398 h 682829"/>
                      <a:gd name="connsiteX3" fmla="*/ 642214 w 652375"/>
                      <a:gd name="connsiteY3" fmla="*/ 289008 h 682829"/>
                      <a:gd name="connsiteX4" fmla="*/ 302428 w 652375"/>
                      <a:gd name="connsiteY4" fmla="*/ 682336 h 682829"/>
                      <a:gd name="connsiteX5" fmla="*/ 287 w 652375"/>
                      <a:gd name="connsiteY5" fmla="*/ 362433 h 6828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2375" h="682829">
                        <a:moveTo>
                          <a:pt x="287" y="362433"/>
                        </a:moveTo>
                        <a:cubicBezTo>
                          <a:pt x="9276" y="248710"/>
                          <a:pt x="159707" y="0"/>
                          <a:pt x="356361" y="0"/>
                        </a:cubicBezTo>
                        <a:lnTo>
                          <a:pt x="652375" y="134398"/>
                        </a:lnTo>
                        <a:cubicBezTo>
                          <a:pt x="652375" y="255209"/>
                          <a:pt x="642214" y="168197"/>
                          <a:pt x="642214" y="289008"/>
                        </a:cubicBezTo>
                        <a:cubicBezTo>
                          <a:pt x="642214" y="489174"/>
                          <a:pt x="409416" y="670099"/>
                          <a:pt x="302428" y="682336"/>
                        </a:cubicBezTo>
                        <a:cubicBezTo>
                          <a:pt x="195440" y="694573"/>
                          <a:pt x="-8702" y="476156"/>
                          <a:pt x="287" y="362433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bg2">
                        <a:lumMod val="25000"/>
                      </a:schemeClr>
                    </a:solidFill>
                  </a:ln>
                  <a:sp3d prstMaterial="plastic">
                    <a:bevelT w="57150" h="1016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prstClr val="white"/>
                      </a:solidFill>
                    </a:endParaRPr>
                  </a:p>
                </p:txBody>
              </p:sp>
              <p:grpSp>
                <p:nvGrpSpPr>
                  <p:cNvPr id="182" name="Grupo 181"/>
                  <p:cNvGrpSpPr/>
                  <p:nvPr/>
                </p:nvGrpSpPr>
                <p:grpSpPr>
                  <a:xfrm>
                    <a:off x="5892197" y="3890096"/>
                    <a:ext cx="232524" cy="78259"/>
                    <a:chOff x="5686034" y="7018638"/>
                    <a:chExt cx="232524" cy="78259"/>
                  </a:xfrm>
                  <a:grpFill/>
                </p:grpSpPr>
                <p:cxnSp>
                  <p:nvCxnSpPr>
                    <p:cNvPr id="184" name="Conector recto 183"/>
                    <p:cNvCxnSpPr/>
                    <p:nvPr/>
                  </p:nvCxnSpPr>
                  <p:spPr>
                    <a:xfrm>
                      <a:off x="5686034" y="7018638"/>
                      <a:ext cx="232524" cy="0"/>
                    </a:xfrm>
                    <a:prstGeom prst="line">
                      <a:avLst/>
                    </a:prstGeom>
                    <a:grpFill/>
                    <a:ln w="38100">
                      <a:solidFill>
                        <a:schemeClr val="bg2">
                          <a:lumMod val="25000"/>
                        </a:schemeClr>
                      </a:solidFill>
                    </a:ln>
                    <a:sp3d prstMaterial="plastic">
                      <a:bevelT w="57150" h="101600"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5" name="Conector recto 184"/>
                    <p:cNvCxnSpPr/>
                    <p:nvPr/>
                  </p:nvCxnSpPr>
                  <p:spPr>
                    <a:xfrm>
                      <a:off x="5686034" y="7096897"/>
                      <a:ext cx="232524" cy="0"/>
                    </a:xfrm>
                    <a:prstGeom prst="line">
                      <a:avLst/>
                    </a:prstGeom>
                    <a:grpFill/>
                    <a:ln w="38100">
                      <a:solidFill>
                        <a:schemeClr val="bg2">
                          <a:lumMod val="25000"/>
                        </a:schemeClr>
                      </a:solidFill>
                    </a:ln>
                    <a:sp3d prstMaterial="plastic">
                      <a:bevelT w="57150" h="101600"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83" name="Lágrima 1"/>
                  <p:cNvSpPr/>
                  <p:nvPr/>
                </p:nvSpPr>
                <p:spPr>
                  <a:xfrm rot="20076952" flipH="1">
                    <a:off x="6063481" y="3548278"/>
                    <a:ext cx="864351" cy="713630"/>
                  </a:xfrm>
                  <a:custGeom>
                    <a:avLst/>
                    <a:gdLst>
                      <a:gd name="connsiteX0" fmla="*/ 0 w 712148"/>
                      <a:gd name="connsiteY0" fmla="*/ 362433 h 724865"/>
                      <a:gd name="connsiteX1" fmla="*/ 356074 w 712148"/>
                      <a:gd name="connsiteY1" fmla="*/ 0 h 724865"/>
                      <a:gd name="connsiteX2" fmla="*/ 712148 w 712148"/>
                      <a:gd name="connsiteY2" fmla="*/ 0 h 724865"/>
                      <a:gd name="connsiteX3" fmla="*/ 712148 w 712148"/>
                      <a:gd name="connsiteY3" fmla="*/ 362433 h 724865"/>
                      <a:gd name="connsiteX4" fmla="*/ 356074 w 712148"/>
                      <a:gd name="connsiteY4" fmla="*/ 724866 h 724865"/>
                      <a:gd name="connsiteX5" fmla="*/ 0 w 712148"/>
                      <a:gd name="connsiteY5" fmla="*/ 362433 h 724865"/>
                      <a:gd name="connsiteX0" fmla="*/ 0 w 713856"/>
                      <a:gd name="connsiteY0" fmla="*/ 362433 h 724866"/>
                      <a:gd name="connsiteX1" fmla="*/ 356074 w 713856"/>
                      <a:gd name="connsiteY1" fmla="*/ 0 h 724866"/>
                      <a:gd name="connsiteX2" fmla="*/ 713856 w 713856"/>
                      <a:gd name="connsiteY2" fmla="*/ 73662 h 724866"/>
                      <a:gd name="connsiteX3" fmla="*/ 712148 w 713856"/>
                      <a:gd name="connsiteY3" fmla="*/ 362433 h 724866"/>
                      <a:gd name="connsiteX4" fmla="*/ 356074 w 713856"/>
                      <a:gd name="connsiteY4" fmla="*/ 724866 h 724866"/>
                      <a:gd name="connsiteX5" fmla="*/ 0 w 713856"/>
                      <a:gd name="connsiteY5" fmla="*/ 362433 h 724866"/>
                      <a:gd name="connsiteX0" fmla="*/ 0 w 712148"/>
                      <a:gd name="connsiteY0" fmla="*/ 362433 h 724866"/>
                      <a:gd name="connsiteX1" fmla="*/ 356074 w 712148"/>
                      <a:gd name="connsiteY1" fmla="*/ 0 h 724866"/>
                      <a:gd name="connsiteX2" fmla="*/ 689013 w 712148"/>
                      <a:gd name="connsiteY2" fmla="*/ 114773 h 724866"/>
                      <a:gd name="connsiteX3" fmla="*/ 712148 w 712148"/>
                      <a:gd name="connsiteY3" fmla="*/ 362433 h 724866"/>
                      <a:gd name="connsiteX4" fmla="*/ 356074 w 712148"/>
                      <a:gd name="connsiteY4" fmla="*/ 724866 h 724866"/>
                      <a:gd name="connsiteX5" fmla="*/ 0 w 712148"/>
                      <a:gd name="connsiteY5" fmla="*/ 362433 h 724866"/>
                      <a:gd name="connsiteX0" fmla="*/ 115 w 712263"/>
                      <a:gd name="connsiteY0" fmla="*/ 362433 h 731770"/>
                      <a:gd name="connsiteX1" fmla="*/ 356189 w 712263"/>
                      <a:gd name="connsiteY1" fmla="*/ 0 h 731770"/>
                      <a:gd name="connsiteX2" fmla="*/ 689128 w 712263"/>
                      <a:gd name="connsiteY2" fmla="*/ 114773 h 731770"/>
                      <a:gd name="connsiteX3" fmla="*/ 712263 w 712263"/>
                      <a:gd name="connsiteY3" fmla="*/ 362433 h 731770"/>
                      <a:gd name="connsiteX4" fmla="*/ 328316 w 712263"/>
                      <a:gd name="connsiteY4" fmla="*/ 731770 h 731770"/>
                      <a:gd name="connsiteX5" fmla="*/ 115 w 712263"/>
                      <a:gd name="connsiteY5" fmla="*/ 362433 h 731770"/>
                      <a:gd name="connsiteX0" fmla="*/ 73 w 689085"/>
                      <a:gd name="connsiteY0" fmla="*/ 362433 h 732014"/>
                      <a:gd name="connsiteX1" fmla="*/ 356147 w 689085"/>
                      <a:gd name="connsiteY1" fmla="*/ 0 h 732014"/>
                      <a:gd name="connsiteX2" fmla="*/ 689086 w 689085"/>
                      <a:gd name="connsiteY2" fmla="*/ 114773 h 732014"/>
                      <a:gd name="connsiteX3" fmla="*/ 682905 w 689085"/>
                      <a:gd name="connsiteY3" fmla="*/ 306821 h 732014"/>
                      <a:gd name="connsiteX4" fmla="*/ 328274 w 689085"/>
                      <a:gd name="connsiteY4" fmla="*/ 731770 h 732014"/>
                      <a:gd name="connsiteX5" fmla="*/ 73 w 689085"/>
                      <a:gd name="connsiteY5" fmla="*/ 362433 h 732014"/>
                      <a:gd name="connsiteX0" fmla="*/ 296 w 689309"/>
                      <a:gd name="connsiteY0" fmla="*/ 362433 h 682625"/>
                      <a:gd name="connsiteX1" fmla="*/ 356370 w 689309"/>
                      <a:gd name="connsiteY1" fmla="*/ 0 h 682625"/>
                      <a:gd name="connsiteX2" fmla="*/ 689309 w 689309"/>
                      <a:gd name="connsiteY2" fmla="*/ 114773 h 682625"/>
                      <a:gd name="connsiteX3" fmla="*/ 683128 w 689309"/>
                      <a:gd name="connsiteY3" fmla="*/ 306821 h 682625"/>
                      <a:gd name="connsiteX4" fmla="*/ 302437 w 689309"/>
                      <a:gd name="connsiteY4" fmla="*/ 682336 h 682625"/>
                      <a:gd name="connsiteX5" fmla="*/ 296 w 689309"/>
                      <a:gd name="connsiteY5" fmla="*/ 362433 h 682625"/>
                      <a:gd name="connsiteX0" fmla="*/ 284 w 689297"/>
                      <a:gd name="connsiteY0" fmla="*/ 362433 h 682824"/>
                      <a:gd name="connsiteX1" fmla="*/ 356358 w 689297"/>
                      <a:gd name="connsiteY1" fmla="*/ 0 h 682824"/>
                      <a:gd name="connsiteX2" fmla="*/ 689297 w 689297"/>
                      <a:gd name="connsiteY2" fmla="*/ 114773 h 682824"/>
                      <a:gd name="connsiteX3" fmla="*/ 626646 w 689297"/>
                      <a:gd name="connsiteY3" fmla="*/ 289370 h 682824"/>
                      <a:gd name="connsiteX4" fmla="*/ 302425 w 689297"/>
                      <a:gd name="connsiteY4" fmla="*/ 682336 h 682824"/>
                      <a:gd name="connsiteX5" fmla="*/ 284 w 689297"/>
                      <a:gd name="connsiteY5" fmla="*/ 362433 h 682824"/>
                      <a:gd name="connsiteX0" fmla="*/ 284 w 652372"/>
                      <a:gd name="connsiteY0" fmla="*/ 362433 h 682824"/>
                      <a:gd name="connsiteX1" fmla="*/ 356358 w 652372"/>
                      <a:gd name="connsiteY1" fmla="*/ 0 h 682824"/>
                      <a:gd name="connsiteX2" fmla="*/ 652372 w 652372"/>
                      <a:gd name="connsiteY2" fmla="*/ 134398 h 682824"/>
                      <a:gd name="connsiteX3" fmla="*/ 626646 w 652372"/>
                      <a:gd name="connsiteY3" fmla="*/ 289370 h 682824"/>
                      <a:gd name="connsiteX4" fmla="*/ 302425 w 652372"/>
                      <a:gd name="connsiteY4" fmla="*/ 682336 h 682824"/>
                      <a:gd name="connsiteX5" fmla="*/ 284 w 652372"/>
                      <a:gd name="connsiteY5" fmla="*/ 362433 h 682824"/>
                      <a:gd name="connsiteX0" fmla="*/ 287 w 652375"/>
                      <a:gd name="connsiteY0" fmla="*/ 362433 h 682829"/>
                      <a:gd name="connsiteX1" fmla="*/ 356361 w 652375"/>
                      <a:gd name="connsiteY1" fmla="*/ 0 h 682829"/>
                      <a:gd name="connsiteX2" fmla="*/ 652375 w 652375"/>
                      <a:gd name="connsiteY2" fmla="*/ 134398 h 682829"/>
                      <a:gd name="connsiteX3" fmla="*/ 642214 w 652375"/>
                      <a:gd name="connsiteY3" fmla="*/ 289008 h 682829"/>
                      <a:gd name="connsiteX4" fmla="*/ 302428 w 652375"/>
                      <a:gd name="connsiteY4" fmla="*/ 682336 h 682829"/>
                      <a:gd name="connsiteX5" fmla="*/ 287 w 652375"/>
                      <a:gd name="connsiteY5" fmla="*/ 362433 h 6828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2375" h="682829">
                        <a:moveTo>
                          <a:pt x="287" y="362433"/>
                        </a:moveTo>
                        <a:cubicBezTo>
                          <a:pt x="9276" y="248710"/>
                          <a:pt x="159707" y="0"/>
                          <a:pt x="356361" y="0"/>
                        </a:cubicBezTo>
                        <a:lnTo>
                          <a:pt x="652375" y="134398"/>
                        </a:lnTo>
                        <a:cubicBezTo>
                          <a:pt x="652375" y="255209"/>
                          <a:pt x="642214" y="168197"/>
                          <a:pt x="642214" y="289008"/>
                        </a:cubicBezTo>
                        <a:cubicBezTo>
                          <a:pt x="642214" y="489174"/>
                          <a:pt x="409416" y="670099"/>
                          <a:pt x="302428" y="682336"/>
                        </a:cubicBezTo>
                        <a:cubicBezTo>
                          <a:pt x="195440" y="694573"/>
                          <a:pt x="-8702" y="476156"/>
                          <a:pt x="287" y="362433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bg2">
                        <a:lumMod val="25000"/>
                      </a:schemeClr>
                    </a:solidFill>
                  </a:ln>
                  <a:sp3d prstMaterial="plastic">
                    <a:bevelT w="57150" h="1016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179" name="Lágrima 178"/>
                <p:cNvSpPr/>
                <p:nvPr/>
              </p:nvSpPr>
              <p:spPr>
                <a:xfrm rot="1903338" flipH="1" flipV="1">
                  <a:off x="6662799" y="3739427"/>
                  <a:ext cx="324000" cy="122548"/>
                </a:xfrm>
                <a:prstGeom prst="teardrop">
                  <a:avLst>
                    <a:gd name="adj" fmla="val 13335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0" name="Lágrima 179"/>
                <p:cNvSpPr/>
                <p:nvPr/>
              </p:nvSpPr>
              <p:spPr>
                <a:xfrm rot="19487710" flipH="1" flipV="1">
                  <a:off x="5026206" y="3773463"/>
                  <a:ext cx="324000" cy="122548"/>
                </a:xfrm>
                <a:prstGeom prst="teardrop">
                  <a:avLst>
                    <a:gd name="adj" fmla="val 13335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73" name="Forma libre 72"/>
            <p:cNvSpPr/>
            <p:nvPr/>
          </p:nvSpPr>
          <p:spPr>
            <a:xfrm rot="498128">
              <a:off x="7415735" y="4689767"/>
              <a:ext cx="458380" cy="205105"/>
            </a:xfrm>
            <a:custGeom>
              <a:avLst/>
              <a:gdLst>
                <a:gd name="connsiteX0" fmla="*/ 0 w 783771"/>
                <a:gd name="connsiteY0" fmla="*/ 162190 h 222931"/>
                <a:gd name="connsiteX1" fmla="*/ 180870 w 783771"/>
                <a:gd name="connsiteY1" fmla="*/ 61706 h 222931"/>
                <a:gd name="connsiteX2" fmla="*/ 391885 w 783771"/>
                <a:gd name="connsiteY2" fmla="*/ 222480 h 222931"/>
                <a:gd name="connsiteX3" fmla="*/ 582804 w 783771"/>
                <a:gd name="connsiteY3" fmla="*/ 1416 h 222931"/>
                <a:gd name="connsiteX4" fmla="*/ 783771 w 783771"/>
                <a:gd name="connsiteY4" fmla="*/ 121996 h 222931"/>
                <a:gd name="connsiteX5" fmla="*/ 783771 w 783771"/>
                <a:gd name="connsiteY5" fmla="*/ 121996 h 22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3771" h="222931">
                  <a:moveTo>
                    <a:pt x="0" y="162190"/>
                  </a:moveTo>
                  <a:cubicBezTo>
                    <a:pt x="57778" y="106924"/>
                    <a:pt x="115556" y="51658"/>
                    <a:pt x="180870" y="61706"/>
                  </a:cubicBezTo>
                  <a:cubicBezTo>
                    <a:pt x="246184" y="71754"/>
                    <a:pt x="324896" y="232528"/>
                    <a:pt x="391885" y="222480"/>
                  </a:cubicBezTo>
                  <a:cubicBezTo>
                    <a:pt x="458874" y="212432"/>
                    <a:pt x="517490" y="18163"/>
                    <a:pt x="582804" y="1416"/>
                  </a:cubicBezTo>
                  <a:cubicBezTo>
                    <a:pt x="648118" y="-15331"/>
                    <a:pt x="783771" y="121996"/>
                    <a:pt x="783771" y="121996"/>
                  </a:cubicBezTo>
                  <a:lnTo>
                    <a:pt x="783771" y="121996"/>
                  </a:ln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596849" y="2391347"/>
            <a:ext cx="1800000" cy="1800000"/>
            <a:chOff x="596849" y="2391347"/>
            <a:chExt cx="1800000" cy="1800000"/>
          </a:xfrm>
        </p:grpSpPr>
        <p:pic>
          <p:nvPicPr>
            <p:cNvPr id="299" name="Imagen 298" descr="espacio dibujos animados sistema solar planetas sol luna estrellas galaxia  3744791 Vector en Vecteez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3" t="68805" r="69757" b="2468"/>
            <a:stretch>
              <a:fillRect/>
            </a:stretch>
          </p:blipFill>
          <p:spPr bwMode="auto">
            <a:xfrm>
              <a:off x="596849" y="2391347"/>
              <a:ext cx="1800000" cy="1800000"/>
            </a:xfrm>
            <a:custGeom>
              <a:avLst/>
              <a:gdLst>
                <a:gd name="connsiteX0" fmla="*/ 720000 w 1440000"/>
                <a:gd name="connsiteY0" fmla="*/ 0 h 1440000"/>
                <a:gd name="connsiteX1" fmla="*/ 1440000 w 1440000"/>
                <a:gd name="connsiteY1" fmla="*/ 720000 h 1440000"/>
                <a:gd name="connsiteX2" fmla="*/ 720000 w 1440000"/>
                <a:gd name="connsiteY2" fmla="*/ 1440000 h 1440000"/>
                <a:gd name="connsiteX3" fmla="*/ 0 w 1440000"/>
                <a:gd name="connsiteY3" fmla="*/ 720000 h 1440000"/>
                <a:gd name="connsiteX4" fmla="*/ 720000 w 1440000"/>
                <a:gd name="connsiteY4" fmla="*/ 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000" h="1440000">
                  <a:moveTo>
                    <a:pt x="720000" y="0"/>
                  </a:moveTo>
                  <a:cubicBezTo>
                    <a:pt x="1117645" y="0"/>
                    <a:pt x="1440000" y="322355"/>
                    <a:pt x="1440000" y="720000"/>
                  </a:cubicBezTo>
                  <a:cubicBezTo>
                    <a:pt x="1440000" y="1117645"/>
                    <a:pt x="1117645" y="1440000"/>
                    <a:pt x="720000" y="1440000"/>
                  </a:cubicBezTo>
                  <a:cubicBezTo>
                    <a:pt x="322355" y="1440000"/>
                    <a:pt x="0" y="1117645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balanced" dir="t">
                <a:rot lat="0" lon="0" rev="3000000"/>
              </a:lightRig>
            </a:scene3d>
            <a:sp3d extrusionH="44450">
              <a:bevelT w="749300" h="254000"/>
              <a:bevelB w="196850" h="2794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9" name="Luna 308"/>
            <p:cNvSpPr/>
            <p:nvPr/>
          </p:nvSpPr>
          <p:spPr>
            <a:xfrm rot="16200000">
              <a:off x="1257991" y="3118061"/>
              <a:ext cx="493218" cy="1217720"/>
            </a:xfrm>
            <a:custGeom>
              <a:avLst/>
              <a:gdLst>
                <a:gd name="connsiteX0" fmla="*/ 506777 w 662154"/>
                <a:gd name="connsiteY0" fmla="*/ 987525 h 1069001"/>
                <a:gd name="connsiteX1" fmla="*/ 32406 w 662154"/>
                <a:gd name="connsiteY1" fmla="*/ 765130 h 1069001"/>
                <a:gd name="connsiteX2" fmla="*/ 28883 w 662154"/>
                <a:gd name="connsiteY2" fmla="*/ 316161 h 1069001"/>
                <a:gd name="connsiteX3" fmla="*/ 494517 w 662154"/>
                <a:gd name="connsiteY3" fmla="*/ 69670 h 1069001"/>
                <a:gd name="connsiteX4" fmla="*/ 331077 w 662154"/>
                <a:gd name="connsiteY4" fmla="*/ 534501 h 1069001"/>
                <a:gd name="connsiteX5" fmla="*/ 506777 w 662154"/>
                <a:gd name="connsiteY5" fmla="*/ 987525 h 1069001"/>
                <a:gd name="connsiteX0" fmla="*/ 506777 w 506777"/>
                <a:gd name="connsiteY0" fmla="*/ 987677 h 1069291"/>
                <a:gd name="connsiteX1" fmla="*/ 32406 w 506777"/>
                <a:gd name="connsiteY1" fmla="*/ 765282 h 1069291"/>
                <a:gd name="connsiteX2" fmla="*/ 28883 w 506777"/>
                <a:gd name="connsiteY2" fmla="*/ 316313 h 1069291"/>
                <a:gd name="connsiteX3" fmla="*/ 494517 w 506777"/>
                <a:gd name="connsiteY3" fmla="*/ 69822 h 1069291"/>
                <a:gd name="connsiteX4" fmla="*/ 391364 w 506777"/>
                <a:gd name="connsiteY4" fmla="*/ 544703 h 1069291"/>
                <a:gd name="connsiteX5" fmla="*/ 506777 w 506777"/>
                <a:gd name="connsiteY5" fmla="*/ 987677 h 1069291"/>
                <a:gd name="connsiteX0" fmla="*/ 506777 w 506777"/>
                <a:gd name="connsiteY0" fmla="*/ 987677 h 1069291"/>
                <a:gd name="connsiteX1" fmla="*/ 32406 w 506777"/>
                <a:gd name="connsiteY1" fmla="*/ 765282 h 1069291"/>
                <a:gd name="connsiteX2" fmla="*/ 28883 w 506777"/>
                <a:gd name="connsiteY2" fmla="*/ 316313 h 1069291"/>
                <a:gd name="connsiteX3" fmla="*/ 494517 w 506777"/>
                <a:gd name="connsiteY3" fmla="*/ 69822 h 1069291"/>
                <a:gd name="connsiteX4" fmla="*/ 441606 w 506777"/>
                <a:gd name="connsiteY4" fmla="*/ 544703 h 1069291"/>
                <a:gd name="connsiteX5" fmla="*/ 506777 w 506777"/>
                <a:gd name="connsiteY5" fmla="*/ 987677 h 1069291"/>
                <a:gd name="connsiteX0" fmla="*/ 543202 w 543202"/>
                <a:gd name="connsiteY0" fmla="*/ 1078112 h 1123013"/>
                <a:gd name="connsiteX1" fmla="*/ 48734 w 543202"/>
                <a:gd name="connsiteY1" fmla="*/ 765282 h 1123013"/>
                <a:gd name="connsiteX2" fmla="*/ 45211 w 543202"/>
                <a:gd name="connsiteY2" fmla="*/ 316313 h 1123013"/>
                <a:gd name="connsiteX3" fmla="*/ 510845 w 543202"/>
                <a:gd name="connsiteY3" fmla="*/ 69822 h 1123013"/>
                <a:gd name="connsiteX4" fmla="*/ 457934 w 543202"/>
                <a:gd name="connsiteY4" fmla="*/ 544703 h 1123013"/>
                <a:gd name="connsiteX5" fmla="*/ 543202 w 543202"/>
                <a:gd name="connsiteY5" fmla="*/ 1078112 h 1123013"/>
                <a:gd name="connsiteX0" fmla="*/ 556236 w 556236"/>
                <a:gd name="connsiteY0" fmla="*/ 1146341 h 1191242"/>
                <a:gd name="connsiteX1" fmla="*/ 61768 w 556236"/>
                <a:gd name="connsiteY1" fmla="*/ 833511 h 1191242"/>
                <a:gd name="connsiteX2" fmla="*/ 58245 w 556236"/>
                <a:gd name="connsiteY2" fmla="*/ 384542 h 1191242"/>
                <a:gd name="connsiteX3" fmla="*/ 523879 w 556236"/>
                <a:gd name="connsiteY3" fmla="*/ 37566 h 1191242"/>
                <a:gd name="connsiteX4" fmla="*/ 470968 w 556236"/>
                <a:gd name="connsiteY4" fmla="*/ 612932 h 1191242"/>
                <a:gd name="connsiteX5" fmla="*/ 556236 w 556236"/>
                <a:gd name="connsiteY5" fmla="*/ 1146341 h 1191242"/>
                <a:gd name="connsiteX0" fmla="*/ 526526 w 526526"/>
                <a:gd name="connsiteY0" fmla="*/ 1146580 h 1193390"/>
                <a:gd name="connsiteX1" fmla="*/ 102397 w 526526"/>
                <a:gd name="connsiteY1" fmla="*/ 853847 h 1193390"/>
                <a:gd name="connsiteX2" fmla="*/ 28535 w 526526"/>
                <a:gd name="connsiteY2" fmla="*/ 384781 h 1193390"/>
                <a:gd name="connsiteX3" fmla="*/ 494169 w 526526"/>
                <a:gd name="connsiteY3" fmla="*/ 37805 h 1193390"/>
                <a:gd name="connsiteX4" fmla="*/ 441258 w 526526"/>
                <a:gd name="connsiteY4" fmla="*/ 613171 h 1193390"/>
                <a:gd name="connsiteX5" fmla="*/ 526526 w 526526"/>
                <a:gd name="connsiteY5" fmla="*/ 1146580 h 1193390"/>
                <a:gd name="connsiteX0" fmla="*/ 518505 w 518505"/>
                <a:gd name="connsiteY0" fmla="*/ 1141845 h 1187603"/>
                <a:gd name="connsiteX1" fmla="*/ 94376 w 518505"/>
                <a:gd name="connsiteY1" fmla="*/ 849112 h 1187603"/>
                <a:gd name="connsiteX2" fmla="*/ 30562 w 518505"/>
                <a:gd name="connsiteY2" fmla="*/ 450385 h 1187603"/>
                <a:gd name="connsiteX3" fmla="*/ 486148 w 518505"/>
                <a:gd name="connsiteY3" fmla="*/ 33070 h 1187603"/>
                <a:gd name="connsiteX4" fmla="*/ 433237 w 518505"/>
                <a:gd name="connsiteY4" fmla="*/ 608436 h 1187603"/>
                <a:gd name="connsiteX5" fmla="*/ 518505 w 518505"/>
                <a:gd name="connsiteY5" fmla="*/ 1141845 h 1187603"/>
                <a:gd name="connsiteX0" fmla="*/ 500653 w 500653"/>
                <a:gd name="connsiteY0" fmla="*/ 1142547 h 1188305"/>
                <a:gd name="connsiteX1" fmla="*/ 76524 w 500653"/>
                <a:gd name="connsiteY1" fmla="*/ 849814 h 1188305"/>
                <a:gd name="connsiteX2" fmla="*/ 12710 w 500653"/>
                <a:gd name="connsiteY2" fmla="*/ 451087 h 1188305"/>
                <a:gd name="connsiteX3" fmla="*/ 468296 w 500653"/>
                <a:gd name="connsiteY3" fmla="*/ 33772 h 1188305"/>
                <a:gd name="connsiteX4" fmla="*/ 415385 w 500653"/>
                <a:gd name="connsiteY4" fmla="*/ 609138 h 1188305"/>
                <a:gd name="connsiteX5" fmla="*/ 500653 w 500653"/>
                <a:gd name="connsiteY5" fmla="*/ 1142547 h 1188305"/>
                <a:gd name="connsiteX0" fmla="*/ 500653 w 500653"/>
                <a:gd name="connsiteY0" fmla="*/ 1142547 h 1188305"/>
                <a:gd name="connsiteX1" fmla="*/ 76524 w 500653"/>
                <a:gd name="connsiteY1" fmla="*/ 849814 h 1188305"/>
                <a:gd name="connsiteX2" fmla="*/ 12710 w 500653"/>
                <a:gd name="connsiteY2" fmla="*/ 451087 h 1188305"/>
                <a:gd name="connsiteX3" fmla="*/ 468296 w 500653"/>
                <a:gd name="connsiteY3" fmla="*/ 33772 h 1188305"/>
                <a:gd name="connsiteX4" fmla="*/ 445530 w 500653"/>
                <a:gd name="connsiteY4" fmla="*/ 589042 h 1188305"/>
                <a:gd name="connsiteX5" fmla="*/ 500653 w 500653"/>
                <a:gd name="connsiteY5" fmla="*/ 1142547 h 1188305"/>
                <a:gd name="connsiteX0" fmla="*/ 521931 w 521931"/>
                <a:gd name="connsiteY0" fmla="*/ 1141752 h 1186576"/>
                <a:gd name="connsiteX1" fmla="*/ 87753 w 521931"/>
                <a:gd name="connsiteY1" fmla="*/ 838971 h 1186576"/>
                <a:gd name="connsiteX2" fmla="*/ 33988 w 521931"/>
                <a:gd name="connsiteY2" fmla="*/ 450292 h 1186576"/>
                <a:gd name="connsiteX3" fmla="*/ 489574 w 521931"/>
                <a:gd name="connsiteY3" fmla="*/ 32977 h 1186576"/>
                <a:gd name="connsiteX4" fmla="*/ 466808 w 521931"/>
                <a:gd name="connsiteY4" fmla="*/ 588247 h 1186576"/>
                <a:gd name="connsiteX5" fmla="*/ 521931 w 521931"/>
                <a:gd name="connsiteY5" fmla="*/ 1141752 h 1186576"/>
                <a:gd name="connsiteX0" fmla="*/ 507391 w 507391"/>
                <a:gd name="connsiteY0" fmla="*/ 1143620 h 1188873"/>
                <a:gd name="connsiteX1" fmla="*/ 73213 w 507391"/>
                <a:gd name="connsiteY1" fmla="*/ 840839 h 1188873"/>
                <a:gd name="connsiteX2" fmla="*/ 39542 w 507391"/>
                <a:gd name="connsiteY2" fmla="*/ 422018 h 1188873"/>
                <a:gd name="connsiteX3" fmla="*/ 475034 w 507391"/>
                <a:gd name="connsiteY3" fmla="*/ 34845 h 1188873"/>
                <a:gd name="connsiteX4" fmla="*/ 452268 w 507391"/>
                <a:gd name="connsiteY4" fmla="*/ 590115 h 1188873"/>
                <a:gd name="connsiteX5" fmla="*/ 507391 w 507391"/>
                <a:gd name="connsiteY5" fmla="*/ 1143620 h 1188873"/>
                <a:gd name="connsiteX0" fmla="*/ 475944 w 475944"/>
                <a:gd name="connsiteY0" fmla="*/ 1144569 h 1189822"/>
                <a:gd name="connsiteX1" fmla="*/ 41766 w 475944"/>
                <a:gd name="connsiteY1" fmla="*/ 841788 h 1189822"/>
                <a:gd name="connsiteX2" fmla="*/ 8095 w 475944"/>
                <a:gd name="connsiteY2" fmla="*/ 422967 h 1189822"/>
                <a:gd name="connsiteX3" fmla="*/ 443587 w 475944"/>
                <a:gd name="connsiteY3" fmla="*/ 35794 h 1189822"/>
                <a:gd name="connsiteX4" fmla="*/ 420821 w 475944"/>
                <a:gd name="connsiteY4" fmla="*/ 591064 h 1189822"/>
                <a:gd name="connsiteX5" fmla="*/ 475944 w 475944"/>
                <a:gd name="connsiteY5" fmla="*/ 1144569 h 1189822"/>
                <a:gd name="connsiteX0" fmla="*/ 498512 w 498512"/>
                <a:gd name="connsiteY0" fmla="*/ 1144569 h 1189822"/>
                <a:gd name="connsiteX1" fmla="*/ 64334 w 498512"/>
                <a:gd name="connsiteY1" fmla="*/ 841788 h 1189822"/>
                <a:gd name="connsiteX2" fmla="*/ 518 w 498512"/>
                <a:gd name="connsiteY2" fmla="*/ 422967 h 1189822"/>
                <a:gd name="connsiteX3" fmla="*/ 466155 w 498512"/>
                <a:gd name="connsiteY3" fmla="*/ 35794 h 1189822"/>
                <a:gd name="connsiteX4" fmla="*/ 443389 w 498512"/>
                <a:gd name="connsiteY4" fmla="*/ 591064 h 1189822"/>
                <a:gd name="connsiteX5" fmla="*/ 498512 w 498512"/>
                <a:gd name="connsiteY5" fmla="*/ 1144569 h 1189822"/>
                <a:gd name="connsiteX0" fmla="*/ 518609 w 518609"/>
                <a:gd name="connsiteY0" fmla="*/ 1174714 h 1217720"/>
                <a:gd name="connsiteX1" fmla="*/ 64334 w 518609"/>
                <a:gd name="connsiteY1" fmla="*/ 841788 h 1217720"/>
                <a:gd name="connsiteX2" fmla="*/ 518 w 518609"/>
                <a:gd name="connsiteY2" fmla="*/ 422967 h 1217720"/>
                <a:gd name="connsiteX3" fmla="*/ 466155 w 518609"/>
                <a:gd name="connsiteY3" fmla="*/ 35794 h 1217720"/>
                <a:gd name="connsiteX4" fmla="*/ 443389 w 518609"/>
                <a:gd name="connsiteY4" fmla="*/ 591064 h 1217720"/>
                <a:gd name="connsiteX5" fmla="*/ 518609 w 518609"/>
                <a:gd name="connsiteY5" fmla="*/ 1174714 h 1217720"/>
                <a:gd name="connsiteX0" fmla="*/ 493218 w 493218"/>
                <a:gd name="connsiteY0" fmla="*/ 1174714 h 1217720"/>
                <a:gd name="connsiteX1" fmla="*/ 38943 w 493218"/>
                <a:gd name="connsiteY1" fmla="*/ 841788 h 1217720"/>
                <a:gd name="connsiteX2" fmla="*/ 15318 w 493218"/>
                <a:gd name="connsiteY2" fmla="*/ 422970 h 1217720"/>
                <a:gd name="connsiteX3" fmla="*/ 440764 w 493218"/>
                <a:gd name="connsiteY3" fmla="*/ 35794 h 1217720"/>
                <a:gd name="connsiteX4" fmla="*/ 417998 w 493218"/>
                <a:gd name="connsiteY4" fmla="*/ 591064 h 1217720"/>
                <a:gd name="connsiteX5" fmla="*/ 493218 w 493218"/>
                <a:gd name="connsiteY5" fmla="*/ 1174714 h 121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3218" h="1217720">
                  <a:moveTo>
                    <a:pt x="493218" y="1174714"/>
                  </a:moveTo>
                  <a:cubicBezTo>
                    <a:pt x="325677" y="1344073"/>
                    <a:pt x="118593" y="967079"/>
                    <a:pt x="38943" y="841788"/>
                  </a:cubicBezTo>
                  <a:cubicBezTo>
                    <a:pt x="-40707" y="716497"/>
                    <a:pt x="28735" y="557302"/>
                    <a:pt x="15318" y="422970"/>
                  </a:cubicBezTo>
                  <a:cubicBezTo>
                    <a:pt x="400" y="273613"/>
                    <a:pt x="270902" y="-119873"/>
                    <a:pt x="440764" y="35794"/>
                  </a:cubicBezTo>
                  <a:lnTo>
                    <a:pt x="417998" y="591064"/>
                  </a:lnTo>
                  <a:cubicBezTo>
                    <a:pt x="476565" y="742072"/>
                    <a:pt x="434651" y="1023706"/>
                    <a:pt x="493218" y="117471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6223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64" name="Luna 308"/>
            <p:cNvSpPr/>
            <p:nvPr/>
          </p:nvSpPr>
          <p:spPr>
            <a:xfrm rot="16200000">
              <a:off x="1413953" y="3002712"/>
              <a:ext cx="184444" cy="1183301"/>
            </a:xfrm>
            <a:custGeom>
              <a:avLst/>
              <a:gdLst>
                <a:gd name="connsiteX0" fmla="*/ 506777 w 662154"/>
                <a:gd name="connsiteY0" fmla="*/ 987525 h 1069001"/>
                <a:gd name="connsiteX1" fmla="*/ 32406 w 662154"/>
                <a:gd name="connsiteY1" fmla="*/ 765130 h 1069001"/>
                <a:gd name="connsiteX2" fmla="*/ 28883 w 662154"/>
                <a:gd name="connsiteY2" fmla="*/ 316161 h 1069001"/>
                <a:gd name="connsiteX3" fmla="*/ 494517 w 662154"/>
                <a:gd name="connsiteY3" fmla="*/ 69670 h 1069001"/>
                <a:gd name="connsiteX4" fmla="*/ 331077 w 662154"/>
                <a:gd name="connsiteY4" fmla="*/ 534501 h 1069001"/>
                <a:gd name="connsiteX5" fmla="*/ 506777 w 662154"/>
                <a:gd name="connsiteY5" fmla="*/ 987525 h 1069001"/>
                <a:gd name="connsiteX0" fmla="*/ 506777 w 506777"/>
                <a:gd name="connsiteY0" fmla="*/ 987677 h 1069291"/>
                <a:gd name="connsiteX1" fmla="*/ 32406 w 506777"/>
                <a:gd name="connsiteY1" fmla="*/ 765282 h 1069291"/>
                <a:gd name="connsiteX2" fmla="*/ 28883 w 506777"/>
                <a:gd name="connsiteY2" fmla="*/ 316313 h 1069291"/>
                <a:gd name="connsiteX3" fmla="*/ 494517 w 506777"/>
                <a:gd name="connsiteY3" fmla="*/ 69822 h 1069291"/>
                <a:gd name="connsiteX4" fmla="*/ 391364 w 506777"/>
                <a:gd name="connsiteY4" fmla="*/ 544703 h 1069291"/>
                <a:gd name="connsiteX5" fmla="*/ 506777 w 506777"/>
                <a:gd name="connsiteY5" fmla="*/ 987677 h 1069291"/>
                <a:gd name="connsiteX0" fmla="*/ 506777 w 506777"/>
                <a:gd name="connsiteY0" fmla="*/ 987677 h 1069291"/>
                <a:gd name="connsiteX1" fmla="*/ 32406 w 506777"/>
                <a:gd name="connsiteY1" fmla="*/ 765282 h 1069291"/>
                <a:gd name="connsiteX2" fmla="*/ 28883 w 506777"/>
                <a:gd name="connsiteY2" fmla="*/ 316313 h 1069291"/>
                <a:gd name="connsiteX3" fmla="*/ 494517 w 506777"/>
                <a:gd name="connsiteY3" fmla="*/ 69822 h 1069291"/>
                <a:gd name="connsiteX4" fmla="*/ 441606 w 506777"/>
                <a:gd name="connsiteY4" fmla="*/ 544703 h 1069291"/>
                <a:gd name="connsiteX5" fmla="*/ 506777 w 506777"/>
                <a:gd name="connsiteY5" fmla="*/ 987677 h 1069291"/>
                <a:gd name="connsiteX0" fmla="*/ 543202 w 543202"/>
                <a:gd name="connsiteY0" fmla="*/ 1078112 h 1123013"/>
                <a:gd name="connsiteX1" fmla="*/ 48734 w 543202"/>
                <a:gd name="connsiteY1" fmla="*/ 765282 h 1123013"/>
                <a:gd name="connsiteX2" fmla="*/ 45211 w 543202"/>
                <a:gd name="connsiteY2" fmla="*/ 316313 h 1123013"/>
                <a:gd name="connsiteX3" fmla="*/ 510845 w 543202"/>
                <a:gd name="connsiteY3" fmla="*/ 69822 h 1123013"/>
                <a:gd name="connsiteX4" fmla="*/ 457934 w 543202"/>
                <a:gd name="connsiteY4" fmla="*/ 544703 h 1123013"/>
                <a:gd name="connsiteX5" fmla="*/ 543202 w 543202"/>
                <a:gd name="connsiteY5" fmla="*/ 1078112 h 1123013"/>
                <a:gd name="connsiteX0" fmla="*/ 556236 w 556236"/>
                <a:gd name="connsiteY0" fmla="*/ 1146341 h 1191242"/>
                <a:gd name="connsiteX1" fmla="*/ 61768 w 556236"/>
                <a:gd name="connsiteY1" fmla="*/ 833511 h 1191242"/>
                <a:gd name="connsiteX2" fmla="*/ 58245 w 556236"/>
                <a:gd name="connsiteY2" fmla="*/ 384542 h 1191242"/>
                <a:gd name="connsiteX3" fmla="*/ 523879 w 556236"/>
                <a:gd name="connsiteY3" fmla="*/ 37566 h 1191242"/>
                <a:gd name="connsiteX4" fmla="*/ 470968 w 556236"/>
                <a:gd name="connsiteY4" fmla="*/ 612932 h 1191242"/>
                <a:gd name="connsiteX5" fmla="*/ 556236 w 556236"/>
                <a:gd name="connsiteY5" fmla="*/ 1146341 h 1191242"/>
                <a:gd name="connsiteX0" fmla="*/ 526526 w 526526"/>
                <a:gd name="connsiteY0" fmla="*/ 1146580 h 1193390"/>
                <a:gd name="connsiteX1" fmla="*/ 102397 w 526526"/>
                <a:gd name="connsiteY1" fmla="*/ 853847 h 1193390"/>
                <a:gd name="connsiteX2" fmla="*/ 28535 w 526526"/>
                <a:gd name="connsiteY2" fmla="*/ 384781 h 1193390"/>
                <a:gd name="connsiteX3" fmla="*/ 494169 w 526526"/>
                <a:gd name="connsiteY3" fmla="*/ 37805 h 1193390"/>
                <a:gd name="connsiteX4" fmla="*/ 441258 w 526526"/>
                <a:gd name="connsiteY4" fmla="*/ 613171 h 1193390"/>
                <a:gd name="connsiteX5" fmla="*/ 526526 w 526526"/>
                <a:gd name="connsiteY5" fmla="*/ 1146580 h 1193390"/>
                <a:gd name="connsiteX0" fmla="*/ 518505 w 518505"/>
                <a:gd name="connsiteY0" fmla="*/ 1141845 h 1187603"/>
                <a:gd name="connsiteX1" fmla="*/ 94376 w 518505"/>
                <a:gd name="connsiteY1" fmla="*/ 849112 h 1187603"/>
                <a:gd name="connsiteX2" fmla="*/ 30562 w 518505"/>
                <a:gd name="connsiteY2" fmla="*/ 450385 h 1187603"/>
                <a:gd name="connsiteX3" fmla="*/ 486148 w 518505"/>
                <a:gd name="connsiteY3" fmla="*/ 33070 h 1187603"/>
                <a:gd name="connsiteX4" fmla="*/ 433237 w 518505"/>
                <a:gd name="connsiteY4" fmla="*/ 608436 h 1187603"/>
                <a:gd name="connsiteX5" fmla="*/ 518505 w 518505"/>
                <a:gd name="connsiteY5" fmla="*/ 1141845 h 1187603"/>
                <a:gd name="connsiteX0" fmla="*/ 500653 w 500653"/>
                <a:gd name="connsiteY0" fmla="*/ 1142547 h 1188305"/>
                <a:gd name="connsiteX1" fmla="*/ 76524 w 500653"/>
                <a:gd name="connsiteY1" fmla="*/ 849814 h 1188305"/>
                <a:gd name="connsiteX2" fmla="*/ 12710 w 500653"/>
                <a:gd name="connsiteY2" fmla="*/ 451087 h 1188305"/>
                <a:gd name="connsiteX3" fmla="*/ 468296 w 500653"/>
                <a:gd name="connsiteY3" fmla="*/ 33772 h 1188305"/>
                <a:gd name="connsiteX4" fmla="*/ 415385 w 500653"/>
                <a:gd name="connsiteY4" fmla="*/ 609138 h 1188305"/>
                <a:gd name="connsiteX5" fmla="*/ 500653 w 500653"/>
                <a:gd name="connsiteY5" fmla="*/ 1142547 h 1188305"/>
                <a:gd name="connsiteX0" fmla="*/ 500653 w 500653"/>
                <a:gd name="connsiteY0" fmla="*/ 1142547 h 1188305"/>
                <a:gd name="connsiteX1" fmla="*/ 76524 w 500653"/>
                <a:gd name="connsiteY1" fmla="*/ 849814 h 1188305"/>
                <a:gd name="connsiteX2" fmla="*/ 12710 w 500653"/>
                <a:gd name="connsiteY2" fmla="*/ 451087 h 1188305"/>
                <a:gd name="connsiteX3" fmla="*/ 468296 w 500653"/>
                <a:gd name="connsiteY3" fmla="*/ 33772 h 1188305"/>
                <a:gd name="connsiteX4" fmla="*/ 445530 w 500653"/>
                <a:gd name="connsiteY4" fmla="*/ 589042 h 1188305"/>
                <a:gd name="connsiteX5" fmla="*/ 500653 w 500653"/>
                <a:gd name="connsiteY5" fmla="*/ 1142547 h 1188305"/>
                <a:gd name="connsiteX0" fmla="*/ 521931 w 521931"/>
                <a:gd name="connsiteY0" fmla="*/ 1141752 h 1186576"/>
                <a:gd name="connsiteX1" fmla="*/ 87753 w 521931"/>
                <a:gd name="connsiteY1" fmla="*/ 838971 h 1186576"/>
                <a:gd name="connsiteX2" fmla="*/ 33988 w 521931"/>
                <a:gd name="connsiteY2" fmla="*/ 450292 h 1186576"/>
                <a:gd name="connsiteX3" fmla="*/ 489574 w 521931"/>
                <a:gd name="connsiteY3" fmla="*/ 32977 h 1186576"/>
                <a:gd name="connsiteX4" fmla="*/ 466808 w 521931"/>
                <a:gd name="connsiteY4" fmla="*/ 588247 h 1186576"/>
                <a:gd name="connsiteX5" fmla="*/ 521931 w 521931"/>
                <a:gd name="connsiteY5" fmla="*/ 1141752 h 1186576"/>
                <a:gd name="connsiteX0" fmla="*/ 507391 w 507391"/>
                <a:gd name="connsiteY0" fmla="*/ 1143620 h 1188873"/>
                <a:gd name="connsiteX1" fmla="*/ 73213 w 507391"/>
                <a:gd name="connsiteY1" fmla="*/ 840839 h 1188873"/>
                <a:gd name="connsiteX2" fmla="*/ 39542 w 507391"/>
                <a:gd name="connsiteY2" fmla="*/ 422018 h 1188873"/>
                <a:gd name="connsiteX3" fmla="*/ 475034 w 507391"/>
                <a:gd name="connsiteY3" fmla="*/ 34845 h 1188873"/>
                <a:gd name="connsiteX4" fmla="*/ 452268 w 507391"/>
                <a:gd name="connsiteY4" fmla="*/ 590115 h 1188873"/>
                <a:gd name="connsiteX5" fmla="*/ 507391 w 507391"/>
                <a:gd name="connsiteY5" fmla="*/ 1143620 h 1188873"/>
                <a:gd name="connsiteX0" fmla="*/ 475944 w 475944"/>
                <a:gd name="connsiteY0" fmla="*/ 1144569 h 1189822"/>
                <a:gd name="connsiteX1" fmla="*/ 41766 w 475944"/>
                <a:gd name="connsiteY1" fmla="*/ 841788 h 1189822"/>
                <a:gd name="connsiteX2" fmla="*/ 8095 w 475944"/>
                <a:gd name="connsiteY2" fmla="*/ 422967 h 1189822"/>
                <a:gd name="connsiteX3" fmla="*/ 443587 w 475944"/>
                <a:gd name="connsiteY3" fmla="*/ 35794 h 1189822"/>
                <a:gd name="connsiteX4" fmla="*/ 420821 w 475944"/>
                <a:gd name="connsiteY4" fmla="*/ 591064 h 1189822"/>
                <a:gd name="connsiteX5" fmla="*/ 475944 w 475944"/>
                <a:gd name="connsiteY5" fmla="*/ 1144569 h 1189822"/>
                <a:gd name="connsiteX0" fmla="*/ 498512 w 498512"/>
                <a:gd name="connsiteY0" fmla="*/ 1144569 h 1189822"/>
                <a:gd name="connsiteX1" fmla="*/ 64334 w 498512"/>
                <a:gd name="connsiteY1" fmla="*/ 841788 h 1189822"/>
                <a:gd name="connsiteX2" fmla="*/ 518 w 498512"/>
                <a:gd name="connsiteY2" fmla="*/ 422967 h 1189822"/>
                <a:gd name="connsiteX3" fmla="*/ 466155 w 498512"/>
                <a:gd name="connsiteY3" fmla="*/ 35794 h 1189822"/>
                <a:gd name="connsiteX4" fmla="*/ 443389 w 498512"/>
                <a:gd name="connsiteY4" fmla="*/ 591064 h 1189822"/>
                <a:gd name="connsiteX5" fmla="*/ 498512 w 498512"/>
                <a:gd name="connsiteY5" fmla="*/ 1144569 h 1189822"/>
                <a:gd name="connsiteX0" fmla="*/ 518609 w 518609"/>
                <a:gd name="connsiteY0" fmla="*/ 1174714 h 1217720"/>
                <a:gd name="connsiteX1" fmla="*/ 64334 w 518609"/>
                <a:gd name="connsiteY1" fmla="*/ 841788 h 1217720"/>
                <a:gd name="connsiteX2" fmla="*/ 518 w 518609"/>
                <a:gd name="connsiteY2" fmla="*/ 422967 h 1217720"/>
                <a:gd name="connsiteX3" fmla="*/ 466155 w 518609"/>
                <a:gd name="connsiteY3" fmla="*/ 35794 h 1217720"/>
                <a:gd name="connsiteX4" fmla="*/ 443389 w 518609"/>
                <a:gd name="connsiteY4" fmla="*/ 591064 h 1217720"/>
                <a:gd name="connsiteX5" fmla="*/ 518609 w 518609"/>
                <a:gd name="connsiteY5" fmla="*/ 1174714 h 1217720"/>
                <a:gd name="connsiteX0" fmla="*/ 488722 w 488723"/>
                <a:gd name="connsiteY0" fmla="*/ 1124475 h 1171359"/>
                <a:gd name="connsiteX1" fmla="*/ 64334 w 488723"/>
                <a:gd name="connsiteY1" fmla="*/ 841788 h 1171359"/>
                <a:gd name="connsiteX2" fmla="*/ 518 w 488723"/>
                <a:gd name="connsiteY2" fmla="*/ 422967 h 1171359"/>
                <a:gd name="connsiteX3" fmla="*/ 466155 w 488723"/>
                <a:gd name="connsiteY3" fmla="*/ 35794 h 1171359"/>
                <a:gd name="connsiteX4" fmla="*/ 443389 w 488723"/>
                <a:gd name="connsiteY4" fmla="*/ 591064 h 1171359"/>
                <a:gd name="connsiteX5" fmla="*/ 488722 w 488723"/>
                <a:gd name="connsiteY5" fmla="*/ 1124475 h 1171359"/>
                <a:gd name="connsiteX0" fmla="*/ 488723 w 488723"/>
                <a:gd name="connsiteY0" fmla="*/ 1124475 h 1171359"/>
                <a:gd name="connsiteX1" fmla="*/ 64334 w 488723"/>
                <a:gd name="connsiteY1" fmla="*/ 841788 h 1171359"/>
                <a:gd name="connsiteX2" fmla="*/ 518 w 488723"/>
                <a:gd name="connsiteY2" fmla="*/ 422967 h 1171359"/>
                <a:gd name="connsiteX3" fmla="*/ 466155 w 488723"/>
                <a:gd name="connsiteY3" fmla="*/ 35794 h 1171359"/>
                <a:gd name="connsiteX4" fmla="*/ 443389 w 488723"/>
                <a:gd name="connsiteY4" fmla="*/ 591064 h 1171359"/>
                <a:gd name="connsiteX5" fmla="*/ 488723 w 488723"/>
                <a:gd name="connsiteY5" fmla="*/ 1124475 h 1171359"/>
                <a:gd name="connsiteX0" fmla="*/ 488723 w 488723"/>
                <a:gd name="connsiteY0" fmla="*/ 1124475 h 1138881"/>
                <a:gd name="connsiteX1" fmla="*/ 116073 w 488723"/>
                <a:gd name="connsiteY1" fmla="*/ 974566 h 1138881"/>
                <a:gd name="connsiteX2" fmla="*/ 64334 w 488723"/>
                <a:gd name="connsiteY2" fmla="*/ 841788 h 1138881"/>
                <a:gd name="connsiteX3" fmla="*/ 518 w 488723"/>
                <a:gd name="connsiteY3" fmla="*/ 422967 h 1138881"/>
                <a:gd name="connsiteX4" fmla="*/ 466155 w 488723"/>
                <a:gd name="connsiteY4" fmla="*/ 35794 h 1138881"/>
                <a:gd name="connsiteX5" fmla="*/ 443389 w 488723"/>
                <a:gd name="connsiteY5" fmla="*/ 591064 h 1138881"/>
                <a:gd name="connsiteX6" fmla="*/ 488723 w 488723"/>
                <a:gd name="connsiteY6" fmla="*/ 1124475 h 1138881"/>
                <a:gd name="connsiteX0" fmla="*/ 548486 w 548486"/>
                <a:gd name="connsiteY0" fmla="*/ 1124475 h 1138881"/>
                <a:gd name="connsiteX1" fmla="*/ 116073 w 548486"/>
                <a:gd name="connsiteY1" fmla="*/ 974566 h 1138881"/>
                <a:gd name="connsiteX2" fmla="*/ 64334 w 548486"/>
                <a:gd name="connsiteY2" fmla="*/ 841788 h 1138881"/>
                <a:gd name="connsiteX3" fmla="*/ 518 w 548486"/>
                <a:gd name="connsiteY3" fmla="*/ 422967 h 1138881"/>
                <a:gd name="connsiteX4" fmla="*/ 466155 w 548486"/>
                <a:gd name="connsiteY4" fmla="*/ 35794 h 1138881"/>
                <a:gd name="connsiteX5" fmla="*/ 443389 w 548486"/>
                <a:gd name="connsiteY5" fmla="*/ 591064 h 1138881"/>
                <a:gd name="connsiteX6" fmla="*/ 548486 w 548486"/>
                <a:gd name="connsiteY6" fmla="*/ 1124475 h 1138881"/>
                <a:gd name="connsiteX0" fmla="*/ 548486 w 548486"/>
                <a:gd name="connsiteY0" fmla="*/ 1124475 h 1183301"/>
                <a:gd name="connsiteX1" fmla="*/ 325232 w 548486"/>
                <a:gd name="connsiteY1" fmla="*/ 1155439 h 1183301"/>
                <a:gd name="connsiteX2" fmla="*/ 64334 w 548486"/>
                <a:gd name="connsiteY2" fmla="*/ 841788 h 1183301"/>
                <a:gd name="connsiteX3" fmla="*/ 518 w 548486"/>
                <a:gd name="connsiteY3" fmla="*/ 422967 h 1183301"/>
                <a:gd name="connsiteX4" fmla="*/ 466155 w 548486"/>
                <a:gd name="connsiteY4" fmla="*/ 35794 h 1183301"/>
                <a:gd name="connsiteX5" fmla="*/ 443389 w 548486"/>
                <a:gd name="connsiteY5" fmla="*/ 591064 h 1183301"/>
                <a:gd name="connsiteX6" fmla="*/ 548486 w 548486"/>
                <a:gd name="connsiteY6" fmla="*/ 1124475 h 1183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8486" h="1183301">
                  <a:moveTo>
                    <a:pt x="548486" y="1124475"/>
                  </a:moveTo>
                  <a:cubicBezTo>
                    <a:pt x="513854" y="1188392"/>
                    <a:pt x="395963" y="1202553"/>
                    <a:pt x="325232" y="1155439"/>
                  </a:cubicBezTo>
                  <a:cubicBezTo>
                    <a:pt x="254501" y="1108325"/>
                    <a:pt x="118453" y="963867"/>
                    <a:pt x="64334" y="841788"/>
                  </a:cubicBezTo>
                  <a:cubicBezTo>
                    <a:pt x="10215" y="719709"/>
                    <a:pt x="13935" y="557299"/>
                    <a:pt x="518" y="422967"/>
                  </a:cubicBezTo>
                  <a:cubicBezTo>
                    <a:pt x="-14400" y="273610"/>
                    <a:pt x="296293" y="-119873"/>
                    <a:pt x="466155" y="35794"/>
                  </a:cubicBezTo>
                  <a:lnTo>
                    <a:pt x="443389" y="591064"/>
                  </a:lnTo>
                  <a:cubicBezTo>
                    <a:pt x="501956" y="742072"/>
                    <a:pt x="489919" y="973467"/>
                    <a:pt x="548486" y="11244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6223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1" name="Estrella de 5 puntas 10"/>
            <p:cNvSpPr/>
            <p:nvPr/>
          </p:nvSpPr>
          <p:spPr>
            <a:xfrm>
              <a:off x="642656" y="2541285"/>
              <a:ext cx="900000" cy="900000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woPt" dir="t"/>
            </a:scene3d>
            <a:sp3d>
              <a:bevelT w="6985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65" name="Estrella de 5 puntas 164"/>
            <p:cNvSpPr/>
            <p:nvPr/>
          </p:nvSpPr>
          <p:spPr>
            <a:xfrm>
              <a:off x="1481887" y="2539495"/>
              <a:ext cx="900000" cy="900000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woPt" dir="t"/>
            </a:scene3d>
            <a:sp3d>
              <a:bevelT w="6985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550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9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5000">
                                          <p:cBhvr additive="base">
                                            <p:cTn id="7" dur="3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5000">
                                          <p:cBhvr additive="base">
                                            <p:cTn id="8" dur="3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9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11" dur="3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12" dur="3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9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5000">
                                          <p:cBhvr additive="base">
                                            <p:cTn id="15" dur="3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5000">
                                          <p:cBhvr additive="base">
                                            <p:cTn id="16" dur="3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8" presetID="2" presetClass="entr" presetSubtype="1" fill="hold" nodeType="afterEffect" p14:presetBounceEnd="9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5000">
                                          <p:cBhvr additive="base">
                                            <p:cTn id="20" dur="3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5000">
                                          <p:cBhvr additive="base">
                                            <p:cTn id="21" dur="3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9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5000">
                                          <p:cBhvr additive="base">
                                            <p:cTn id="24" dur="3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5000">
                                          <p:cBhvr additive="base">
                                            <p:cTn id="25" dur="3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9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5000">
                                          <p:cBhvr additive="base">
                                            <p:cTn id="28" dur="3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5000">
                                          <p:cBhvr additive="base">
                                            <p:cTn id="29" dur="3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31" presetID="2" presetClass="entr" presetSubtype="1" fill="hold" nodeType="afterEffect" p14:presetBounceEnd="9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4000">
                                          <p:cBhvr additive="base">
                                            <p:cTn id="33" dur="3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4000">
                                          <p:cBhvr additive="base">
                                            <p:cTn id="34" dur="3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 p14:presetBounceEnd="9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4000">
                                          <p:cBhvr additive="base">
                                            <p:cTn id="37" dur="3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4000">
                                          <p:cBhvr additive="base">
                                            <p:cTn id="38" dur="3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 p14:presetBounceEnd="9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4000">
                                          <p:cBhvr additive="base">
                                            <p:cTn id="41" dur="3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4000">
                                          <p:cBhvr additive="base">
                                            <p:cTn id="42" dur="3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44" presetID="2" presetClass="entr" presetSubtype="1" fill="hold" nodeType="afterEffect" p14:presetBounceEnd="9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5000">
                                          <p:cBhvr additive="base">
                                            <p:cTn id="46" dur="3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5000">
                                          <p:cBhvr additive="base">
                                            <p:cTn id="47" dur="3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 p14:presetBounceEnd="9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5000">
                                          <p:cBhvr additive="base">
                                            <p:cTn id="50" dur="3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5000">
                                          <p:cBhvr additive="base">
                                            <p:cTn id="51" dur="3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" fill="hold" nodeType="withEffect" p14:presetBounceEnd="9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5000">
                                          <p:cBhvr additive="base">
                                            <p:cTn id="54" dur="3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5000">
                                          <p:cBhvr additive="base">
                                            <p:cTn id="55" dur="3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xit" presetSubtype="3" accel="56000" decel="44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9" dur="20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20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2" presetClass="exit" presetSubtype="3" accel="56000" decel="4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3" dur="2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2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2" presetClass="exit" presetSubtype="3" accel="56000" decel="4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7" dur="2000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2000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2" presetClass="exit" presetSubtype="3" accel="56000" decel="4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1" dur="20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20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2" presetClass="exit" presetSubtype="3" accel="56000" decel="4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20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20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2" presetClass="exit" presetSubtype="3" accel="56000" decel="4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20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20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2" presetClass="exit" presetSubtype="3" accel="56000" decel="4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3" dur="2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2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2" presetClass="exit" presetSubtype="3" accel="56000" decel="4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7" dur="20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20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2" presetClass="exit" presetSubtype="3" accel="56000" decel="4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1" dur="20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20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2" presetClass="exit" presetSubtype="3" accel="56000" decel="4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5" dur="2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2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2" presetClass="exit" presetSubtype="3" accel="56000" decel="4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9" dur="20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20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2" presetClass="exit" presetSubtype="3" accel="56000" decel="4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3" dur="20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20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2" presetClass="entr" presetSubtype="3" accel="49000" fill="hold" nodeType="clickEffect" p14:presetBounceEnd="8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7000">
                                          <p:cBhvr additive="base">
                                            <p:cTn id="110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7000">
                                          <p:cBhvr additive="base">
                                            <p:cTn id="111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3" accel="49000" fill="hold" nodeType="withEffect" p14:presetBounceEnd="8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7000">
                                          <p:cBhvr additive="base">
                                            <p:cTn id="114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7000">
                                          <p:cBhvr additive="base">
                                            <p:cTn id="115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2" presetClass="entr" presetSubtype="3" accel="49000" fill="hold" nodeType="withEffect" p14:presetBounceEnd="8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7000">
                                          <p:cBhvr additive="base">
                                            <p:cTn id="118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7000">
                                          <p:cBhvr additive="base">
                                            <p:cTn id="119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3" accel="49000" fill="hold" nodeType="withEffect" p14:presetBounceEnd="8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7000">
                                          <p:cBhvr additive="base">
                                            <p:cTn id="122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7000">
                                          <p:cBhvr additive="base">
                                            <p:cTn id="123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2" presetClass="entr" presetSubtype="3" accel="49000" fill="hold" nodeType="withEffect" p14:presetBounceEnd="8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7000">
                                          <p:cBhvr additive="base">
                                            <p:cTn id="126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7000">
                                          <p:cBhvr additive="base">
                                            <p:cTn id="127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2" presetClass="entr" presetSubtype="3" accel="49000" fill="hold" nodeType="withEffect" p14:presetBounceEnd="8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7000">
                                          <p:cBhvr additive="base">
                                            <p:cTn id="130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7000">
                                          <p:cBhvr additive="base">
                                            <p:cTn id="131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3" accel="49000" fill="hold" nodeType="withEffect" p14:presetBounceEnd="8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7000">
                                          <p:cBhvr additive="base">
                                            <p:cTn id="134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7000">
                                          <p:cBhvr additive="base">
                                            <p:cTn id="135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2" presetClass="entr" presetSubtype="3" accel="49000" fill="hold" nodeType="withEffect" p14:presetBounceEnd="8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7000">
                                          <p:cBhvr additive="base">
                                            <p:cTn id="138" dur="2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7000">
                                          <p:cBhvr additive="base">
                                            <p:cTn id="139" dur="2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0" presetID="2" presetClass="entr" presetSubtype="3" accel="49000" fill="hold" nodeType="withEffect" p14:presetBounceEnd="8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7000">
                                          <p:cBhvr additive="base">
                                            <p:cTn id="142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7000">
                                          <p:cBhvr additive="base">
                                            <p:cTn id="143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4" presetID="2" presetClass="entr" presetSubtype="3" accel="49000" fill="hold" nodeType="withEffect" p14:presetBounceEnd="8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7000">
                                          <p:cBhvr additive="base">
                                            <p:cTn id="146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7000">
                                          <p:cBhvr additive="base">
                                            <p:cTn id="147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8" presetID="2" presetClass="entr" presetSubtype="3" accel="49000" fill="hold" nodeType="withEffect" p14:presetBounceEnd="8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7000">
                                          <p:cBhvr additive="base">
                                            <p:cTn id="150" dur="2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7000">
                                          <p:cBhvr additive="base">
                                            <p:cTn id="151" dur="2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2" presetID="2" presetClass="entr" presetSubtype="3" accel="49000" fill="hold" nodeType="withEffect" p14:presetBounceEnd="8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7000">
                                          <p:cBhvr additive="base">
                                            <p:cTn id="154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7000">
                                          <p:cBhvr additive="base">
                                            <p:cTn id="155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3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3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3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3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3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3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3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3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3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3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3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3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3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3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3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4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3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3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3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3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3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3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xit" presetSubtype="3" accel="56000" decel="44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9" dur="20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20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2" presetClass="exit" presetSubtype="3" accel="56000" decel="4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3" dur="2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2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2" presetClass="exit" presetSubtype="3" accel="56000" decel="4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7" dur="2000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2000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2" presetClass="exit" presetSubtype="3" accel="56000" decel="4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1" dur="20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20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2" presetClass="exit" presetSubtype="3" accel="56000" decel="4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20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20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2" presetClass="exit" presetSubtype="3" accel="56000" decel="4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20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20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2" presetClass="exit" presetSubtype="3" accel="56000" decel="4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3" dur="2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2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2" presetClass="exit" presetSubtype="3" accel="56000" decel="4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7" dur="20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20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2" presetClass="exit" presetSubtype="3" accel="56000" decel="4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1" dur="20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20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2" presetClass="exit" presetSubtype="3" accel="56000" decel="4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5" dur="2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2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2" presetClass="exit" presetSubtype="3" accel="56000" decel="4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9" dur="20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20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2" presetClass="exit" presetSubtype="3" accel="56000" decel="4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3" dur="20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20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2" presetClass="entr" presetSubtype="3" accel="49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3" accel="49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2" presetClass="entr" presetSubtype="3" accel="49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3" accel="49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2" presetClass="entr" presetSubtype="3" accel="49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6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7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2" presetClass="entr" presetSubtype="3" accel="49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1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3" accel="49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2" presetClass="entr" presetSubtype="3" accel="49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8" dur="2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9" dur="2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0" presetID="2" presetClass="entr" presetSubtype="3" accel="49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2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3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4" presetID="2" presetClass="entr" presetSubtype="3" accel="49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8" presetID="2" presetClass="entr" presetSubtype="3" accel="49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0" dur="2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1" dur="2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2" presetID="2" presetClass="entr" presetSubtype="3" accel="49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4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5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1_Tema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Cuenta Microsoft</cp:lastModifiedBy>
  <cp:revision>20</cp:revision>
  <dcterms:created xsi:type="dcterms:W3CDTF">2023-03-14T14:43:27Z</dcterms:created>
  <dcterms:modified xsi:type="dcterms:W3CDTF">2023-10-19T13:41:26Z</dcterms:modified>
</cp:coreProperties>
</file>