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1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6DF"/>
    <a:srgbClr val="FFCCFF"/>
    <a:srgbClr val="FFE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8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7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3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3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8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0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2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03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4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1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82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6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3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1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9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9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8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6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28ED-002A-4504-992D-0DA209F9053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43C2-823F-4F41-A318-EAA8D7C93D9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gif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4.jpg"/><Relationship Id="rId12" Type="http://schemas.openxmlformats.org/officeDocument/2006/relationships/image" Target="../media/image10.jpg"/><Relationship Id="rId17" Type="http://schemas.openxmlformats.org/officeDocument/2006/relationships/image" Target="../media/image16.jpeg"/><Relationship Id="rId2" Type="http://schemas.openxmlformats.org/officeDocument/2006/relationships/image" Target="../media/image5.jpg"/><Relationship Id="rId16" Type="http://schemas.openxmlformats.org/officeDocument/2006/relationships/image" Target="../media/image14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19" Type="http://schemas.openxmlformats.org/officeDocument/2006/relationships/image" Target="../media/image18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upo 234"/>
          <p:cNvGrpSpPr/>
          <p:nvPr/>
        </p:nvGrpSpPr>
        <p:grpSpPr>
          <a:xfrm rot="3446781">
            <a:off x="2938852" y="2620939"/>
            <a:ext cx="720000" cy="720000"/>
            <a:chOff x="317643" y="2084973"/>
            <a:chExt cx="1800000" cy="1800000"/>
          </a:xfrm>
          <a:gradFill>
            <a:gsLst>
              <a:gs pos="0">
                <a:srgbClr val="92D050"/>
              </a:gs>
              <a:gs pos="53000">
                <a:srgbClr val="FFFF00"/>
              </a:gs>
              <a:gs pos="83000">
                <a:srgbClr val="92D050"/>
              </a:gs>
              <a:gs pos="100000">
                <a:srgbClr val="FFFF00"/>
              </a:gs>
            </a:gsLst>
            <a:lin ang="5400000" scaled="1"/>
          </a:gradFill>
        </p:grpSpPr>
        <p:sp>
          <p:nvSpPr>
            <p:cNvPr id="244" name="Acorde 3"/>
            <p:cNvSpPr/>
            <p:nvPr/>
          </p:nvSpPr>
          <p:spPr>
            <a:xfrm>
              <a:off x="317643" y="2084973"/>
              <a:ext cx="1800000" cy="180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chilly" dir="t"/>
            </a:scene3d>
            <a:sp3d>
              <a:bevelT w="730250" h="47625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5" name="Conector 244"/>
            <p:cNvSpPr/>
            <p:nvPr/>
          </p:nvSpPr>
          <p:spPr>
            <a:xfrm>
              <a:off x="873166" y="267522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730250" h="476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47" name="Conector 246"/>
            <p:cNvSpPr/>
            <p:nvPr/>
          </p:nvSpPr>
          <p:spPr>
            <a:xfrm>
              <a:off x="1364075" y="266307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730250" h="476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63" name="Grupo 262"/>
            <p:cNvGrpSpPr/>
            <p:nvPr/>
          </p:nvGrpSpPr>
          <p:grpSpPr>
            <a:xfrm>
              <a:off x="692579" y="3273513"/>
              <a:ext cx="1057317" cy="422386"/>
              <a:chOff x="692579" y="3273513"/>
              <a:chExt cx="1057317" cy="422386"/>
            </a:xfrm>
            <a:grpFill/>
          </p:grpSpPr>
          <p:sp>
            <p:nvSpPr>
              <p:cNvPr id="272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730250" h="4762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Conector 28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730250" h="476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Conector 289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730250" h="476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3768693" y="2557804"/>
            <a:ext cx="1080000" cy="1080000"/>
            <a:chOff x="7855953" y="1384020"/>
            <a:chExt cx="1800000" cy="1800000"/>
          </a:xfrm>
        </p:grpSpPr>
        <p:pic>
          <p:nvPicPr>
            <p:cNvPr id="156" name="Imagen 155" descr="Fondos animados para WhatsAp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9" t="25607" r="36915" b="20399"/>
            <a:stretch>
              <a:fillRect/>
            </a:stretch>
          </p:blipFill>
          <p:spPr bwMode="auto">
            <a:xfrm>
              <a:off x="7855953" y="138402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685800" h="209550"/>
              <a:bevelB w="196850" h="311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upo 4"/>
            <p:cNvGrpSpPr/>
            <p:nvPr/>
          </p:nvGrpSpPr>
          <p:grpSpPr>
            <a:xfrm>
              <a:off x="8227294" y="1792237"/>
              <a:ext cx="1057317" cy="1033026"/>
              <a:chOff x="7476919" y="-1139842"/>
              <a:chExt cx="1057317" cy="1033026"/>
            </a:xfrm>
          </p:grpSpPr>
          <p:sp>
            <p:nvSpPr>
              <p:cNvPr id="78" name="Conector 77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Conector 78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0" name="Grupo 79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81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Conector 81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Conector 82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5" name="Grupo 14"/>
          <p:cNvGrpSpPr/>
          <p:nvPr/>
        </p:nvGrpSpPr>
        <p:grpSpPr>
          <a:xfrm rot="6182952">
            <a:off x="3568186" y="832593"/>
            <a:ext cx="1800000" cy="1800000"/>
            <a:chOff x="8097959" y="2032185"/>
            <a:chExt cx="1800000" cy="1800000"/>
          </a:xfrm>
        </p:grpSpPr>
        <p:pic>
          <p:nvPicPr>
            <p:cNvPr id="273" name="Imagen 272" descr="Imágenes de Fondo Animado Infantil - Descarga gratuita en Freepi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4" t="53002" r="34455" b="1156"/>
            <a:stretch>
              <a:fillRect/>
            </a:stretch>
          </p:blipFill>
          <p:spPr bwMode="auto">
            <a:xfrm>
              <a:off x="8097959" y="2032185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774700" h="228600"/>
              <a:bevelB w="17145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4" name="Grupo 273"/>
            <p:cNvGrpSpPr/>
            <p:nvPr/>
          </p:nvGrpSpPr>
          <p:grpSpPr>
            <a:xfrm>
              <a:off x="8496856" y="2494389"/>
              <a:ext cx="1057317" cy="1033026"/>
              <a:chOff x="7476919" y="-1139842"/>
              <a:chExt cx="1057317" cy="1033026"/>
            </a:xfrm>
          </p:grpSpPr>
          <p:sp>
            <p:nvSpPr>
              <p:cNvPr id="275" name="Conector 274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Conector 275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7" name="Grupo 276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78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Conector 278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0" name="Conector 279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025" name="Grupo 1024"/>
          <p:cNvGrpSpPr/>
          <p:nvPr/>
        </p:nvGrpSpPr>
        <p:grpSpPr>
          <a:xfrm>
            <a:off x="58991" y="2989491"/>
            <a:ext cx="1800000" cy="1800000"/>
            <a:chOff x="7729814" y="2480949"/>
            <a:chExt cx="1800000" cy="1800000"/>
          </a:xfrm>
        </p:grpSpPr>
        <p:pic>
          <p:nvPicPr>
            <p:cNvPr id="136" name="Imagen 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1" t="28914" r="28740" b="24994"/>
            <a:stretch>
              <a:fillRect/>
            </a:stretch>
          </p:blipFill>
          <p:spPr>
            <a:xfrm>
              <a:off x="7729814" y="248094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flat" dir="t">
                <a:rot lat="0" lon="0" rev="3600000"/>
              </a:lightRig>
            </a:scene3d>
            <a:sp3d>
              <a:bevelT w="577850" h="228600"/>
              <a:bevelB w="222250" h="304800"/>
            </a:sp3d>
          </p:spPr>
        </p:pic>
        <p:sp>
          <p:nvSpPr>
            <p:cNvPr id="137" name="Conector 136"/>
            <p:cNvSpPr/>
            <p:nvPr/>
          </p:nvSpPr>
          <p:spPr>
            <a:xfrm>
              <a:off x="8284306" y="290969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38" name="Conector 137"/>
            <p:cNvSpPr/>
            <p:nvPr/>
          </p:nvSpPr>
          <p:spPr>
            <a:xfrm>
              <a:off x="8775215" y="289754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39" name="Grupo 138"/>
            <p:cNvGrpSpPr/>
            <p:nvPr/>
          </p:nvGrpSpPr>
          <p:grpSpPr>
            <a:xfrm>
              <a:off x="8121411" y="3508181"/>
              <a:ext cx="1057317" cy="422386"/>
              <a:chOff x="692579" y="3273513"/>
              <a:chExt cx="1057317" cy="422386"/>
            </a:xfrm>
          </p:grpSpPr>
          <p:sp useBgFill="1">
            <p:nvSpPr>
              <p:cNvPr id="14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Conector 14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Conector 14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14" name="Grupo 213"/>
          <p:cNvGrpSpPr/>
          <p:nvPr/>
        </p:nvGrpSpPr>
        <p:grpSpPr>
          <a:xfrm>
            <a:off x="937292" y="5266363"/>
            <a:ext cx="720000" cy="720000"/>
            <a:chOff x="317643" y="2084973"/>
            <a:chExt cx="1800000" cy="1800000"/>
          </a:xfrm>
          <a:scene3d>
            <a:camera prst="orthographicFront"/>
            <a:lightRig rig="sunset" dir="t"/>
          </a:scene3d>
        </p:grpSpPr>
        <p:sp>
          <p:nvSpPr>
            <p:cNvPr id="215" name="Acorde 3"/>
            <p:cNvSpPr/>
            <p:nvPr/>
          </p:nvSpPr>
          <p:spPr>
            <a:xfrm>
              <a:off x="317643" y="20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p3d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6" name="Conector 215"/>
            <p:cNvSpPr/>
            <p:nvPr/>
          </p:nvSpPr>
          <p:spPr>
            <a:xfrm>
              <a:off x="873166" y="267522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17" name="Conector 216"/>
            <p:cNvSpPr/>
            <p:nvPr/>
          </p:nvSpPr>
          <p:spPr>
            <a:xfrm>
              <a:off x="1364075" y="266307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18" name="Grupo 217"/>
            <p:cNvGrpSpPr/>
            <p:nvPr/>
          </p:nvGrpSpPr>
          <p:grpSpPr>
            <a:xfrm>
              <a:off x="692579" y="3273513"/>
              <a:ext cx="1057317" cy="422386"/>
              <a:chOff x="692579" y="3273513"/>
              <a:chExt cx="1057317" cy="422386"/>
            </a:xfrm>
          </p:grpSpPr>
          <p:sp useBgFill="1">
            <p:nvSpPr>
              <p:cNvPr id="219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Conector 219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Conector 220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56" name="Grupo 1055"/>
          <p:cNvGrpSpPr/>
          <p:nvPr/>
        </p:nvGrpSpPr>
        <p:grpSpPr>
          <a:xfrm>
            <a:off x="1334378" y="5414114"/>
            <a:ext cx="1440000" cy="1440000"/>
            <a:chOff x="6733093" y="1491031"/>
            <a:chExt cx="1800000" cy="1800000"/>
          </a:xfrm>
        </p:grpSpPr>
        <p:pic>
          <p:nvPicPr>
            <p:cNvPr id="224" name="Imagen 2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5" t="28166" r="51060" b="40020"/>
            <a:stretch>
              <a:fillRect/>
            </a:stretch>
          </p:blipFill>
          <p:spPr>
            <a:xfrm>
              <a:off x="6733093" y="149103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4200000"/>
              </a:lightRig>
            </a:scene3d>
            <a:sp3d extrusionH="107950" contourW="88900" prstMaterial="plastic">
              <a:bevelT w="603250" h="273050"/>
              <a:bevelB w="209550" h="285750"/>
            </a:sp3d>
          </p:spPr>
        </p:pic>
        <p:sp>
          <p:nvSpPr>
            <p:cNvPr id="225" name="Conector 224"/>
            <p:cNvSpPr/>
            <p:nvPr/>
          </p:nvSpPr>
          <p:spPr>
            <a:xfrm>
              <a:off x="7238905" y="193900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26" name="Conector 225"/>
            <p:cNvSpPr/>
            <p:nvPr/>
          </p:nvSpPr>
          <p:spPr>
            <a:xfrm>
              <a:off x="7729814" y="192685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27" name="Grupo 226"/>
            <p:cNvGrpSpPr/>
            <p:nvPr/>
          </p:nvGrpSpPr>
          <p:grpSpPr>
            <a:xfrm>
              <a:off x="7076010" y="2537493"/>
              <a:ext cx="1057317" cy="422386"/>
              <a:chOff x="692579" y="3273513"/>
              <a:chExt cx="1057317" cy="422386"/>
            </a:xfrm>
          </p:grpSpPr>
          <p:sp useBgFill="1">
            <p:nvSpPr>
              <p:cNvPr id="228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Conector 228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Conector 229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53" name="Grupo 1052"/>
          <p:cNvGrpSpPr/>
          <p:nvPr/>
        </p:nvGrpSpPr>
        <p:grpSpPr>
          <a:xfrm rot="1329384">
            <a:off x="4829929" y="2280920"/>
            <a:ext cx="1440000" cy="1440000"/>
            <a:chOff x="7292227" y="2861380"/>
            <a:chExt cx="1800000" cy="1800000"/>
          </a:xfrm>
        </p:grpSpPr>
        <p:pic>
          <p:nvPicPr>
            <p:cNvPr id="206" name="Imagen 20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6" t="42812" r="31430" b="1408"/>
            <a:stretch>
              <a:fillRect/>
            </a:stretch>
          </p:blipFill>
          <p:spPr>
            <a:xfrm>
              <a:off x="7292227" y="286138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4200000"/>
              </a:lightRig>
            </a:scene3d>
            <a:sp3d>
              <a:bevelT w="609600" h="215900"/>
              <a:bevelB w="260350" h="311150"/>
            </a:sp3d>
          </p:spPr>
        </p:pic>
        <p:sp>
          <p:nvSpPr>
            <p:cNvPr id="207" name="Conector 206"/>
            <p:cNvSpPr/>
            <p:nvPr/>
          </p:nvSpPr>
          <p:spPr>
            <a:xfrm>
              <a:off x="7809327" y="332845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08" name="Conector 207"/>
            <p:cNvSpPr/>
            <p:nvPr/>
          </p:nvSpPr>
          <p:spPr>
            <a:xfrm>
              <a:off x="8300236" y="331630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09" name="Grupo 208"/>
            <p:cNvGrpSpPr/>
            <p:nvPr/>
          </p:nvGrpSpPr>
          <p:grpSpPr>
            <a:xfrm>
              <a:off x="7646432" y="3926942"/>
              <a:ext cx="1057317" cy="422386"/>
              <a:chOff x="692579" y="3273513"/>
              <a:chExt cx="1057317" cy="422386"/>
            </a:xfrm>
          </p:grpSpPr>
          <p:sp useBgFill="1">
            <p:nvSpPr>
              <p:cNvPr id="21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Conector 21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Conector 21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50" name="Grupo 1049"/>
          <p:cNvGrpSpPr/>
          <p:nvPr/>
        </p:nvGrpSpPr>
        <p:grpSpPr>
          <a:xfrm>
            <a:off x="-40445" y="1332265"/>
            <a:ext cx="1800000" cy="1800000"/>
            <a:chOff x="7837835" y="1391061"/>
            <a:chExt cx="1800000" cy="1800000"/>
          </a:xfrm>
        </p:grpSpPr>
        <p:pic>
          <p:nvPicPr>
            <p:cNvPr id="193" name="Imagen 1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11" t="39847" r="68493" b="30662"/>
            <a:stretch>
              <a:fillRect/>
            </a:stretch>
          </p:blipFill>
          <p:spPr>
            <a:xfrm>
              <a:off x="7837835" y="139106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603250" h="158750"/>
              <a:bevelB w="222250" h="273050"/>
            </a:sp3d>
          </p:spPr>
        </p:pic>
        <p:sp>
          <p:nvSpPr>
            <p:cNvPr id="196" name="Conector 195"/>
            <p:cNvSpPr/>
            <p:nvPr/>
          </p:nvSpPr>
          <p:spPr>
            <a:xfrm>
              <a:off x="8390236" y="1851338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97" name="Conector 196"/>
            <p:cNvSpPr/>
            <p:nvPr/>
          </p:nvSpPr>
          <p:spPr>
            <a:xfrm>
              <a:off x="8881145" y="183918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98" name="Grupo 197"/>
            <p:cNvGrpSpPr/>
            <p:nvPr/>
          </p:nvGrpSpPr>
          <p:grpSpPr>
            <a:xfrm>
              <a:off x="8227341" y="2449827"/>
              <a:ext cx="1057317" cy="422386"/>
              <a:chOff x="692579" y="3273513"/>
              <a:chExt cx="1057317" cy="422386"/>
            </a:xfrm>
          </p:grpSpPr>
          <p:sp useBgFill="1">
            <p:nvSpPr>
              <p:cNvPr id="199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Conector 199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Conector 200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2" name="Grupo 121"/>
          <p:cNvGrpSpPr/>
          <p:nvPr/>
        </p:nvGrpSpPr>
        <p:grpSpPr>
          <a:xfrm>
            <a:off x="2757235" y="-70592"/>
            <a:ext cx="1440000" cy="1440000"/>
            <a:chOff x="7101983" y="1740041"/>
            <a:chExt cx="1800000" cy="1800000"/>
          </a:xfrm>
        </p:grpSpPr>
        <p:pic>
          <p:nvPicPr>
            <p:cNvPr id="125" name="Imagen 1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32" t="15664" r="32173" b="52504"/>
            <a:stretch>
              <a:fillRect/>
            </a:stretch>
          </p:blipFill>
          <p:spPr>
            <a:xfrm>
              <a:off x="7101983" y="174004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736600" h="254000"/>
              <a:bevelB w="152400" h="304800"/>
            </a:sp3d>
          </p:spPr>
        </p:pic>
        <p:sp>
          <p:nvSpPr>
            <p:cNvPr id="126" name="Conector 125"/>
            <p:cNvSpPr/>
            <p:nvPr/>
          </p:nvSpPr>
          <p:spPr>
            <a:xfrm>
              <a:off x="7660878" y="217172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27" name="Conector 126"/>
            <p:cNvSpPr/>
            <p:nvPr/>
          </p:nvSpPr>
          <p:spPr>
            <a:xfrm>
              <a:off x="8151787" y="215957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28" name="Grupo 127"/>
            <p:cNvGrpSpPr/>
            <p:nvPr/>
          </p:nvGrpSpPr>
          <p:grpSpPr>
            <a:xfrm>
              <a:off x="7497983" y="2770212"/>
              <a:ext cx="1057317" cy="422386"/>
              <a:chOff x="692579" y="3273513"/>
              <a:chExt cx="1057317" cy="422386"/>
            </a:xfrm>
          </p:grpSpPr>
          <p:sp useBgFill="1">
            <p:nvSpPr>
              <p:cNvPr id="129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Conector 129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Conector 130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7" name="Grupo 56"/>
          <p:cNvGrpSpPr/>
          <p:nvPr/>
        </p:nvGrpSpPr>
        <p:grpSpPr>
          <a:xfrm>
            <a:off x="1907073" y="3396153"/>
            <a:ext cx="720000" cy="720000"/>
            <a:chOff x="317643" y="2084973"/>
            <a:chExt cx="1800000" cy="1800000"/>
          </a:xfrm>
        </p:grpSpPr>
        <p:sp>
          <p:nvSpPr>
            <p:cNvPr id="31" name="Acorde 3"/>
            <p:cNvSpPr/>
            <p:nvPr/>
          </p:nvSpPr>
          <p:spPr>
            <a:xfrm>
              <a:off x="317643" y="20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matte"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4" name="Conector 33"/>
            <p:cNvSpPr/>
            <p:nvPr/>
          </p:nvSpPr>
          <p:spPr>
            <a:xfrm>
              <a:off x="873166" y="267522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44" name="Conector 43"/>
            <p:cNvSpPr/>
            <p:nvPr/>
          </p:nvSpPr>
          <p:spPr>
            <a:xfrm>
              <a:off x="1364075" y="266307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692579" y="3273513"/>
              <a:ext cx="1057317" cy="422386"/>
              <a:chOff x="692579" y="3273513"/>
              <a:chExt cx="1057317" cy="422386"/>
            </a:xfrm>
          </p:grpSpPr>
          <p:sp useBgFill="1">
            <p:nvSpPr>
              <p:cNvPr id="6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Conector 46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Conector 47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4" name="Grupo 53"/>
          <p:cNvGrpSpPr/>
          <p:nvPr/>
        </p:nvGrpSpPr>
        <p:grpSpPr>
          <a:xfrm>
            <a:off x="49670" y="5755039"/>
            <a:ext cx="1080000" cy="1080000"/>
            <a:chOff x="3670130" y="3884973"/>
            <a:chExt cx="1800000" cy="1800000"/>
          </a:xfrm>
        </p:grpSpPr>
        <p:sp>
          <p:nvSpPr>
            <p:cNvPr id="4" name="Acorde 3"/>
            <p:cNvSpPr/>
            <p:nvPr/>
          </p:nvSpPr>
          <p:spPr>
            <a:xfrm rot="10800000">
              <a:off x="3670130" y="38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contrasting" dir="t"/>
            </a:scene3d>
            <a:sp3d prstMaterial="metal">
              <a:bevelT w="768350" h="577850"/>
              <a:bevelB w="304800" h="342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2" name="Conector 71"/>
            <p:cNvSpPr/>
            <p:nvPr/>
          </p:nvSpPr>
          <p:spPr>
            <a:xfrm>
              <a:off x="4182955" y="440584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3" name="Conector 72"/>
            <p:cNvSpPr/>
            <p:nvPr/>
          </p:nvSpPr>
          <p:spPr>
            <a:xfrm>
              <a:off x="4673864" y="4393689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74" name="Grupo 73"/>
            <p:cNvGrpSpPr/>
            <p:nvPr/>
          </p:nvGrpSpPr>
          <p:grpSpPr>
            <a:xfrm>
              <a:off x="4020060" y="5004329"/>
              <a:ext cx="1057317" cy="422386"/>
              <a:chOff x="692579" y="3273513"/>
              <a:chExt cx="1057317" cy="422386"/>
            </a:xfrm>
          </p:grpSpPr>
          <p:sp useBgFill="1">
            <p:nvSpPr>
              <p:cNvPr id="75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Conector 75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Conector 76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5" name="Grupo 84"/>
          <p:cNvGrpSpPr/>
          <p:nvPr/>
        </p:nvGrpSpPr>
        <p:grpSpPr>
          <a:xfrm>
            <a:off x="4222763" y="4900108"/>
            <a:ext cx="1800000" cy="1800000"/>
            <a:chOff x="5566407" y="1222203"/>
            <a:chExt cx="1800000" cy="1800000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7" t="49226" r="40789" b="13734"/>
            <a:stretch>
              <a:fillRect/>
            </a:stretch>
          </p:blipFill>
          <p:spPr>
            <a:xfrm rot="10800000">
              <a:off x="5566407" y="1222203"/>
              <a:ext cx="1800000" cy="1800000"/>
            </a:xfrm>
            <a:custGeom>
              <a:avLst/>
              <a:gdLst>
                <a:gd name="connsiteX0" fmla="*/ 900000 w 1800000"/>
                <a:gd name="connsiteY0" fmla="*/ 1800000 h 1800000"/>
                <a:gd name="connsiteX1" fmla="*/ 0 w 1800000"/>
                <a:gd name="connsiteY1" fmla="*/ 900000 h 1800000"/>
                <a:gd name="connsiteX2" fmla="*/ 900000 w 1800000"/>
                <a:gd name="connsiteY2" fmla="*/ 0 h 1800000"/>
                <a:gd name="connsiteX3" fmla="*/ 1800000 w 1800000"/>
                <a:gd name="connsiteY3" fmla="*/ 900000 h 1800000"/>
                <a:gd name="connsiteX4" fmla="*/ 900000 w 1800000"/>
                <a:gd name="connsiteY4" fmla="*/ 180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1800000"/>
                  </a:move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774700" h="590550"/>
              <a:bevelB w="304800" h="342900"/>
            </a:sp3d>
          </p:spPr>
        </p:pic>
        <p:sp>
          <p:nvSpPr>
            <p:cNvPr id="91" name="Conector 90"/>
            <p:cNvSpPr/>
            <p:nvPr/>
          </p:nvSpPr>
          <p:spPr>
            <a:xfrm>
              <a:off x="6087326" y="1685788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2" name="Conector 91"/>
            <p:cNvSpPr/>
            <p:nvPr/>
          </p:nvSpPr>
          <p:spPr>
            <a:xfrm>
              <a:off x="6578235" y="167363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93" name="Grupo 92"/>
            <p:cNvGrpSpPr/>
            <p:nvPr/>
          </p:nvGrpSpPr>
          <p:grpSpPr>
            <a:xfrm>
              <a:off x="5924431" y="2284277"/>
              <a:ext cx="1057317" cy="422386"/>
              <a:chOff x="692579" y="3273513"/>
              <a:chExt cx="1057317" cy="422386"/>
            </a:xfrm>
          </p:grpSpPr>
          <p:sp useBgFill="1">
            <p:nvSpPr>
              <p:cNvPr id="94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Conector 94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Conector 95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9" name="Grupo 88"/>
          <p:cNvGrpSpPr/>
          <p:nvPr/>
        </p:nvGrpSpPr>
        <p:grpSpPr>
          <a:xfrm rot="18939011">
            <a:off x="2572734" y="3294713"/>
            <a:ext cx="1440000" cy="1440000"/>
            <a:chOff x="5422407" y="2701102"/>
            <a:chExt cx="1800000" cy="1800000"/>
          </a:xfrm>
        </p:grpSpPr>
        <p:pic>
          <p:nvPicPr>
            <p:cNvPr id="99" name="Imagen 9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3" t="7944" r="44087" b="69840"/>
            <a:stretch>
              <a:fillRect/>
            </a:stretch>
          </p:blipFill>
          <p:spPr>
            <a:xfrm rot="10800000">
              <a:off x="5422407" y="2701102"/>
              <a:ext cx="1800000" cy="1800000"/>
            </a:xfrm>
            <a:custGeom>
              <a:avLst/>
              <a:gdLst>
                <a:gd name="connsiteX0" fmla="*/ 900000 w 1800000"/>
                <a:gd name="connsiteY0" fmla="*/ 1800000 h 1800000"/>
                <a:gd name="connsiteX1" fmla="*/ 0 w 1800000"/>
                <a:gd name="connsiteY1" fmla="*/ 900000 h 1800000"/>
                <a:gd name="connsiteX2" fmla="*/ 900000 w 1800000"/>
                <a:gd name="connsiteY2" fmla="*/ 0 h 1800000"/>
                <a:gd name="connsiteX3" fmla="*/ 1800000 w 1800000"/>
                <a:gd name="connsiteY3" fmla="*/ 900000 h 1800000"/>
                <a:gd name="connsiteX4" fmla="*/ 900000 w 1800000"/>
                <a:gd name="connsiteY4" fmla="*/ 180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1800000"/>
                  </a:move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 w="787400" h="596900"/>
              <a:bevelB w="304800" h="374650"/>
            </a:sp3d>
          </p:spPr>
        </p:pic>
        <p:sp>
          <p:nvSpPr>
            <p:cNvPr id="100" name="Conector 99"/>
            <p:cNvSpPr/>
            <p:nvPr/>
          </p:nvSpPr>
          <p:spPr>
            <a:xfrm>
              <a:off x="5964390" y="320566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1" name="Conector 100"/>
            <p:cNvSpPr/>
            <p:nvPr/>
          </p:nvSpPr>
          <p:spPr>
            <a:xfrm>
              <a:off x="6455299" y="319351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02" name="Grupo 101"/>
            <p:cNvGrpSpPr/>
            <p:nvPr/>
          </p:nvGrpSpPr>
          <p:grpSpPr>
            <a:xfrm>
              <a:off x="5801495" y="3804150"/>
              <a:ext cx="1057317" cy="422386"/>
              <a:chOff x="692579" y="3273513"/>
              <a:chExt cx="1057317" cy="422386"/>
            </a:xfrm>
          </p:grpSpPr>
          <p:sp useBgFill="1">
            <p:nvSpPr>
              <p:cNvPr id="103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Conector 103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Conector 104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30" name="Grupo 1029"/>
          <p:cNvGrpSpPr/>
          <p:nvPr/>
        </p:nvGrpSpPr>
        <p:grpSpPr>
          <a:xfrm rot="1914690">
            <a:off x="3799319" y="3534668"/>
            <a:ext cx="1800000" cy="1800000"/>
            <a:chOff x="7222407" y="2418505"/>
            <a:chExt cx="1806096" cy="1766356"/>
          </a:xfrm>
        </p:grpSpPr>
        <p:pic>
          <p:nvPicPr>
            <p:cNvPr id="146" name="Imagen 1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78" t="6979" r="24404" b="55932"/>
            <a:stretch>
              <a:fillRect/>
            </a:stretch>
          </p:blipFill>
          <p:spPr>
            <a:xfrm>
              <a:off x="7222407" y="2418505"/>
              <a:ext cx="1806096" cy="1766356"/>
            </a:xfrm>
            <a:custGeom>
              <a:avLst/>
              <a:gdLst>
                <a:gd name="connsiteX0" fmla="*/ 903048 w 1806096"/>
                <a:gd name="connsiteY0" fmla="*/ 0 h 1766356"/>
                <a:gd name="connsiteX1" fmla="*/ 1806096 w 1806096"/>
                <a:gd name="connsiteY1" fmla="*/ 883178 h 1766356"/>
                <a:gd name="connsiteX2" fmla="*/ 903048 w 1806096"/>
                <a:gd name="connsiteY2" fmla="*/ 1766356 h 1766356"/>
                <a:gd name="connsiteX3" fmla="*/ 0 w 1806096"/>
                <a:gd name="connsiteY3" fmla="*/ 883178 h 1766356"/>
                <a:gd name="connsiteX4" fmla="*/ 903048 w 1806096"/>
                <a:gd name="connsiteY4" fmla="*/ 0 h 176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096" h="1766356">
                  <a:moveTo>
                    <a:pt x="903048" y="0"/>
                  </a:moveTo>
                  <a:cubicBezTo>
                    <a:pt x="1401788" y="0"/>
                    <a:pt x="1806096" y="395412"/>
                    <a:pt x="1806096" y="883178"/>
                  </a:cubicBezTo>
                  <a:cubicBezTo>
                    <a:pt x="1806096" y="1370944"/>
                    <a:pt x="1401788" y="1766356"/>
                    <a:pt x="903048" y="1766356"/>
                  </a:cubicBezTo>
                  <a:cubicBezTo>
                    <a:pt x="404308" y="1766356"/>
                    <a:pt x="0" y="1370944"/>
                    <a:pt x="0" y="883178"/>
                  </a:cubicBezTo>
                  <a:cubicBezTo>
                    <a:pt x="0" y="395412"/>
                    <a:pt x="404308" y="0"/>
                    <a:pt x="903048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647700" h="368300"/>
              <a:bevelB w="222250" h="0"/>
            </a:sp3d>
          </p:spPr>
        </p:pic>
        <p:sp>
          <p:nvSpPr>
            <p:cNvPr id="147" name="Conector 146"/>
            <p:cNvSpPr/>
            <p:nvPr/>
          </p:nvSpPr>
          <p:spPr>
            <a:xfrm>
              <a:off x="7753531" y="2871225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48" name="Conector 147"/>
            <p:cNvSpPr/>
            <p:nvPr/>
          </p:nvSpPr>
          <p:spPr>
            <a:xfrm>
              <a:off x="8244440" y="285907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49" name="Grupo 148"/>
            <p:cNvGrpSpPr/>
            <p:nvPr/>
          </p:nvGrpSpPr>
          <p:grpSpPr>
            <a:xfrm>
              <a:off x="7590636" y="3469714"/>
              <a:ext cx="1057317" cy="422386"/>
              <a:chOff x="692579" y="3273513"/>
              <a:chExt cx="1057317" cy="422386"/>
            </a:xfrm>
          </p:grpSpPr>
          <p:sp useBgFill="1">
            <p:nvSpPr>
              <p:cNvPr id="15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Conector 15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Conector 15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7" name="Grupo 96"/>
          <p:cNvGrpSpPr/>
          <p:nvPr/>
        </p:nvGrpSpPr>
        <p:grpSpPr>
          <a:xfrm rot="16651875">
            <a:off x="4401" y="4504437"/>
            <a:ext cx="1260000" cy="1260000"/>
            <a:chOff x="7639814" y="1972047"/>
            <a:chExt cx="1800000" cy="1800000"/>
          </a:xfrm>
        </p:grpSpPr>
        <p:sp>
          <p:nvSpPr>
            <p:cNvPr id="107" name="Acorde 4"/>
            <p:cNvSpPr/>
            <p:nvPr/>
          </p:nvSpPr>
          <p:spPr>
            <a:xfrm>
              <a:off x="7639814" y="1972047"/>
              <a:ext cx="1800000" cy="1800000"/>
            </a:xfrm>
            <a:prstGeom prst="ellipse">
              <a:avLst/>
            </a:prstGeom>
            <a:solidFill>
              <a:srgbClr val="ED77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622300" h="508000"/>
              <a:bevelB w="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8" name="Conector 107"/>
            <p:cNvSpPr/>
            <p:nvPr/>
          </p:nvSpPr>
          <p:spPr>
            <a:xfrm>
              <a:off x="8168472" y="2429375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9" name="Conector 108"/>
            <p:cNvSpPr/>
            <p:nvPr/>
          </p:nvSpPr>
          <p:spPr>
            <a:xfrm>
              <a:off x="8659381" y="241722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10" name="Grupo 109"/>
            <p:cNvGrpSpPr/>
            <p:nvPr/>
          </p:nvGrpSpPr>
          <p:grpSpPr>
            <a:xfrm>
              <a:off x="8005577" y="3027864"/>
              <a:ext cx="1057317" cy="422386"/>
              <a:chOff x="692579" y="3273513"/>
              <a:chExt cx="1057317" cy="422386"/>
            </a:xfrm>
          </p:grpSpPr>
          <p:sp useBgFill="1">
            <p:nvSpPr>
              <p:cNvPr id="111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Conector 111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Conector 112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35" name="Grupo 1034"/>
          <p:cNvGrpSpPr/>
          <p:nvPr/>
        </p:nvGrpSpPr>
        <p:grpSpPr>
          <a:xfrm rot="2747887">
            <a:off x="2704143" y="5422594"/>
            <a:ext cx="1620000" cy="1620000"/>
            <a:chOff x="5839814" y="1490839"/>
            <a:chExt cx="1800000" cy="1800000"/>
          </a:xfrm>
        </p:grpSpPr>
        <p:pic>
          <p:nvPicPr>
            <p:cNvPr id="157" name="Imagen 1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3" t="29114" r="64501" b="39072"/>
            <a:stretch>
              <a:fillRect/>
            </a:stretch>
          </p:blipFill>
          <p:spPr>
            <a:xfrm>
              <a:off x="5839814" y="149083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6600000"/>
              </a:lightRig>
            </a:scene3d>
            <a:sp3d prstMaterial="plastic">
              <a:bevelT w="641350" h="203200"/>
              <a:bevelB w="139700" h="222250"/>
            </a:sp3d>
          </p:spPr>
        </p:pic>
        <p:sp>
          <p:nvSpPr>
            <p:cNvPr id="158" name="Conector 157"/>
            <p:cNvSpPr/>
            <p:nvPr/>
          </p:nvSpPr>
          <p:spPr>
            <a:xfrm>
              <a:off x="6427768" y="192843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 prstMaterial="plastic"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59" name="Conector 158"/>
            <p:cNvSpPr/>
            <p:nvPr/>
          </p:nvSpPr>
          <p:spPr>
            <a:xfrm>
              <a:off x="6918677" y="1916279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 prstMaterial="plastic"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60" name="Grupo 159"/>
            <p:cNvGrpSpPr/>
            <p:nvPr/>
          </p:nvGrpSpPr>
          <p:grpSpPr>
            <a:xfrm>
              <a:off x="6264873" y="2526919"/>
              <a:ext cx="1057317" cy="422386"/>
              <a:chOff x="692579" y="3273513"/>
              <a:chExt cx="1057317" cy="422386"/>
            </a:xfrm>
          </p:grpSpPr>
          <p:sp useBgFill="1">
            <p:nvSpPr>
              <p:cNvPr id="161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 prstMaterial="plastic"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Conector 161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Conector 162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40" name="Grupo 1039"/>
          <p:cNvGrpSpPr/>
          <p:nvPr/>
        </p:nvGrpSpPr>
        <p:grpSpPr>
          <a:xfrm rot="3424507">
            <a:off x="1694017" y="2323342"/>
            <a:ext cx="1080000" cy="1080000"/>
            <a:chOff x="5534140" y="486701"/>
            <a:chExt cx="1800000" cy="1800000"/>
          </a:xfrm>
        </p:grpSpPr>
        <p:pic>
          <p:nvPicPr>
            <p:cNvPr id="170" name="Imagen 16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" t="1106" r="81219" b="67797"/>
            <a:stretch>
              <a:fillRect/>
            </a:stretch>
          </p:blipFill>
          <p:spPr>
            <a:xfrm>
              <a:off x="5534140" y="48670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6000000"/>
              </a:lightRig>
            </a:scene3d>
            <a:sp3d>
              <a:bevelT w="768350" h="260350"/>
              <a:bevelB w="190500" h="298450"/>
            </a:sp3d>
          </p:spPr>
        </p:pic>
        <p:sp>
          <p:nvSpPr>
            <p:cNvPr id="171" name="Conector 170"/>
            <p:cNvSpPr/>
            <p:nvPr/>
          </p:nvSpPr>
          <p:spPr>
            <a:xfrm>
              <a:off x="6053849" y="96118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72" name="Conector 171"/>
            <p:cNvSpPr/>
            <p:nvPr/>
          </p:nvSpPr>
          <p:spPr>
            <a:xfrm>
              <a:off x="6544758" y="94903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73" name="Grupo 172"/>
            <p:cNvGrpSpPr/>
            <p:nvPr/>
          </p:nvGrpSpPr>
          <p:grpSpPr>
            <a:xfrm>
              <a:off x="5890954" y="1559672"/>
              <a:ext cx="1057317" cy="422386"/>
              <a:chOff x="692579" y="3273513"/>
              <a:chExt cx="1057317" cy="422386"/>
            </a:xfrm>
          </p:grpSpPr>
          <p:sp useBgFill="1">
            <p:nvSpPr>
              <p:cNvPr id="174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Conector 174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Conector 175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8" name="Grupo 97"/>
          <p:cNvGrpSpPr/>
          <p:nvPr/>
        </p:nvGrpSpPr>
        <p:grpSpPr>
          <a:xfrm rot="12959812">
            <a:off x="2695777" y="4521551"/>
            <a:ext cx="1080000" cy="1080000"/>
            <a:chOff x="7349891" y="2119664"/>
            <a:chExt cx="1836000" cy="1800000"/>
          </a:xfrm>
        </p:grpSpPr>
        <p:sp>
          <p:nvSpPr>
            <p:cNvPr id="115" name="Acorde 4"/>
            <p:cNvSpPr/>
            <p:nvPr/>
          </p:nvSpPr>
          <p:spPr>
            <a:xfrm>
              <a:off x="7349891" y="2119664"/>
              <a:ext cx="1836000" cy="1800000"/>
            </a:xfrm>
            <a:prstGeom prst="ellipse">
              <a:avLst/>
            </a:prstGeom>
            <a:solidFill>
              <a:srgbClr val="CF876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lat" dir="t">
                <a:rot lat="0" lon="0" rev="1800000"/>
              </a:lightRig>
            </a:scene3d>
            <a:sp3d>
              <a:bevelT w="730250" h="596900"/>
              <a:bevelB w="24765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6" name="Conector 115"/>
            <p:cNvSpPr/>
            <p:nvPr/>
          </p:nvSpPr>
          <p:spPr>
            <a:xfrm>
              <a:off x="7925074" y="258360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17" name="Conector 116"/>
            <p:cNvSpPr/>
            <p:nvPr/>
          </p:nvSpPr>
          <p:spPr>
            <a:xfrm>
              <a:off x="8415983" y="257145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18" name="Grupo 117"/>
            <p:cNvGrpSpPr/>
            <p:nvPr/>
          </p:nvGrpSpPr>
          <p:grpSpPr>
            <a:xfrm>
              <a:off x="7762179" y="3182090"/>
              <a:ext cx="1057317" cy="422386"/>
              <a:chOff x="692579" y="3273513"/>
              <a:chExt cx="1057317" cy="422386"/>
            </a:xfrm>
          </p:grpSpPr>
          <p:sp useBgFill="1">
            <p:nvSpPr>
              <p:cNvPr id="119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Conector 119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Conector 120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45" name="Grupo 1044"/>
          <p:cNvGrpSpPr/>
          <p:nvPr/>
        </p:nvGrpSpPr>
        <p:grpSpPr>
          <a:xfrm rot="15078149">
            <a:off x="-57963" y="-49199"/>
            <a:ext cx="1440000" cy="1440000"/>
            <a:chOff x="7320723" y="2089491"/>
            <a:chExt cx="1800000" cy="1800000"/>
          </a:xfrm>
        </p:grpSpPr>
        <p:pic>
          <p:nvPicPr>
            <p:cNvPr id="182" name="Imagen 18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2" t="35115" r="41373" b="32784"/>
            <a:stretch>
              <a:fillRect/>
            </a:stretch>
          </p:blipFill>
          <p:spPr>
            <a:xfrm>
              <a:off x="7320723" y="208949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3600000"/>
              </a:lightRig>
            </a:scene3d>
            <a:sp3d>
              <a:bevelT w="596900" h="336550"/>
              <a:bevelB w="190500" h="228600"/>
            </a:sp3d>
          </p:spPr>
        </p:pic>
        <p:sp>
          <p:nvSpPr>
            <p:cNvPr id="183" name="Conector 182"/>
            <p:cNvSpPr/>
            <p:nvPr/>
          </p:nvSpPr>
          <p:spPr>
            <a:xfrm>
              <a:off x="7863327" y="251279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84" name="Conector 183"/>
            <p:cNvSpPr/>
            <p:nvPr/>
          </p:nvSpPr>
          <p:spPr>
            <a:xfrm>
              <a:off x="8354236" y="2500646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85" name="Grupo 184"/>
            <p:cNvGrpSpPr/>
            <p:nvPr/>
          </p:nvGrpSpPr>
          <p:grpSpPr>
            <a:xfrm>
              <a:off x="7700432" y="3111286"/>
              <a:ext cx="1057317" cy="422386"/>
              <a:chOff x="692579" y="3273513"/>
              <a:chExt cx="1057317" cy="422386"/>
            </a:xfrm>
          </p:grpSpPr>
          <p:sp useBgFill="1">
            <p:nvSpPr>
              <p:cNvPr id="186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Conector 186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Conector 187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5" name="Grupo 54"/>
          <p:cNvGrpSpPr/>
          <p:nvPr/>
        </p:nvGrpSpPr>
        <p:grpSpPr>
          <a:xfrm>
            <a:off x="1405323" y="4157433"/>
            <a:ext cx="1440000" cy="1440000"/>
            <a:chOff x="6963871" y="3563523"/>
            <a:chExt cx="1800000" cy="1800000"/>
          </a:xfrm>
        </p:grpSpPr>
        <p:sp>
          <p:nvSpPr>
            <p:cNvPr id="18" name="Acorde 3"/>
            <p:cNvSpPr/>
            <p:nvPr/>
          </p:nvSpPr>
          <p:spPr>
            <a:xfrm>
              <a:off x="6963871" y="3563523"/>
              <a:ext cx="1800000" cy="1800000"/>
            </a:xfrm>
            <a:prstGeom prst="ellipse">
              <a:avLst/>
            </a:prstGeom>
            <a:gradFill>
              <a:gsLst>
                <a:gs pos="54000">
                  <a:srgbClr val="00FF00"/>
                </a:gs>
                <a:gs pos="1000">
                  <a:srgbClr val="CC33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morning" dir="t">
                <a:rot lat="0" lon="0" rev="6600000"/>
              </a:lightRig>
            </a:scene3d>
            <a:sp3d prstMaterial="plastic"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1" name="Conector 50"/>
            <p:cNvSpPr/>
            <p:nvPr/>
          </p:nvSpPr>
          <p:spPr>
            <a:xfrm>
              <a:off x="7529302" y="404135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52" name="Conector 51"/>
            <p:cNvSpPr/>
            <p:nvPr/>
          </p:nvSpPr>
          <p:spPr>
            <a:xfrm>
              <a:off x="8020211" y="402920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62" name="Grupo 61"/>
            <p:cNvGrpSpPr/>
            <p:nvPr/>
          </p:nvGrpSpPr>
          <p:grpSpPr>
            <a:xfrm>
              <a:off x="7366407" y="4639840"/>
              <a:ext cx="1057317" cy="422386"/>
              <a:chOff x="692579" y="3273513"/>
              <a:chExt cx="1057317" cy="422386"/>
            </a:xfrm>
          </p:grpSpPr>
          <p:sp useBgFill="1">
            <p:nvSpPr>
              <p:cNvPr id="63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Conector 63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Conector 64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 rot="19672741">
            <a:off x="5304431" y="3384228"/>
            <a:ext cx="1800000" cy="1800000"/>
            <a:chOff x="7556695" y="1264459"/>
            <a:chExt cx="1800000" cy="1800000"/>
          </a:xfrm>
        </p:grpSpPr>
        <p:pic>
          <p:nvPicPr>
            <p:cNvPr id="179" name="Imagen 178" descr="Gota de agua fondo animado para Android - Descargar Gratis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00" t="19492" r="32490" b="21453"/>
            <a:stretch>
              <a:fillRect/>
            </a:stretch>
          </p:blipFill>
          <p:spPr bwMode="auto">
            <a:xfrm>
              <a:off x="7556695" y="126445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812800" h="260350"/>
              <a:bevelB w="215900" h="311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0" name="Grupo 179"/>
            <p:cNvGrpSpPr/>
            <p:nvPr/>
          </p:nvGrpSpPr>
          <p:grpSpPr>
            <a:xfrm>
              <a:off x="7898234" y="1730629"/>
              <a:ext cx="1057317" cy="1033026"/>
              <a:chOff x="7476919" y="-1139842"/>
              <a:chExt cx="1057317" cy="1033026"/>
            </a:xfrm>
          </p:grpSpPr>
          <p:sp>
            <p:nvSpPr>
              <p:cNvPr id="181" name="Conector 180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Conector 189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1" name="Grupo 190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192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Conector 193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Conector 194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0" name="Grupo 9"/>
          <p:cNvGrpSpPr/>
          <p:nvPr/>
        </p:nvGrpSpPr>
        <p:grpSpPr>
          <a:xfrm>
            <a:off x="4992131" y="727774"/>
            <a:ext cx="1800000" cy="1800000"/>
            <a:chOff x="6752328" y="1772986"/>
            <a:chExt cx="1800000" cy="1800000"/>
          </a:xfrm>
        </p:grpSpPr>
        <p:pic>
          <p:nvPicPr>
            <p:cNvPr id="205" name="Imagen 204" descr="Fondo De Batman Animado - 1600x1200 Wallpaper - teahub.i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0" t="29670" r="58381" b="23086"/>
            <a:stretch>
              <a:fillRect/>
            </a:stretch>
          </p:blipFill>
          <p:spPr bwMode="auto">
            <a:xfrm rot="5400000">
              <a:off x="6752328" y="1772986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6600000"/>
              </a:lightRig>
            </a:scene3d>
            <a:sp3d>
              <a:bevelT w="717550" h="266700"/>
              <a:bevelB w="215900" h="2857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3" name="Grupo 212"/>
            <p:cNvGrpSpPr/>
            <p:nvPr/>
          </p:nvGrpSpPr>
          <p:grpSpPr>
            <a:xfrm>
              <a:off x="7128783" y="2235581"/>
              <a:ext cx="1057317" cy="1033026"/>
              <a:chOff x="7476919" y="-1139842"/>
              <a:chExt cx="1057317" cy="1033026"/>
            </a:xfrm>
          </p:grpSpPr>
          <p:sp>
            <p:nvSpPr>
              <p:cNvPr id="222" name="Conector 221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Conector 222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1" name="Grupo 230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32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Conector 232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Conector 233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1" name="Grupo 10"/>
          <p:cNvGrpSpPr/>
          <p:nvPr/>
        </p:nvGrpSpPr>
        <p:grpSpPr>
          <a:xfrm rot="13684506">
            <a:off x="1452973" y="791006"/>
            <a:ext cx="1440000" cy="1440000"/>
            <a:chOff x="8095146" y="1496523"/>
            <a:chExt cx="1440000" cy="1440000"/>
          </a:xfrm>
        </p:grpSpPr>
        <p:pic>
          <p:nvPicPr>
            <p:cNvPr id="236" name="Imagen 235" descr="Página 3 | Imágenes de Fondo Espacio - Descarga gratuita en Freepik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60" t="33995" r="3189" b="29751"/>
            <a:stretch>
              <a:fillRect/>
            </a:stretch>
          </p:blipFill>
          <p:spPr bwMode="auto">
            <a:xfrm>
              <a:off x="8095146" y="1496523"/>
              <a:ext cx="1440000" cy="144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4200000"/>
              </a:lightRig>
            </a:scene3d>
            <a:sp3d>
              <a:bevelT w="514350" h="165100"/>
              <a:bevelB w="196850" h="3238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7" name="Grupo 236"/>
            <p:cNvGrpSpPr/>
            <p:nvPr/>
          </p:nvGrpSpPr>
          <p:grpSpPr>
            <a:xfrm>
              <a:off x="8347146" y="1780489"/>
              <a:ext cx="936000" cy="936000"/>
              <a:chOff x="7476919" y="-1139842"/>
              <a:chExt cx="1057317" cy="1033026"/>
            </a:xfrm>
          </p:grpSpPr>
          <p:sp>
            <p:nvSpPr>
              <p:cNvPr id="238" name="Conector 237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Conector 238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0" name="Grupo 239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41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Conector 241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Conector 242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2" name="Grupo 11"/>
          <p:cNvGrpSpPr/>
          <p:nvPr/>
        </p:nvGrpSpPr>
        <p:grpSpPr>
          <a:xfrm>
            <a:off x="2616812" y="1319711"/>
            <a:ext cx="1428947" cy="1440000"/>
            <a:chOff x="8522805" y="1562689"/>
            <a:chExt cx="1428947" cy="1440000"/>
          </a:xfrm>
        </p:grpSpPr>
        <p:pic>
          <p:nvPicPr>
            <p:cNvPr id="248" name="Imagen 247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2" t="74527" r="17208"/>
            <a:stretch>
              <a:fillRect/>
            </a:stretch>
          </p:blipFill>
          <p:spPr bwMode="auto">
            <a:xfrm rot="15700505">
              <a:off x="8517279" y="1568215"/>
              <a:ext cx="1440000" cy="1428947"/>
            </a:xfrm>
            <a:custGeom>
              <a:avLst/>
              <a:gdLst>
                <a:gd name="connsiteX0" fmla="*/ 720000 w 1440000"/>
                <a:gd name="connsiteY0" fmla="*/ 0 h 1428947"/>
                <a:gd name="connsiteX1" fmla="*/ 1440000 w 1440000"/>
                <a:gd name="connsiteY1" fmla="*/ 720000 h 1428947"/>
                <a:gd name="connsiteX2" fmla="*/ 865105 w 1440000"/>
                <a:gd name="connsiteY2" fmla="*/ 1425372 h 1428947"/>
                <a:gd name="connsiteX3" fmla="*/ 829644 w 1440000"/>
                <a:gd name="connsiteY3" fmla="*/ 1428947 h 1428947"/>
                <a:gd name="connsiteX4" fmla="*/ 610356 w 1440000"/>
                <a:gd name="connsiteY4" fmla="*/ 1428947 h 1428947"/>
                <a:gd name="connsiteX5" fmla="*/ 574895 w 1440000"/>
                <a:gd name="connsiteY5" fmla="*/ 1425372 h 1428947"/>
                <a:gd name="connsiteX6" fmla="*/ 0 w 1440000"/>
                <a:gd name="connsiteY6" fmla="*/ 720000 h 1428947"/>
                <a:gd name="connsiteX7" fmla="*/ 720000 w 1440000"/>
                <a:gd name="connsiteY7" fmla="*/ 0 h 14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000" h="1428947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067940"/>
                    <a:pt x="1193197" y="1358235"/>
                    <a:pt x="865105" y="1425372"/>
                  </a:cubicBezTo>
                  <a:lnTo>
                    <a:pt x="829644" y="1428947"/>
                  </a:lnTo>
                  <a:lnTo>
                    <a:pt x="610356" y="1428947"/>
                  </a:lnTo>
                  <a:lnTo>
                    <a:pt x="574895" y="1425372"/>
                  </a:lnTo>
                  <a:cubicBezTo>
                    <a:pt x="246803" y="1358235"/>
                    <a:pt x="0" y="1067940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685800" h="279400"/>
              <a:bevelB w="184150" h="2349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9" name="Grupo 248"/>
            <p:cNvGrpSpPr/>
            <p:nvPr/>
          </p:nvGrpSpPr>
          <p:grpSpPr>
            <a:xfrm>
              <a:off x="8735633" y="1864537"/>
              <a:ext cx="972000" cy="936000"/>
              <a:chOff x="7476919" y="-1139842"/>
              <a:chExt cx="1057317" cy="1033026"/>
            </a:xfrm>
          </p:grpSpPr>
          <p:sp>
            <p:nvSpPr>
              <p:cNvPr id="250" name="Conector 249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Conector 250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2" name="Grupo 251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53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Conector 253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Conector 254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3" name="Grupo 12"/>
          <p:cNvGrpSpPr/>
          <p:nvPr/>
        </p:nvGrpSpPr>
        <p:grpSpPr>
          <a:xfrm>
            <a:off x="1411755" y="-276768"/>
            <a:ext cx="1440000" cy="1440000"/>
            <a:chOff x="8426893" y="1482470"/>
            <a:chExt cx="1440000" cy="1440000"/>
          </a:xfrm>
        </p:grpSpPr>
        <p:pic>
          <p:nvPicPr>
            <p:cNvPr id="246" name="Imagen 245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8426893" y="1482470"/>
              <a:ext cx="1440000" cy="144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upo 255"/>
            <p:cNvGrpSpPr/>
            <p:nvPr/>
          </p:nvGrpSpPr>
          <p:grpSpPr>
            <a:xfrm>
              <a:off x="8660893" y="1814835"/>
              <a:ext cx="972000" cy="936000"/>
              <a:chOff x="7476919" y="-1139842"/>
              <a:chExt cx="1057317" cy="1033026"/>
            </a:xfrm>
          </p:grpSpPr>
          <p:sp>
            <p:nvSpPr>
              <p:cNvPr id="257" name="Conector 256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Conector 257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9" name="Grupo 258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60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Conector 260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Conector 261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4" name="Grupo 13"/>
          <p:cNvGrpSpPr/>
          <p:nvPr/>
        </p:nvGrpSpPr>
        <p:grpSpPr>
          <a:xfrm rot="3292545">
            <a:off x="5818968" y="5266363"/>
            <a:ext cx="1440000" cy="1440000"/>
            <a:chOff x="8398122" y="1405785"/>
            <a:chExt cx="1440000" cy="1440000"/>
          </a:xfrm>
        </p:grpSpPr>
        <p:pic>
          <p:nvPicPr>
            <p:cNvPr id="264" name="Imagen 263" descr="Imágenes de Fondo Retro 80s - Descarga gratuita en Freepik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2" t="23906" r="33424" b="24714"/>
            <a:stretch>
              <a:fillRect/>
            </a:stretch>
          </p:blipFill>
          <p:spPr bwMode="auto">
            <a:xfrm>
              <a:off x="8398122" y="1405785"/>
              <a:ext cx="1440000" cy="144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contrasting" dir="t"/>
            </a:scene3d>
            <a:sp3d>
              <a:bevelT w="857250" h="203200"/>
              <a:bevelB w="444500" h="419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5" name="Grupo 264"/>
            <p:cNvGrpSpPr/>
            <p:nvPr/>
          </p:nvGrpSpPr>
          <p:grpSpPr>
            <a:xfrm>
              <a:off x="8645633" y="1706300"/>
              <a:ext cx="936000" cy="900000"/>
              <a:chOff x="7476919" y="-1139842"/>
              <a:chExt cx="1057317" cy="1033026"/>
            </a:xfrm>
          </p:grpSpPr>
          <p:sp>
            <p:nvSpPr>
              <p:cNvPr id="266" name="Conector 265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Conector 266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8" name="Grupo 267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69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Conector 269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Conector 270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7" name="Grupo 16"/>
          <p:cNvGrpSpPr/>
          <p:nvPr/>
        </p:nvGrpSpPr>
        <p:grpSpPr>
          <a:xfrm>
            <a:off x="4222835" y="-136034"/>
            <a:ext cx="1422645" cy="1440000"/>
            <a:chOff x="8273859" y="2244992"/>
            <a:chExt cx="1422645" cy="1440000"/>
          </a:xfrm>
        </p:grpSpPr>
        <p:pic>
          <p:nvPicPr>
            <p:cNvPr id="282" name="Imagen 281" descr="La Tierra, Mundo, Fondo De Escritorio imagen png - imagen transparente  descarga gratuita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" t="582" b="1592"/>
            <a:stretch>
              <a:fillRect/>
            </a:stretch>
          </p:blipFill>
          <p:spPr bwMode="auto">
            <a:xfrm>
              <a:off x="8273859" y="2244992"/>
              <a:ext cx="1422645" cy="1440000"/>
            </a:xfrm>
            <a:custGeom>
              <a:avLst/>
              <a:gdLst>
                <a:gd name="connsiteX0" fmla="*/ 720000 w 1422645"/>
                <a:gd name="connsiteY0" fmla="*/ 0 h 1440000"/>
                <a:gd name="connsiteX1" fmla="*/ 1383419 w 1422645"/>
                <a:gd name="connsiteY1" fmla="*/ 439744 h 1440000"/>
                <a:gd name="connsiteX2" fmla="*/ 1422645 w 1422645"/>
                <a:gd name="connsiteY2" fmla="*/ 566110 h 1440000"/>
                <a:gd name="connsiteX3" fmla="*/ 1422645 w 1422645"/>
                <a:gd name="connsiteY3" fmla="*/ 873891 h 1440000"/>
                <a:gd name="connsiteX4" fmla="*/ 1383419 w 1422645"/>
                <a:gd name="connsiteY4" fmla="*/ 1000257 h 1440000"/>
                <a:gd name="connsiteX5" fmla="*/ 720000 w 1422645"/>
                <a:gd name="connsiteY5" fmla="*/ 1440000 h 1440000"/>
                <a:gd name="connsiteX6" fmla="*/ 0 w 1422645"/>
                <a:gd name="connsiteY6" fmla="*/ 720000 h 1440000"/>
                <a:gd name="connsiteX7" fmla="*/ 720000 w 1422645"/>
                <a:gd name="connsiteY7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2645" h="1440000">
                  <a:moveTo>
                    <a:pt x="720000" y="0"/>
                  </a:moveTo>
                  <a:cubicBezTo>
                    <a:pt x="1018234" y="0"/>
                    <a:pt x="1274117" y="181325"/>
                    <a:pt x="1383419" y="439744"/>
                  </a:cubicBezTo>
                  <a:lnTo>
                    <a:pt x="1422645" y="566110"/>
                  </a:lnTo>
                  <a:lnTo>
                    <a:pt x="1422645" y="873891"/>
                  </a:lnTo>
                  <a:lnTo>
                    <a:pt x="1383419" y="1000257"/>
                  </a:lnTo>
                  <a:cubicBezTo>
                    <a:pt x="1274117" y="1258675"/>
                    <a:pt x="1018234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4800000"/>
              </a:lightRig>
            </a:scene3d>
            <a:sp3d>
              <a:bevelT w="806450" h="209550"/>
              <a:bevelB w="209550" h="3492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3" name="Grupo 282"/>
            <p:cNvGrpSpPr/>
            <p:nvPr/>
          </p:nvGrpSpPr>
          <p:grpSpPr>
            <a:xfrm>
              <a:off x="8517181" y="2598581"/>
              <a:ext cx="936000" cy="900000"/>
              <a:chOff x="7476919" y="-1139842"/>
              <a:chExt cx="1057317" cy="1033026"/>
            </a:xfrm>
          </p:grpSpPr>
          <p:sp>
            <p:nvSpPr>
              <p:cNvPr id="284" name="Conector 283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Conector 284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6" name="Grupo 285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87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Conector 287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9" name="Conector 288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93" name="Imagen 292" descr="Fondos De Pantalla Gif posted by Kristine Joseph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7" t="23146" r="23755" b="22357"/>
          <a:stretch>
            <a:fillRect/>
          </a:stretch>
        </p:blipFill>
        <p:spPr bwMode="auto">
          <a:xfrm rot="5400000">
            <a:off x="8965016" y="508162"/>
            <a:ext cx="1420195" cy="4843442"/>
          </a:xfrm>
          <a:custGeom>
            <a:avLst/>
            <a:gdLst/>
            <a:ahLst/>
            <a:cxnLst/>
            <a:rect l="l" t="t" r="r" b="b"/>
            <a:pathLst>
              <a:path w="1171980" h="3996928">
                <a:moveTo>
                  <a:pt x="397065" y="366466"/>
                </a:moveTo>
                <a:cubicBezTo>
                  <a:pt x="460633" y="403468"/>
                  <a:pt x="547209" y="454465"/>
                  <a:pt x="656793" y="519457"/>
                </a:cubicBezTo>
                <a:cubicBezTo>
                  <a:pt x="652049" y="498109"/>
                  <a:pt x="648254" y="464902"/>
                  <a:pt x="645408" y="419835"/>
                </a:cubicBezTo>
                <a:cubicBezTo>
                  <a:pt x="642087" y="366703"/>
                  <a:pt x="639478" y="333259"/>
                  <a:pt x="637580" y="319501"/>
                </a:cubicBezTo>
                <a:cubicBezTo>
                  <a:pt x="575910" y="330887"/>
                  <a:pt x="495738" y="346542"/>
                  <a:pt x="397065" y="366466"/>
                </a:cubicBezTo>
                <a:close/>
                <a:moveTo>
                  <a:pt x="220592" y="2330039"/>
                </a:moveTo>
                <a:cubicBezTo>
                  <a:pt x="220592" y="2435828"/>
                  <a:pt x="271826" y="2526437"/>
                  <a:pt x="374294" y="2601865"/>
                </a:cubicBezTo>
                <a:cubicBezTo>
                  <a:pt x="470121" y="2672549"/>
                  <a:pt x="576384" y="2707890"/>
                  <a:pt x="693084" y="2707890"/>
                </a:cubicBezTo>
                <a:cubicBezTo>
                  <a:pt x="771833" y="2707890"/>
                  <a:pt x="835875" y="2677293"/>
                  <a:pt x="885212" y="2616096"/>
                </a:cubicBezTo>
                <a:cubicBezTo>
                  <a:pt x="932651" y="2557272"/>
                  <a:pt x="956370" y="2483030"/>
                  <a:pt x="956370" y="2393370"/>
                </a:cubicBezTo>
                <a:cubicBezTo>
                  <a:pt x="956370" y="2289005"/>
                  <a:pt x="905136" y="2201954"/>
                  <a:pt x="802668" y="2132219"/>
                </a:cubicBezTo>
                <a:cubicBezTo>
                  <a:pt x="709213" y="2068176"/>
                  <a:pt x="602950" y="2036155"/>
                  <a:pt x="483878" y="2036155"/>
                </a:cubicBezTo>
                <a:cubicBezTo>
                  <a:pt x="384256" y="2036155"/>
                  <a:pt x="314995" y="2058451"/>
                  <a:pt x="276095" y="2103044"/>
                </a:cubicBezTo>
                <a:cubicBezTo>
                  <a:pt x="239093" y="2145739"/>
                  <a:pt x="220592" y="2221404"/>
                  <a:pt x="220592" y="2330039"/>
                </a:cubicBezTo>
                <a:close/>
                <a:moveTo>
                  <a:pt x="54081" y="317367"/>
                </a:moveTo>
                <a:cubicBezTo>
                  <a:pt x="54081" y="265184"/>
                  <a:pt x="85628" y="230316"/>
                  <a:pt x="148722" y="212764"/>
                </a:cubicBezTo>
                <a:cubicBezTo>
                  <a:pt x="199481" y="203276"/>
                  <a:pt x="275621" y="188333"/>
                  <a:pt x="377140" y="167934"/>
                </a:cubicBezTo>
                <a:cubicBezTo>
                  <a:pt x="513765" y="138996"/>
                  <a:pt x="670076" y="103654"/>
                  <a:pt x="846075" y="61908"/>
                </a:cubicBezTo>
                <a:cubicBezTo>
                  <a:pt x="859357" y="58587"/>
                  <a:pt x="890667" y="46490"/>
                  <a:pt x="940004" y="25617"/>
                </a:cubicBezTo>
                <a:cubicBezTo>
                  <a:pt x="980801" y="8539"/>
                  <a:pt x="1011399" y="0"/>
                  <a:pt x="1031798" y="0"/>
                </a:cubicBezTo>
                <a:cubicBezTo>
                  <a:pt x="1059313" y="0"/>
                  <a:pt x="1082321" y="10318"/>
                  <a:pt x="1100822" y="30954"/>
                </a:cubicBezTo>
                <a:cubicBezTo>
                  <a:pt x="1119323" y="51590"/>
                  <a:pt x="1128099" y="74954"/>
                  <a:pt x="1127150" y="101045"/>
                </a:cubicBezTo>
                <a:cubicBezTo>
                  <a:pt x="1125727" y="138522"/>
                  <a:pt x="1081609" y="176236"/>
                  <a:pt x="994796" y="214187"/>
                </a:cubicBezTo>
                <a:cubicBezTo>
                  <a:pt x="938818" y="239330"/>
                  <a:pt x="874301" y="260914"/>
                  <a:pt x="801245" y="278941"/>
                </a:cubicBezTo>
                <a:cubicBezTo>
                  <a:pt x="806463" y="314046"/>
                  <a:pt x="811681" y="371447"/>
                  <a:pt x="816900" y="451144"/>
                </a:cubicBezTo>
                <a:cubicBezTo>
                  <a:pt x="822118" y="526098"/>
                  <a:pt x="828285" y="583499"/>
                  <a:pt x="835401" y="623348"/>
                </a:cubicBezTo>
                <a:cubicBezTo>
                  <a:pt x="887584" y="645170"/>
                  <a:pt x="966095" y="683121"/>
                  <a:pt x="1070935" y="737201"/>
                </a:cubicBezTo>
                <a:cubicBezTo>
                  <a:pt x="1105091" y="758075"/>
                  <a:pt x="1122169" y="787012"/>
                  <a:pt x="1122169" y="824015"/>
                </a:cubicBezTo>
                <a:cubicBezTo>
                  <a:pt x="1122169" y="850106"/>
                  <a:pt x="1113274" y="873589"/>
                  <a:pt x="1095485" y="894462"/>
                </a:cubicBezTo>
                <a:cubicBezTo>
                  <a:pt x="1077695" y="915335"/>
                  <a:pt x="1055043" y="925771"/>
                  <a:pt x="1027529" y="925771"/>
                </a:cubicBezTo>
                <a:cubicBezTo>
                  <a:pt x="1003335" y="925771"/>
                  <a:pt x="921265" y="891141"/>
                  <a:pt x="781320" y="821880"/>
                </a:cubicBezTo>
                <a:cubicBezTo>
                  <a:pt x="766614" y="828522"/>
                  <a:pt x="752857" y="831368"/>
                  <a:pt x="740048" y="830419"/>
                </a:cubicBezTo>
                <a:cubicBezTo>
                  <a:pt x="717278" y="828522"/>
                  <a:pt x="699488" y="805514"/>
                  <a:pt x="686680" y="761395"/>
                </a:cubicBezTo>
                <a:cubicBezTo>
                  <a:pt x="569980" y="694032"/>
                  <a:pt x="449010" y="619078"/>
                  <a:pt x="323771" y="536535"/>
                </a:cubicBezTo>
                <a:cubicBezTo>
                  <a:pt x="143978" y="417937"/>
                  <a:pt x="54081" y="344881"/>
                  <a:pt x="54081" y="317367"/>
                </a:cubicBezTo>
                <a:close/>
                <a:moveTo>
                  <a:pt x="27752" y="2330039"/>
                </a:moveTo>
                <a:cubicBezTo>
                  <a:pt x="27752" y="2164477"/>
                  <a:pt x="65703" y="2040425"/>
                  <a:pt x="141606" y="1957881"/>
                </a:cubicBezTo>
                <a:cubicBezTo>
                  <a:pt x="217508" y="1875337"/>
                  <a:pt x="331599" y="1834065"/>
                  <a:pt x="483878" y="1834065"/>
                </a:cubicBezTo>
                <a:cubicBezTo>
                  <a:pt x="645170" y="1834065"/>
                  <a:pt x="791283" y="1880555"/>
                  <a:pt x="922214" y="1973536"/>
                </a:cubicBezTo>
                <a:cubicBezTo>
                  <a:pt x="1073544" y="2080748"/>
                  <a:pt x="1149209" y="2220693"/>
                  <a:pt x="1149209" y="2393370"/>
                </a:cubicBezTo>
                <a:cubicBezTo>
                  <a:pt x="1149209" y="2533790"/>
                  <a:pt x="1108886" y="2653336"/>
                  <a:pt x="1028240" y="2752009"/>
                </a:cubicBezTo>
                <a:cubicBezTo>
                  <a:pt x="941901" y="2857323"/>
                  <a:pt x="830182" y="2909981"/>
                  <a:pt x="693084" y="2909981"/>
                </a:cubicBezTo>
                <a:cubicBezTo>
                  <a:pt x="531791" y="2909981"/>
                  <a:pt x="384730" y="2859458"/>
                  <a:pt x="251901" y="2758413"/>
                </a:cubicBezTo>
                <a:cubicBezTo>
                  <a:pt x="102469" y="2645034"/>
                  <a:pt x="27752" y="2502243"/>
                  <a:pt x="27752" y="2330039"/>
                </a:cubicBezTo>
                <a:close/>
                <a:moveTo>
                  <a:pt x="8539" y="1615576"/>
                </a:moveTo>
                <a:cubicBezTo>
                  <a:pt x="8539" y="1587113"/>
                  <a:pt x="18027" y="1563393"/>
                  <a:pt x="37003" y="1544418"/>
                </a:cubicBezTo>
                <a:cubicBezTo>
                  <a:pt x="55978" y="1525442"/>
                  <a:pt x="78986" y="1515954"/>
                  <a:pt x="106026" y="1515954"/>
                </a:cubicBezTo>
                <a:cubicBezTo>
                  <a:pt x="358876" y="1515954"/>
                  <a:pt x="591802" y="1522358"/>
                  <a:pt x="804803" y="1535167"/>
                </a:cubicBezTo>
                <a:cubicBezTo>
                  <a:pt x="842754" y="1539436"/>
                  <a:pt x="900867" y="1543943"/>
                  <a:pt x="979141" y="1548687"/>
                </a:cubicBezTo>
                <a:cubicBezTo>
                  <a:pt x="977243" y="1436257"/>
                  <a:pt x="949729" y="1292042"/>
                  <a:pt x="896597" y="1116044"/>
                </a:cubicBezTo>
                <a:cubicBezTo>
                  <a:pt x="893276" y="1105133"/>
                  <a:pt x="891616" y="1094696"/>
                  <a:pt x="891616" y="1084734"/>
                </a:cubicBezTo>
                <a:cubicBezTo>
                  <a:pt x="891616" y="1054847"/>
                  <a:pt x="902527" y="1030654"/>
                  <a:pt x="924349" y="1012152"/>
                </a:cubicBezTo>
                <a:cubicBezTo>
                  <a:pt x="943799" y="995549"/>
                  <a:pt x="965621" y="987247"/>
                  <a:pt x="989815" y="987247"/>
                </a:cubicBezTo>
                <a:cubicBezTo>
                  <a:pt x="1030612" y="987247"/>
                  <a:pt x="1060261" y="1007883"/>
                  <a:pt x="1078763" y="1049155"/>
                </a:cubicBezTo>
                <a:cubicBezTo>
                  <a:pt x="1103431" y="1105133"/>
                  <a:pt x="1125490" y="1191709"/>
                  <a:pt x="1144940" y="1308883"/>
                </a:cubicBezTo>
                <a:cubicBezTo>
                  <a:pt x="1162967" y="1416095"/>
                  <a:pt x="1171980" y="1504094"/>
                  <a:pt x="1171980" y="1572881"/>
                </a:cubicBezTo>
                <a:cubicBezTo>
                  <a:pt x="1171980" y="1689107"/>
                  <a:pt x="1120983" y="1747219"/>
                  <a:pt x="1018990" y="1747219"/>
                </a:cubicBezTo>
                <a:cubicBezTo>
                  <a:pt x="1027054" y="1747219"/>
                  <a:pt x="951863" y="1742476"/>
                  <a:pt x="793417" y="1732987"/>
                </a:cubicBezTo>
                <a:cubicBezTo>
                  <a:pt x="587532" y="1720653"/>
                  <a:pt x="358402" y="1714486"/>
                  <a:pt x="106026" y="1714486"/>
                </a:cubicBezTo>
                <a:cubicBezTo>
                  <a:pt x="78986" y="1714486"/>
                  <a:pt x="55978" y="1705117"/>
                  <a:pt x="37003" y="1686379"/>
                </a:cubicBezTo>
                <a:cubicBezTo>
                  <a:pt x="18027" y="1667640"/>
                  <a:pt x="8539" y="1644039"/>
                  <a:pt x="8539" y="1615576"/>
                </a:cubicBezTo>
                <a:close/>
                <a:moveTo>
                  <a:pt x="0" y="3866708"/>
                </a:moveTo>
                <a:cubicBezTo>
                  <a:pt x="0" y="3839194"/>
                  <a:pt x="9014" y="3816186"/>
                  <a:pt x="27041" y="3797684"/>
                </a:cubicBezTo>
                <a:cubicBezTo>
                  <a:pt x="45067" y="3779183"/>
                  <a:pt x="67126" y="3769933"/>
                  <a:pt x="93218" y="3769933"/>
                </a:cubicBezTo>
                <a:cubicBezTo>
                  <a:pt x="129272" y="3769933"/>
                  <a:pt x="183471" y="3771237"/>
                  <a:pt x="255815" y="3773846"/>
                </a:cubicBezTo>
                <a:cubicBezTo>
                  <a:pt x="328159" y="3776456"/>
                  <a:pt x="382358" y="3777760"/>
                  <a:pt x="418412" y="3777760"/>
                </a:cubicBezTo>
                <a:cubicBezTo>
                  <a:pt x="430272" y="3777760"/>
                  <a:pt x="453043" y="3779420"/>
                  <a:pt x="486724" y="3782741"/>
                </a:cubicBezTo>
                <a:cubicBezTo>
                  <a:pt x="518034" y="3785587"/>
                  <a:pt x="541991" y="3786773"/>
                  <a:pt x="558594" y="3786299"/>
                </a:cubicBezTo>
                <a:lnTo>
                  <a:pt x="507360" y="3513050"/>
                </a:lnTo>
                <a:cubicBezTo>
                  <a:pt x="488385" y="3406313"/>
                  <a:pt x="477474" y="3314281"/>
                  <a:pt x="474627" y="3236956"/>
                </a:cubicBezTo>
                <a:cubicBezTo>
                  <a:pt x="442510" y="3235058"/>
                  <a:pt x="356215" y="3231975"/>
                  <a:pt x="215744" y="3227705"/>
                </a:cubicBezTo>
                <a:cubicBezTo>
                  <a:pt x="178823" y="3226757"/>
                  <a:pt x="136391" y="3215608"/>
                  <a:pt x="88448" y="3194261"/>
                </a:cubicBezTo>
                <a:cubicBezTo>
                  <a:pt x="29483" y="3167695"/>
                  <a:pt x="0" y="3137571"/>
                  <a:pt x="0" y="3103890"/>
                </a:cubicBezTo>
                <a:cubicBezTo>
                  <a:pt x="0" y="3078747"/>
                  <a:pt x="8339" y="3056451"/>
                  <a:pt x="25017" y="3037001"/>
                </a:cubicBezTo>
                <a:cubicBezTo>
                  <a:pt x="43125" y="3016128"/>
                  <a:pt x="65759" y="3005691"/>
                  <a:pt x="92918" y="3005691"/>
                </a:cubicBezTo>
                <a:cubicBezTo>
                  <a:pt x="100063" y="3005691"/>
                  <a:pt x="107209" y="3006640"/>
                  <a:pt x="114354" y="3008537"/>
                </a:cubicBezTo>
                <a:cubicBezTo>
                  <a:pt x="149140" y="3018025"/>
                  <a:pt x="179397" y="3022769"/>
                  <a:pt x="205126" y="3022769"/>
                </a:cubicBezTo>
                <a:cubicBezTo>
                  <a:pt x="218468" y="3022769"/>
                  <a:pt x="239076" y="3024073"/>
                  <a:pt x="266950" y="3026683"/>
                </a:cubicBezTo>
                <a:cubicBezTo>
                  <a:pt x="294824" y="3029292"/>
                  <a:pt x="315432" y="3030596"/>
                  <a:pt x="328775" y="3030596"/>
                </a:cubicBezTo>
                <a:cubicBezTo>
                  <a:pt x="374034" y="3030596"/>
                  <a:pt x="441216" y="3032968"/>
                  <a:pt x="530320" y="3037712"/>
                </a:cubicBezTo>
                <a:cubicBezTo>
                  <a:pt x="619424" y="3042456"/>
                  <a:pt x="686605" y="3044828"/>
                  <a:pt x="731865" y="3044828"/>
                </a:cubicBezTo>
                <a:cubicBezTo>
                  <a:pt x="766651" y="3044828"/>
                  <a:pt x="818590" y="3042219"/>
                  <a:pt x="887680" y="3037001"/>
                </a:cubicBezTo>
                <a:cubicBezTo>
                  <a:pt x="956770" y="3031782"/>
                  <a:pt x="1008705" y="3029173"/>
                  <a:pt x="1043484" y="3029173"/>
                </a:cubicBezTo>
                <a:cubicBezTo>
                  <a:pt x="1069694" y="3029173"/>
                  <a:pt x="1091851" y="3038424"/>
                  <a:pt x="1109956" y="3056925"/>
                </a:cubicBezTo>
                <a:cubicBezTo>
                  <a:pt x="1128060" y="3075426"/>
                  <a:pt x="1137113" y="3098434"/>
                  <a:pt x="1137113" y="3125949"/>
                </a:cubicBezTo>
                <a:cubicBezTo>
                  <a:pt x="1137113" y="3153937"/>
                  <a:pt x="1128218" y="3178132"/>
                  <a:pt x="1110428" y="3198530"/>
                </a:cubicBezTo>
                <a:cubicBezTo>
                  <a:pt x="1092639" y="3218929"/>
                  <a:pt x="1070935" y="3229129"/>
                  <a:pt x="1045318" y="3229129"/>
                </a:cubicBezTo>
                <a:cubicBezTo>
                  <a:pt x="1010688" y="3229129"/>
                  <a:pt x="958742" y="3230670"/>
                  <a:pt x="889481" y="3233754"/>
                </a:cubicBezTo>
                <a:cubicBezTo>
                  <a:pt x="820220" y="3236837"/>
                  <a:pt x="768275" y="3238379"/>
                  <a:pt x="733644" y="3238379"/>
                </a:cubicBezTo>
                <a:cubicBezTo>
                  <a:pt x="706604" y="3238379"/>
                  <a:pt x="682647" y="3237905"/>
                  <a:pt x="661774" y="3236956"/>
                </a:cubicBezTo>
                <a:cubicBezTo>
                  <a:pt x="665095" y="3311435"/>
                  <a:pt x="676717" y="3403467"/>
                  <a:pt x="696642" y="3513050"/>
                </a:cubicBezTo>
                <a:cubicBezTo>
                  <a:pt x="713245" y="3604133"/>
                  <a:pt x="730086" y="3695216"/>
                  <a:pt x="747164" y="3786299"/>
                </a:cubicBezTo>
                <a:cubicBezTo>
                  <a:pt x="777281" y="3787248"/>
                  <a:pt x="827547" y="3790569"/>
                  <a:pt x="897965" y="3796261"/>
                </a:cubicBezTo>
                <a:cubicBezTo>
                  <a:pt x="959961" y="3801005"/>
                  <a:pt x="1010669" y="3803377"/>
                  <a:pt x="1050088" y="3803377"/>
                </a:cubicBezTo>
                <a:cubicBezTo>
                  <a:pt x="1074445" y="3803377"/>
                  <a:pt x="1095038" y="3812628"/>
                  <a:pt x="1111868" y="3831129"/>
                </a:cubicBezTo>
                <a:cubicBezTo>
                  <a:pt x="1128698" y="3849630"/>
                  <a:pt x="1137113" y="3872638"/>
                  <a:pt x="1137113" y="3900152"/>
                </a:cubicBezTo>
                <a:cubicBezTo>
                  <a:pt x="1137113" y="3927667"/>
                  <a:pt x="1128314" y="3950675"/>
                  <a:pt x="1110717" y="3969176"/>
                </a:cubicBezTo>
                <a:cubicBezTo>
                  <a:pt x="1093120" y="3987677"/>
                  <a:pt x="1071587" y="3996928"/>
                  <a:pt x="1046119" y="3996928"/>
                </a:cubicBezTo>
                <a:cubicBezTo>
                  <a:pt x="999347" y="3996928"/>
                  <a:pt x="929421" y="3992777"/>
                  <a:pt x="836340" y="3984475"/>
                </a:cubicBezTo>
                <a:cubicBezTo>
                  <a:pt x="743260" y="3976173"/>
                  <a:pt x="673334" y="3972023"/>
                  <a:pt x="626562" y="3972023"/>
                </a:cubicBezTo>
                <a:cubicBezTo>
                  <a:pt x="567285" y="3972023"/>
                  <a:pt x="478024" y="3970599"/>
                  <a:pt x="358778" y="3967753"/>
                </a:cubicBezTo>
                <a:cubicBezTo>
                  <a:pt x="239532" y="3964907"/>
                  <a:pt x="150271" y="3963483"/>
                  <a:pt x="90994" y="3963483"/>
                </a:cubicBezTo>
                <a:cubicBezTo>
                  <a:pt x="65525" y="3963483"/>
                  <a:pt x="43993" y="3954233"/>
                  <a:pt x="26396" y="3935732"/>
                </a:cubicBezTo>
                <a:cubicBezTo>
                  <a:pt x="8799" y="3917230"/>
                  <a:pt x="0" y="3894223"/>
                  <a:pt x="0" y="386670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7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8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11" dur="5000" fill="hold"/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12" dur="5000" fill="hold"/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15" dur="5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16" dur="5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19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20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23" dur="5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24" dur="5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27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28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31" dur="5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32" dur="5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35" dur="5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36" dur="5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39" dur="5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40" dur="5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43" dur="5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44" dur="5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47" dur="5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48" dur="5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51" dur="50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52" dur="50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55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56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59" dur="5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60" dur="5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63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64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67" dur="50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68" dur="50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71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72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75" dur="5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76" dur="5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79" dur="50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80" dur="50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83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84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87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8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91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92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95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96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9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100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103" dur="5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104" dur="5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107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10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9" accel="6900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8000">
                                          <p:cBhvr additive="base">
                                            <p:cTn id="111" dur="50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8000">
                                          <p:cBhvr additive="base">
                                            <p:cTn id="112" dur="50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5" dur="20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9" accel="6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5" dur="20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upo 501"/>
          <p:cNvGrpSpPr/>
          <p:nvPr/>
        </p:nvGrpSpPr>
        <p:grpSpPr>
          <a:xfrm rot="18542728">
            <a:off x="7884874" y="3006240"/>
            <a:ext cx="1116000" cy="1152000"/>
            <a:chOff x="7292227" y="2861380"/>
            <a:chExt cx="1800000" cy="1800000"/>
          </a:xfrm>
        </p:grpSpPr>
        <p:pic>
          <p:nvPicPr>
            <p:cNvPr id="503" name="Imagen 5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6" t="42812" r="31430" b="1408"/>
            <a:stretch>
              <a:fillRect/>
            </a:stretch>
          </p:blipFill>
          <p:spPr>
            <a:xfrm>
              <a:off x="7292227" y="286138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4200000"/>
              </a:lightRig>
            </a:scene3d>
            <a:sp3d>
              <a:bevelT w="609600" h="215900"/>
              <a:bevelB w="260350" h="311150"/>
            </a:sp3d>
          </p:spPr>
        </p:pic>
        <p:sp>
          <p:nvSpPr>
            <p:cNvPr id="504" name="Conector 503"/>
            <p:cNvSpPr/>
            <p:nvPr/>
          </p:nvSpPr>
          <p:spPr>
            <a:xfrm>
              <a:off x="7809327" y="332845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505" name="Conector 504"/>
            <p:cNvSpPr/>
            <p:nvPr/>
          </p:nvSpPr>
          <p:spPr>
            <a:xfrm>
              <a:off x="8300236" y="331630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506" name="Grupo 505"/>
            <p:cNvGrpSpPr/>
            <p:nvPr/>
          </p:nvGrpSpPr>
          <p:grpSpPr>
            <a:xfrm>
              <a:off x="7646432" y="3926942"/>
              <a:ext cx="1057317" cy="422386"/>
              <a:chOff x="692579" y="3273513"/>
              <a:chExt cx="1057317" cy="422386"/>
            </a:xfrm>
          </p:grpSpPr>
          <p:sp useBgFill="1">
            <p:nvSpPr>
              <p:cNvPr id="507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Conector 507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509" name="Conector 508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8" name="Grupo 447"/>
          <p:cNvGrpSpPr/>
          <p:nvPr/>
        </p:nvGrpSpPr>
        <p:grpSpPr>
          <a:xfrm>
            <a:off x="9801513" y="949574"/>
            <a:ext cx="1044000" cy="1044000"/>
            <a:chOff x="6752328" y="1772986"/>
            <a:chExt cx="1800000" cy="1800000"/>
          </a:xfrm>
        </p:grpSpPr>
        <p:pic>
          <p:nvPicPr>
            <p:cNvPr id="449" name="Imagen 448" descr="Fondo De Batman Animado - 1600x1200 Wallpaper - teahub.i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0" t="29670" r="58381" b="23086"/>
            <a:stretch>
              <a:fillRect/>
            </a:stretch>
          </p:blipFill>
          <p:spPr bwMode="auto">
            <a:xfrm rot="5400000">
              <a:off x="6752328" y="1772986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6600000"/>
              </a:lightRig>
            </a:scene3d>
            <a:sp3d>
              <a:bevelT w="717550" h="266700"/>
              <a:bevelB w="215900" h="2857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0" name="Grupo 449"/>
            <p:cNvGrpSpPr/>
            <p:nvPr/>
          </p:nvGrpSpPr>
          <p:grpSpPr>
            <a:xfrm>
              <a:off x="7128783" y="2235581"/>
              <a:ext cx="1057317" cy="1033026"/>
              <a:chOff x="7476919" y="-1139842"/>
              <a:chExt cx="1057317" cy="1033026"/>
            </a:xfrm>
          </p:grpSpPr>
          <p:sp>
            <p:nvSpPr>
              <p:cNvPr id="451" name="Conector 450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2" name="Conector 451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53" name="Grupo 452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454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5" name="Conector 454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6" name="Conector 455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7" name="Grupo 6"/>
          <p:cNvGrpSpPr/>
          <p:nvPr/>
        </p:nvGrpSpPr>
        <p:grpSpPr>
          <a:xfrm>
            <a:off x="3952980" y="2497029"/>
            <a:ext cx="1080000" cy="1080000"/>
            <a:chOff x="7855953" y="1384020"/>
            <a:chExt cx="1800000" cy="1800000"/>
          </a:xfrm>
        </p:grpSpPr>
        <p:pic>
          <p:nvPicPr>
            <p:cNvPr id="156" name="Imagen 155" descr="Fondos animados para WhatsAp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9" t="25607" r="36915" b="20399"/>
            <a:stretch>
              <a:fillRect/>
            </a:stretch>
          </p:blipFill>
          <p:spPr bwMode="auto">
            <a:xfrm>
              <a:off x="7855953" y="138402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685800" h="209550"/>
              <a:bevelB w="196850" h="311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upo 4"/>
            <p:cNvGrpSpPr/>
            <p:nvPr/>
          </p:nvGrpSpPr>
          <p:grpSpPr>
            <a:xfrm>
              <a:off x="8227294" y="1792237"/>
              <a:ext cx="1057317" cy="1033026"/>
              <a:chOff x="7476919" y="-1139842"/>
              <a:chExt cx="1057317" cy="1033026"/>
            </a:xfrm>
          </p:grpSpPr>
          <p:sp>
            <p:nvSpPr>
              <p:cNvPr id="78" name="Conector 77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Conector 78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0" name="Grupo 79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81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Conector 81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Conector 82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5" name="Grupo 14"/>
          <p:cNvGrpSpPr/>
          <p:nvPr/>
        </p:nvGrpSpPr>
        <p:grpSpPr>
          <a:xfrm rot="6182952">
            <a:off x="3568186" y="752136"/>
            <a:ext cx="1800000" cy="1800000"/>
            <a:chOff x="8097959" y="2032185"/>
            <a:chExt cx="1800000" cy="1800000"/>
          </a:xfrm>
        </p:grpSpPr>
        <p:pic>
          <p:nvPicPr>
            <p:cNvPr id="273" name="Imagen 272" descr="Imágenes de Fondo Animado Infantil - Descarga gratuita en Freepi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4" t="53002" r="34455" b="1156"/>
            <a:stretch>
              <a:fillRect/>
            </a:stretch>
          </p:blipFill>
          <p:spPr bwMode="auto">
            <a:xfrm>
              <a:off x="8097959" y="2032185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774700" h="228600"/>
              <a:bevelB w="17145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4" name="Grupo 273"/>
            <p:cNvGrpSpPr/>
            <p:nvPr/>
          </p:nvGrpSpPr>
          <p:grpSpPr>
            <a:xfrm>
              <a:off x="8496856" y="2494389"/>
              <a:ext cx="1057317" cy="1033026"/>
              <a:chOff x="7476919" y="-1139842"/>
              <a:chExt cx="1057317" cy="1033026"/>
            </a:xfrm>
          </p:grpSpPr>
          <p:sp>
            <p:nvSpPr>
              <p:cNvPr id="275" name="Conector 274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Conector 275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7" name="Grupo 276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78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Conector 278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0" name="Conector 279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025" name="Grupo 1024"/>
          <p:cNvGrpSpPr/>
          <p:nvPr/>
        </p:nvGrpSpPr>
        <p:grpSpPr>
          <a:xfrm>
            <a:off x="-183297" y="2919444"/>
            <a:ext cx="1800000" cy="1800000"/>
            <a:chOff x="7729814" y="2480949"/>
            <a:chExt cx="1800000" cy="1800000"/>
          </a:xfrm>
        </p:grpSpPr>
        <p:pic>
          <p:nvPicPr>
            <p:cNvPr id="136" name="Imagen 1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1" t="28914" r="28740" b="24994"/>
            <a:stretch>
              <a:fillRect/>
            </a:stretch>
          </p:blipFill>
          <p:spPr>
            <a:xfrm>
              <a:off x="7729814" y="248094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flat" dir="t">
                <a:rot lat="0" lon="0" rev="3600000"/>
              </a:lightRig>
            </a:scene3d>
            <a:sp3d>
              <a:bevelT w="577850" h="228600"/>
              <a:bevelB w="222250" h="304800"/>
            </a:sp3d>
          </p:spPr>
        </p:pic>
        <p:sp>
          <p:nvSpPr>
            <p:cNvPr id="137" name="Conector 136"/>
            <p:cNvSpPr/>
            <p:nvPr/>
          </p:nvSpPr>
          <p:spPr>
            <a:xfrm>
              <a:off x="8284306" y="290969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38" name="Conector 137"/>
            <p:cNvSpPr/>
            <p:nvPr/>
          </p:nvSpPr>
          <p:spPr>
            <a:xfrm>
              <a:off x="8775215" y="289754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39" name="Grupo 138"/>
            <p:cNvGrpSpPr/>
            <p:nvPr/>
          </p:nvGrpSpPr>
          <p:grpSpPr>
            <a:xfrm>
              <a:off x="8121411" y="3508181"/>
              <a:ext cx="1057317" cy="422386"/>
              <a:chOff x="692579" y="3273513"/>
              <a:chExt cx="1057317" cy="422386"/>
            </a:xfrm>
          </p:grpSpPr>
          <p:sp useBgFill="1">
            <p:nvSpPr>
              <p:cNvPr id="14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Conector 14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Conector 14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14" name="Grupo 213"/>
          <p:cNvGrpSpPr/>
          <p:nvPr/>
        </p:nvGrpSpPr>
        <p:grpSpPr>
          <a:xfrm>
            <a:off x="988092" y="5185906"/>
            <a:ext cx="720000" cy="720000"/>
            <a:chOff x="317643" y="2084973"/>
            <a:chExt cx="1800000" cy="1800000"/>
          </a:xfrm>
          <a:scene3d>
            <a:camera prst="orthographicFront"/>
            <a:lightRig rig="sunset" dir="t"/>
          </a:scene3d>
        </p:grpSpPr>
        <p:sp>
          <p:nvSpPr>
            <p:cNvPr id="215" name="Acorde 3"/>
            <p:cNvSpPr/>
            <p:nvPr/>
          </p:nvSpPr>
          <p:spPr>
            <a:xfrm>
              <a:off x="317643" y="20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p3d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6" name="Conector 215"/>
            <p:cNvSpPr/>
            <p:nvPr/>
          </p:nvSpPr>
          <p:spPr>
            <a:xfrm>
              <a:off x="873166" y="267522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17" name="Conector 216"/>
            <p:cNvSpPr/>
            <p:nvPr/>
          </p:nvSpPr>
          <p:spPr>
            <a:xfrm>
              <a:off x="1364075" y="266307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18" name="Grupo 217"/>
            <p:cNvGrpSpPr/>
            <p:nvPr/>
          </p:nvGrpSpPr>
          <p:grpSpPr>
            <a:xfrm>
              <a:off x="692579" y="3273513"/>
              <a:ext cx="1057317" cy="422386"/>
              <a:chOff x="692579" y="3273513"/>
              <a:chExt cx="1057317" cy="422386"/>
            </a:xfrm>
          </p:grpSpPr>
          <p:sp useBgFill="1">
            <p:nvSpPr>
              <p:cNvPr id="219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Conector 219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Conector 220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56" name="Grupo 1055"/>
          <p:cNvGrpSpPr/>
          <p:nvPr/>
        </p:nvGrpSpPr>
        <p:grpSpPr>
          <a:xfrm>
            <a:off x="1385178" y="5333657"/>
            <a:ext cx="1440000" cy="1440000"/>
            <a:chOff x="6733093" y="1491031"/>
            <a:chExt cx="1800000" cy="1800000"/>
          </a:xfrm>
        </p:grpSpPr>
        <p:pic>
          <p:nvPicPr>
            <p:cNvPr id="224" name="Imagen 2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5" t="28166" r="51060" b="40020"/>
            <a:stretch>
              <a:fillRect/>
            </a:stretch>
          </p:blipFill>
          <p:spPr>
            <a:xfrm>
              <a:off x="6733093" y="149103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4200000"/>
              </a:lightRig>
            </a:scene3d>
            <a:sp3d extrusionH="107950" contourW="88900" prstMaterial="plastic">
              <a:bevelT w="603250" h="273050"/>
              <a:bevelB w="209550" h="285750"/>
            </a:sp3d>
          </p:spPr>
        </p:pic>
        <p:sp>
          <p:nvSpPr>
            <p:cNvPr id="225" name="Conector 224"/>
            <p:cNvSpPr/>
            <p:nvPr/>
          </p:nvSpPr>
          <p:spPr>
            <a:xfrm>
              <a:off x="7238905" y="193900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26" name="Conector 225"/>
            <p:cNvSpPr/>
            <p:nvPr/>
          </p:nvSpPr>
          <p:spPr>
            <a:xfrm>
              <a:off x="7729814" y="192685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27" name="Grupo 226"/>
            <p:cNvGrpSpPr/>
            <p:nvPr/>
          </p:nvGrpSpPr>
          <p:grpSpPr>
            <a:xfrm>
              <a:off x="7076010" y="2537493"/>
              <a:ext cx="1057317" cy="422386"/>
              <a:chOff x="692579" y="3273513"/>
              <a:chExt cx="1057317" cy="422386"/>
            </a:xfrm>
          </p:grpSpPr>
          <p:sp useBgFill="1">
            <p:nvSpPr>
              <p:cNvPr id="228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Conector 228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Conector 229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53" name="Grupo 1052"/>
          <p:cNvGrpSpPr/>
          <p:nvPr/>
        </p:nvGrpSpPr>
        <p:grpSpPr>
          <a:xfrm rot="1329384">
            <a:off x="4917040" y="2317655"/>
            <a:ext cx="1440000" cy="1440000"/>
            <a:chOff x="7292227" y="2861380"/>
            <a:chExt cx="1800000" cy="1800000"/>
          </a:xfrm>
        </p:grpSpPr>
        <p:pic>
          <p:nvPicPr>
            <p:cNvPr id="206" name="Imagen 20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6" t="42812" r="31430" b="1408"/>
            <a:stretch>
              <a:fillRect/>
            </a:stretch>
          </p:blipFill>
          <p:spPr>
            <a:xfrm>
              <a:off x="7292227" y="286138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4200000"/>
              </a:lightRig>
            </a:scene3d>
            <a:sp3d>
              <a:bevelT w="609600" h="215900"/>
              <a:bevelB w="260350" h="311150"/>
            </a:sp3d>
          </p:spPr>
        </p:pic>
        <p:sp>
          <p:nvSpPr>
            <p:cNvPr id="207" name="Conector 206"/>
            <p:cNvSpPr/>
            <p:nvPr/>
          </p:nvSpPr>
          <p:spPr>
            <a:xfrm>
              <a:off x="7809327" y="332845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08" name="Conector 207"/>
            <p:cNvSpPr/>
            <p:nvPr/>
          </p:nvSpPr>
          <p:spPr>
            <a:xfrm>
              <a:off x="8300236" y="331630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09" name="Grupo 208"/>
            <p:cNvGrpSpPr/>
            <p:nvPr/>
          </p:nvGrpSpPr>
          <p:grpSpPr>
            <a:xfrm>
              <a:off x="7646432" y="3926942"/>
              <a:ext cx="1057317" cy="422386"/>
              <a:chOff x="692579" y="3273513"/>
              <a:chExt cx="1057317" cy="422386"/>
            </a:xfrm>
          </p:grpSpPr>
          <p:sp useBgFill="1">
            <p:nvSpPr>
              <p:cNvPr id="21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Conector 21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Conector 21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50" name="Grupo 1049"/>
          <p:cNvGrpSpPr/>
          <p:nvPr/>
        </p:nvGrpSpPr>
        <p:grpSpPr>
          <a:xfrm rot="3763181">
            <a:off x="-138311" y="1309509"/>
            <a:ext cx="1800000" cy="1800000"/>
            <a:chOff x="7837835" y="1391061"/>
            <a:chExt cx="1800000" cy="1800000"/>
          </a:xfrm>
        </p:grpSpPr>
        <p:pic>
          <p:nvPicPr>
            <p:cNvPr id="193" name="Imagen 19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11" t="39847" r="68493" b="30662"/>
            <a:stretch>
              <a:fillRect/>
            </a:stretch>
          </p:blipFill>
          <p:spPr>
            <a:xfrm>
              <a:off x="7837835" y="139106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603250" h="158750"/>
              <a:bevelB w="222250" h="273050"/>
            </a:sp3d>
          </p:spPr>
        </p:pic>
        <p:sp>
          <p:nvSpPr>
            <p:cNvPr id="196" name="Conector 195"/>
            <p:cNvSpPr/>
            <p:nvPr/>
          </p:nvSpPr>
          <p:spPr>
            <a:xfrm>
              <a:off x="8390236" y="1851338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97" name="Conector 196"/>
            <p:cNvSpPr/>
            <p:nvPr/>
          </p:nvSpPr>
          <p:spPr>
            <a:xfrm>
              <a:off x="8881145" y="183918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98" name="Grupo 197"/>
            <p:cNvGrpSpPr/>
            <p:nvPr/>
          </p:nvGrpSpPr>
          <p:grpSpPr>
            <a:xfrm>
              <a:off x="8227341" y="2449827"/>
              <a:ext cx="1057317" cy="422386"/>
              <a:chOff x="692579" y="3273513"/>
              <a:chExt cx="1057317" cy="422386"/>
            </a:xfrm>
          </p:grpSpPr>
          <p:sp useBgFill="1">
            <p:nvSpPr>
              <p:cNvPr id="199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Conector 199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Conector 200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2" name="Grupo 121"/>
          <p:cNvGrpSpPr/>
          <p:nvPr/>
        </p:nvGrpSpPr>
        <p:grpSpPr>
          <a:xfrm>
            <a:off x="1380098" y="3955656"/>
            <a:ext cx="1440000" cy="1440000"/>
            <a:chOff x="7101983" y="1740041"/>
            <a:chExt cx="1800000" cy="1800000"/>
          </a:xfrm>
        </p:grpSpPr>
        <p:pic>
          <p:nvPicPr>
            <p:cNvPr id="125" name="Imagen 1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32" t="15664" r="32173" b="52504"/>
            <a:stretch>
              <a:fillRect/>
            </a:stretch>
          </p:blipFill>
          <p:spPr>
            <a:xfrm>
              <a:off x="7101983" y="174004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736600" h="254000"/>
              <a:bevelB w="152400" h="304800"/>
            </a:sp3d>
          </p:spPr>
        </p:pic>
        <p:sp>
          <p:nvSpPr>
            <p:cNvPr id="126" name="Conector 125"/>
            <p:cNvSpPr/>
            <p:nvPr/>
          </p:nvSpPr>
          <p:spPr>
            <a:xfrm>
              <a:off x="7660878" y="217172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27" name="Conector 126"/>
            <p:cNvSpPr/>
            <p:nvPr/>
          </p:nvSpPr>
          <p:spPr>
            <a:xfrm>
              <a:off x="8151787" y="215957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28" name="Grupo 127"/>
            <p:cNvGrpSpPr/>
            <p:nvPr/>
          </p:nvGrpSpPr>
          <p:grpSpPr>
            <a:xfrm>
              <a:off x="7497983" y="2770212"/>
              <a:ext cx="1057317" cy="422386"/>
              <a:chOff x="692579" y="3273513"/>
              <a:chExt cx="1057317" cy="422386"/>
            </a:xfrm>
          </p:grpSpPr>
          <p:sp useBgFill="1">
            <p:nvSpPr>
              <p:cNvPr id="129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Conector 129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Conector 130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7" name="Grupo 56"/>
          <p:cNvGrpSpPr/>
          <p:nvPr/>
        </p:nvGrpSpPr>
        <p:grpSpPr>
          <a:xfrm>
            <a:off x="1868259" y="3297002"/>
            <a:ext cx="720000" cy="720000"/>
            <a:chOff x="317643" y="2084973"/>
            <a:chExt cx="1800000" cy="1800000"/>
          </a:xfrm>
        </p:grpSpPr>
        <p:sp>
          <p:nvSpPr>
            <p:cNvPr id="31" name="Acorde 3"/>
            <p:cNvSpPr/>
            <p:nvPr/>
          </p:nvSpPr>
          <p:spPr>
            <a:xfrm>
              <a:off x="317643" y="20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matte"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4" name="Conector 33"/>
            <p:cNvSpPr/>
            <p:nvPr/>
          </p:nvSpPr>
          <p:spPr>
            <a:xfrm>
              <a:off x="873166" y="267522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44" name="Conector 43"/>
            <p:cNvSpPr/>
            <p:nvPr/>
          </p:nvSpPr>
          <p:spPr>
            <a:xfrm>
              <a:off x="1364075" y="266307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692579" y="3273513"/>
              <a:ext cx="1057317" cy="422386"/>
              <a:chOff x="692579" y="3273513"/>
              <a:chExt cx="1057317" cy="422386"/>
            </a:xfrm>
          </p:grpSpPr>
          <p:sp useBgFill="1">
            <p:nvSpPr>
              <p:cNvPr id="6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Conector 46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Conector 47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4" name="Grupo 53"/>
          <p:cNvGrpSpPr/>
          <p:nvPr/>
        </p:nvGrpSpPr>
        <p:grpSpPr>
          <a:xfrm>
            <a:off x="100470" y="5674582"/>
            <a:ext cx="1080000" cy="1080000"/>
            <a:chOff x="3670130" y="3884973"/>
            <a:chExt cx="1800000" cy="1800000"/>
          </a:xfrm>
        </p:grpSpPr>
        <p:sp>
          <p:nvSpPr>
            <p:cNvPr id="4" name="Acorde 3"/>
            <p:cNvSpPr/>
            <p:nvPr/>
          </p:nvSpPr>
          <p:spPr>
            <a:xfrm rot="10800000">
              <a:off x="3670130" y="38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contrasting" dir="t"/>
            </a:scene3d>
            <a:sp3d prstMaterial="metal">
              <a:bevelT w="768350" h="577850"/>
              <a:bevelB w="304800" h="342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2" name="Conector 71"/>
            <p:cNvSpPr/>
            <p:nvPr/>
          </p:nvSpPr>
          <p:spPr>
            <a:xfrm>
              <a:off x="4182955" y="440584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3" name="Conector 72"/>
            <p:cNvSpPr/>
            <p:nvPr/>
          </p:nvSpPr>
          <p:spPr>
            <a:xfrm>
              <a:off x="4673864" y="4393689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74" name="Grupo 73"/>
            <p:cNvGrpSpPr/>
            <p:nvPr/>
          </p:nvGrpSpPr>
          <p:grpSpPr>
            <a:xfrm>
              <a:off x="4020060" y="5004329"/>
              <a:ext cx="1057317" cy="422386"/>
              <a:chOff x="692579" y="3273513"/>
              <a:chExt cx="1057317" cy="422386"/>
            </a:xfrm>
          </p:grpSpPr>
          <p:sp useBgFill="1">
            <p:nvSpPr>
              <p:cNvPr id="75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Conector 75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Conector 76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5" name="Grupo 84"/>
          <p:cNvGrpSpPr/>
          <p:nvPr/>
        </p:nvGrpSpPr>
        <p:grpSpPr>
          <a:xfrm>
            <a:off x="4154462" y="5100774"/>
            <a:ext cx="1800000" cy="1800000"/>
            <a:chOff x="5566407" y="1222203"/>
            <a:chExt cx="1800000" cy="1800000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7" t="49226" r="40789" b="13734"/>
            <a:stretch>
              <a:fillRect/>
            </a:stretch>
          </p:blipFill>
          <p:spPr>
            <a:xfrm rot="10800000">
              <a:off x="5566407" y="1222203"/>
              <a:ext cx="1800000" cy="1800000"/>
            </a:xfrm>
            <a:custGeom>
              <a:avLst/>
              <a:gdLst>
                <a:gd name="connsiteX0" fmla="*/ 900000 w 1800000"/>
                <a:gd name="connsiteY0" fmla="*/ 1800000 h 1800000"/>
                <a:gd name="connsiteX1" fmla="*/ 0 w 1800000"/>
                <a:gd name="connsiteY1" fmla="*/ 900000 h 1800000"/>
                <a:gd name="connsiteX2" fmla="*/ 900000 w 1800000"/>
                <a:gd name="connsiteY2" fmla="*/ 0 h 1800000"/>
                <a:gd name="connsiteX3" fmla="*/ 1800000 w 1800000"/>
                <a:gd name="connsiteY3" fmla="*/ 900000 h 1800000"/>
                <a:gd name="connsiteX4" fmla="*/ 900000 w 1800000"/>
                <a:gd name="connsiteY4" fmla="*/ 180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1800000"/>
                  </a:move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774700" h="590550"/>
              <a:bevelB w="304800" h="342900"/>
            </a:sp3d>
          </p:spPr>
        </p:pic>
        <p:sp>
          <p:nvSpPr>
            <p:cNvPr id="91" name="Conector 90"/>
            <p:cNvSpPr/>
            <p:nvPr/>
          </p:nvSpPr>
          <p:spPr>
            <a:xfrm>
              <a:off x="6087326" y="1685788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2" name="Conector 91"/>
            <p:cNvSpPr/>
            <p:nvPr/>
          </p:nvSpPr>
          <p:spPr>
            <a:xfrm>
              <a:off x="6578235" y="167363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93" name="Grupo 92"/>
            <p:cNvGrpSpPr/>
            <p:nvPr/>
          </p:nvGrpSpPr>
          <p:grpSpPr>
            <a:xfrm>
              <a:off x="5924431" y="2284277"/>
              <a:ext cx="1057317" cy="422386"/>
              <a:chOff x="692579" y="3273513"/>
              <a:chExt cx="1057317" cy="422386"/>
            </a:xfrm>
          </p:grpSpPr>
          <p:sp useBgFill="1">
            <p:nvSpPr>
              <p:cNvPr id="94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Conector 94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Conector 95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9" name="Grupo 88"/>
          <p:cNvGrpSpPr/>
          <p:nvPr/>
        </p:nvGrpSpPr>
        <p:grpSpPr>
          <a:xfrm rot="18939011">
            <a:off x="2482285" y="1677897"/>
            <a:ext cx="1440000" cy="1440000"/>
            <a:chOff x="5422407" y="2701102"/>
            <a:chExt cx="1800000" cy="1800000"/>
          </a:xfrm>
        </p:grpSpPr>
        <p:pic>
          <p:nvPicPr>
            <p:cNvPr id="99" name="Imagen 9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3" t="7944" r="44087" b="69840"/>
            <a:stretch>
              <a:fillRect/>
            </a:stretch>
          </p:blipFill>
          <p:spPr>
            <a:xfrm rot="10800000">
              <a:off x="5422407" y="2701102"/>
              <a:ext cx="1800000" cy="1800000"/>
            </a:xfrm>
            <a:custGeom>
              <a:avLst/>
              <a:gdLst>
                <a:gd name="connsiteX0" fmla="*/ 900000 w 1800000"/>
                <a:gd name="connsiteY0" fmla="*/ 1800000 h 1800000"/>
                <a:gd name="connsiteX1" fmla="*/ 0 w 1800000"/>
                <a:gd name="connsiteY1" fmla="*/ 900000 h 1800000"/>
                <a:gd name="connsiteX2" fmla="*/ 900000 w 1800000"/>
                <a:gd name="connsiteY2" fmla="*/ 0 h 1800000"/>
                <a:gd name="connsiteX3" fmla="*/ 1800000 w 1800000"/>
                <a:gd name="connsiteY3" fmla="*/ 900000 h 1800000"/>
                <a:gd name="connsiteX4" fmla="*/ 900000 w 1800000"/>
                <a:gd name="connsiteY4" fmla="*/ 180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1800000"/>
                  </a:move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 w="787400" h="596900"/>
              <a:bevelB w="304800" h="374650"/>
            </a:sp3d>
          </p:spPr>
        </p:pic>
        <p:sp>
          <p:nvSpPr>
            <p:cNvPr id="100" name="Conector 99"/>
            <p:cNvSpPr/>
            <p:nvPr/>
          </p:nvSpPr>
          <p:spPr>
            <a:xfrm>
              <a:off x="5964390" y="320566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1" name="Conector 100"/>
            <p:cNvSpPr/>
            <p:nvPr/>
          </p:nvSpPr>
          <p:spPr>
            <a:xfrm>
              <a:off x="6455299" y="319351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02" name="Grupo 101"/>
            <p:cNvGrpSpPr/>
            <p:nvPr/>
          </p:nvGrpSpPr>
          <p:grpSpPr>
            <a:xfrm>
              <a:off x="5801495" y="3804150"/>
              <a:ext cx="1057317" cy="422386"/>
              <a:chOff x="692579" y="3273513"/>
              <a:chExt cx="1057317" cy="422386"/>
            </a:xfrm>
          </p:grpSpPr>
          <p:sp useBgFill="1">
            <p:nvSpPr>
              <p:cNvPr id="103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Conector 103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Conector 104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30" name="Grupo 1029"/>
          <p:cNvGrpSpPr/>
          <p:nvPr/>
        </p:nvGrpSpPr>
        <p:grpSpPr>
          <a:xfrm rot="1914690">
            <a:off x="3779423" y="3596935"/>
            <a:ext cx="1800000" cy="1800000"/>
            <a:chOff x="7222407" y="2418505"/>
            <a:chExt cx="1806096" cy="1766356"/>
          </a:xfrm>
        </p:grpSpPr>
        <p:pic>
          <p:nvPicPr>
            <p:cNvPr id="146" name="Imagen 14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78" t="6979" r="24404" b="55932"/>
            <a:stretch>
              <a:fillRect/>
            </a:stretch>
          </p:blipFill>
          <p:spPr>
            <a:xfrm>
              <a:off x="7222407" y="2418505"/>
              <a:ext cx="1806096" cy="1766356"/>
            </a:xfrm>
            <a:custGeom>
              <a:avLst/>
              <a:gdLst>
                <a:gd name="connsiteX0" fmla="*/ 903048 w 1806096"/>
                <a:gd name="connsiteY0" fmla="*/ 0 h 1766356"/>
                <a:gd name="connsiteX1" fmla="*/ 1806096 w 1806096"/>
                <a:gd name="connsiteY1" fmla="*/ 883178 h 1766356"/>
                <a:gd name="connsiteX2" fmla="*/ 903048 w 1806096"/>
                <a:gd name="connsiteY2" fmla="*/ 1766356 h 1766356"/>
                <a:gd name="connsiteX3" fmla="*/ 0 w 1806096"/>
                <a:gd name="connsiteY3" fmla="*/ 883178 h 1766356"/>
                <a:gd name="connsiteX4" fmla="*/ 903048 w 1806096"/>
                <a:gd name="connsiteY4" fmla="*/ 0 h 176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096" h="1766356">
                  <a:moveTo>
                    <a:pt x="903048" y="0"/>
                  </a:moveTo>
                  <a:cubicBezTo>
                    <a:pt x="1401788" y="0"/>
                    <a:pt x="1806096" y="395412"/>
                    <a:pt x="1806096" y="883178"/>
                  </a:cubicBezTo>
                  <a:cubicBezTo>
                    <a:pt x="1806096" y="1370944"/>
                    <a:pt x="1401788" y="1766356"/>
                    <a:pt x="903048" y="1766356"/>
                  </a:cubicBezTo>
                  <a:cubicBezTo>
                    <a:pt x="404308" y="1766356"/>
                    <a:pt x="0" y="1370944"/>
                    <a:pt x="0" y="883178"/>
                  </a:cubicBezTo>
                  <a:cubicBezTo>
                    <a:pt x="0" y="395412"/>
                    <a:pt x="404308" y="0"/>
                    <a:pt x="903048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647700" h="368300"/>
              <a:bevelB w="222250" h="0"/>
            </a:sp3d>
          </p:spPr>
        </p:pic>
        <p:sp>
          <p:nvSpPr>
            <p:cNvPr id="147" name="Conector 146"/>
            <p:cNvSpPr/>
            <p:nvPr/>
          </p:nvSpPr>
          <p:spPr>
            <a:xfrm>
              <a:off x="7753531" y="2871225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48" name="Conector 147"/>
            <p:cNvSpPr/>
            <p:nvPr/>
          </p:nvSpPr>
          <p:spPr>
            <a:xfrm>
              <a:off x="8244440" y="285907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49" name="Grupo 148"/>
            <p:cNvGrpSpPr/>
            <p:nvPr/>
          </p:nvGrpSpPr>
          <p:grpSpPr>
            <a:xfrm>
              <a:off x="7590636" y="3469714"/>
              <a:ext cx="1057317" cy="422386"/>
              <a:chOff x="692579" y="3273513"/>
              <a:chExt cx="1057317" cy="422386"/>
            </a:xfrm>
          </p:grpSpPr>
          <p:sp useBgFill="1">
            <p:nvSpPr>
              <p:cNvPr id="15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Conector 15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Conector 15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7" name="Grupo 96"/>
          <p:cNvGrpSpPr/>
          <p:nvPr/>
        </p:nvGrpSpPr>
        <p:grpSpPr>
          <a:xfrm rot="16651875">
            <a:off x="-98108" y="4374528"/>
            <a:ext cx="1260000" cy="1260000"/>
            <a:chOff x="7639814" y="1972047"/>
            <a:chExt cx="1800000" cy="1800000"/>
          </a:xfrm>
        </p:grpSpPr>
        <p:sp>
          <p:nvSpPr>
            <p:cNvPr id="107" name="Acorde 4"/>
            <p:cNvSpPr/>
            <p:nvPr/>
          </p:nvSpPr>
          <p:spPr>
            <a:xfrm>
              <a:off x="7639814" y="1972047"/>
              <a:ext cx="1800000" cy="1800000"/>
            </a:xfrm>
            <a:prstGeom prst="ellipse">
              <a:avLst/>
            </a:prstGeom>
            <a:solidFill>
              <a:srgbClr val="ED77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622300" h="508000"/>
              <a:bevelB w="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8" name="Conector 107"/>
            <p:cNvSpPr/>
            <p:nvPr/>
          </p:nvSpPr>
          <p:spPr>
            <a:xfrm>
              <a:off x="8168472" y="2429375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9" name="Conector 108"/>
            <p:cNvSpPr/>
            <p:nvPr/>
          </p:nvSpPr>
          <p:spPr>
            <a:xfrm>
              <a:off x="8659381" y="241722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10" name="Grupo 109"/>
            <p:cNvGrpSpPr/>
            <p:nvPr/>
          </p:nvGrpSpPr>
          <p:grpSpPr>
            <a:xfrm>
              <a:off x="8005577" y="3027864"/>
              <a:ext cx="1057317" cy="422386"/>
              <a:chOff x="692579" y="3273513"/>
              <a:chExt cx="1057317" cy="422386"/>
            </a:xfrm>
          </p:grpSpPr>
          <p:sp useBgFill="1">
            <p:nvSpPr>
              <p:cNvPr id="111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Conector 111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Conector 112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35" name="Grupo 1034"/>
          <p:cNvGrpSpPr/>
          <p:nvPr/>
        </p:nvGrpSpPr>
        <p:grpSpPr>
          <a:xfrm rot="2747887">
            <a:off x="2704143" y="5422594"/>
            <a:ext cx="1620000" cy="1620000"/>
            <a:chOff x="5839814" y="1490839"/>
            <a:chExt cx="1800000" cy="1800000"/>
          </a:xfrm>
        </p:grpSpPr>
        <p:pic>
          <p:nvPicPr>
            <p:cNvPr id="157" name="Imagen 15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3" t="29114" r="64501" b="39072"/>
            <a:stretch>
              <a:fillRect/>
            </a:stretch>
          </p:blipFill>
          <p:spPr>
            <a:xfrm>
              <a:off x="5839814" y="149083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6600000"/>
              </a:lightRig>
            </a:scene3d>
            <a:sp3d prstMaterial="plastic">
              <a:bevelT w="641350" h="203200"/>
              <a:bevelB w="139700" h="222250"/>
            </a:sp3d>
          </p:spPr>
        </p:pic>
        <p:sp>
          <p:nvSpPr>
            <p:cNvPr id="158" name="Conector 157"/>
            <p:cNvSpPr/>
            <p:nvPr/>
          </p:nvSpPr>
          <p:spPr>
            <a:xfrm>
              <a:off x="6427768" y="192843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 prstMaterial="plastic"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59" name="Conector 158"/>
            <p:cNvSpPr/>
            <p:nvPr/>
          </p:nvSpPr>
          <p:spPr>
            <a:xfrm>
              <a:off x="6918677" y="1916279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 prstMaterial="plastic"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60" name="Grupo 159"/>
            <p:cNvGrpSpPr/>
            <p:nvPr/>
          </p:nvGrpSpPr>
          <p:grpSpPr>
            <a:xfrm>
              <a:off x="6264873" y="2526919"/>
              <a:ext cx="1057317" cy="422386"/>
              <a:chOff x="692579" y="3273513"/>
              <a:chExt cx="1057317" cy="422386"/>
            </a:xfrm>
          </p:grpSpPr>
          <p:sp useBgFill="1">
            <p:nvSpPr>
              <p:cNvPr id="161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 prstMaterial="plastic"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Conector 161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Conector 162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40" name="Grupo 1039"/>
          <p:cNvGrpSpPr/>
          <p:nvPr/>
        </p:nvGrpSpPr>
        <p:grpSpPr>
          <a:xfrm rot="3424507">
            <a:off x="1461842" y="2290560"/>
            <a:ext cx="1080000" cy="1080000"/>
            <a:chOff x="5534140" y="486701"/>
            <a:chExt cx="1800000" cy="1800000"/>
          </a:xfrm>
        </p:grpSpPr>
        <p:pic>
          <p:nvPicPr>
            <p:cNvPr id="170" name="Imagen 16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" t="1106" r="81219" b="67797"/>
            <a:stretch>
              <a:fillRect/>
            </a:stretch>
          </p:blipFill>
          <p:spPr>
            <a:xfrm>
              <a:off x="5534140" y="48670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6000000"/>
              </a:lightRig>
            </a:scene3d>
            <a:sp3d>
              <a:bevelT w="768350" h="260350"/>
              <a:bevelB w="190500" h="298450"/>
            </a:sp3d>
          </p:spPr>
        </p:pic>
        <p:sp>
          <p:nvSpPr>
            <p:cNvPr id="171" name="Conector 170"/>
            <p:cNvSpPr/>
            <p:nvPr/>
          </p:nvSpPr>
          <p:spPr>
            <a:xfrm>
              <a:off x="6053849" y="96118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72" name="Conector 171"/>
            <p:cNvSpPr/>
            <p:nvPr/>
          </p:nvSpPr>
          <p:spPr>
            <a:xfrm>
              <a:off x="6544758" y="94903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73" name="Grupo 172"/>
            <p:cNvGrpSpPr/>
            <p:nvPr/>
          </p:nvGrpSpPr>
          <p:grpSpPr>
            <a:xfrm>
              <a:off x="5890954" y="1559672"/>
              <a:ext cx="1057317" cy="422386"/>
              <a:chOff x="692579" y="3273513"/>
              <a:chExt cx="1057317" cy="422386"/>
            </a:xfrm>
          </p:grpSpPr>
          <p:sp useBgFill="1">
            <p:nvSpPr>
              <p:cNvPr id="174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Conector 174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Conector 175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8" name="Grupo 97"/>
          <p:cNvGrpSpPr/>
          <p:nvPr/>
        </p:nvGrpSpPr>
        <p:grpSpPr>
          <a:xfrm rot="12959812">
            <a:off x="2746577" y="4441094"/>
            <a:ext cx="1080000" cy="1080000"/>
            <a:chOff x="7349891" y="2119664"/>
            <a:chExt cx="1836000" cy="1800000"/>
          </a:xfrm>
        </p:grpSpPr>
        <p:sp>
          <p:nvSpPr>
            <p:cNvPr id="115" name="Acorde 4"/>
            <p:cNvSpPr/>
            <p:nvPr/>
          </p:nvSpPr>
          <p:spPr>
            <a:xfrm>
              <a:off x="7349891" y="2119664"/>
              <a:ext cx="1836000" cy="1800000"/>
            </a:xfrm>
            <a:prstGeom prst="ellipse">
              <a:avLst/>
            </a:prstGeom>
            <a:solidFill>
              <a:srgbClr val="CF876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lat" dir="t">
                <a:rot lat="0" lon="0" rev="1800000"/>
              </a:lightRig>
            </a:scene3d>
            <a:sp3d>
              <a:bevelT w="730250" h="596900"/>
              <a:bevelB w="24765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6" name="Conector 115"/>
            <p:cNvSpPr/>
            <p:nvPr/>
          </p:nvSpPr>
          <p:spPr>
            <a:xfrm>
              <a:off x="7925074" y="258360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17" name="Conector 116"/>
            <p:cNvSpPr/>
            <p:nvPr/>
          </p:nvSpPr>
          <p:spPr>
            <a:xfrm>
              <a:off x="8415983" y="257145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18" name="Grupo 117"/>
            <p:cNvGrpSpPr/>
            <p:nvPr/>
          </p:nvGrpSpPr>
          <p:grpSpPr>
            <a:xfrm>
              <a:off x="7762179" y="3182090"/>
              <a:ext cx="1057317" cy="422386"/>
              <a:chOff x="692579" y="3273513"/>
              <a:chExt cx="1057317" cy="422386"/>
            </a:xfrm>
          </p:grpSpPr>
          <p:sp useBgFill="1">
            <p:nvSpPr>
              <p:cNvPr id="119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Conector 119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Conector 120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45" name="Grupo 1044"/>
          <p:cNvGrpSpPr/>
          <p:nvPr/>
        </p:nvGrpSpPr>
        <p:grpSpPr>
          <a:xfrm rot="15078149">
            <a:off x="-104669" y="-111293"/>
            <a:ext cx="1440000" cy="1440000"/>
            <a:chOff x="7320723" y="2089491"/>
            <a:chExt cx="1800000" cy="1800000"/>
          </a:xfrm>
        </p:grpSpPr>
        <p:pic>
          <p:nvPicPr>
            <p:cNvPr id="182" name="Imagen 18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2" t="35115" r="41373" b="32784"/>
            <a:stretch>
              <a:fillRect/>
            </a:stretch>
          </p:blipFill>
          <p:spPr>
            <a:xfrm>
              <a:off x="7320723" y="208949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3600000"/>
              </a:lightRig>
            </a:scene3d>
            <a:sp3d>
              <a:bevelT w="596900" h="336550"/>
              <a:bevelB w="190500" h="228600"/>
            </a:sp3d>
          </p:spPr>
        </p:pic>
        <p:sp>
          <p:nvSpPr>
            <p:cNvPr id="183" name="Conector 182"/>
            <p:cNvSpPr/>
            <p:nvPr/>
          </p:nvSpPr>
          <p:spPr>
            <a:xfrm>
              <a:off x="7863327" y="251279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84" name="Conector 183"/>
            <p:cNvSpPr/>
            <p:nvPr/>
          </p:nvSpPr>
          <p:spPr>
            <a:xfrm>
              <a:off x="8354236" y="2500646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185" name="Grupo 184"/>
            <p:cNvGrpSpPr/>
            <p:nvPr/>
          </p:nvGrpSpPr>
          <p:grpSpPr>
            <a:xfrm>
              <a:off x="7700432" y="3111286"/>
              <a:ext cx="1057317" cy="422386"/>
              <a:chOff x="692579" y="3273513"/>
              <a:chExt cx="1057317" cy="422386"/>
            </a:xfrm>
          </p:grpSpPr>
          <p:sp useBgFill="1">
            <p:nvSpPr>
              <p:cNvPr id="186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Conector 186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Conector 187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5" name="Grupo 54"/>
          <p:cNvGrpSpPr/>
          <p:nvPr/>
        </p:nvGrpSpPr>
        <p:grpSpPr>
          <a:xfrm>
            <a:off x="2641326" y="3030977"/>
            <a:ext cx="1440000" cy="1440000"/>
            <a:chOff x="6963871" y="3563523"/>
            <a:chExt cx="1800000" cy="1800000"/>
          </a:xfrm>
        </p:grpSpPr>
        <p:sp>
          <p:nvSpPr>
            <p:cNvPr id="18" name="Acorde 3"/>
            <p:cNvSpPr/>
            <p:nvPr/>
          </p:nvSpPr>
          <p:spPr>
            <a:xfrm>
              <a:off x="6963871" y="3563523"/>
              <a:ext cx="1800000" cy="1800000"/>
            </a:xfrm>
            <a:prstGeom prst="ellipse">
              <a:avLst/>
            </a:prstGeom>
            <a:gradFill>
              <a:gsLst>
                <a:gs pos="54000">
                  <a:srgbClr val="00FF00"/>
                </a:gs>
                <a:gs pos="1000">
                  <a:srgbClr val="CC33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morning" dir="t">
                <a:rot lat="0" lon="0" rev="6600000"/>
              </a:lightRig>
            </a:scene3d>
            <a:sp3d prstMaterial="plastic"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1" name="Conector 50"/>
            <p:cNvSpPr/>
            <p:nvPr/>
          </p:nvSpPr>
          <p:spPr>
            <a:xfrm>
              <a:off x="7529302" y="404135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52" name="Conector 51"/>
            <p:cNvSpPr/>
            <p:nvPr/>
          </p:nvSpPr>
          <p:spPr>
            <a:xfrm>
              <a:off x="8020211" y="402920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62" name="Grupo 61"/>
            <p:cNvGrpSpPr/>
            <p:nvPr/>
          </p:nvGrpSpPr>
          <p:grpSpPr>
            <a:xfrm>
              <a:off x="7366407" y="4639840"/>
              <a:ext cx="1057317" cy="422386"/>
              <a:chOff x="692579" y="3273513"/>
              <a:chExt cx="1057317" cy="422386"/>
            </a:xfrm>
          </p:grpSpPr>
          <p:sp useBgFill="1">
            <p:nvSpPr>
              <p:cNvPr id="63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Conector 63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Conector 64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 rot="19672741">
            <a:off x="5167631" y="3567027"/>
            <a:ext cx="1800000" cy="1800000"/>
            <a:chOff x="7556695" y="1264459"/>
            <a:chExt cx="1800000" cy="1800000"/>
          </a:xfrm>
        </p:grpSpPr>
        <p:pic>
          <p:nvPicPr>
            <p:cNvPr id="179" name="Imagen 178" descr="Gota de agua fondo animado para Android - Descargar Gratis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00" t="19492" r="32490" b="21453"/>
            <a:stretch>
              <a:fillRect/>
            </a:stretch>
          </p:blipFill>
          <p:spPr bwMode="auto">
            <a:xfrm>
              <a:off x="7556695" y="126445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812800" h="260350"/>
              <a:bevelB w="215900" h="311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0" name="Grupo 179"/>
            <p:cNvGrpSpPr/>
            <p:nvPr/>
          </p:nvGrpSpPr>
          <p:grpSpPr>
            <a:xfrm>
              <a:off x="7898234" y="1730629"/>
              <a:ext cx="1057317" cy="1033026"/>
              <a:chOff x="7476919" y="-1139842"/>
              <a:chExt cx="1057317" cy="1033026"/>
            </a:xfrm>
          </p:grpSpPr>
          <p:sp>
            <p:nvSpPr>
              <p:cNvPr id="181" name="Conector 180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Conector 189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1" name="Grupo 190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192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Conector 193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Conector 194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0" name="Grupo 9"/>
          <p:cNvGrpSpPr/>
          <p:nvPr/>
        </p:nvGrpSpPr>
        <p:grpSpPr>
          <a:xfrm>
            <a:off x="4992131" y="647317"/>
            <a:ext cx="1800000" cy="1800000"/>
            <a:chOff x="6752328" y="1772986"/>
            <a:chExt cx="1800000" cy="1800000"/>
          </a:xfrm>
        </p:grpSpPr>
        <p:pic>
          <p:nvPicPr>
            <p:cNvPr id="205" name="Imagen 204" descr="Fondo De Batman Animado - 1600x1200 Wallpaper - teahub.i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0" t="29670" r="58381" b="23086"/>
            <a:stretch>
              <a:fillRect/>
            </a:stretch>
          </p:blipFill>
          <p:spPr bwMode="auto">
            <a:xfrm rot="5400000">
              <a:off x="6752328" y="1772986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6600000"/>
              </a:lightRig>
            </a:scene3d>
            <a:sp3d>
              <a:bevelT w="717550" h="266700"/>
              <a:bevelB w="215900" h="2857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3" name="Grupo 212"/>
            <p:cNvGrpSpPr/>
            <p:nvPr/>
          </p:nvGrpSpPr>
          <p:grpSpPr>
            <a:xfrm>
              <a:off x="7128783" y="2235581"/>
              <a:ext cx="1057317" cy="1033026"/>
              <a:chOff x="7476919" y="-1139842"/>
              <a:chExt cx="1057317" cy="1033026"/>
            </a:xfrm>
          </p:grpSpPr>
          <p:sp>
            <p:nvSpPr>
              <p:cNvPr id="222" name="Conector 221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Conector 222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1" name="Grupo 230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32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Conector 232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Conector 233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1" name="Grupo 10"/>
          <p:cNvGrpSpPr/>
          <p:nvPr/>
        </p:nvGrpSpPr>
        <p:grpSpPr>
          <a:xfrm rot="13684506">
            <a:off x="1424592" y="895705"/>
            <a:ext cx="1440000" cy="1440000"/>
            <a:chOff x="8095146" y="1496523"/>
            <a:chExt cx="1440000" cy="1440000"/>
          </a:xfrm>
        </p:grpSpPr>
        <p:pic>
          <p:nvPicPr>
            <p:cNvPr id="236" name="Imagen 235" descr="Página 3 | Imágenes de Fondo Espacio - Descarga gratuita en Freepik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60" t="33995" r="3189" b="29751"/>
            <a:stretch>
              <a:fillRect/>
            </a:stretch>
          </p:blipFill>
          <p:spPr bwMode="auto">
            <a:xfrm>
              <a:off x="8095146" y="1496523"/>
              <a:ext cx="1440000" cy="144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4200000"/>
              </a:lightRig>
            </a:scene3d>
            <a:sp3d>
              <a:bevelT w="514350" h="165100"/>
              <a:bevelB w="196850" h="3238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7" name="Grupo 236"/>
            <p:cNvGrpSpPr/>
            <p:nvPr/>
          </p:nvGrpSpPr>
          <p:grpSpPr>
            <a:xfrm>
              <a:off x="8347146" y="1780489"/>
              <a:ext cx="936000" cy="936000"/>
              <a:chOff x="7476919" y="-1139842"/>
              <a:chExt cx="1057317" cy="1033026"/>
            </a:xfrm>
          </p:grpSpPr>
          <p:sp>
            <p:nvSpPr>
              <p:cNvPr id="238" name="Conector 237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Conector 238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0" name="Grupo 239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41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Conector 241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Conector 242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2" name="Grupo 11"/>
          <p:cNvGrpSpPr/>
          <p:nvPr/>
        </p:nvGrpSpPr>
        <p:grpSpPr>
          <a:xfrm rot="2913190">
            <a:off x="2723186" y="-54989"/>
            <a:ext cx="1428947" cy="1440000"/>
            <a:chOff x="8522805" y="1562689"/>
            <a:chExt cx="1428947" cy="1440000"/>
          </a:xfrm>
        </p:grpSpPr>
        <p:pic>
          <p:nvPicPr>
            <p:cNvPr id="248" name="Imagen 247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2" t="74527" r="17208"/>
            <a:stretch>
              <a:fillRect/>
            </a:stretch>
          </p:blipFill>
          <p:spPr bwMode="auto">
            <a:xfrm rot="15700505">
              <a:off x="8517279" y="1568215"/>
              <a:ext cx="1440000" cy="1428947"/>
            </a:xfrm>
            <a:custGeom>
              <a:avLst/>
              <a:gdLst>
                <a:gd name="connsiteX0" fmla="*/ 720000 w 1440000"/>
                <a:gd name="connsiteY0" fmla="*/ 0 h 1428947"/>
                <a:gd name="connsiteX1" fmla="*/ 1440000 w 1440000"/>
                <a:gd name="connsiteY1" fmla="*/ 720000 h 1428947"/>
                <a:gd name="connsiteX2" fmla="*/ 865105 w 1440000"/>
                <a:gd name="connsiteY2" fmla="*/ 1425372 h 1428947"/>
                <a:gd name="connsiteX3" fmla="*/ 829644 w 1440000"/>
                <a:gd name="connsiteY3" fmla="*/ 1428947 h 1428947"/>
                <a:gd name="connsiteX4" fmla="*/ 610356 w 1440000"/>
                <a:gd name="connsiteY4" fmla="*/ 1428947 h 1428947"/>
                <a:gd name="connsiteX5" fmla="*/ 574895 w 1440000"/>
                <a:gd name="connsiteY5" fmla="*/ 1425372 h 1428947"/>
                <a:gd name="connsiteX6" fmla="*/ 0 w 1440000"/>
                <a:gd name="connsiteY6" fmla="*/ 720000 h 1428947"/>
                <a:gd name="connsiteX7" fmla="*/ 720000 w 1440000"/>
                <a:gd name="connsiteY7" fmla="*/ 0 h 14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000" h="1428947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067940"/>
                    <a:pt x="1193197" y="1358235"/>
                    <a:pt x="865105" y="1425372"/>
                  </a:cubicBezTo>
                  <a:lnTo>
                    <a:pt x="829644" y="1428947"/>
                  </a:lnTo>
                  <a:lnTo>
                    <a:pt x="610356" y="1428947"/>
                  </a:lnTo>
                  <a:lnTo>
                    <a:pt x="574895" y="1425372"/>
                  </a:lnTo>
                  <a:cubicBezTo>
                    <a:pt x="246803" y="1358235"/>
                    <a:pt x="0" y="1067940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685800" h="279400"/>
              <a:bevelB w="184150" h="2349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9" name="Grupo 248"/>
            <p:cNvGrpSpPr/>
            <p:nvPr/>
          </p:nvGrpSpPr>
          <p:grpSpPr>
            <a:xfrm>
              <a:off x="8735633" y="1864537"/>
              <a:ext cx="972000" cy="936000"/>
              <a:chOff x="7476919" y="-1139842"/>
              <a:chExt cx="1057317" cy="1033026"/>
            </a:xfrm>
          </p:grpSpPr>
          <p:sp>
            <p:nvSpPr>
              <p:cNvPr id="250" name="Conector 249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Conector 250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2" name="Grupo 251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53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Conector 253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Conector 254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3" name="Grupo 12"/>
          <p:cNvGrpSpPr/>
          <p:nvPr/>
        </p:nvGrpSpPr>
        <p:grpSpPr>
          <a:xfrm>
            <a:off x="1411755" y="-357225"/>
            <a:ext cx="1440000" cy="1440000"/>
            <a:chOff x="8426893" y="1482470"/>
            <a:chExt cx="1440000" cy="1440000"/>
          </a:xfrm>
        </p:grpSpPr>
        <p:pic>
          <p:nvPicPr>
            <p:cNvPr id="246" name="Imagen 245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8426893" y="1482470"/>
              <a:ext cx="1440000" cy="144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upo 255"/>
            <p:cNvGrpSpPr/>
            <p:nvPr/>
          </p:nvGrpSpPr>
          <p:grpSpPr>
            <a:xfrm>
              <a:off x="8660893" y="1814835"/>
              <a:ext cx="972000" cy="936000"/>
              <a:chOff x="7476919" y="-1139842"/>
              <a:chExt cx="1057317" cy="1033026"/>
            </a:xfrm>
          </p:grpSpPr>
          <p:sp>
            <p:nvSpPr>
              <p:cNvPr id="257" name="Conector 256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Conector 257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9" name="Grupo 258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60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Conector 260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Conector 261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4" name="Grupo 13"/>
          <p:cNvGrpSpPr/>
          <p:nvPr/>
        </p:nvGrpSpPr>
        <p:grpSpPr>
          <a:xfrm rot="3292545">
            <a:off x="5818968" y="5185906"/>
            <a:ext cx="1440000" cy="1440000"/>
            <a:chOff x="8398122" y="1405785"/>
            <a:chExt cx="1440000" cy="1440000"/>
          </a:xfrm>
        </p:grpSpPr>
        <p:pic>
          <p:nvPicPr>
            <p:cNvPr id="264" name="Imagen 263" descr="Imágenes de Fondo Retro 80s - Descarga gratuita en Freepik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2" t="23906" r="33424" b="24714"/>
            <a:stretch>
              <a:fillRect/>
            </a:stretch>
          </p:blipFill>
          <p:spPr bwMode="auto">
            <a:xfrm>
              <a:off x="8398122" y="1405785"/>
              <a:ext cx="1440000" cy="144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contrasting" dir="t"/>
            </a:scene3d>
            <a:sp3d>
              <a:bevelT w="857250" h="203200"/>
              <a:bevelB w="444500" h="419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5" name="Grupo 264"/>
            <p:cNvGrpSpPr/>
            <p:nvPr/>
          </p:nvGrpSpPr>
          <p:grpSpPr>
            <a:xfrm>
              <a:off x="8645633" y="1706300"/>
              <a:ext cx="936000" cy="900000"/>
              <a:chOff x="7476919" y="-1139842"/>
              <a:chExt cx="1057317" cy="1033026"/>
            </a:xfrm>
          </p:grpSpPr>
          <p:sp>
            <p:nvSpPr>
              <p:cNvPr id="266" name="Conector 265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Conector 266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8" name="Grupo 267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69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Conector 269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Conector 270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7" name="Grupo 16"/>
          <p:cNvGrpSpPr/>
          <p:nvPr/>
        </p:nvGrpSpPr>
        <p:grpSpPr>
          <a:xfrm>
            <a:off x="4222835" y="-216491"/>
            <a:ext cx="1422645" cy="1440000"/>
            <a:chOff x="8273859" y="2244992"/>
            <a:chExt cx="1422645" cy="1440000"/>
          </a:xfrm>
        </p:grpSpPr>
        <p:pic>
          <p:nvPicPr>
            <p:cNvPr id="282" name="Imagen 281" descr="La Tierra, Mundo, Fondo De Escritorio imagen png - imagen transparente  descarga gratuita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" t="582" b="1592"/>
            <a:stretch>
              <a:fillRect/>
            </a:stretch>
          </p:blipFill>
          <p:spPr bwMode="auto">
            <a:xfrm>
              <a:off x="8273859" y="2244992"/>
              <a:ext cx="1422645" cy="1440000"/>
            </a:xfrm>
            <a:custGeom>
              <a:avLst/>
              <a:gdLst>
                <a:gd name="connsiteX0" fmla="*/ 720000 w 1422645"/>
                <a:gd name="connsiteY0" fmla="*/ 0 h 1440000"/>
                <a:gd name="connsiteX1" fmla="*/ 1383419 w 1422645"/>
                <a:gd name="connsiteY1" fmla="*/ 439744 h 1440000"/>
                <a:gd name="connsiteX2" fmla="*/ 1422645 w 1422645"/>
                <a:gd name="connsiteY2" fmla="*/ 566110 h 1440000"/>
                <a:gd name="connsiteX3" fmla="*/ 1422645 w 1422645"/>
                <a:gd name="connsiteY3" fmla="*/ 873891 h 1440000"/>
                <a:gd name="connsiteX4" fmla="*/ 1383419 w 1422645"/>
                <a:gd name="connsiteY4" fmla="*/ 1000257 h 1440000"/>
                <a:gd name="connsiteX5" fmla="*/ 720000 w 1422645"/>
                <a:gd name="connsiteY5" fmla="*/ 1440000 h 1440000"/>
                <a:gd name="connsiteX6" fmla="*/ 0 w 1422645"/>
                <a:gd name="connsiteY6" fmla="*/ 720000 h 1440000"/>
                <a:gd name="connsiteX7" fmla="*/ 720000 w 1422645"/>
                <a:gd name="connsiteY7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2645" h="1440000">
                  <a:moveTo>
                    <a:pt x="720000" y="0"/>
                  </a:moveTo>
                  <a:cubicBezTo>
                    <a:pt x="1018234" y="0"/>
                    <a:pt x="1274117" y="181325"/>
                    <a:pt x="1383419" y="439744"/>
                  </a:cubicBezTo>
                  <a:lnTo>
                    <a:pt x="1422645" y="566110"/>
                  </a:lnTo>
                  <a:lnTo>
                    <a:pt x="1422645" y="873891"/>
                  </a:lnTo>
                  <a:lnTo>
                    <a:pt x="1383419" y="1000257"/>
                  </a:lnTo>
                  <a:cubicBezTo>
                    <a:pt x="1274117" y="1258675"/>
                    <a:pt x="1018234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4800000"/>
              </a:lightRig>
            </a:scene3d>
            <a:sp3d>
              <a:bevelT w="806450" h="209550"/>
              <a:bevelB w="209550" h="3492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3" name="Grupo 282"/>
            <p:cNvGrpSpPr/>
            <p:nvPr/>
          </p:nvGrpSpPr>
          <p:grpSpPr>
            <a:xfrm>
              <a:off x="8517181" y="2598581"/>
              <a:ext cx="936000" cy="900000"/>
              <a:chOff x="7476919" y="-1139842"/>
              <a:chExt cx="1057317" cy="1033026"/>
            </a:xfrm>
          </p:grpSpPr>
          <p:sp>
            <p:nvSpPr>
              <p:cNvPr id="284" name="Conector 283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Conector 284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6" name="Grupo 285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87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Conector 287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9" name="Conector 288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35" name="Grupo 234"/>
          <p:cNvGrpSpPr/>
          <p:nvPr/>
        </p:nvGrpSpPr>
        <p:grpSpPr>
          <a:xfrm rot="8256003">
            <a:off x="10128085" y="3574211"/>
            <a:ext cx="1260000" cy="1260000"/>
            <a:chOff x="7855953" y="1384020"/>
            <a:chExt cx="1800000" cy="1800000"/>
          </a:xfrm>
        </p:grpSpPr>
        <p:pic>
          <p:nvPicPr>
            <p:cNvPr id="244" name="Imagen 243" descr="Fondos animados para WhatsAp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9" t="25607" r="36915" b="20399"/>
            <a:stretch>
              <a:fillRect/>
            </a:stretch>
          </p:blipFill>
          <p:spPr bwMode="auto">
            <a:xfrm>
              <a:off x="7855953" y="138402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685800" h="209550"/>
              <a:bevelB w="196850" h="311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3" name="Grupo 262"/>
            <p:cNvGrpSpPr/>
            <p:nvPr/>
          </p:nvGrpSpPr>
          <p:grpSpPr>
            <a:xfrm>
              <a:off x="8227294" y="1792237"/>
              <a:ext cx="1057317" cy="1033026"/>
              <a:chOff x="7476919" y="-1139842"/>
              <a:chExt cx="1057317" cy="1033026"/>
            </a:xfrm>
          </p:grpSpPr>
          <p:sp>
            <p:nvSpPr>
              <p:cNvPr id="272" name="Conector 271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Conector 280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0" name="Grupo 289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291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Conector 291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Conector 292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94" name="Grupo 293"/>
          <p:cNvGrpSpPr/>
          <p:nvPr/>
        </p:nvGrpSpPr>
        <p:grpSpPr>
          <a:xfrm rot="1917772">
            <a:off x="10486218" y="-365418"/>
            <a:ext cx="1800000" cy="1800000"/>
            <a:chOff x="8097959" y="2032185"/>
            <a:chExt cx="1800000" cy="1800000"/>
          </a:xfrm>
        </p:grpSpPr>
        <p:pic>
          <p:nvPicPr>
            <p:cNvPr id="295" name="Imagen 294" descr="Imágenes de Fondo Animado Infantil - Descarga gratuita en Freepi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4" t="53002" r="34455" b="1156"/>
            <a:stretch>
              <a:fillRect/>
            </a:stretch>
          </p:blipFill>
          <p:spPr bwMode="auto">
            <a:xfrm>
              <a:off x="8097959" y="2032185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774700" h="228600"/>
              <a:bevelB w="17145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6" name="Grupo 295"/>
            <p:cNvGrpSpPr/>
            <p:nvPr/>
          </p:nvGrpSpPr>
          <p:grpSpPr>
            <a:xfrm>
              <a:off x="8496856" y="2494389"/>
              <a:ext cx="1057317" cy="1033026"/>
              <a:chOff x="7476919" y="-1139842"/>
              <a:chExt cx="1057317" cy="1033026"/>
            </a:xfrm>
          </p:grpSpPr>
          <p:sp>
            <p:nvSpPr>
              <p:cNvPr id="297" name="Conector 296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Conector 297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9" name="Grupo 298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300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Conector 300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2" name="Conector 301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303" name="Grupo 302"/>
          <p:cNvGrpSpPr/>
          <p:nvPr/>
        </p:nvGrpSpPr>
        <p:grpSpPr>
          <a:xfrm rot="19050593">
            <a:off x="6348179" y="2995326"/>
            <a:ext cx="1800000" cy="1800000"/>
            <a:chOff x="7729814" y="2480949"/>
            <a:chExt cx="1800000" cy="1800000"/>
          </a:xfrm>
        </p:grpSpPr>
        <p:pic>
          <p:nvPicPr>
            <p:cNvPr id="304" name="Imagen 30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1" t="28914" r="28740" b="24994"/>
            <a:stretch>
              <a:fillRect/>
            </a:stretch>
          </p:blipFill>
          <p:spPr>
            <a:xfrm>
              <a:off x="7729814" y="248094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flat" dir="t">
                <a:rot lat="0" lon="0" rev="3600000"/>
              </a:lightRig>
            </a:scene3d>
            <a:sp3d>
              <a:bevelT w="577850" h="228600"/>
              <a:bevelB w="222250" h="304800"/>
            </a:sp3d>
          </p:spPr>
        </p:pic>
        <p:sp>
          <p:nvSpPr>
            <p:cNvPr id="305" name="Conector 304"/>
            <p:cNvSpPr/>
            <p:nvPr/>
          </p:nvSpPr>
          <p:spPr>
            <a:xfrm>
              <a:off x="8284306" y="290969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06" name="Conector 305"/>
            <p:cNvSpPr/>
            <p:nvPr/>
          </p:nvSpPr>
          <p:spPr>
            <a:xfrm>
              <a:off x="8775215" y="289754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07" name="Grupo 306"/>
            <p:cNvGrpSpPr/>
            <p:nvPr/>
          </p:nvGrpSpPr>
          <p:grpSpPr>
            <a:xfrm>
              <a:off x="8121411" y="3508181"/>
              <a:ext cx="1057317" cy="422386"/>
              <a:chOff x="692579" y="3273513"/>
              <a:chExt cx="1057317" cy="422386"/>
            </a:xfrm>
          </p:grpSpPr>
          <p:sp useBgFill="1">
            <p:nvSpPr>
              <p:cNvPr id="308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Conector 308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Conector 309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1" name="Grupo 310"/>
          <p:cNvGrpSpPr/>
          <p:nvPr/>
        </p:nvGrpSpPr>
        <p:grpSpPr>
          <a:xfrm rot="3006317">
            <a:off x="10272082" y="2503582"/>
            <a:ext cx="792000" cy="792000"/>
            <a:chOff x="317643" y="2084973"/>
            <a:chExt cx="1800000" cy="1800000"/>
          </a:xfrm>
          <a:scene3d>
            <a:camera prst="orthographicFront"/>
            <a:lightRig rig="sunset" dir="t"/>
          </a:scene3d>
        </p:grpSpPr>
        <p:sp>
          <p:nvSpPr>
            <p:cNvPr id="312" name="Acorde 3"/>
            <p:cNvSpPr/>
            <p:nvPr/>
          </p:nvSpPr>
          <p:spPr>
            <a:xfrm>
              <a:off x="317643" y="20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p3d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3" name="Conector 312"/>
            <p:cNvSpPr/>
            <p:nvPr/>
          </p:nvSpPr>
          <p:spPr>
            <a:xfrm>
              <a:off x="873166" y="267522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14" name="Conector 313"/>
            <p:cNvSpPr/>
            <p:nvPr/>
          </p:nvSpPr>
          <p:spPr>
            <a:xfrm>
              <a:off x="1364075" y="266307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15" name="Grupo 314"/>
            <p:cNvGrpSpPr/>
            <p:nvPr/>
          </p:nvGrpSpPr>
          <p:grpSpPr>
            <a:xfrm>
              <a:off x="692579" y="3273513"/>
              <a:ext cx="1057317" cy="422386"/>
              <a:chOff x="692579" y="3273513"/>
              <a:chExt cx="1057317" cy="422386"/>
            </a:xfrm>
          </p:grpSpPr>
          <p:sp useBgFill="1">
            <p:nvSpPr>
              <p:cNvPr id="316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Conector 316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Conector 317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9" name="Grupo 318"/>
          <p:cNvGrpSpPr/>
          <p:nvPr/>
        </p:nvGrpSpPr>
        <p:grpSpPr>
          <a:xfrm>
            <a:off x="7859952" y="5302724"/>
            <a:ext cx="1440000" cy="1440000"/>
            <a:chOff x="6733093" y="1491031"/>
            <a:chExt cx="1800000" cy="1800000"/>
          </a:xfrm>
        </p:grpSpPr>
        <p:pic>
          <p:nvPicPr>
            <p:cNvPr id="320" name="Imagen 3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5" t="28166" r="51060" b="40020"/>
            <a:stretch>
              <a:fillRect/>
            </a:stretch>
          </p:blipFill>
          <p:spPr>
            <a:xfrm>
              <a:off x="6733093" y="149103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4200000"/>
              </a:lightRig>
            </a:scene3d>
            <a:sp3d extrusionH="107950" contourW="88900" prstMaterial="plastic">
              <a:bevelT w="603250" h="273050"/>
              <a:bevelB w="209550" h="285750"/>
            </a:sp3d>
          </p:spPr>
        </p:pic>
        <p:sp>
          <p:nvSpPr>
            <p:cNvPr id="321" name="Conector 320"/>
            <p:cNvSpPr/>
            <p:nvPr/>
          </p:nvSpPr>
          <p:spPr>
            <a:xfrm>
              <a:off x="7238905" y="193900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22" name="Conector 321"/>
            <p:cNvSpPr/>
            <p:nvPr/>
          </p:nvSpPr>
          <p:spPr>
            <a:xfrm>
              <a:off x="7729814" y="192685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23" name="Grupo 322"/>
            <p:cNvGrpSpPr/>
            <p:nvPr/>
          </p:nvGrpSpPr>
          <p:grpSpPr>
            <a:xfrm>
              <a:off x="7076010" y="2537493"/>
              <a:ext cx="1057317" cy="422386"/>
              <a:chOff x="692579" y="3273513"/>
              <a:chExt cx="1057317" cy="422386"/>
            </a:xfrm>
          </p:grpSpPr>
          <p:sp useBgFill="1">
            <p:nvSpPr>
              <p:cNvPr id="324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Conector 324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26" name="Conector 325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35" name="Grupo 334"/>
          <p:cNvGrpSpPr/>
          <p:nvPr/>
        </p:nvGrpSpPr>
        <p:grpSpPr>
          <a:xfrm rot="18477233">
            <a:off x="6248743" y="1338100"/>
            <a:ext cx="1800000" cy="1800000"/>
            <a:chOff x="7837835" y="1391061"/>
            <a:chExt cx="1800000" cy="1800000"/>
          </a:xfrm>
        </p:grpSpPr>
        <p:pic>
          <p:nvPicPr>
            <p:cNvPr id="336" name="Imagen 3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11" t="39847" r="68493" b="30662"/>
            <a:stretch>
              <a:fillRect/>
            </a:stretch>
          </p:blipFill>
          <p:spPr>
            <a:xfrm>
              <a:off x="7837835" y="139106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603250" h="158750"/>
              <a:bevelB w="222250" h="273050"/>
            </a:sp3d>
          </p:spPr>
        </p:pic>
        <p:sp>
          <p:nvSpPr>
            <p:cNvPr id="337" name="Conector 336"/>
            <p:cNvSpPr/>
            <p:nvPr/>
          </p:nvSpPr>
          <p:spPr>
            <a:xfrm>
              <a:off x="8390236" y="1851338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38" name="Conector 337"/>
            <p:cNvSpPr/>
            <p:nvPr/>
          </p:nvSpPr>
          <p:spPr>
            <a:xfrm>
              <a:off x="8881145" y="183918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39" name="Grupo 338"/>
            <p:cNvGrpSpPr/>
            <p:nvPr/>
          </p:nvGrpSpPr>
          <p:grpSpPr>
            <a:xfrm>
              <a:off x="8227341" y="2449827"/>
              <a:ext cx="1057317" cy="422386"/>
              <a:chOff x="692579" y="3273513"/>
              <a:chExt cx="1057317" cy="422386"/>
            </a:xfrm>
          </p:grpSpPr>
          <p:sp useBgFill="1">
            <p:nvSpPr>
              <p:cNvPr id="34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Conector 34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42" name="Conector 34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3" name="Grupo 342"/>
          <p:cNvGrpSpPr/>
          <p:nvPr/>
        </p:nvGrpSpPr>
        <p:grpSpPr>
          <a:xfrm>
            <a:off x="8106830" y="3944079"/>
            <a:ext cx="1440000" cy="1440000"/>
            <a:chOff x="7101983" y="1740041"/>
            <a:chExt cx="1800000" cy="1800000"/>
          </a:xfrm>
        </p:grpSpPr>
        <p:pic>
          <p:nvPicPr>
            <p:cNvPr id="344" name="Imagen 3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32" t="15664" r="32173" b="52504"/>
            <a:stretch>
              <a:fillRect/>
            </a:stretch>
          </p:blipFill>
          <p:spPr>
            <a:xfrm>
              <a:off x="7101983" y="174004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736600" h="254000"/>
              <a:bevelB w="152400" h="304800"/>
            </a:sp3d>
          </p:spPr>
        </p:pic>
        <p:sp>
          <p:nvSpPr>
            <p:cNvPr id="345" name="Conector 344"/>
            <p:cNvSpPr/>
            <p:nvPr/>
          </p:nvSpPr>
          <p:spPr>
            <a:xfrm>
              <a:off x="7660878" y="217172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46" name="Conector 345"/>
            <p:cNvSpPr/>
            <p:nvPr/>
          </p:nvSpPr>
          <p:spPr>
            <a:xfrm>
              <a:off x="8151787" y="215957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47" name="Grupo 346"/>
            <p:cNvGrpSpPr/>
            <p:nvPr/>
          </p:nvGrpSpPr>
          <p:grpSpPr>
            <a:xfrm>
              <a:off x="7497983" y="2770212"/>
              <a:ext cx="1057317" cy="422386"/>
              <a:chOff x="692579" y="3273513"/>
              <a:chExt cx="1057317" cy="422386"/>
            </a:xfrm>
          </p:grpSpPr>
          <p:sp useBgFill="1">
            <p:nvSpPr>
              <p:cNvPr id="348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Conector 348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50" name="Conector 349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1" name="Grupo 350"/>
          <p:cNvGrpSpPr/>
          <p:nvPr/>
        </p:nvGrpSpPr>
        <p:grpSpPr>
          <a:xfrm>
            <a:off x="5746764" y="-115956"/>
            <a:ext cx="864000" cy="864000"/>
            <a:chOff x="317643" y="2084973"/>
            <a:chExt cx="1800000" cy="1800000"/>
          </a:xfrm>
        </p:grpSpPr>
        <p:sp>
          <p:nvSpPr>
            <p:cNvPr id="352" name="Acorde 3"/>
            <p:cNvSpPr/>
            <p:nvPr/>
          </p:nvSpPr>
          <p:spPr>
            <a:xfrm>
              <a:off x="317643" y="20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matte"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3" name="Conector 352"/>
            <p:cNvSpPr/>
            <p:nvPr/>
          </p:nvSpPr>
          <p:spPr>
            <a:xfrm>
              <a:off x="873166" y="267522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54" name="Conector 353"/>
            <p:cNvSpPr/>
            <p:nvPr/>
          </p:nvSpPr>
          <p:spPr>
            <a:xfrm>
              <a:off x="1364075" y="266307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55" name="Grupo 354"/>
            <p:cNvGrpSpPr/>
            <p:nvPr/>
          </p:nvGrpSpPr>
          <p:grpSpPr>
            <a:xfrm>
              <a:off x="692579" y="3273513"/>
              <a:ext cx="1057317" cy="422386"/>
              <a:chOff x="692579" y="3273513"/>
              <a:chExt cx="1057317" cy="422386"/>
            </a:xfrm>
          </p:grpSpPr>
          <p:sp useBgFill="1">
            <p:nvSpPr>
              <p:cNvPr id="356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Conector 356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Conector 357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9" name="Grupo 358"/>
          <p:cNvGrpSpPr/>
          <p:nvPr/>
        </p:nvGrpSpPr>
        <p:grpSpPr>
          <a:xfrm>
            <a:off x="6836872" y="5886773"/>
            <a:ext cx="1080000" cy="1080000"/>
            <a:chOff x="3670130" y="3884973"/>
            <a:chExt cx="1800000" cy="1800000"/>
          </a:xfrm>
        </p:grpSpPr>
        <p:sp>
          <p:nvSpPr>
            <p:cNvPr id="360" name="Acorde 3"/>
            <p:cNvSpPr/>
            <p:nvPr/>
          </p:nvSpPr>
          <p:spPr>
            <a:xfrm rot="10800000">
              <a:off x="3670130" y="3884973"/>
              <a:ext cx="1800000" cy="1800000"/>
            </a:xfrm>
            <a:prstGeom prst="ellipse">
              <a:avLst/>
            </a:prstGeom>
            <a:gradFill>
              <a:gsLst>
                <a:gs pos="53000">
                  <a:srgbClr val="FD69FF"/>
                </a:gs>
                <a:gs pos="1000">
                  <a:srgbClr val="00FFFF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contrasting" dir="t"/>
            </a:scene3d>
            <a:sp3d prstMaterial="metal">
              <a:bevelT w="768350" h="577850"/>
              <a:bevelB w="304800" h="342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61" name="Conector 360"/>
            <p:cNvSpPr/>
            <p:nvPr/>
          </p:nvSpPr>
          <p:spPr>
            <a:xfrm>
              <a:off x="4182955" y="440584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62" name="Conector 361"/>
            <p:cNvSpPr/>
            <p:nvPr/>
          </p:nvSpPr>
          <p:spPr>
            <a:xfrm>
              <a:off x="4673864" y="4393689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63" name="Grupo 362"/>
            <p:cNvGrpSpPr/>
            <p:nvPr/>
          </p:nvGrpSpPr>
          <p:grpSpPr>
            <a:xfrm>
              <a:off x="4020060" y="5004329"/>
              <a:ext cx="1057317" cy="422386"/>
              <a:chOff x="692579" y="3273513"/>
              <a:chExt cx="1057317" cy="422386"/>
            </a:xfrm>
          </p:grpSpPr>
          <p:sp useBgFill="1">
            <p:nvSpPr>
              <p:cNvPr id="364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Conector 364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Conector 365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67" name="Grupo 366"/>
          <p:cNvGrpSpPr/>
          <p:nvPr/>
        </p:nvGrpSpPr>
        <p:grpSpPr>
          <a:xfrm>
            <a:off x="10542350" y="5190836"/>
            <a:ext cx="1800000" cy="1800000"/>
            <a:chOff x="5566407" y="1222203"/>
            <a:chExt cx="1800000" cy="1800000"/>
          </a:xfrm>
        </p:grpSpPr>
        <p:pic>
          <p:nvPicPr>
            <p:cNvPr id="368" name="Imagen 36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7" t="49226" r="40789" b="13734"/>
            <a:stretch>
              <a:fillRect/>
            </a:stretch>
          </p:blipFill>
          <p:spPr>
            <a:xfrm rot="10800000">
              <a:off x="5566407" y="1222203"/>
              <a:ext cx="1800000" cy="1800000"/>
            </a:xfrm>
            <a:custGeom>
              <a:avLst/>
              <a:gdLst>
                <a:gd name="connsiteX0" fmla="*/ 900000 w 1800000"/>
                <a:gd name="connsiteY0" fmla="*/ 1800000 h 1800000"/>
                <a:gd name="connsiteX1" fmla="*/ 0 w 1800000"/>
                <a:gd name="connsiteY1" fmla="*/ 900000 h 1800000"/>
                <a:gd name="connsiteX2" fmla="*/ 900000 w 1800000"/>
                <a:gd name="connsiteY2" fmla="*/ 0 h 1800000"/>
                <a:gd name="connsiteX3" fmla="*/ 1800000 w 1800000"/>
                <a:gd name="connsiteY3" fmla="*/ 900000 h 1800000"/>
                <a:gd name="connsiteX4" fmla="*/ 900000 w 1800000"/>
                <a:gd name="connsiteY4" fmla="*/ 180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1800000"/>
                  </a:move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774700" h="590550"/>
              <a:bevelB w="304800" h="342900"/>
            </a:sp3d>
          </p:spPr>
        </p:pic>
        <p:sp>
          <p:nvSpPr>
            <p:cNvPr id="369" name="Conector 368"/>
            <p:cNvSpPr/>
            <p:nvPr/>
          </p:nvSpPr>
          <p:spPr>
            <a:xfrm>
              <a:off x="6087326" y="1685788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70" name="Conector 369"/>
            <p:cNvSpPr/>
            <p:nvPr/>
          </p:nvSpPr>
          <p:spPr>
            <a:xfrm>
              <a:off x="6578235" y="167363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71" name="Grupo 370"/>
            <p:cNvGrpSpPr/>
            <p:nvPr/>
          </p:nvGrpSpPr>
          <p:grpSpPr>
            <a:xfrm>
              <a:off x="5924431" y="2284277"/>
              <a:ext cx="1057317" cy="422386"/>
              <a:chOff x="692579" y="3273513"/>
              <a:chExt cx="1057317" cy="422386"/>
            </a:xfrm>
          </p:grpSpPr>
          <p:sp useBgFill="1">
            <p:nvSpPr>
              <p:cNvPr id="372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Conector 372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Conector 373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5" name="Grupo 374"/>
          <p:cNvGrpSpPr/>
          <p:nvPr/>
        </p:nvGrpSpPr>
        <p:grpSpPr>
          <a:xfrm rot="18939011">
            <a:off x="9043331" y="1667124"/>
            <a:ext cx="1440000" cy="1440000"/>
            <a:chOff x="5422407" y="2701102"/>
            <a:chExt cx="1800000" cy="1800000"/>
          </a:xfrm>
        </p:grpSpPr>
        <p:pic>
          <p:nvPicPr>
            <p:cNvPr id="376" name="Imagen 37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3" t="7944" r="44087" b="69840"/>
            <a:stretch>
              <a:fillRect/>
            </a:stretch>
          </p:blipFill>
          <p:spPr>
            <a:xfrm rot="10800000">
              <a:off x="5422407" y="2701102"/>
              <a:ext cx="1800000" cy="1800000"/>
            </a:xfrm>
            <a:custGeom>
              <a:avLst/>
              <a:gdLst>
                <a:gd name="connsiteX0" fmla="*/ 900000 w 1800000"/>
                <a:gd name="connsiteY0" fmla="*/ 1800000 h 1800000"/>
                <a:gd name="connsiteX1" fmla="*/ 0 w 1800000"/>
                <a:gd name="connsiteY1" fmla="*/ 900000 h 1800000"/>
                <a:gd name="connsiteX2" fmla="*/ 900000 w 1800000"/>
                <a:gd name="connsiteY2" fmla="*/ 0 h 1800000"/>
                <a:gd name="connsiteX3" fmla="*/ 1800000 w 1800000"/>
                <a:gd name="connsiteY3" fmla="*/ 900000 h 1800000"/>
                <a:gd name="connsiteX4" fmla="*/ 900000 w 1800000"/>
                <a:gd name="connsiteY4" fmla="*/ 180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1800000"/>
                  </a:move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 w="787400" h="596900"/>
              <a:bevelB w="304800" h="374650"/>
            </a:sp3d>
          </p:spPr>
        </p:pic>
        <p:sp>
          <p:nvSpPr>
            <p:cNvPr id="377" name="Conector 376"/>
            <p:cNvSpPr/>
            <p:nvPr/>
          </p:nvSpPr>
          <p:spPr>
            <a:xfrm>
              <a:off x="5964390" y="320566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78" name="Conector 377"/>
            <p:cNvSpPr/>
            <p:nvPr/>
          </p:nvSpPr>
          <p:spPr>
            <a:xfrm>
              <a:off x="6455299" y="319351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79" name="Grupo 378"/>
            <p:cNvGrpSpPr/>
            <p:nvPr/>
          </p:nvGrpSpPr>
          <p:grpSpPr>
            <a:xfrm>
              <a:off x="5801495" y="3804150"/>
              <a:ext cx="1057317" cy="422386"/>
              <a:chOff x="692579" y="3273513"/>
              <a:chExt cx="1057317" cy="422386"/>
            </a:xfrm>
          </p:grpSpPr>
          <p:sp useBgFill="1">
            <p:nvSpPr>
              <p:cNvPr id="38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Conector 38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82" name="Conector 38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83" name="Grupo 382"/>
          <p:cNvGrpSpPr/>
          <p:nvPr/>
        </p:nvGrpSpPr>
        <p:grpSpPr>
          <a:xfrm rot="19327865">
            <a:off x="10867689" y="2569303"/>
            <a:ext cx="1800000" cy="1800000"/>
            <a:chOff x="7222407" y="2418505"/>
            <a:chExt cx="1806096" cy="1766356"/>
          </a:xfrm>
        </p:grpSpPr>
        <p:pic>
          <p:nvPicPr>
            <p:cNvPr id="384" name="Imagen 38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78" t="6979" r="24404" b="55932"/>
            <a:stretch>
              <a:fillRect/>
            </a:stretch>
          </p:blipFill>
          <p:spPr>
            <a:xfrm>
              <a:off x="7222407" y="2418505"/>
              <a:ext cx="1806096" cy="1766356"/>
            </a:xfrm>
            <a:custGeom>
              <a:avLst/>
              <a:gdLst>
                <a:gd name="connsiteX0" fmla="*/ 903048 w 1806096"/>
                <a:gd name="connsiteY0" fmla="*/ 0 h 1766356"/>
                <a:gd name="connsiteX1" fmla="*/ 1806096 w 1806096"/>
                <a:gd name="connsiteY1" fmla="*/ 883178 h 1766356"/>
                <a:gd name="connsiteX2" fmla="*/ 903048 w 1806096"/>
                <a:gd name="connsiteY2" fmla="*/ 1766356 h 1766356"/>
                <a:gd name="connsiteX3" fmla="*/ 0 w 1806096"/>
                <a:gd name="connsiteY3" fmla="*/ 883178 h 1766356"/>
                <a:gd name="connsiteX4" fmla="*/ 903048 w 1806096"/>
                <a:gd name="connsiteY4" fmla="*/ 0 h 176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096" h="1766356">
                  <a:moveTo>
                    <a:pt x="903048" y="0"/>
                  </a:moveTo>
                  <a:cubicBezTo>
                    <a:pt x="1401788" y="0"/>
                    <a:pt x="1806096" y="395412"/>
                    <a:pt x="1806096" y="883178"/>
                  </a:cubicBezTo>
                  <a:cubicBezTo>
                    <a:pt x="1806096" y="1370944"/>
                    <a:pt x="1401788" y="1766356"/>
                    <a:pt x="903048" y="1766356"/>
                  </a:cubicBezTo>
                  <a:cubicBezTo>
                    <a:pt x="404308" y="1766356"/>
                    <a:pt x="0" y="1370944"/>
                    <a:pt x="0" y="883178"/>
                  </a:cubicBezTo>
                  <a:cubicBezTo>
                    <a:pt x="0" y="395412"/>
                    <a:pt x="404308" y="0"/>
                    <a:pt x="903048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647700" h="368300"/>
              <a:bevelB w="222250" h="0"/>
            </a:sp3d>
          </p:spPr>
        </p:pic>
        <p:sp>
          <p:nvSpPr>
            <p:cNvPr id="385" name="Conector 384"/>
            <p:cNvSpPr/>
            <p:nvPr/>
          </p:nvSpPr>
          <p:spPr>
            <a:xfrm>
              <a:off x="7753531" y="2871225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86" name="Conector 385"/>
            <p:cNvSpPr/>
            <p:nvPr/>
          </p:nvSpPr>
          <p:spPr>
            <a:xfrm>
              <a:off x="8244440" y="285907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87" name="Grupo 386"/>
            <p:cNvGrpSpPr/>
            <p:nvPr/>
          </p:nvGrpSpPr>
          <p:grpSpPr>
            <a:xfrm>
              <a:off x="7590636" y="3469714"/>
              <a:ext cx="1057317" cy="422386"/>
              <a:chOff x="692579" y="3273513"/>
              <a:chExt cx="1057317" cy="422386"/>
            </a:xfrm>
          </p:grpSpPr>
          <p:sp useBgFill="1">
            <p:nvSpPr>
              <p:cNvPr id="388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Conector 388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Conector 389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91" name="Grupo 390"/>
          <p:cNvGrpSpPr/>
          <p:nvPr/>
        </p:nvGrpSpPr>
        <p:grpSpPr>
          <a:xfrm rot="16651875">
            <a:off x="7045750" y="4639510"/>
            <a:ext cx="1260000" cy="1260000"/>
            <a:chOff x="7639814" y="1972047"/>
            <a:chExt cx="1800000" cy="1800000"/>
          </a:xfrm>
        </p:grpSpPr>
        <p:sp>
          <p:nvSpPr>
            <p:cNvPr id="392" name="Acorde 4"/>
            <p:cNvSpPr/>
            <p:nvPr/>
          </p:nvSpPr>
          <p:spPr>
            <a:xfrm>
              <a:off x="7639814" y="1972047"/>
              <a:ext cx="1800000" cy="1800000"/>
            </a:xfrm>
            <a:prstGeom prst="ellipse">
              <a:avLst/>
            </a:prstGeom>
            <a:solidFill>
              <a:srgbClr val="ED77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622300" h="508000"/>
              <a:bevelB w="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93" name="Conector 392"/>
            <p:cNvSpPr/>
            <p:nvPr/>
          </p:nvSpPr>
          <p:spPr>
            <a:xfrm>
              <a:off x="8168472" y="2429375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94" name="Conector 393"/>
            <p:cNvSpPr/>
            <p:nvPr/>
          </p:nvSpPr>
          <p:spPr>
            <a:xfrm>
              <a:off x="8659381" y="2417224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395" name="Grupo 394"/>
            <p:cNvGrpSpPr/>
            <p:nvPr/>
          </p:nvGrpSpPr>
          <p:grpSpPr>
            <a:xfrm>
              <a:off x="8005577" y="3027864"/>
              <a:ext cx="1057317" cy="422386"/>
              <a:chOff x="692579" y="3273513"/>
              <a:chExt cx="1057317" cy="422386"/>
            </a:xfrm>
          </p:grpSpPr>
          <p:sp useBgFill="1">
            <p:nvSpPr>
              <p:cNvPr id="396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Conector 396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98" name="Conector 397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99" name="Grupo 398"/>
          <p:cNvGrpSpPr/>
          <p:nvPr/>
        </p:nvGrpSpPr>
        <p:grpSpPr>
          <a:xfrm rot="2747887">
            <a:off x="9032589" y="5324115"/>
            <a:ext cx="1620000" cy="1620000"/>
            <a:chOff x="5839814" y="1490839"/>
            <a:chExt cx="1800000" cy="1800000"/>
          </a:xfrm>
        </p:grpSpPr>
        <p:pic>
          <p:nvPicPr>
            <p:cNvPr id="400" name="Imagen 39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3" t="29114" r="64501" b="39072"/>
            <a:stretch>
              <a:fillRect/>
            </a:stretch>
          </p:blipFill>
          <p:spPr>
            <a:xfrm>
              <a:off x="5839814" y="149083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6600000"/>
              </a:lightRig>
            </a:scene3d>
            <a:sp3d prstMaterial="plastic">
              <a:bevelT w="641350" h="203200"/>
              <a:bevelB w="139700" h="222250"/>
            </a:sp3d>
          </p:spPr>
        </p:pic>
        <p:sp>
          <p:nvSpPr>
            <p:cNvPr id="401" name="Conector 400"/>
            <p:cNvSpPr/>
            <p:nvPr/>
          </p:nvSpPr>
          <p:spPr>
            <a:xfrm>
              <a:off x="6427768" y="192843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 prstMaterial="plastic"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402" name="Conector 401"/>
            <p:cNvSpPr/>
            <p:nvPr/>
          </p:nvSpPr>
          <p:spPr>
            <a:xfrm>
              <a:off x="6918677" y="1916279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 prstMaterial="plastic"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403" name="Grupo 402"/>
            <p:cNvGrpSpPr/>
            <p:nvPr/>
          </p:nvGrpSpPr>
          <p:grpSpPr>
            <a:xfrm>
              <a:off x="6264873" y="2526919"/>
              <a:ext cx="1057317" cy="422386"/>
              <a:chOff x="692579" y="3273513"/>
              <a:chExt cx="1057317" cy="422386"/>
            </a:xfrm>
          </p:grpSpPr>
          <p:sp useBgFill="1">
            <p:nvSpPr>
              <p:cNvPr id="404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 prstMaterial="plastic"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Conector 404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06" name="Conector 405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plastic"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07" name="Grupo 406"/>
          <p:cNvGrpSpPr/>
          <p:nvPr/>
        </p:nvGrpSpPr>
        <p:grpSpPr>
          <a:xfrm rot="3424507">
            <a:off x="8150122" y="2115801"/>
            <a:ext cx="1080000" cy="1080000"/>
            <a:chOff x="5534140" y="486701"/>
            <a:chExt cx="1800000" cy="1800000"/>
          </a:xfrm>
        </p:grpSpPr>
        <p:pic>
          <p:nvPicPr>
            <p:cNvPr id="408" name="Imagen 40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" t="1106" r="81219" b="67797"/>
            <a:stretch>
              <a:fillRect/>
            </a:stretch>
          </p:blipFill>
          <p:spPr>
            <a:xfrm>
              <a:off x="5534140" y="48670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6000000"/>
              </a:lightRig>
            </a:scene3d>
            <a:sp3d>
              <a:bevelT w="768350" h="260350"/>
              <a:bevelB w="190500" h="298450"/>
            </a:sp3d>
          </p:spPr>
        </p:pic>
        <p:sp>
          <p:nvSpPr>
            <p:cNvPr id="409" name="Conector 408"/>
            <p:cNvSpPr/>
            <p:nvPr/>
          </p:nvSpPr>
          <p:spPr>
            <a:xfrm>
              <a:off x="6053849" y="961183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410" name="Conector 409"/>
            <p:cNvSpPr/>
            <p:nvPr/>
          </p:nvSpPr>
          <p:spPr>
            <a:xfrm>
              <a:off x="6544758" y="949032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411" name="Grupo 410"/>
            <p:cNvGrpSpPr/>
            <p:nvPr/>
          </p:nvGrpSpPr>
          <p:grpSpPr>
            <a:xfrm>
              <a:off x="5890954" y="1559672"/>
              <a:ext cx="1057317" cy="422386"/>
              <a:chOff x="692579" y="3273513"/>
              <a:chExt cx="1057317" cy="422386"/>
            </a:xfrm>
          </p:grpSpPr>
          <p:sp useBgFill="1">
            <p:nvSpPr>
              <p:cNvPr id="412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Conector 412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14" name="Conector 413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5" name="Grupo 414"/>
          <p:cNvGrpSpPr/>
          <p:nvPr/>
        </p:nvGrpSpPr>
        <p:grpSpPr>
          <a:xfrm rot="12959812">
            <a:off x="9502416" y="4326501"/>
            <a:ext cx="1080000" cy="1080000"/>
            <a:chOff x="7349891" y="2119664"/>
            <a:chExt cx="1836000" cy="1800000"/>
          </a:xfrm>
        </p:grpSpPr>
        <p:sp>
          <p:nvSpPr>
            <p:cNvPr id="416" name="Acorde 4"/>
            <p:cNvSpPr/>
            <p:nvPr/>
          </p:nvSpPr>
          <p:spPr>
            <a:xfrm>
              <a:off x="7349891" y="2119664"/>
              <a:ext cx="1836000" cy="1800000"/>
            </a:xfrm>
            <a:prstGeom prst="ellipse">
              <a:avLst/>
            </a:prstGeom>
            <a:solidFill>
              <a:srgbClr val="CF876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lat" dir="t">
                <a:rot lat="0" lon="0" rev="1800000"/>
              </a:lightRig>
            </a:scene3d>
            <a:sp3d>
              <a:bevelT w="730250" h="596900"/>
              <a:bevelB w="247650" h="247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17" name="Conector 416"/>
            <p:cNvSpPr/>
            <p:nvPr/>
          </p:nvSpPr>
          <p:spPr>
            <a:xfrm>
              <a:off x="7925074" y="258360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418" name="Conector 417"/>
            <p:cNvSpPr/>
            <p:nvPr/>
          </p:nvSpPr>
          <p:spPr>
            <a:xfrm>
              <a:off x="8415983" y="257145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419" name="Grupo 418"/>
            <p:cNvGrpSpPr/>
            <p:nvPr/>
          </p:nvGrpSpPr>
          <p:grpSpPr>
            <a:xfrm>
              <a:off x="7762179" y="3182090"/>
              <a:ext cx="1057317" cy="422386"/>
              <a:chOff x="692579" y="3273513"/>
              <a:chExt cx="1057317" cy="422386"/>
            </a:xfrm>
          </p:grpSpPr>
          <p:sp useBgFill="1">
            <p:nvSpPr>
              <p:cNvPr id="420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Conector 420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22" name="Conector 421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23" name="Grupo 422"/>
          <p:cNvGrpSpPr/>
          <p:nvPr/>
        </p:nvGrpSpPr>
        <p:grpSpPr>
          <a:xfrm rot="15078149">
            <a:off x="6523760" y="-73980"/>
            <a:ext cx="1440000" cy="1440000"/>
            <a:chOff x="7320723" y="2089491"/>
            <a:chExt cx="1800000" cy="1800000"/>
          </a:xfrm>
        </p:grpSpPr>
        <p:pic>
          <p:nvPicPr>
            <p:cNvPr id="424" name="Imagen 42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2" t="35115" r="41373" b="32784"/>
            <a:stretch>
              <a:fillRect/>
            </a:stretch>
          </p:blipFill>
          <p:spPr>
            <a:xfrm>
              <a:off x="7320723" y="2089491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cene3d>
              <a:camera prst="orthographicFront"/>
              <a:lightRig rig="balanced" dir="t">
                <a:rot lat="0" lon="0" rev="3600000"/>
              </a:lightRig>
            </a:scene3d>
            <a:sp3d>
              <a:bevelT w="596900" h="336550"/>
              <a:bevelB w="190500" h="228600"/>
            </a:sp3d>
          </p:spPr>
        </p:pic>
        <p:sp>
          <p:nvSpPr>
            <p:cNvPr id="425" name="Conector 424"/>
            <p:cNvSpPr/>
            <p:nvPr/>
          </p:nvSpPr>
          <p:spPr>
            <a:xfrm>
              <a:off x="7863327" y="2512797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426" name="Conector 425"/>
            <p:cNvSpPr/>
            <p:nvPr/>
          </p:nvSpPr>
          <p:spPr>
            <a:xfrm>
              <a:off x="8354236" y="2500646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427" name="Grupo 426"/>
            <p:cNvGrpSpPr/>
            <p:nvPr/>
          </p:nvGrpSpPr>
          <p:grpSpPr>
            <a:xfrm>
              <a:off x="7700432" y="3111286"/>
              <a:ext cx="1057317" cy="422386"/>
              <a:chOff x="692579" y="3273513"/>
              <a:chExt cx="1057317" cy="422386"/>
            </a:xfrm>
          </p:grpSpPr>
          <p:sp useBgFill="1">
            <p:nvSpPr>
              <p:cNvPr id="428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Conector 428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30" name="Conector 429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31" name="Grupo 430"/>
          <p:cNvGrpSpPr/>
          <p:nvPr/>
        </p:nvGrpSpPr>
        <p:grpSpPr>
          <a:xfrm>
            <a:off x="8968320" y="3078816"/>
            <a:ext cx="1440000" cy="1440000"/>
            <a:chOff x="6963871" y="3563523"/>
            <a:chExt cx="1800000" cy="1800000"/>
          </a:xfrm>
        </p:grpSpPr>
        <p:sp>
          <p:nvSpPr>
            <p:cNvPr id="432" name="Acorde 3"/>
            <p:cNvSpPr/>
            <p:nvPr/>
          </p:nvSpPr>
          <p:spPr>
            <a:xfrm>
              <a:off x="6963871" y="3563523"/>
              <a:ext cx="1800000" cy="1800000"/>
            </a:xfrm>
            <a:prstGeom prst="ellipse">
              <a:avLst/>
            </a:prstGeom>
            <a:gradFill>
              <a:gsLst>
                <a:gs pos="54000">
                  <a:srgbClr val="00FF00"/>
                </a:gs>
                <a:gs pos="1000">
                  <a:srgbClr val="CC33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morning" dir="t">
                <a:rot lat="0" lon="0" rev="6600000"/>
              </a:lightRig>
            </a:scene3d>
            <a:sp3d prstMaterial="plastic">
              <a:bevelT w="768350" h="571500"/>
              <a:bevelB w="3175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33" name="Conector 432"/>
            <p:cNvSpPr/>
            <p:nvPr/>
          </p:nvSpPr>
          <p:spPr>
            <a:xfrm>
              <a:off x="7529302" y="4041351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434" name="Conector 433"/>
            <p:cNvSpPr/>
            <p:nvPr/>
          </p:nvSpPr>
          <p:spPr>
            <a:xfrm>
              <a:off x="8020211" y="4029200"/>
              <a:ext cx="180000" cy="28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w="952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435" name="Grupo 434"/>
            <p:cNvGrpSpPr/>
            <p:nvPr/>
          </p:nvGrpSpPr>
          <p:grpSpPr>
            <a:xfrm>
              <a:off x="7366407" y="4639840"/>
              <a:ext cx="1057317" cy="422386"/>
              <a:chOff x="692579" y="3273513"/>
              <a:chExt cx="1057317" cy="422386"/>
            </a:xfrm>
          </p:grpSpPr>
          <p:sp useBgFill="1">
            <p:nvSpPr>
              <p:cNvPr id="436" name="Arco de bloque 5"/>
              <p:cNvSpPr/>
              <p:nvPr/>
            </p:nvSpPr>
            <p:spPr bwMode="white">
              <a:xfrm rot="10800000">
                <a:off x="713643" y="3327513"/>
                <a:ext cx="1008000" cy="368386"/>
              </a:xfrm>
              <a:custGeom>
                <a:avLst/>
                <a:gdLst>
                  <a:gd name="connsiteX0" fmla="*/ 0 w 903434"/>
                  <a:gd name="connsiteY0" fmla="*/ 248086 h 496172"/>
                  <a:gd name="connsiteX1" fmla="*/ 448305 w 903434"/>
                  <a:gd name="connsiteY1" fmla="*/ 7 h 496172"/>
                  <a:gd name="connsiteX2" fmla="*/ 902868 w 903434"/>
                  <a:gd name="connsiteY2" fmla="*/ 235675 h 496172"/>
                  <a:gd name="connsiteX3" fmla="*/ 810882 w 903434"/>
                  <a:gd name="connsiteY3" fmla="*/ 238206 h 496172"/>
                  <a:gd name="connsiteX4" fmla="*/ 449568 w 903434"/>
                  <a:gd name="connsiteY4" fmla="*/ 91835 h 496172"/>
                  <a:gd name="connsiteX5" fmla="*/ 91832 w 903434"/>
                  <a:gd name="connsiteY5" fmla="*/ 248086 h 496172"/>
                  <a:gd name="connsiteX6" fmla="*/ 0 w 903434"/>
                  <a:gd name="connsiteY6" fmla="*/ 248086 h 496172"/>
                  <a:gd name="connsiteX0" fmla="*/ 0 w 902868"/>
                  <a:gd name="connsiteY0" fmla="*/ 308373 h 308373"/>
                  <a:gd name="connsiteX1" fmla="*/ 448305 w 902868"/>
                  <a:gd name="connsiteY1" fmla="*/ 4 h 308373"/>
                  <a:gd name="connsiteX2" fmla="*/ 902868 w 902868"/>
                  <a:gd name="connsiteY2" fmla="*/ 295962 h 308373"/>
                  <a:gd name="connsiteX3" fmla="*/ 810882 w 902868"/>
                  <a:gd name="connsiteY3" fmla="*/ 298493 h 308373"/>
                  <a:gd name="connsiteX4" fmla="*/ 449568 w 902868"/>
                  <a:gd name="connsiteY4" fmla="*/ 152122 h 308373"/>
                  <a:gd name="connsiteX5" fmla="*/ 91832 w 902868"/>
                  <a:gd name="connsiteY5" fmla="*/ 308373 h 308373"/>
                  <a:gd name="connsiteX6" fmla="*/ 0 w 902868"/>
                  <a:gd name="connsiteY6" fmla="*/ 308373 h 308373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238194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52122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  <a:gd name="connsiteX0" fmla="*/ 0 w 902868"/>
                  <a:gd name="connsiteY0" fmla="*/ 394445 h 394445"/>
                  <a:gd name="connsiteX1" fmla="*/ 448305 w 902868"/>
                  <a:gd name="connsiteY1" fmla="*/ 3 h 394445"/>
                  <a:gd name="connsiteX2" fmla="*/ 902868 w 902868"/>
                  <a:gd name="connsiteY2" fmla="*/ 382034 h 394445"/>
                  <a:gd name="connsiteX3" fmla="*/ 810882 w 902868"/>
                  <a:gd name="connsiteY3" fmla="*/ 384565 h 394445"/>
                  <a:gd name="connsiteX4" fmla="*/ 449568 w 902868"/>
                  <a:gd name="connsiteY4" fmla="*/ 109086 h 394445"/>
                  <a:gd name="connsiteX5" fmla="*/ 91832 w 902868"/>
                  <a:gd name="connsiteY5" fmla="*/ 394445 h 394445"/>
                  <a:gd name="connsiteX6" fmla="*/ 0 w 902868"/>
                  <a:gd name="connsiteY6" fmla="*/ 394445 h 39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868" h="394445">
                    <a:moveTo>
                      <a:pt x="0" y="394445"/>
                    </a:moveTo>
                    <a:cubicBezTo>
                      <a:pt x="0" y="258162"/>
                      <a:pt x="200167" y="1032"/>
                      <a:pt x="448305" y="3"/>
                    </a:cubicBezTo>
                    <a:cubicBezTo>
                      <a:pt x="690311" y="-1001"/>
                      <a:pt x="890761" y="249286"/>
                      <a:pt x="902868" y="382034"/>
                    </a:cubicBezTo>
                    <a:lnTo>
                      <a:pt x="810882" y="384565"/>
                    </a:lnTo>
                    <a:cubicBezTo>
                      <a:pt x="798820" y="301910"/>
                      <a:pt x="640317" y="108592"/>
                      <a:pt x="449568" y="109086"/>
                    </a:cubicBezTo>
                    <a:cubicBezTo>
                      <a:pt x="251651" y="109599"/>
                      <a:pt x="91832" y="308513"/>
                      <a:pt x="91832" y="394445"/>
                    </a:cubicBezTo>
                    <a:lnTo>
                      <a:pt x="0" y="394445"/>
                    </a:lnTo>
                    <a:close/>
                  </a:path>
                </a:pathLst>
              </a:custGeom>
              <a:solidFill>
                <a:schemeClr val="tx1"/>
              </a:solidFill>
              <a:ln w="0" cap="rnd" cmpd="sng">
                <a:solidFill>
                  <a:schemeClr val="tx1"/>
                </a:solidFill>
                <a:round/>
              </a:ln>
              <a:scene3d>
                <a:camera prst="orthographicFront"/>
                <a:lightRig rig="freezing" dir="t">
                  <a:rot lat="0" lon="0" rev="2400000"/>
                </a:lightRig>
              </a:scene3d>
              <a:sp3d>
                <a:bevelT w="1079500" h="19050"/>
                <a:bevelB w="2413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Conector 436"/>
              <p:cNvSpPr/>
              <p:nvPr/>
            </p:nvSpPr>
            <p:spPr>
              <a:xfrm>
                <a:off x="692579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Conector 437"/>
              <p:cNvSpPr/>
              <p:nvPr/>
            </p:nvSpPr>
            <p:spPr>
              <a:xfrm>
                <a:off x="1605896" y="3273513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57" name="Grupo 456"/>
          <p:cNvGrpSpPr/>
          <p:nvPr/>
        </p:nvGrpSpPr>
        <p:grpSpPr>
          <a:xfrm rot="13684506">
            <a:off x="7907729" y="835515"/>
            <a:ext cx="1440000" cy="1440000"/>
            <a:chOff x="8095146" y="1496523"/>
            <a:chExt cx="1440000" cy="1440000"/>
          </a:xfrm>
        </p:grpSpPr>
        <p:pic>
          <p:nvPicPr>
            <p:cNvPr id="458" name="Imagen 457" descr="Página 3 | Imágenes de Fondo Espacio - Descarga gratuita en Freepik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60" t="33995" r="3189" b="29751"/>
            <a:stretch>
              <a:fillRect/>
            </a:stretch>
          </p:blipFill>
          <p:spPr bwMode="auto">
            <a:xfrm>
              <a:off x="8095146" y="1496523"/>
              <a:ext cx="1440000" cy="144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4200000"/>
              </a:lightRig>
            </a:scene3d>
            <a:sp3d>
              <a:bevelT w="514350" h="165100"/>
              <a:bevelB w="196850" h="3238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9" name="Grupo 458"/>
            <p:cNvGrpSpPr/>
            <p:nvPr/>
          </p:nvGrpSpPr>
          <p:grpSpPr>
            <a:xfrm>
              <a:off x="8347146" y="1780489"/>
              <a:ext cx="936000" cy="936000"/>
              <a:chOff x="7476919" y="-1139842"/>
              <a:chExt cx="1057317" cy="1033026"/>
            </a:xfrm>
          </p:grpSpPr>
          <p:sp>
            <p:nvSpPr>
              <p:cNvPr id="460" name="Conector 459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1" name="Conector 460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2" name="Grupo 461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463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4" name="Conector 463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5" name="Conector 464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466" name="Grupo 465"/>
          <p:cNvGrpSpPr/>
          <p:nvPr/>
        </p:nvGrpSpPr>
        <p:grpSpPr>
          <a:xfrm rot="4879717">
            <a:off x="9150194" y="-180661"/>
            <a:ext cx="1428947" cy="1440000"/>
            <a:chOff x="8522805" y="1562689"/>
            <a:chExt cx="1428947" cy="1440000"/>
          </a:xfrm>
        </p:grpSpPr>
        <p:pic>
          <p:nvPicPr>
            <p:cNvPr id="467" name="Imagen 466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2" t="74527" r="17208"/>
            <a:stretch>
              <a:fillRect/>
            </a:stretch>
          </p:blipFill>
          <p:spPr bwMode="auto">
            <a:xfrm rot="15700505">
              <a:off x="8517279" y="1568215"/>
              <a:ext cx="1440000" cy="1428947"/>
            </a:xfrm>
            <a:custGeom>
              <a:avLst/>
              <a:gdLst>
                <a:gd name="connsiteX0" fmla="*/ 720000 w 1440000"/>
                <a:gd name="connsiteY0" fmla="*/ 0 h 1428947"/>
                <a:gd name="connsiteX1" fmla="*/ 1440000 w 1440000"/>
                <a:gd name="connsiteY1" fmla="*/ 720000 h 1428947"/>
                <a:gd name="connsiteX2" fmla="*/ 865105 w 1440000"/>
                <a:gd name="connsiteY2" fmla="*/ 1425372 h 1428947"/>
                <a:gd name="connsiteX3" fmla="*/ 829644 w 1440000"/>
                <a:gd name="connsiteY3" fmla="*/ 1428947 h 1428947"/>
                <a:gd name="connsiteX4" fmla="*/ 610356 w 1440000"/>
                <a:gd name="connsiteY4" fmla="*/ 1428947 h 1428947"/>
                <a:gd name="connsiteX5" fmla="*/ 574895 w 1440000"/>
                <a:gd name="connsiteY5" fmla="*/ 1425372 h 1428947"/>
                <a:gd name="connsiteX6" fmla="*/ 0 w 1440000"/>
                <a:gd name="connsiteY6" fmla="*/ 720000 h 1428947"/>
                <a:gd name="connsiteX7" fmla="*/ 720000 w 1440000"/>
                <a:gd name="connsiteY7" fmla="*/ 0 h 14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000" h="1428947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067940"/>
                    <a:pt x="1193197" y="1358235"/>
                    <a:pt x="865105" y="1425372"/>
                  </a:cubicBezTo>
                  <a:lnTo>
                    <a:pt x="829644" y="1428947"/>
                  </a:lnTo>
                  <a:lnTo>
                    <a:pt x="610356" y="1428947"/>
                  </a:lnTo>
                  <a:lnTo>
                    <a:pt x="574895" y="1425372"/>
                  </a:lnTo>
                  <a:cubicBezTo>
                    <a:pt x="246803" y="1358235"/>
                    <a:pt x="0" y="1067940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685800" h="279400"/>
              <a:bevelB w="184150" h="2349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8" name="Grupo 467"/>
            <p:cNvGrpSpPr/>
            <p:nvPr/>
          </p:nvGrpSpPr>
          <p:grpSpPr>
            <a:xfrm>
              <a:off x="8735633" y="1864537"/>
              <a:ext cx="972000" cy="936000"/>
              <a:chOff x="7476919" y="-1139842"/>
              <a:chExt cx="1057317" cy="1033026"/>
            </a:xfrm>
          </p:grpSpPr>
          <p:sp>
            <p:nvSpPr>
              <p:cNvPr id="469" name="Conector 468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0" name="Conector 469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1" name="Grupo 470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472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3" name="Conector 472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4" name="Conector 473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475" name="Grupo 474"/>
          <p:cNvGrpSpPr/>
          <p:nvPr/>
        </p:nvGrpSpPr>
        <p:grpSpPr>
          <a:xfrm>
            <a:off x="7700943" y="-270933"/>
            <a:ext cx="1440000" cy="1440000"/>
            <a:chOff x="8426893" y="1482470"/>
            <a:chExt cx="1440000" cy="1440000"/>
          </a:xfrm>
        </p:grpSpPr>
        <p:pic>
          <p:nvPicPr>
            <p:cNvPr id="476" name="Imagen 475" descr="espacio dibujos animados sistema solar planetas sol luna estrellas galaxia  3744791 Vector en Vecteezy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68805" r="69757" b="2468"/>
            <a:stretch>
              <a:fillRect/>
            </a:stretch>
          </p:blipFill>
          <p:spPr bwMode="auto">
            <a:xfrm>
              <a:off x="8426893" y="1482470"/>
              <a:ext cx="1440000" cy="1440000"/>
            </a:xfrm>
            <a:custGeom>
              <a:avLst/>
              <a:gdLst>
                <a:gd name="connsiteX0" fmla="*/ 720000 w 1440000"/>
                <a:gd name="connsiteY0" fmla="*/ 0 h 1440000"/>
                <a:gd name="connsiteX1" fmla="*/ 1440000 w 1440000"/>
                <a:gd name="connsiteY1" fmla="*/ 720000 h 1440000"/>
                <a:gd name="connsiteX2" fmla="*/ 720000 w 1440000"/>
                <a:gd name="connsiteY2" fmla="*/ 1440000 h 1440000"/>
                <a:gd name="connsiteX3" fmla="*/ 0 w 1440000"/>
                <a:gd name="connsiteY3" fmla="*/ 720000 h 1440000"/>
                <a:gd name="connsiteX4" fmla="*/ 720000 w 1440000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0" h="1440000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3000000"/>
              </a:lightRig>
            </a:scene3d>
            <a:sp3d extrusionH="44450">
              <a:bevelT w="749300" h="254000"/>
              <a:bevelB w="19685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7" name="Grupo 476"/>
            <p:cNvGrpSpPr/>
            <p:nvPr/>
          </p:nvGrpSpPr>
          <p:grpSpPr>
            <a:xfrm>
              <a:off x="8660893" y="1814835"/>
              <a:ext cx="972000" cy="936000"/>
              <a:chOff x="7476919" y="-1139842"/>
              <a:chExt cx="1057317" cy="1033026"/>
            </a:xfrm>
          </p:grpSpPr>
          <p:sp>
            <p:nvSpPr>
              <p:cNvPr id="478" name="Conector 477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9" name="Conector 478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0" name="Grupo 479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481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2" name="Conector 481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3" name="Conector 482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493" name="Grupo 492"/>
          <p:cNvGrpSpPr/>
          <p:nvPr/>
        </p:nvGrpSpPr>
        <p:grpSpPr>
          <a:xfrm rot="3424264">
            <a:off x="10876951" y="4154099"/>
            <a:ext cx="1512000" cy="1548000"/>
            <a:chOff x="8273859" y="2244992"/>
            <a:chExt cx="1422645" cy="1440000"/>
          </a:xfrm>
        </p:grpSpPr>
        <p:pic>
          <p:nvPicPr>
            <p:cNvPr id="494" name="Imagen 493" descr="La Tierra, Mundo, Fondo De Escritorio imagen png - imagen transparente  descarga gratuita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" t="582" b="1592"/>
            <a:stretch>
              <a:fillRect/>
            </a:stretch>
          </p:blipFill>
          <p:spPr bwMode="auto">
            <a:xfrm>
              <a:off x="8273859" y="2244992"/>
              <a:ext cx="1422645" cy="1440000"/>
            </a:xfrm>
            <a:custGeom>
              <a:avLst/>
              <a:gdLst>
                <a:gd name="connsiteX0" fmla="*/ 720000 w 1422645"/>
                <a:gd name="connsiteY0" fmla="*/ 0 h 1440000"/>
                <a:gd name="connsiteX1" fmla="*/ 1383419 w 1422645"/>
                <a:gd name="connsiteY1" fmla="*/ 439744 h 1440000"/>
                <a:gd name="connsiteX2" fmla="*/ 1422645 w 1422645"/>
                <a:gd name="connsiteY2" fmla="*/ 566110 h 1440000"/>
                <a:gd name="connsiteX3" fmla="*/ 1422645 w 1422645"/>
                <a:gd name="connsiteY3" fmla="*/ 873891 h 1440000"/>
                <a:gd name="connsiteX4" fmla="*/ 1383419 w 1422645"/>
                <a:gd name="connsiteY4" fmla="*/ 1000257 h 1440000"/>
                <a:gd name="connsiteX5" fmla="*/ 720000 w 1422645"/>
                <a:gd name="connsiteY5" fmla="*/ 1440000 h 1440000"/>
                <a:gd name="connsiteX6" fmla="*/ 0 w 1422645"/>
                <a:gd name="connsiteY6" fmla="*/ 720000 h 1440000"/>
                <a:gd name="connsiteX7" fmla="*/ 720000 w 1422645"/>
                <a:gd name="connsiteY7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2645" h="1440000">
                  <a:moveTo>
                    <a:pt x="720000" y="0"/>
                  </a:moveTo>
                  <a:cubicBezTo>
                    <a:pt x="1018234" y="0"/>
                    <a:pt x="1274117" y="181325"/>
                    <a:pt x="1383419" y="439744"/>
                  </a:cubicBezTo>
                  <a:lnTo>
                    <a:pt x="1422645" y="566110"/>
                  </a:lnTo>
                  <a:lnTo>
                    <a:pt x="1422645" y="873891"/>
                  </a:lnTo>
                  <a:lnTo>
                    <a:pt x="1383419" y="1000257"/>
                  </a:lnTo>
                  <a:cubicBezTo>
                    <a:pt x="1274117" y="1258675"/>
                    <a:pt x="1018234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balanced" dir="t">
                <a:rot lat="0" lon="0" rev="4800000"/>
              </a:lightRig>
            </a:scene3d>
            <a:sp3d>
              <a:bevelT w="806450" h="209550"/>
              <a:bevelB w="209550" h="3492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5" name="Grupo 494"/>
            <p:cNvGrpSpPr/>
            <p:nvPr/>
          </p:nvGrpSpPr>
          <p:grpSpPr>
            <a:xfrm>
              <a:off x="8517181" y="2598581"/>
              <a:ext cx="936000" cy="900000"/>
              <a:chOff x="7476919" y="-1139842"/>
              <a:chExt cx="1057317" cy="1033026"/>
            </a:xfrm>
          </p:grpSpPr>
          <p:sp>
            <p:nvSpPr>
              <p:cNvPr id="496" name="Conector 495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7" name="Conector 496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98" name="Grupo 497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499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0" name="Conector 499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1" name="Conector 500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510" name="Grupo 509"/>
          <p:cNvGrpSpPr/>
          <p:nvPr/>
        </p:nvGrpSpPr>
        <p:grpSpPr>
          <a:xfrm rot="2957864">
            <a:off x="10696260" y="1222275"/>
            <a:ext cx="1512000" cy="1512000"/>
            <a:chOff x="7556695" y="1264459"/>
            <a:chExt cx="1800000" cy="1800000"/>
          </a:xfrm>
        </p:grpSpPr>
        <p:pic>
          <p:nvPicPr>
            <p:cNvPr id="511" name="Imagen 510" descr="Gota de agua fondo animado para Android - Descargar Gratis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00" t="19492" r="32490" b="21453"/>
            <a:stretch>
              <a:fillRect/>
            </a:stretch>
          </p:blipFill>
          <p:spPr bwMode="auto">
            <a:xfrm>
              <a:off x="7556695" y="1264459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812800" h="260350"/>
              <a:bevelB w="215900" h="3111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2" name="Grupo 511"/>
            <p:cNvGrpSpPr/>
            <p:nvPr/>
          </p:nvGrpSpPr>
          <p:grpSpPr>
            <a:xfrm>
              <a:off x="7898234" y="1730629"/>
              <a:ext cx="1057317" cy="1033026"/>
              <a:chOff x="7476919" y="-1139842"/>
              <a:chExt cx="1057317" cy="1033026"/>
            </a:xfrm>
          </p:grpSpPr>
          <p:sp>
            <p:nvSpPr>
              <p:cNvPr id="513" name="Conector 512"/>
              <p:cNvSpPr/>
              <p:nvPr/>
            </p:nvSpPr>
            <p:spPr>
              <a:xfrm>
                <a:off x="7639814" y="-1127691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4" name="Conector 513"/>
              <p:cNvSpPr/>
              <p:nvPr/>
            </p:nvSpPr>
            <p:spPr>
              <a:xfrm>
                <a:off x="8130723" y="-1139842"/>
                <a:ext cx="180000" cy="28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200000"/>
                </a:lightRig>
              </a:scene3d>
              <a:sp3d>
                <a:bevelT w="95250" h="279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5" name="Grupo 514"/>
              <p:cNvGrpSpPr/>
              <p:nvPr/>
            </p:nvGrpSpPr>
            <p:grpSpPr>
              <a:xfrm>
                <a:off x="7476919" y="-529202"/>
                <a:ext cx="1057317" cy="422386"/>
                <a:chOff x="692579" y="3273513"/>
                <a:chExt cx="1057317" cy="422386"/>
              </a:xfrm>
            </p:grpSpPr>
            <p:sp useBgFill="1">
              <p:nvSpPr>
                <p:cNvPr id="516" name="Arco de bloque 5"/>
                <p:cNvSpPr/>
                <p:nvPr/>
              </p:nvSpPr>
              <p:spPr bwMode="white">
                <a:xfrm rot="10800000">
                  <a:off x="713643" y="3327513"/>
                  <a:ext cx="1008000" cy="368386"/>
                </a:xfrm>
                <a:custGeom>
                  <a:avLst/>
                  <a:gdLst>
                    <a:gd name="connsiteX0" fmla="*/ 0 w 903434"/>
                    <a:gd name="connsiteY0" fmla="*/ 248086 h 496172"/>
                    <a:gd name="connsiteX1" fmla="*/ 448305 w 903434"/>
                    <a:gd name="connsiteY1" fmla="*/ 7 h 496172"/>
                    <a:gd name="connsiteX2" fmla="*/ 902868 w 903434"/>
                    <a:gd name="connsiteY2" fmla="*/ 235675 h 496172"/>
                    <a:gd name="connsiteX3" fmla="*/ 810882 w 903434"/>
                    <a:gd name="connsiteY3" fmla="*/ 238206 h 496172"/>
                    <a:gd name="connsiteX4" fmla="*/ 449568 w 903434"/>
                    <a:gd name="connsiteY4" fmla="*/ 91835 h 496172"/>
                    <a:gd name="connsiteX5" fmla="*/ 91832 w 903434"/>
                    <a:gd name="connsiteY5" fmla="*/ 248086 h 496172"/>
                    <a:gd name="connsiteX6" fmla="*/ 0 w 903434"/>
                    <a:gd name="connsiteY6" fmla="*/ 248086 h 496172"/>
                    <a:gd name="connsiteX0" fmla="*/ 0 w 902868"/>
                    <a:gd name="connsiteY0" fmla="*/ 308373 h 308373"/>
                    <a:gd name="connsiteX1" fmla="*/ 448305 w 902868"/>
                    <a:gd name="connsiteY1" fmla="*/ 4 h 308373"/>
                    <a:gd name="connsiteX2" fmla="*/ 902868 w 902868"/>
                    <a:gd name="connsiteY2" fmla="*/ 295962 h 308373"/>
                    <a:gd name="connsiteX3" fmla="*/ 810882 w 902868"/>
                    <a:gd name="connsiteY3" fmla="*/ 298493 h 308373"/>
                    <a:gd name="connsiteX4" fmla="*/ 449568 w 902868"/>
                    <a:gd name="connsiteY4" fmla="*/ 152122 h 308373"/>
                    <a:gd name="connsiteX5" fmla="*/ 91832 w 902868"/>
                    <a:gd name="connsiteY5" fmla="*/ 308373 h 308373"/>
                    <a:gd name="connsiteX6" fmla="*/ 0 w 902868"/>
                    <a:gd name="connsiteY6" fmla="*/ 308373 h 308373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238194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52122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  <a:gd name="connsiteX0" fmla="*/ 0 w 902868"/>
                    <a:gd name="connsiteY0" fmla="*/ 394445 h 394445"/>
                    <a:gd name="connsiteX1" fmla="*/ 448305 w 902868"/>
                    <a:gd name="connsiteY1" fmla="*/ 3 h 394445"/>
                    <a:gd name="connsiteX2" fmla="*/ 902868 w 902868"/>
                    <a:gd name="connsiteY2" fmla="*/ 382034 h 394445"/>
                    <a:gd name="connsiteX3" fmla="*/ 810882 w 902868"/>
                    <a:gd name="connsiteY3" fmla="*/ 384565 h 394445"/>
                    <a:gd name="connsiteX4" fmla="*/ 449568 w 902868"/>
                    <a:gd name="connsiteY4" fmla="*/ 109086 h 394445"/>
                    <a:gd name="connsiteX5" fmla="*/ 91832 w 902868"/>
                    <a:gd name="connsiteY5" fmla="*/ 394445 h 394445"/>
                    <a:gd name="connsiteX6" fmla="*/ 0 w 902868"/>
                    <a:gd name="connsiteY6" fmla="*/ 394445 h 3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2868" h="394445">
                      <a:moveTo>
                        <a:pt x="0" y="394445"/>
                      </a:moveTo>
                      <a:cubicBezTo>
                        <a:pt x="0" y="258162"/>
                        <a:pt x="200167" y="1032"/>
                        <a:pt x="448305" y="3"/>
                      </a:cubicBezTo>
                      <a:cubicBezTo>
                        <a:pt x="690311" y="-1001"/>
                        <a:pt x="890761" y="249286"/>
                        <a:pt x="902868" y="382034"/>
                      </a:cubicBezTo>
                      <a:lnTo>
                        <a:pt x="810882" y="384565"/>
                      </a:lnTo>
                      <a:cubicBezTo>
                        <a:pt x="798820" y="301910"/>
                        <a:pt x="640317" y="108592"/>
                        <a:pt x="449568" y="109086"/>
                      </a:cubicBezTo>
                      <a:cubicBezTo>
                        <a:pt x="251651" y="109599"/>
                        <a:pt x="91832" y="308513"/>
                        <a:pt x="91832" y="394445"/>
                      </a:cubicBezTo>
                      <a:lnTo>
                        <a:pt x="0" y="3944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 cap="rnd" cmpd="sng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freezing" dir="t">
                    <a:rot lat="0" lon="0" rev="2400000"/>
                  </a:lightRig>
                </a:scene3d>
                <a:sp3d>
                  <a:bevelT w="1079500" h="19050"/>
                  <a:bevelB w="2413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" name="Conector 516"/>
                <p:cNvSpPr/>
                <p:nvPr/>
              </p:nvSpPr>
              <p:spPr>
                <a:xfrm>
                  <a:off x="692579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8" name="Conector 517"/>
                <p:cNvSpPr/>
                <p:nvPr/>
              </p:nvSpPr>
              <p:spPr>
                <a:xfrm>
                  <a:off x="1605896" y="3273513"/>
                  <a:ext cx="144000" cy="144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439" name="Rectángulo 438"/>
          <p:cNvSpPr/>
          <p:nvPr/>
        </p:nvSpPr>
        <p:spPr>
          <a:xfrm rot="5400000">
            <a:off x="4073115" y="-100343"/>
            <a:ext cx="4320000" cy="7020000"/>
          </a:xfrm>
          <a:prstGeom prst="rect">
            <a:avLst/>
          </a:prstGeom>
          <a:gradFill>
            <a:gsLst>
              <a:gs pos="0">
                <a:schemeClr val="accent1">
                  <a:lumMod val="28000"/>
                  <a:lumOff val="7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0322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254000" h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0" name="Rectángulo 439"/>
          <p:cNvSpPr/>
          <p:nvPr/>
        </p:nvSpPr>
        <p:spPr>
          <a:xfrm>
            <a:off x="2797824" y="1364726"/>
            <a:ext cx="6876000" cy="4212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1" name="Acorde 4"/>
          <p:cNvSpPr/>
          <p:nvPr/>
        </p:nvSpPr>
        <p:spPr>
          <a:xfrm rot="20454836">
            <a:off x="2591391" y="1186956"/>
            <a:ext cx="894557" cy="718735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00000"/>
            </a:lightRig>
          </a:scene3d>
          <a:sp3d>
            <a:bevelT w="4635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2" name="Acorde 4"/>
          <p:cNvSpPr/>
          <p:nvPr/>
        </p:nvSpPr>
        <p:spPr>
          <a:xfrm rot="1485883">
            <a:off x="9146129" y="1068410"/>
            <a:ext cx="790207" cy="647602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2400000"/>
            </a:lightRig>
          </a:scene3d>
          <a:sp3d>
            <a:bevelT w="4254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14159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7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8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1" dur="5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2" dur="5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5" dur="5000" fill="hold"/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6" dur="5000" fill="hold"/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9" dur="5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20" dur="5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23" dur="5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24" dur="5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27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28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31" dur="5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32" dur="5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35" dur="5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36" dur="5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39" dur="5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40" dur="5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43" dur="5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44" dur="5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47" dur="50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48" dur="50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51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52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55" dur="5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56" dur="5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59" dur="5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60" dur="5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63" dur="5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64" dur="5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67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68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71" dur="5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72" dur="5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75" dur="5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76" dur="5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79" dur="5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80" dur="5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83" dur="5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84" dur="5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87" dur="50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88" dur="50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91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92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95" dur="5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96" dur="5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99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00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03" dur="50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04" dur="50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07" dur="5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08" dur="5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11" dur="50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12" dur="50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15" dur="5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16" dur="5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19" dur="5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20" dur="5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23" dur="5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24" dur="5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27" dur="5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28" dur="5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31" dur="5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32" dur="5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35" dur="5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36" dur="5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39" dur="5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40" dur="5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43" dur="5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44" dur="5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47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48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51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52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55" dur="5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56" dur="5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59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60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63" dur="5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64" dur="5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67" dur="50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68" dur="50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71" dur="50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72" dur="50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75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7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79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80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83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84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87" dur="5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88" dur="5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91" dur="5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92" dur="5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95" dur="5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196" dur="5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199" dur="5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200" dur="5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203" dur="5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204" dur="5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accel="92000" fill="hold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207" dur="5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208" dur="5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0" fill="hold"/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0" fill="hold"/>
                                            <p:tgtEl>
                                              <p:spTgt spid="1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5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5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5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5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50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5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5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5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5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5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5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5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5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5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5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5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5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2_Tema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55</cp:revision>
  <dcterms:created xsi:type="dcterms:W3CDTF">2023-03-12T16:08:07Z</dcterms:created>
  <dcterms:modified xsi:type="dcterms:W3CDTF">2023-10-19T13:58:48Z</dcterms:modified>
</cp:coreProperties>
</file>