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6" r:id="rId4"/>
    <p:sldId id="280" r:id="rId5"/>
    <p:sldId id="262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92C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6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50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97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3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66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44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64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5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96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35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06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BFC8-93B7-4788-BB77-0DF018D86B86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B560-CD82-46D1-AC4F-C3337DA5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3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3.png"/><Relationship Id="rId2" Type="http://schemas.openxmlformats.org/officeDocument/2006/relationships/audio" Target="../media/media3.mp3"/><Relationship Id="rId16" Type="http://schemas.openxmlformats.org/officeDocument/2006/relationships/image" Target="../media/image4.gif"/><Relationship Id="rId20" Type="http://schemas.openxmlformats.org/officeDocument/2006/relationships/image" Target="../media/image15.png"/><Relationship Id="rId1" Type="http://schemas.microsoft.com/office/2007/relationships/media" Target="../media/media3.mp3"/><Relationship Id="rId6" Type="http://schemas.openxmlformats.org/officeDocument/2006/relationships/image" Target="../media/image1.jpg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19" Type="http://schemas.openxmlformats.org/officeDocument/2006/relationships/image" Target="../media/image14.gif"/><Relationship Id="rId4" Type="http://schemas.openxmlformats.org/officeDocument/2006/relationships/audio" Target="../media/media2.mp3"/><Relationship Id="rId9" Type="http://schemas.openxmlformats.org/officeDocument/2006/relationships/image" Target="../media/image7.jpg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jpeg"/><Relationship Id="rId12" Type="http://schemas.openxmlformats.org/officeDocument/2006/relationships/image" Target="../media/image12.gif"/><Relationship Id="rId17" Type="http://schemas.openxmlformats.org/officeDocument/2006/relationships/image" Target="../media/image3.png"/><Relationship Id="rId2" Type="http://schemas.openxmlformats.org/officeDocument/2006/relationships/audio" Target="../media/media3.mp3"/><Relationship Id="rId16" Type="http://schemas.openxmlformats.org/officeDocument/2006/relationships/image" Target="../media/image4.gif"/><Relationship Id="rId20" Type="http://schemas.openxmlformats.org/officeDocument/2006/relationships/image" Target="../media/image14.gif"/><Relationship Id="rId1" Type="http://schemas.microsoft.com/office/2007/relationships/media" Target="../media/media3.mp3"/><Relationship Id="rId6" Type="http://schemas.openxmlformats.org/officeDocument/2006/relationships/image" Target="../media/image1.jp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19.png"/><Relationship Id="rId19" Type="http://schemas.openxmlformats.org/officeDocument/2006/relationships/slide" Target="slide5.xml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image" Target="../media/image23.jpe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gif"/><Relationship Id="rId11" Type="http://schemas.openxmlformats.org/officeDocument/2006/relationships/image" Target="../media/image3.png"/><Relationship Id="rId5" Type="http://schemas.openxmlformats.org/officeDocument/2006/relationships/image" Target="../media/image25.jpeg"/><Relationship Id="rId10" Type="http://schemas.openxmlformats.org/officeDocument/2006/relationships/image" Target="../media/image14.gif"/><Relationship Id="rId4" Type="http://schemas.openxmlformats.org/officeDocument/2006/relationships/image" Target="../media/image1.jp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93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614" cy="6858000"/>
          </a:xfrm>
          <a:prstGeom prst="rect">
            <a:avLst/>
          </a:prstGeom>
        </p:spPr>
      </p:pic>
      <p:pic>
        <p:nvPicPr>
          <p:cNvPr id="2" name="Imagen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50" y="1332246"/>
            <a:ext cx="4285714" cy="4285714"/>
          </a:xfrm>
          <a:prstGeom prst="rect">
            <a:avLst/>
          </a:prstGeom>
        </p:spPr>
      </p:pic>
      <p:pic>
        <p:nvPicPr>
          <p:cNvPr id="3" name="computer-cli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69618" y="-609600"/>
            <a:ext cx="609600" cy="609600"/>
          </a:xfrm>
          <a:prstGeom prst="rect">
            <a:avLst/>
          </a:prstGeom>
        </p:spPr>
      </p:pic>
      <p:pic>
        <p:nvPicPr>
          <p:cNvPr id="5" name="After School Jamboree - The Green Orb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0654" y="-70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606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614" cy="6858000"/>
          </a:xfrm>
          <a:prstGeom prst="rect">
            <a:avLst/>
          </a:prstGeom>
        </p:spPr>
      </p:pic>
      <p:pic>
        <p:nvPicPr>
          <p:cNvPr id="5" name="Imagen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20" y="1738499"/>
            <a:ext cx="3801469" cy="38014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14398" y="718916"/>
            <a:ext cx="795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BUSCA LOS OBJETOS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66" y="4729613"/>
            <a:ext cx="2032134" cy="20321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87" y="206252"/>
            <a:ext cx="2161910" cy="216191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97624" y="5275654"/>
            <a:ext cx="6564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EN CADA ESCENA</a:t>
            </a:r>
            <a:endParaRPr lang="es-ES" sz="5400" b="1" dirty="0" smtClean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2" name="After School Jamboree - The Green Orb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10654" y="-70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93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69822" y="163311"/>
            <a:ext cx="10714870" cy="5735432"/>
            <a:chOff x="669822" y="163311"/>
            <a:chExt cx="10714870" cy="5735432"/>
          </a:xfrm>
        </p:grpSpPr>
        <p:sp>
          <p:nvSpPr>
            <p:cNvPr id="27" name="Rectángulo 26"/>
            <p:cNvSpPr/>
            <p:nvPr/>
          </p:nvSpPr>
          <p:spPr>
            <a:xfrm>
              <a:off x="669822" y="163311"/>
              <a:ext cx="10714870" cy="5735432"/>
            </a:xfrm>
            <a:prstGeom prst="rect">
              <a:avLst/>
            </a:prstGeom>
            <a:solidFill>
              <a:schemeClr val="bg1"/>
            </a:solidFill>
            <a:ln w="127000" cap="rnd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32" name="Picture 8" descr="Farmville 2 | Mandrykart blo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04" y="230660"/>
              <a:ext cx="10577385" cy="560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Elipse 1"/>
          <p:cNvSpPr/>
          <p:nvPr/>
        </p:nvSpPr>
        <p:spPr>
          <a:xfrm>
            <a:off x="1891882" y="6053324"/>
            <a:ext cx="720000" cy="720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3290719" y="6044325"/>
            <a:ext cx="720000" cy="72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7540045" y="6062353"/>
            <a:ext cx="720000" cy="720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4707161" y="6053324"/>
            <a:ext cx="720000" cy="720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151945" y="6053324"/>
            <a:ext cx="720000" cy="720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9005805" y="6062353"/>
            <a:ext cx="720000" cy="720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3528" flipH="1">
            <a:off x="4880624" y="5087079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6491" flipH="1">
            <a:off x="10020367" y="2688923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4571" flipH="1">
            <a:off x="3559950" y="1701144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3528" flipH="1">
            <a:off x="3435357" y="568890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848" flipH="1">
            <a:off x="7898068" y="3542477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7416" flipH="1">
            <a:off x="858924" y="2014376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LUP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626" y="46278"/>
            <a:ext cx="1031296" cy="595783"/>
          </a:xfrm>
          <a:prstGeom prst="rect">
            <a:avLst/>
          </a:prstGeom>
        </p:spPr>
      </p:pic>
      <p:pic>
        <p:nvPicPr>
          <p:cNvPr id="4" name="BOTON LUP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187" y="5194197"/>
            <a:ext cx="1928219" cy="19282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53243" y="5898743"/>
            <a:ext cx="68756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Mira la </a:t>
            </a:r>
            <a:r>
              <a:rPr lang="es-E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imagen</a:t>
            </a:r>
            <a:r>
              <a:rPr lang="es-E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</a:t>
            </a:r>
            <a:r>
              <a:rPr lang="es-E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y </a:t>
            </a:r>
            <a:r>
              <a:rPr lang="es-E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busca</a:t>
            </a:r>
            <a:r>
              <a:rPr lang="es-E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estos objetos</a:t>
            </a:r>
            <a:endParaRPr lang="es-ES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abriola" panose="04040605051002020D02" pitchFamily="82" charset="0"/>
            </a:endParaRPr>
          </a:p>
        </p:txBody>
      </p:sp>
      <p:pic>
        <p:nvPicPr>
          <p:cNvPr id="31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5748" y="-687268"/>
            <a:ext cx="609600" cy="609600"/>
          </a:xfrm>
          <a:prstGeom prst="rect">
            <a:avLst/>
          </a:prstGeom>
        </p:spPr>
      </p:pic>
      <p:pic>
        <p:nvPicPr>
          <p:cNvPr id="32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16682" y="-743740"/>
            <a:ext cx="609600" cy="609600"/>
          </a:xfrm>
          <a:prstGeom prst="rect">
            <a:avLst/>
          </a:prstGeom>
        </p:spPr>
      </p:pic>
      <p:pic>
        <p:nvPicPr>
          <p:cNvPr id="33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65348" y="-628015"/>
            <a:ext cx="609600" cy="609600"/>
          </a:xfrm>
          <a:prstGeom prst="rect">
            <a:avLst/>
          </a:prstGeom>
        </p:spPr>
      </p:pic>
      <p:pic>
        <p:nvPicPr>
          <p:cNvPr id="34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05779" y="-798715"/>
            <a:ext cx="609600" cy="609600"/>
          </a:xfrm>
          <a:prstGeom prst="rect">
            <a:avLst/>
          </a:prstGeom>
        </p:spPr>
      </p:pic>
      <p:pic>
        <p:nvPicPr>
          <p:cNvPr id="35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07082" y="-743740"/>
            <a:ext cx="609600" cy="609600"/>
          </a:xfrm>
          <a:prstGeom prst="rect">
            <a:avLst/>
          </a:prstGeom>
        </p:spPr>
      </p:pic>
      <p:pic>
        <p:nvPicPr>
          <p:cNvPr id="36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31082" y="-800100"/>
            <a:ext cx="609600" cy="609600"/>
          </a:xfrm>
          <a:prstGeom prst="rect">
            <a:avLst/>
          </a:prstGeom>
        </p:spPr>
      </p:pic>
      <p:pic>
        <p:nvPicPr>
          <p:cNvPr id="37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64682" y="-772798"/>
            <a:ext cx="609600" cy="609600"/>
          </a:xfrm>
          <a:prstGeom prst="rect">
            <a:avLst/>
          </a:prstGeom>
        </p:spPr>
      </p:pic>
      <p:pic>
        <p:nvPicPr>
          <p:cNvPr id="38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55082" y="-828379"/>
            <a:ext cx="609600" cy="609600"/>
          </a:xfrm>
          <a:prstGeom prst="rect">
            <a:avLst/>
          </a:prstGeom>
        </p:spPr>
      </p:pic>
      <p:pic>
        <p:nvPicPr>
          <p:cNvPr id="7" name="Imagen 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29" y="5616511"/>
            <a:ext cx="1260000" cy="1260000"/>
          </a:xfrm>
          <a:prstGeom prst="rect">
            <a:avLst/>
          </a:prstGeom>
        </p:spPr>
      </p:pic>
      <p:pic>
        <p:nvPicPr>
          <p:cNvPr id="30" name="After School Jamboree - The Green Orb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10654" y="-705853"/>
            <a:ext cx="609600" cy="609600"/>
          </a:xfrm>
          <a:prstGeom prst="rect">
            <a:avLst/>
          </a:prstGeom>
        </p:spPr>
      </p:pic>
      <p:pic>
        <p:nvPicPr>
          <p:cNvPr id="39" name="Picture 2" descr="Acuario Virtual IMO - Sala Canales y Fiordo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82" y="6451973"/>
            <a:ext cx="1097295" cy="4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5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1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877 0.00023 L -3.33333E-6 6.93889E-18 " pathEditMode="relative" rAng="0" ptsTypes="AA">
                                      <p:cBhvr>
                                        <p:cTn id="54" dur="5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877 -0.00093 L -0.87552 0.81991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552 0.81991 L 0.02123 0.82639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3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606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2121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2121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5152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606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7576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10606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10606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10606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4" grpId="0" animBg="1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4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52929" y="172995"/>
            <a:ext cx="10814629" cy="5725297"/>
            <a:chOff x="420130" y="172995"/>
            <a:chExt cx="11211697" cy="5725297"/>
          </a:xfrm>
        </p:grpSpPr>
        <p:sp>
          <p:nvSpPr>
            <p:cNvPr id="9" name="Rectángulo 8"/>
            <p:cNvSpPr/>
            <p:nvPr/>
          </p:nvSpPr>
          <p:spPr>
            <a:xfrm>
              <a:off x="420130" y="172995"/>
              <a:ext cx="11211697" cy="5725297"/>
            </a:xfrm>
            <a:prstGeom prst="rect">
              <a:avLst/>
            </a:prstGeom>
            <a:solidFill>
              <a:schemeClr val="bg1"/>
            </a:solidFill>
            <a:ln w="127000" cap="rnd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196" name="Picture 4" descr="cosas ocultas supermercado for Android - APK Download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" t="13022" r="1089" b="1696"/>
            <a:stretch/>
          </p:blipFill>
          <p:spPr bwMode="auto">
            <a:xfrm>
              <a:off x="491498" y="245712"/>
              <a:ext cx="11068959" cy="5570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Elipse 1"/>
          <p:cNvSpPr/>
          <p:nvPr/>
        </p:nvSpPr>
        <p:spPr>
          <a:xfrm>
            <a:off x="1966075" y="6078693"/>
            <a:ext cx="720000" cy="720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6418692" y="6031645"/>
            <a:ext cx="720000" cy="72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4992816" y="6031645"/>
            <a:ext cx="720000" cy="720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3603244" y="6041801"/>
            <a:ext cx="720000" cy="720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9439" flipH="1">
            <a:off x="7514206" y="4735582"/>
            <a:ext cx="4296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7908242" y="6078693"/>
            <a:ext cx="720000" cy="720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9570346" y="6078693"/>
            <a:ext cx="720000" cy="720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867" flipH="1">
            <a:off x="3673754" y="4213210"/>
            <a:ext cx="4296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627" flipH="1">
            <a:off x="10843627" y="2717152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4483" flipH="1">
            <a:off x="10412724" y="1108947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391" flipH="1">
            <a:off x="5434819" y="3236331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6429" flipH="1">
            <a:off x="10054024" y="4665199"/>
            <a:ext cx="47264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LUP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65" y="-37518"/>
            <a:ext cx="1031296" cy="595783"/>
          </a:xfrm>
          <a:prstGeom prst="rect">
            <a:avLst/>
          </a:prstGeom>
        </p:spPr>
      </p:pic>
      <p:pic>
        <p:nvPicPr>
          <p:cNvPr id="24" name="BOTON LUP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40" y="5157158"/>
            <a:ext cx="1969532" cy="196953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2172355" y="5825210"/>
            <a:ext cx="7718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Mira la </a:t>
            </a:r>
            <a:r>
              <a:rPr lang="es-ES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imagen</a:t>
            </a:r>
            <a:r>
              <a:rPr lang="es-ES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</a:t>
            </a:r>
            <a:r>
              <a:rPr lang="es-ES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y</a:t>
            </a:r>
            <a:r>
              <a:rPr lang="es-ES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busca </a:t>
            </a:r>
            <a:r>
              <a:rPr lang="es-ES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estos objetos</a:t>
            </a:r>
            <a:endParaRPr lang="es-ES" sz="5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abriola" panose="04040605051002020D02" pitchFamily="82" charset="0"/>
            </a:endParaRPr>
          </a:p>
        </p:txBody>
      </p:sp>
      <p:pic>
        <p:nvPicPr>
          <p:cNvPr id="28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33670" y="-644508"/>
            <a:ext cx="609600" cy="609600"/>
          </a:xfrm>
          <a:prstGeom prst="rect">
            <a:avLst/>
          </a:prstGeom>
        </p:spPr>
      </p:pic>
      <p:pic>
        <p:nvPicPr>
          <p:cNvPr id="29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28194" y="-705046"/>
            <a:ext cx="609600" cy="609600"/>
          </a:xfrm>
          <a:prstGeom prst="rect">
            <a:avLst/>
          </a:prstGeom>
        </p:spPr>
      </p:pic>
      <p:pic>
        <p:nvPicPr>
          <p:cNvPr id="30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7944" y="-710271"/>
            <a:ext cx="609600" cy="609600"/>
          </a:xfrm>
          <a:prstGeom prst="rect">
            <a:avLst/>
          </a:prstGeom>
        </p:spPr>
      </p:pic>
      <p:pic>
        <p:nvPicPr>
          <p:cNvPr id="31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13644" y="-874858"/>
            <a:ext cx="609600" cy="609600"/>
          </a:xfrm>
          <a:prstGeom prst="rect">
            <a:avLst/>
          </a:prstGeom>
        </p:spPr>
      </p:pic>
      <p:pic>
        <p:nvPicPr>
          <p:cNvPr id="32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080728" y="-617006"/>
            <a:ext cx="609600" cy="609600"/>
          </a:xfrm>
          <a:prstGeom prst="rect">
            <a:avLst/>
          </a:prstGeom>
        </p:spPr>
      </p:pic>
      <p:pic>
        <p:nvPicPr>
          <p:cNvPr id="33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21275" y="-680237"/>
            <a:ext cx="609600" cy="609600"/>
          </a:xfrm>
          <a:prstGeom prst="rect">
            <a:avLst/>
          </a:prstGeom>
        </p:spPr>
      </p:pic>
      <p:pic>
        <p:nvPicPr>
          <p:cNvPr id="34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24084" y="-613560"/>
            <a:ext cx="609600" cy="609600"/>
          </a:xfrm>
          <a:prstGeom prst="rect">
            <a:avLst/>
          </a:prstGeom>
        </p:spPr>
      </p:pic>
      <p:pic>
        <p:nvPicPr>
          <p:cNvPr id="35" name="PEL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56578" y="-703511"/>
            <a:ext cx="609600" cy="609600"/>
          </a:xfrm>
          <a:prstGeom prst="rect">
            <a:avLst/>
          </a:prstGeom>
        </p:spPr>
      </p:pic>
      <p:pic>
        <p:nvPicPr>
          <p:cNvPr id="1026" name="Picture 2" descr="Acuario Virtual IMO - Sala Canales y Fiordo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82" y="6451973"/>
            <a:ext cx="1097295" cy="4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99" y="5578861"/>
            <a:ext cx="1260000" cy="1260000"/>
          </a:xfrm>
          <a:prstGeom prst="rect">
            <a:avLst/>
          </a:prstGeom>
        </p:spPr>
      </p:pic>
      <p:pic>
        <p:nvPicPr>
          <p:cNvPr id="37" name="After School Jamboree - The Green Orb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10654" y="-70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7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1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419 0.00348 L -3.54167E-6 -2.96296E-6 " pathEditMode="relative" rAng="0" ptsTypes="AA">
                                      <p:cBhvr>
                                        <p:cTn id="54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0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419 -0.00208 L -0.86419 0.82084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419 0.82084 L 0.01719 0.84769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63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6667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2121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6061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606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6061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9091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3636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3636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606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2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tis) Nuevo Juego de Objetos Ocultos - Castillo! | Foro NextP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" y="52584"/>
            <a:ext cx="11784794" cy="62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0642" flipH="1">
            <a:off x="4099446" y="2738853"/>
            <a:ext cx="850090" cy="7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LUP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94" y="0"/>
            <a:ext cx="1275418" cy="736813"/>
          </a:xfrm>
          <a:prstGeom prst="rect">
            <a:avLst/>
          </a:prstGeom>
        </p:spPr>
      </p:pic>
      <p:pic>
        <p:nvPicPr>
          <p:cNvPr id="8" name="BOTON LUP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31" y="5270490"/>
            <a:ext cx="1759247" cy="175924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586998" y="6150114"/>
            <a:ext cx="6181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Mira la 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imagen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y 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busca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UN CARACOL</a:t>
            </a:r>
            <a:endParaRPr lang="es-ES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abriola" panose="04040605051002020D02" pitchFamily="82" charset="0"/>
            </a:endParaRPr>
          </a:p>
        </p:txBody>
      </p:sp>
      <p:pic>
        <p:nvPicPr>
          <p:cNvPr id="11" name="Picture 2" descr="Acuario Virtual IMO - Sala Canales y Fiordo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82" y="6451973"/>
            <a:ext cx="1097295" cy="4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034" y="5640518"/>
            <a:ext cx="1260000" cy="1260000"/>
          </a:xfrm>
          <a:prstGeom prst="rect">
            <a:avLst/>
          </a:prstGeom>
        </p:spPr>
      </p:pic>
      <p:pic>
        <p:nvPicPr>
          <p:cNvPr id="12" name="After School Jamboree - The Green Orb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10654" y="-70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269 -0.00046 L 4.58333E-6 -3.7037E-6 " pathEditMode="relative" rAng="0" ptsTypes="AA">
                                      <p:cBhvr>
                                        <p:cTn id="23" dur="5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2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47 0.00093 L -0.93191 0.8641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191 0.86412 L -0.00118 0.84121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6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606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2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) El Mejor Juego de Objetos Ocultos-Fantasía | Foro NextP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2" y="52690"/>
            <a:ext cx="11790947" cy="62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165 Flechas, manitas, señalizadores Gifs animados | Gifmaniacos.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8018" flipH="1">
            <a:off x="5332233" y="1657558"/>
            <a:ext cx="840447" cy="7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LUP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97" y="-16476"/>
            <a:ext cx="1275418" cy="736813"/>
          </a:xfrm>
          <a:prstGeom prst="rect">
            <a:avLst/>
          </a:prstGeom>
        </p:spPr>
      </p:pic>
      <p:pic>
        <p:nvPicPr>
          <p:cNvPr id="8" name="BOTON LUP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33" y="5390139"/>
            <a:ext cx="1718240" cy="1718240"/>
          </a:xfrm>
          <a:prstGeom prst="rect">
            <a:avLst/>
          </a:prstGeom>
        </p:spPr>
      </p:pic>
      <p:pic>
        <p:nvPicPr>
          <p:cNvPr id="9" name="Imagen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56" y="5640518"/>
            <a:ext cx="1260000" cy="1260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66702" y="6150114"/>
            <a:ext cx="5971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Mira la 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imagen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y 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busca</a:t>
            </a:r>
            <a:r>
              <a:rPr lang="es-E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 UN HELADO</a:t>
            </a:r>
            <a:endParaRPr lang="es-ES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abriola" panose="04040605051002020D02" pitchFamily="82" charset="0"/>
            </a:endParaRPr>
          </a:p>
        </p:txBody>
      </p:sp>
      <p:pic>
        <p:nvPicPr>
          <p:cNvPr id="11" name="After School Jamboree - The Green Orb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0654" y="-70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414 0.00092 L -1.25E-6 1.11111E-6 " pathEditMode="relative" rAng="0" ptsTypes="AA">
                                      <p:cBhvr>
                                        <p:cTn id="23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945 0.00324 L -0.94101 0.86643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101 0.86643 L -0.01419 0.8525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606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34</Words>
  <Application>Microsoft Office PowerPoint</Application>
  <PresentationFormat>Panorámica</PresentationFormat>
  <Paragraphs>6</Paragraphs>
  <Slides>6</Slides>
  <Notes>0</Notes>
  <HiddenSlides>0</HiddenSlides>
  <MMClips>23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Gabriola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125</cp:revision>
  <dcterms:created xsi:type="dcterms:W3CDTF">2022-02-02T10:54:16Z</dcterms:created>
  <dcterms:modified xsi:type="dcterms:W3CDTF">2026-03-20T15:29:13Z</dcterms:modified>
</cp:coreProperties>
</file>