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27"/>
  </p:notesMasterIdLst>
  <p:sldIdLst>
    <p:sldId id="257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B2D"/>
    <a:srgbClr val="94C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3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1DE3-21E8-4A1C-A6F7-F7122ACD86E8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26A2-37CA-4211-A997-A827504DE9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10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26A2-37CA-4211-A997-A827504DE90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42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900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976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55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59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16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11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480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742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991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122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21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319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565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7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546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811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776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773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01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677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160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287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239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7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784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8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9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9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022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721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71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16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9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014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679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77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54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319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848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189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5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782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227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1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122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597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930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183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5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55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060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44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471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351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5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9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70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6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7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99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7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62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97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62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32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53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9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50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48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30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5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12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0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50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58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7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94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16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0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5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76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68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04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0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25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79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2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4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49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4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90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60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79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4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15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95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6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8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35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53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0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86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726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85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82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7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41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997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062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87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25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84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65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298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2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4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7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20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32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35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5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131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93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84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63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42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47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40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728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4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72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493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3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866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2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7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40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39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267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14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672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25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318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78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401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22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05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56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608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023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974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5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739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72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2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3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3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9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1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8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7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A57D-D9F0-4786-BC8E-B817F9AA0A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B774-AB9D-405E-B836-81A76B0927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6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slide" Target="slide9.xml"/><Relationship Id="rId17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slide" Target="slide11.xml"/><Relationship Id="rId20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image" Target="../media/image2.png"/><Relationship Id="rId15" Type="http://schemas.openxmlformats.org/officeDocument/2006/relationships/slide" Target="slide5.xml"/><Relationship Id="rId10" Type="http://schemas.openxmlformats.org/officeDocument/2006/relationships/slide" Target="slide6.xml"/><Relationship Id="rId19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7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28.jpg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9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30.jpg"/><Relationship Id="rId5" Type="http://schemas.openxmlformats.org/officeDocument/2006/relationships/slideLayout" Target="../slideLayouts/slideLayout123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4.xml"/><Relationship Id="rId7" Type="http://schemas.openxmlformats.org/officeDocument/2006/relationships/image" Target="../media/image3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10.jp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12.jp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14.jp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16.jp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18.jp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20.jpg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22.jpg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24.jpeg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LAPIZ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38" y="1080754"/>
            <a:ext cx="2683527" cy="2981993"/>
          </a:xfrm>
          <a:prstGeom prst="rect">
            <a:avLst/>
          </a:prstGeom>
        </p:spPr>
      </p:pic>
      <p:grpSp>
        <p:nvGrpSpPr>
          <p:cNvPr id="91" name="BOTON"/>
          <p:cNvGrpSpPr/>
          <p:nvPr/>
        </p:nvGrpSpPr>
        <p:grpSpPr>
          <a:xfrm>
            <a:off x="7299199" y="3836186"/>
            <a:ext cx="1440000" cy="1152000"/>
            <a:chOff x="47589" y="5073983"/>
            <a:chExt cx="1778360" cy="1439789"/>
          </a:xfrm>
        </p:grpSpPr>
        <p:sp>
          <p:nvSpPr>
            <p:cNvPr id="88" name="87 Elipse"/>
            <p:cNvSpPr/>
            <p:nvPr/>
          </p:nvSpPr>
          <p:spPr>
            <a:xfrm>
              <a:off x="167713" y="5073983"/>
              <a:ext cx="1538113" cy="14397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scene3d>
              <a:camera prst="orthographicFront"/>
              <a:lightRig rig="sunse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47589" y="5241436"/>
              <a:ext cx="1778360" cy="10385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s-ES" sz="2400" b="1" dirty="0" smtClean="0">
                  <a:ln w="50800"/>
                  <a:solidFill>
                    <a:prstClr val="white">
                      <a:shade val="50000"/>
                    </a:prstClr>
                  </a:solidFill>
                </a:rPr>
                <a:t>BUSCA</a:t>
              </a:r>
              <a:endParaRPr lang="es-ES" sz="4800" b="1" dirty="0">
                <a:ln w="50800"/>
                <a:solidFill>
                  <a:prstClr val="white">
                    <a:shade val="50000"/>
                  </a:prstClr>
                </a:solidFill>
              </a:endParaRPr>
            </a:p>
            <a:p>
              <a:pPr algn="ctr"/>
              <a:r>
                <a:rPr lang="es-ES" sz="2400" b="1" dirty="0">
                  <a:ln w="50800"/>
                  <a:solidFill>
                    <a:prstClr val="white">
                      <a:shade val="50000"/>
                    </a:prstClr>
                  </a:solidFill>
                </a:rPr>
                <a:t>CUENTO</a:t>
              </a:r>
              <a:endParaRPr lang="es-ES" sz="4800" b="1" dirty="0">
                <a:ln w="50800"/>
                <a:solidFill>
                  <a:prstClr val="white">
                    <a:shade val="50000"/>
                  </a:prstClr>
                </a:solidFill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571078" y="699542"/>
            <a:ext cx="900000" cy="864000"/>
            <a:chOff x="1778360" y="571530"/>
            <a:chExt cx="1065448" cy="1095157"/>
          </a:xfrm>
        </p:grpSpPr>
        <p:sp>
          <p:nvSpPr>
            <p:cNvPr id="100" name="99 Elipse"/>
            <p:cNvSpPr/>
            <p:nvPr/>
          </p:nvSpPr>
          <p:spPr>
            <a:xfrm>
              <a:off x="1778360" y="571530"/>
              <a:ext cx="1065448" cy="1095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2" name="101 Elipse">
              <a:hlinkClick r:id="rId6" action="ppaction://hlinksldjump"/>
            </p:cNvPr>
            <p:cNvSpPr/>
            <p:nvPr/>
          </p:nvSpPr>
          <p:spPr>
            <a:xfrm>
              <a:off x="1778360" y="571530"/>
              <a:ext cx="1053559" cy="1095157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5992337" y="674664"/>
            <a:ext cx="900000" cy="864000"/>
            <a:chOff x="6054293" y="809028"/>
            <a:chExt cx="1074140" cy="1033118"/>
          </a:xfrm>
        </p:grpSpPr>
        <p:sp>
          <p:nvSpPr>
            <p:cNvPr id="98" name="97 Elipse"/>
            <p:cNvSpPr/>
            <p:nvPr/>
          </p:nvSpPr>
          <p:spPr>
            <a:xfrm>
              <a:off x="6054293" y="822033"/>
              <a:ext cx="1074140" cy="1020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3" name="102 Elipse">
              <a:hlinkClick r:id="rId8" action="ppaction://hlinksldjump"/>
            </p:cNvPr>
            <p:cNvSpPr/>
            <p:nvPr/>
          </p:nvSpPr>
          <p:spPr>
            <a:xfrm>
              <a:off x="6054293" y="809028"/>
              <a:ext cx="1057116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927344" y="163819"/>
            <a:ext cx="900000" cy="864000"/>
            <a:chOff x="4865586" y="141795"/>
            <a:chExt cx="1118372" cy="1059521"/>
          </a:xfrm>
        </p:grpSpPr>
        <p:sp>
          <p:nvSpPr>
            <p:cNvPr id="101" name="100 Elipse"/>
            <p:cNvSpPr/>
            <p:nvPr/>
          </p:nvSpPr>
          <p:spPr>
            <a:xfrm>
              <a:off x="4865588" y="150431"/>
              <a:ext cx="1118370" cy="10508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4" name="103 Elipse">
              <a:hlinkClick r:id="rId9" action="ppaction://hlinksldjump"/>
            </p:cNvPr>
            <p:cNvSpPr/>
            <p:nvPr/>
          </p:nvSpPr>
          <p:spPr>
            <a:xfrm>
              <a:off x="4865586" y="141795"/>
              <a:ext cx="1118370" cy="1050885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730012" y="202569"/>
            <a:ext cx="900000" cy="864000"/>
            <a:chOff x="3203848" y="98997"/>
            <a:chExt cx="1063352" cy="1029091"/>
          </a:xfrm>
        </p:grpSpPr>
        <p:sp>
          <p:nvSpPr>
            <p:cNvPr id="99" name="98 Elipse"/>
            <p:cNvSpPr/>
            <p:nvPr/>
          </p:nvSpPr>
          <p:spPr>
            <a:xfrm>
              <a:off x="3203848" y="98997"/>
              <a:ext cx="1063352" cy="1020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5" name="104 Elipse">
              <a:hlinkClick r:id="rId10" action="ppaction://hlinksldjump"/>
            </p:cNvPr>
            <p:cNvSpPr/>
            <p:nvPr/>
          </p:nvSpPr>
          <p:spPr>
            <a:xfrm>
              <a:off x="3220539" y="107975"/>
              <a:ext cx="1029970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718990" y="3870904"/>
            <a:ext cx="900000" cy="864000"/>
            <a:chOff x="5580112" y="4408030"/>
            <a:chExt cx="1074140" cy="1020113"/>
          </a:xfrm>
        </p:grpSpPr>
        <p:sp>
          <p:nvSpPr>
            <p:cNvPr id="95" name="94 Elipse"/>
            <p:cNvSpPr/>
            <p:nvPr/>
          </p:nvSpPr>
          <p:spPr>
            <a:xfrm>
              <a:off x="5580112" y="4408030"/>
              <a:ext cx="1074140" cy="1020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6" name="105 Elipse">
              <a:hlinkClick r:id="rId11" action="ppaction://hlinksldjump"/>
            </p:cNvPr>
            <p:cNvSpPr/>
            <p:nvPr/>
          </p:nvSpPr>
          <p:spPr>
            <a:xfrm>
              <a:off x="5610136" y="4408030"/>
              <a:ext cx="1044116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321906" y="2901034"/>
            <a:ext cx="900000" cy="864000"/>
            <a:chOff x="6481212" y="3338895"/>
            <a:chExt cx="1079120" cy="1020114"/>
          </a:xfrm>
        </p:grpSpPr>
        <p:sp>
          <p:nvSpPr>
            <p:cNvPr id="96" name="95 Elipse"/>
            <p:cNvSpPr/>
            <p:nvPr/>
          </p:nvSpPr>
          <p:spPr>
            <a:xfrm>
              <a:off x="6516216" y="3338896"/>
              <a:ext cx="1044116" cy="1020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7" name="106 Elipse">
              <a:hlinkClick r:id="rId12" action="ppaction://hlinksldjump"/>
            </p:cNvPr>
            <p:cNvSpPr/>
            <p:nvPr/>
          </p:nvSpPr>
          <p:spPr>
            <a:xfrm>
              <a:off x="6481212" y="3338895"/>
              <a:ext cx="1079120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630065" y="2959299"/>
            <a:ext cx="900000" cy="864000"/>
            <a:chOff x="1584359" y="3208206"/>
            <a:chExt cx="1044125" cy="1020113"/>
          </a:xfrm>
        </p:grpSpPr>
        <p:sp>
          <p:nvSpPr>
            <p:cNvPr id="92" name="91 Elipse"/>
            <p:cNvSpPr/>
            <p:nvPr/>
          </p:nvSpPr>
          <p:spPr>
            <a:xfrm>
              <a:off x="1584359" y="3208206"/>
              <a:ext cx="1022846" cy="1020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9" name="108 Elipse">
              <a:hlinkClick r:id="rId13" action="ppaction://hlinksldjump"/>
            </p:cNvPr>
            <p:cNvSpPr/>
            <p:nvPr/>
          </p:nvSpPr>
          <p:spPr>
            <a:xfrm>
              <a:off x="1584876" y="3208206"/>
              <a:ext cx="1043608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398335" y="1829420"/>
            <a:ext cx="900000" cy="864000"/>
            <a:chOff x="1290616" y="1888350"/>
            <a:chExt cx="1104894" cy="1020113"/>
          </a:xfrm>
        </p:grpSpPr>
        <p:sp>
          <p:nvSpPr>
            <p:cNvPr id="48" name="47 Elipse"/>
            <p:cNvSpPr/>
            <p:nvPr/>
          </p:nvSpPr>
          <p:spPr>
            <a:xfrm>
              <a:off x="1331640" y="1888350"/>
              <a:ext cx="1022846" cy="1020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0" name="109 Elipse">
              <a:hlinkClick r:id="rId14" action="ppaction://hlinksldjump"/>
            </p:cNvPr>
            <p:cNvSpPr/>
            <p:nvPr/>
          </p:nvSpPr>
          <p:spPr>
            <a:xfrm>
              <a:off x="1290616" y="1888350"/>
              <a:ext cx="1104894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399199" y="1774589"/>
            <a:ext cx="900000" cy="864000"/>
            <a:chOff x="6588224" y="2017404"/>
            <a:chExt cx="1093120" cy="1020116"/>
          </a:xfrm>
        </p:grpSpPr>
        <p:sp>
          <p:nvSpPr>
            <p:cNvPr id="97" name="96 Elipse"/>
            <p:cNvSpPr/>
            <p:nvPr/>
          </p:nvSpPr>
          <p:spPr>
            <a:xfrm>
              <a:off x="6588224" y="2017407"/>
              <a:ext cx="1080120" cy="1020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4" name="123 Elipse">
              <a:hlinkClick r:id="rId15" action="ppaction://hlinksldjump"/>
            </p:cNvPr>
            <p:cNvSpPr/>
            <p:nvPr/>
          </p:nvSpPr>
          <p:spPr>
            <a:xfrm>
              <a:off x="6624228" y="2017404"/>
              <a:ext cx="1057116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560543" y="4156884"/>
            <a:ext cx="900000" cy="864000"/>
            <a:chOff x="4067944" y="4567353"/>
            <a:chExt cx="1116124" cy="1026451"/>
          </a:xfrm>
        </p:grpSpPr>
        <p:sp>
          <p:nvSpPr>
            <p:cNvPr id="94" name="93 Elipse"/>
            <p:cNvSpPr/>
            <p:nvPr/>
          </p:nvSpPr>
          <p:spPr>
            <a:xfrm>
              <a:off x="4085946" y="4585692"/>
              <a:ext cx="1098122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5" name="124 Elipse">
              <a:hlinkClick r:id="rId16" action="ppaction://hlinksldjump"/>
            </p:cNvPr>
            <p:cNvSpPr/>
            <p:nvPr/>
          </p:nvSpPr>
          <p:spPr>
            <a:xfrm>
              <a:off x="4067944" y="4567353"/>
              <a:ext cx="1116124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386518" y="3904357"/>
            <a:ext cx="900000" cy="864000"/>
            <a:chOff x="2561667" y="4228319"/>
            <a:chExt cx="1092009" cy="1028708"/>
          </a:xfrm>
        </p:grpSpPr>
        <p:sp>
          <p:nvSpPr>
            <p:cNvPr id="93" name="92 Elipse"/>
            <p:cNvSpPr/>
            <p:nvPr/>
          </p:nvSpPr>
          <p:spPr>
            <a:xfrm>
              <a:off x="2578541" y="4236914"/>
              <a:ext cx="1058262" cy="1020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6" name="125 Elipse">
              <a:hlinkClick r:id="rId17" action="ppaction://hlinksldjump"/>
            </p:cNvPr>
            <p:cNvSpPr/>
            <p:nvPr/>
          </p:nvSpPr>
          <p:spPr>
            <a:xfrm>
              <a:off x="2561667" y="4228319"/>
              <a:ext cx="1092009" cy="102011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9" name="FIN">
            <a:hlinkClick r:id="rId18" action="ppaction://hlinksldjump"/>
          </p:cNvPr>
          <p:cNvSpPr/>
          <p:nvPr/>
        </p:nvSpPr>
        <p:spPr>
          <a:xfrm>
            <a:off x="-22595" y="4679782"/>
            <a:ext cx="771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FIN</a:t>
            </a:r>
          </a:p>
        </p:txBody>
      </p:sp>
      <p:pic>
        <p:nvPicPr>
          <p:cNvPr id="13" name="cortina-musical-dibujos-animados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82737" y="-646042"/>
            <a:ext cx="609600" cy="548640"/>
          </a:xfrm>
          <a:prstGeom prst="rect">
            <a:avLst/>
          </a:prstGeom>
        </p:spPr>
      </p:pic>
      <p:pic>
        <p:nvPicPr>
          <p:cNvPr id="26" name="cortina-musical-dibujos-animados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68010" y="-668610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 dir="vert"/>
      </p:transition>
    </mc:Choice>
    <mc:Fallback xmlns="">
      <p:transition spd="slow" advClick="0">
        <p:checke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8468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6" fill="hold" nodeType="withEffect" p14:presetBounceEnd="60000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1"/>
                      </p:tgtEl>
                    </p:cond>
                  </p:nextCondLst>
                </p:seq>
                <p:audio>
                  <p:cMediaNode vol="62264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100000" showWhenStopped="0">
                    <p:cTn id="6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8468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1"/>
                      </p:tgtEl>
                    </p:cond>
                  </p:nextCondLst>
                </p:seq>
                <p:audio>
                  <p:cMediaNode vol="62264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100000" showWhenStopped="0">
                    <p:cTn id="6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24" y="1878951"/>
            <a:ext cx="2347576" cy="2060176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07504" y="4527638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botoncito"/>
          <p:cNvSpPr/>
          <p:nvPr/>
        </p:nvSpPr>
        <p:spPr>
          <a:xfrm>
            <a:off x="6948264" y="1756672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4008" y="-831883"/>
            <a:ext cx="609600" cy="45720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2699792" y="1419622"/>
            <a:ext cx="3708000" cy="3463665"/>
            <a:chOff x="2699792" y="1633364"/>
            <a:chExt cx="3708000" cy="3848516"/>
          </a:xfrm>
        </p:grpSpPr>
        <p:sp>
          <p:nvSpPr>
            <p:cNvPr id="11" name="10 Elipse"/>
            <p:cNvSpPr/>
            <p:nvPr/>
          </p:nvSpPr>
          <p:spPr>
            <a:xfrm>
              <a:off x="2699792" y="1633364"/>
              <a:ext cx="3708000" cy="3479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043780" y="1657802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026258" y="3233736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668" y="3758880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71" y="1468479"/>
            <a:ext cx="3759263" cy="2782956"/>
          </a:xfrm>
          <a:prstGeom prst="rect">
            <a:avLst/>
          </a:prstGeom>
        </p:spPr>
      </p:pic>
      <p:pic>
        <p:nvPicPr>
          <p:cNvPr id="15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59288" y="-452586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6415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6792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30" y="1622165"/>
            <a:ext cx="2592235" cy="2316499"/>
          </a:xfrm>
          <a:prstGeom prst="rect">
            <a:avLst/>
          </a:prstGeom>
        </p:spPr>
      </p:pic>
      <p:sp>
        <p:nvSpPr>
          <p:cNvPr id="5" name="4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55541" y="4645580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botoncito"/>
          <p:cNvSpPr/>
          <p:nvPr/>
        </p:nvSpPr>
        <p:spPr>
          <a:xfrm>
            <a:off x="7009781" y="1728878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9952" y="-610314"/>
            <a:ext cx="609600" cy="457200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2627784" y="1359037"/>
            <a:ext cx="3708000" cy="3463665"/>
            <a:chOff x="2699792" y="1633364"/>
            <a:chExt cx="3708000" cy="3848516"/>
          </a:xfrm>
        </p:grpSpPr>
        <p:sp>
          <p:nvSpPr>
            <p:cNvPr id="12" name="11 Elipse"/>
            <p:cNvSpPr/>
            <p:nvPr/>
          </p:nvSpPr>
          <p:spPr>
            <a:xfrm>
              <a:off x="2699792" y="1633364"/>
              <a:ext cx="3708000" cy="3519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043780" y="1657802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043780" y="3283038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874" y="3758880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28" y="1541917"/>
            <a:ext cx="4348746" cy="2770036"/>
          </a:xfrm>
          <a:prstGeom prst="rect">
            <a:avLst/>
          </a:prstGeom>
        </p:spPr>
      </p:pic>
      <p:pic>
        <p:nvPicPr>
          <p:cNvPr id="16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19843" y="-884634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566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4906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81" y="1845165"/>
            <a:ext cx="2555919" cy="2091482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18621" y="4645581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botoncito"/>
          <p:cNvSpPr/>
          <p:nvPr/>
        </p:nvSpPr>
        <p:spPr>
          <a:xfrm>
            <a:off x="7020271" y="1800883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20072" y="-651938"/>
            <a:ext cx="609600" cy="457200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2754766" y="1347614"/>
            <a:ext cx="3672000" cy="3387507"/>
            <a:chOff x="2699792" y="1633364"/>
            <a:chExt cx="3672000" cy="3763896"/>
          </a:xfrm>
        </p:grpSpPr>
        <p:sp>
          <p:nvSpPr>
            <p:cNvPr id="12" name="11 Elipse"/>
            <p:cNvSpPr/>
            <p:nvPr/>
          </p:nvSpPr>
          <p:spPr>
            <a:xfrm>
              <a:off x="2699792" y="1633364"/>
              <a:ext cx="3672000" cy="3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980184" y="1656614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954845" y="3232618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717" y="3674260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73" y="1397906"/>
            <a:ext cx="3771385" cy="3175553"/>
          </a:xfrm>
          <a:prstGeom prst="rect">
            <a:avLst/>
          </a:prstGeom>
        </p:spPr>
      </p:pic>
      <p:pic>
        <p:nvPicPr>
          <p:cNvPr id="16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16862" y="-926258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3208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1132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DEO"/>
          <p:cNvSpPr/>
          <p:nvPr/>
        </p:nvSpPr>
        <p:spPr>
          <a:xfrm>
            <a:off x="2287415" y="1635646"/>
            <a:ext cx="46504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ESTE</a:t>
            </a:r>
          </a:p>
          <a:p>
            <a:pPr algn="ctr"/>
            <a:r>
              <a:rPr lang="es-ES" sz="4400" b="1" cap="all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 </a:t>
            </a:r>
            <a:r>
              <a:rPr lang="es-ES" sz="4400" b="1" cap="all" dirty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CUENTO</a:t>
            </a:r>
          </a:p>
        </p:txBody>
      </p:sp>
      <p:sp>
        <p:nvSpPr>
          <p:cNvPr id="6" name="ACABADO"/>
          <p:cNvSpPr/>
          <p:nvPr/>
        </p:nvSpPr>
        <p:spPr>
          <a:xfrm>
            <a:off x="1848727" y="3082196"/>
            <a:ext cx="56166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dirty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SE HA ACABADO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96176"/>
            <a:ext cx="3960439" cy="226046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595"/>
            <a:ext cx="3203457" cy="334291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545" y="276488"/>
            <a:ext cx="3303289" cy="3868921"/>
          </a:xfrm>
          <a:prstGeom prst="rect">
            <a:avLst/>
          </a:prstGeom>
        </p:spPr>
      </p:pic>
      <p:pic>
        <p:nvPicPr>
          <p:cNvPr id="11" name="Snake on the Beach - Nico Staf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9143.6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6016" y="-499525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9964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0" presetID="32" presetClass="emph" presetSubtype="0" repeatCount="indefinite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21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34" dur="20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1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7" dur="2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4" presetClass="emph" presetSubtype="0" repeatCount="4000" fill="hold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44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45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6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7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8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4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6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9964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0" presetID="32" presetClass="emph" presetSubtype="0" repeatCount="indefinite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21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34" dur="20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1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7" dur="2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7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4" presetClass="emph" presetSubtype="0" repeatCount="4000" fill="hold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44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45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6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7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8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4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6" grpId="0" build="allAtOnce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TA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73" y="1691519"/>
            <a:ext cx="3045851" cy="2284389"/>
          </a:xfrm>
          <a:prstGeom prst="rect">
            <a:avLst/>
          </a:prstGeom>
        </p:spPr>
      </p:pic>
      <p:sp>
        <p:nvSpPr>
          <p:cNvPr id="8" name="7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37460" y="4659982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botoncito"/>
          <p:cNvSpPr/>
          <p:nvPr/>
        </p:nvSpPr>
        <p:spPr>
          <a:xfrm>
            <a:off x="6948264" y="1794112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35059" y="-502920"/>
            <a:ext cx="609600" cy="457200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2699792" y="1407748"/>
            <a:ext cx="3636000" cy="3425133"/>
            <a:chOff x="2699792" y="1616092"/>
            <a:chExt cx="3636000" cy="3805703"/>
          </a:xfrm>
        </p:grpSpPr>
        <p:sp>
          <p:nvSpPr>
            <p:cNvPr id="3" name="2 Elipse"/>
            <p:cNvSpPr/>
            <p:nvPr/>
          </p:nvSpPr>
          <p:spPr>
            <a:xfrm>
              <a:off x="2699792" y="1633364"/>
              <a:ext cx="3636000" cy="3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984072" y="1616092"/>
              <a:ext cx="3120213" cy="20176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954845" y="3185834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965" y="3698795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fot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2" y="1453468"/>
            <a:ext cx="4709360" cy="2918150"/>
          </a:xfrm>
          <a:prstGeom prst="rect">
            <a:avLst/>
          </a:prstGeom>
        </p:spPr>
      </p:pic>
      <p:pic>
        <p:nvPicPr>
          <p:cNvPr id="12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72033" y="-548640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8302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79245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33" y="1411074"/>
            <a:ext cx="3691279" cy="3037455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16891" y="4675623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botoncito"/>
          <p:cNvSpPr/>
          <p:nvPr/>
        </p:nvSpPr>
        <p:spPr>
          <a:xfrm>
            <a:off x="6948287" y="1700042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91980" y="-609178"/>
            <a:ext cx="609600" cy="45720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2814720" y="1395441"/>
            <a:ext cx="3600000" cy="3384287"/>
            <a:chOff x="2770036" y="1657802"/>
            <a:chExt cx="3697272" cy="3890228"/>
          </a:xfrm>
        </p:grpSpPr>
        <p:sp>
          <p:nvSpPr>
            <p:cNvPr id="11" name="10 Elipse"/>
            <p:cNvSpPr/>
            <p:nvPr/>
          </p:nvSpPr>
          <p:spPr>
            <a:xfrm>
              <a:off x="2770036" y="1709485"/>
              <a:ext cx="3697272" cy="3476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043780" y="1657802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117025" y="3347416"/>
              <a:ext cx="3265501" cy="9552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48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261" y="3825031"/>
              <a:ext cx="1553871" cy="172299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82" y="1523598"/>
            <a:ext cx="4294682" cy="2683430"/>
          </a:xfrm>
          <a:prstGeom prst="rect">
            <a:avLst/>
          </a:prstGeom>
        </p:spPr>
      </p:pic>
      <p:pic>
        <p:nvPicPr>
          <p:cNvPr id="15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75247" y="-929218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8302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66038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41" y="1765517"/>
            <a:ext cx="3112827" cy="2334621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19817" y="4640964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botoncito"/>
          <p:cNvSpPr/>
          <p:nvPr/>
        </p:nvSpPr>
        <p:spPr>
          <a:xfrm>
            <a:off x="6876256" y="1786187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05637" y="-548640"/>
            <a:ext cx="609600" cy="457200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2701541" y="1354421"/>
            <a:ext cx="3600000" cy="3375270"/>
            <a:chOff x="2699792" y="1633364"/>
            <a:chExt cx="3600000" cy="3750299"/>
          </a:xfrm>
        </p:grpSpPr>
        <p:sp>
          <p:nvSpPr>
            <p:cNvPr id="10" name="9 Elipse"/>
            <p:cNvSpPr/>
            <p:nvPr/>
          </p:nvSpPr>
          <p:spPr>
            <a:xfrm>
              <a:off x="2699792" y="1633364"/>
              <a:ext cx="3600000" cy="3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043780" y="1657802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896680" y="3186925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950" y="3660663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25" y="1353469"/>
            <a:ext cx="3769817" cy="3224680"/>
          </a:xfrm>
          <a:prstGeom prst="rect">
            <a:avLst/>
          </a:prstGeom>
        </p:spPr>
      </p:pic>
      <p:pic>
        <p:nvPicPr>
          <p:cNvPr id="15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29200" y="-548640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28302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71698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19" y="1391427"/>
            <a:ext cx="3299975" cy="2727000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07504" y="4601096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botoncito"/>
          <p:cNvSpPr/>
          <p:nvPr/>
        </p:nvSpPr>
        <p:spPr>
          <a:xfrm>
            <a:off x="6964606" y="1793694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99992" y="-827091"/>
            <a:ext cx="609600" cy="45720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2780959" y="1391427"/>
            <a:ext cx="3636000" cy="3484477"/>
            <a:chOff x="2699792" y="1633364"/>
            <a:chExt cx="3636000" cy="3871641"/>
          </a:xfrm>
        </p:grpSpPr>
        <p:sp>
          <p:nvSpPr>
            <p:cNvPr id="11" name="10 Elipse"/>
            <p:cNvSpPr/>
            <p:nvPr/>
          </p:nvSpPr>
          <p:spPr>
            <a:xfrm>
              <a:off x="2699792" y="1633364"/>
              <a:ext cx="3636000" cy="3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043780" y="1657802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988369" y="3256594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787" y="3782005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 b="2777"/>
          <a:stretch/>
        </p:blipFill>
        <p:spPr>
          <a:xfrm>
            <a:off x="2201167" y="1495555"/>
            <a:ext cx="4725077" cy="2685536"/>
          </a:xfrm>
          <a:prstGeom prst="rect">
            <a:avLst/>
          </a:prstGeom>
        </p:spPr>
      </p:pic>
      <p:pic>
        <p:nvPicPr>
          <p:cNvPr id="15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24128" y="-548640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584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75472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45" y="1956261"/>
            <a:ext cx="2549260" cy="2127459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16503" y="4601097"/>
            <a:ext cx="394084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botoncito"/>
          <p:cNvSpPr/>
          <p:nvPr/>
        </p:nvSpPr>
        <p:spPr>
          <a:xfrm>
            <a:off x="6948264" y="1775184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68144" y="-469969"/>
            <a:ext cx="609600" cy="457200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2761335" y="1386388"/>
            <a:ext cx="3672000" cy="3412709"/>
            <a:chOff x="2699792" y="1633364"/>
            <a:chExt cx="3672000" cy="3791898"/>
          </a:xfrm>
        </p:grpSpPr>
        <p:sp>
          <p:nvSpPr>
            <p:cNvPr id="11" name="10 Elipse"/>
            <p:cNvSpPr/>
            <p:nvPr/>
          </p:nvSpPr>
          <p:spPr>
            <a:xfrm>
              <a:off x="2699792" y="1633364"/>
              <a:ext cx="3672000" cy="3399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939456" y="1633364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939456" y="3179497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253" y="3702262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06" y="1432108"/>
            <a:ext cx="4335537" cy="2764969"/>
          </a:xfrm>
          <a:prstGeom prst="rect">
            <a:avLst/>
          </a:prstGeom>
        </p:spPr>
      </p:pic>
      <p:pic>
        <p:nvPicPr>
          <p:cNvPr id="15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76675" y="-515689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4528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9245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23" y="1419622"/>
            <a:ext cx="2856564" cy="2832765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07504" y="4569895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botoncito"/>
          <p:cNvSpPr/>
          <p:nvPr/>
        </p:nvSpPr>
        <p:spPr>
          <a:xfrm>
            <a:off x="7020272" y="1783294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1571" y="-653762"/>
            <a:ext cx="609600" cy="45720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2655861" y="1306004"/>
            <a:ext cx="3600000" cy="3444862"/>
            <a:chOff x="2688178" y="1543753"/>
            <a:chExt cx="3600000" cy="3827624"/>
          </a:xfrm>
        </p:grpSpPr>
        <p:sp>
          <p:nvSpPr>
            <p:cNvPr id="11" name="10 Elipse"/>
            <p:cNvSpPr/>
            <p:nvPr/>
          </p:nvSpPr>
          <p:spPr>
            <a:xfrm>
              <a:off x="2688178" y="1543753"/>
              <a:ext cx="3600000" cy="3399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928071" y="1572414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954845" y="3176319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950" y="3648377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87" y="1391932"/>
            <a:ext cx="3634290" cy="3341890"/>
          </a:xfrm>
          <a:prstGeom prst="rect">
            <a:avLst/>
          </a:prstGeom>
        </p:spPr>
      </p:pic>
      <p:pic>
        <p:nvPicPr>
          <p:cNvPr id="15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29200" y="-699482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584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1132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29" y="1647780"/>
            <a:ext cx="2719215" cy="2477858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50946" y="4592276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botoncito"/>
          <p:cNvSpPr/>
          <p:nvPr/>
        </p:nvSpPr>
        <p:spPr>
          <a:xfrm>
            <a:off x="6948264" y="1725450"/>
            <a:ext cx="468000" cy="468165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39706" y="-753559"/>
            <a:ext cx="609600" cy="45720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2699792" y="1409669"/>
            <a:ext cx="3672000" cy="3472921"/>
            <a:chOff x="2620042" y="1636109"/>
            <a:chExt cx="3672000" cy="3858801"/>
          </a:xfrm>
        </p:grpSpPr>
        <p:sp>
          <p:nvSpPr>
            <p:cNvPr id="11" name="10 Elipse"/>
            <p:cNvSpPr/>
            <p:nvPr/>
          </p:nvSpPr>
          <p:spPr>
            <a:xfrm>
              <a:off x="2620042" y="1647168"/>
              <a:ext cx="3672000" cy="3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922565" y="1636109"/>
              <a:ext cx="3120213" cy="20176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833630" y="3277265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950" y="3771910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25" y="1387769"/>
            <a:ext cx="3618020" cy="2918612"/>
          </a:xfrm>
          <a:prstGeom prst="rect">
            <a:avLst/>
          </a:prstGeom>
        </p:spPr>
      </p:pic>
      <p:pic>
        <p:nvPicPr>
          <p:cNvPr id="15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49320" y="-570679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3962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301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r="30769"/>
          <a:stretch/>
        </p:blipFill>
        <p:spPr>
          <a:xfrm>
            <a:off x="3275856" y="1309038"/>
            <a:ext cx="2520280" cy="3186354"/>
          </a:xfrm>
          <a:prstGeom prst="rect">
            <a:avLst/>
          </a:prstGeom>
        </p:spPr>
      </p:pic>
      <p:sp>
        <p:nvSpPr>
          <p:cNvPr id="4" name="3 Botón de acción: Hacia atrás o Anterior">
            <a:hlinkClick r:id="" action="ppaction://hlinkshowjump?jump=firstslide" highlightClick="1"/>
          </p:cNvPr>
          <p:cNvSpPr/>
          <p:nvPr/>
        </p:nvSpPr>
        <p:spPr>
          <a:xfrm>
            <a:off x="179512" y="4601095"/>
            <a:ext cx="396000" cy="396000"/>
          </a:xfrm>
          <a:prstGeom prst="leftArrow">
            <a:avLst/>
          </a:prstGeom>
          <a:solidFill>
            <a:srgbClr val="94C83F"/>
          </a:solidFill>
          <a:ln>
            <a:solidFill>
              <a:srgbClr val="FA9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botoncito"/>
          <p:cNvSpPr/>
          <p:nvPr/>
        </p:nvSpPr>
        <p:spPr>
          <a:xfrm>
            <a:off x="6948280" y="1807961"/>
            <a:ext cx="468000" cy="46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kart1-mario-k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7944" y="-402190"/>
            <a:ext cx="609600" cy="457200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2843808" y="1377440"/>
            <a:ext cx="3808191" cy="3421655"/>
            <a:chOff x="2699792" y="1633364"/>
            <a:chExt cx="3808191" cy="3801838"/>
          </a:xfrm>
        </p:grpSpPr>
        <p:sp>
          <p:nvSpPr>
            <p:cNvPr id="12" name="11 Elipse"/>
            <p:cNvSpPr/>
            <p:nvPr/>
          </p:nvSpPr>
          <p:spPr>
            <a:xfrm>
              <a:off x="2699792" y="1633364"/>
              <a:ext cx="3808191" cy="36074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043780" y="1657802"/>
              <a:ext cx="3120213" cy="20176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A..</a:t>
              </a:r>
            </a:p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QUE CUENTO</a:t>
              </a:r>
            </a:p>
            <a:p>
              <a:pPr algn="ctr"/>
              <a:r>
                <a:rPr lang="es-E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PERTENECE</a:t>
              </a:r>
              <a:endParaRPr lang="es-ES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996677" y="3230627"/>
              <a:ext cx="3298082" cy="10259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ESTA</a:t>
              </a:r>
              <a:r>
                <a:rPr lang="es-ES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 </a:t>
              </a:r>
              <a:r>
                <a:rPr lang="es-ES" sz="36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IMAGÉN</a:t>
              </a:r>
              <a:endParaRPr lang="es-ES" sz="4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endParaRPr>
            </a:p>
          </p:txBody>
        </p: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874" y="3712202"/>
              <a:ext cx="1553871" cy="1723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" name="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68" y="1376415"/>
            <a:ext cx="3662268" cy="3224680"/>
          </a:xfrm>
          <a:prstGeom prst="rect">
            <a:avLst/>
          </a:prstGeom>
        </p:spPr>
      </p:pic>
      <p:pic>
        <p:nvPicPr>
          <p:cNvPr id="16" name="cortina-musical-dibujos-animados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81371" y="-668610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6981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92453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98</Words>
  <Application>Microsoft Office PowerPoint</Application>
  <PresentationFormat>Presentación en pantalla (16:9)</PresentationFormat>
  <Paragraphs>51</Paragraphs>
  <Slides>13</Slides>
  <Notes>1</Notes>
  <HiddenSlides>0</HiddenSlides>
  <MMClips>25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13</vt:i4>
      </vt:variant>
    </vt:vector>
  </HeadingPairs>
  <TitlesOfParts>
    <vt:vector size="29" baseType="lpstr">
      <vt:lpstr>Arial</vt:lpstr>
      <vt:lpstr>Calibri</vt:lpstr>
      <vt:lpstr>Cooper Black</vt:lpstr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Cuenta Microsoft</cp:lastModifiedBy>
  <cp:revision>18</cp:revision>
  <dcterms:created xsi:type="dcterms:W3CDTF">2025-04-20T19:23:44Z</dcterms:created>
  <dcterms:modified xsi:type="dcterms:W3CDTF">2025-06-11T11:01:24Z</dcterms:modified>
</cp:coreProperties>
</file>