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custDataLst>
    <p:tags r:id="rId5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6DD0"/>
    <a:srgbClr val="3279F2"/>
    <a:srgbClr val="FB75CE"/>
    <a:srgbClr val="3E3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A2B37-5D44-4CAC-A667-5F6583D33BE6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F6C76-E980-4389-AAC4-EE6A81BA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39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6C76-E980-4389-AAC4-EE6A81BA5E2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90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6C76-E980-4389-AAC4-EE6A81BA5E2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1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58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0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67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01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43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8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07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05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58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48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077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5430C-118D-44ED-89DB-3D23EB7856AC}" type="datetimeFigureOut">
              <a:rPr lang="es-ES" smtClean="0"/>
              <a:t>07/04/2026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9563B-99A8-4646-A088-126C72301F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98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4.jp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10" Type="http://schemas.openxmlformats.org/officeDocument/2006/relationships/image" Target="../media/image5.png"/><Relationship Id="rId19" Type="http://schemas.openxmlformats.org/officeDocument/2006/relationships/slide" Target="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5.mp4"/><Relationship Id="rId13" Type="http://schemas.openxmlformats.org/officeDocument/2006/relationships/audio" Target="../media/media7.mp3"/><Relationship Id="rId18" Type="http://schemas.openxmlformats.org/officeDocument/2006/relationships/notesSlide" Target="../notesSlides/notesSlide2.xml"/><Relationship Id="rId26" Type="http://schemas.openxmlformats.org/officeDocument/2006/relationships/image" Target="../media/image23.png"/><Relationship Id="rId3" Type="http://schemas.openxmlformats.org/officeDocument/2006/relationships/video" Target="../media/media2.mp4"/><Relationship Id="rId21" Type="http://schemas.openxmlformats.org/officeDocument/2006/relationships/image" Target="../media/image19.png"/><Relationship Id="rId7" Type="http://schemas.openxmlformats.org/officeDocument/2006/relationships/video" Target="../media/media4.mp4"/><Relationship Id="rId12" Type="http://schemas.microsoft.com/office/2007/relationships/media" Target="../media/media7.mp3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14.jpg"/><Relationship Id="rId2" Type="http://schemas.microsoft.com/office/2007/relationships/media" Target="../media/media2.mp4"/><Relationship Id="rId16" Type="http://schemas.openxmlformats.org/officeDocument/2006/relationships/audio" Target="NULL" TargetMode="External"/><Relationship Id="rId20" Type="http://schemas.openxmlformats.org/officeDocument/2006/relationships/image" Target="../media/image18.png"/><Relationship Id="rId29" Type="http://schemas.openxmlformats.org/officeDocument/2006/relationships/image" Target="../media/image25.png"/><Relationship Id="rId1" Type="http://schemas.openxmlformats.org/officeDocument/2006/relationships/tags" Target="../tags/tag3.xml"/><Relationship Id="rId6" Type="http://schemas.microsoft.com/office/2007/relationships/media" Target="../media/media4.mp4"/><Relationship Id="rId11" Type="http://schemas.openxmlformats.org/officeDocument/2006/relationships/video" Target="../media/media6.mp4"/><Relationship Id="rId24" Type="http://schemas.openxmlformats.org/officeDocument/2006/relationships/image" Target="../media/image22.png"/><Relationship Id="rId32" Type="http://schemas.openxmlformats.org/officeDocument/2006/relationships/image" Target="../media/image17.png"/><Relationship Id="rId5" Type="http://schemas.openxmlformats.org/officeDocument/2006/relationships/video" Target="../media/media3.mp4"/><Relationship Id="rId15" Type="http://schemas.openxmlformats.org/officeDocument/2006/relationships/audio" Target="../media/media1.mp3"/><Relationship Id="rId23" Type="http://schemas.openxmlformats.org/officeDocument/2006/relationships/image" Target="../media/image21.png"/><Relationship Id="rId28" Type="http://schemas.openxmlformats.org/officeDocument/2006/relationships/image" Target="../media/image24.gif"/><Relationship Id="rId10" Type="http://schemas.microsoft.com/office/2007/relationships/media" Target="../media/media6.mp4"/><Relationship Id="rId19" Type="http://schemas.openxmlformats.org/officeDocument/2006/relationships/image" Target="../media/image1.png"/><Relationship Id="rId31" Type="http://schemas.openxmlformats.org/officeDocument/2006/relationships/image" Target="../media/image16.png"/><Relationship Id="rId4" Type="http://schemas.microsoft.com/office/2007/relationships/media" Target="../media/media3.mp4"/><Relationship Id="rId9" Type="http://schemas.openxmlformats.org/officeDocument/2006/relationships/video" Target="../media/media5.mp4"/><Relationship Id="rId14" Type="http://schemas.microsoft.com/office/2007/relationships/media" Target="../media/media1.mp3"/><Relationship Id="rId22" Type="http://schemas.openxmlformats.org/officeDocument/2006/relationships/image" Target="../media/image20.png"/><Relationship Id="rId27" Type="http://schemas.openxmlformats.org/officeDocument/2006/relationships/image" Target="../media/image2.png"/><Relationship Id="rId30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isney+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96" y="1016769"/>
            <a:ext cx="3499777" cy="190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131">
            <a:off x="375292" y="4167858"/>
            <a:ext cx="7167071" cy="8770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6"/>
          <a:stretch/>
        </p:blipFill>
        <p:spPr>
          <a:xfrm>
            <a:off x="134229" y="1968271"/>
            <a:ext cx="7934463" cy="6545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22" y="2543416"/>
            <a:ext cx="554784" cy="5060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895">
            <a:off x="9697584" y="250564"/>
            <a:ext cx="2379405" cy="19137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4183"/>
            <a:ext cx="2400426" cy="19283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88" y="4326174"/>
            <a:ext cx="2418837" cy="2580093"/>
          </a:xfrm>
          <a:prstGeom prst="rect">
            <a:avLst/>
          </a:prstGeom>
        </p:spPr>
      </p:pic>
      <p:pic>
        <p:nvPicPr>
          <p:cNvPr id="15" name="Picture 2" descr="Download Compartimos En Imágenes Para Peques Las Figuras De - Fancy Nancy  Clancy Disney PNG Image with No Background - PNGkey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6" y="413378"/>
            <a:ext cx="1560510" cy="16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isney princesas | Disney brave, Disney princess merida, Merida disne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6566" y="2995157"/>
            <a:ext cx="1842515" cy="384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rsonajes Disney PNG | Fondos de pantalla y mucho má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73" y="4752820"/>
            <a:ext cx="2269697" cy="21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oana bebe png - Google Search | Moana, Disney moana, Disne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1" y="2543416"/>
            <a:ext cx="2022885" cy="247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Luca PNG | Imágenes para Peque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85465" y="-128053"/>
            <a:ext cx="1802613" cy="270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redondeado 8">
            <a:hlinkClick r:id="rId19" action="ppaction://hlinksldjump"/>
          </p:cNvPr>
          <p:cNvSpPr/>
          <p:nvPr/>
        </p:nvSpPr>
        <p:spPr>
          <a:xfrm>
            <a:off x="3000587" y="5631147"/>
            <a:ext cx="1042557" cy="966922"/>
          </a:xfrm>
          <a:prstGeom prst="roundRect">
            <a:avLst/>
          </a:prstGeom>
          <a:solidFill>
            <a:srgbClr val="2B6DD0"/>
          </a:solidFill>
          <a:ln>
            <a:solidFill>
              <a:srgbClr val="3279F2"/>
            </a:solidFill>
          </a:ln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hlinkClick r:id="rId19" action="ppaction://hlinksldjump"/>
          </p:cNvPr>
          <p:cNvSpPr txBox="1"/>
          <p:nvPr/>
        </p:nvSpPr>
        <p:spPr>
          <a:xfrm>
            <a:off x="3079737" y="5914553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ira Sans ExtraBold" panose="020B0903050000020004" pitchFamily="34" charset="0"/>
              </a:rPr>
              <a:t>JUGAR</a:t>
            </a:r>
            <a:endParaRPr lang="es-E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14" name="CASI INGENIOSA"/>
          <p:cNvSpPr/>
          <p:nvPr/>
        </p:nvSpPr>
        <p:spPr>
          <a:xfrm>
            <a:off x="2997550" y="5631147"/>
            <a:ext cx="1075199" cy="966922"/>
          </a:xfrm>
          <a:prstGeom prst="roundRect">
            <a:avLst/>
          </a:prstGeom>
          <a:blipFill>
            <a:blip r:embed="rId20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0" name="AUDIO ON"/>
          <p:cNvGrpSpPr/>
          <p:nvPr/>
        </p:nvGrpSpPr>
        <p:grpSpPr>
          <a:xfrm>
            <a:off x="11456473" y="6428709"/>
            <a:ext cx="396000" cy="396000"/>
            <a:chOff x="-2369492" y="4127972"/>
            <a:chExt cx="1596715" cy="1461992"/>
          </a:xfrm>
        </p:grpSpPr>
        <p:sp>
          <p:nvSpPr>
            <p:cNvPr id="21" name="Elipse 20"/>
            <p:cNvSpPr/>
            <p:nvPr/>
          </p:nvSpPr>
          <p:spPr>
            <a:xfrm>
              <a:off x="-2088722" y="4321909"/>
              <a:ext cx="1057161" cy="10741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" t="15672" r="49978" b="15404"/>
            <a:stretch/>
          </p:blipFill>
          <p:spPr>
            <a:xfrm>
              <a:off x="-2369492" y="4127972"/>
              <a:ext cx="1596715" cy="1461992"/>
            </a:xfrm>
            <a:prstGeom prst="rect">
              <a:avLst/>
            </a:prstGeom>
          </p:spPr>
        </p:pic>
      </p:grpSp>
      <p:grpSp>
        <p:nvGrpSpPr>
          <p:cNvPr id="23" name="AUDIO OF"/>
          <p:cNvGrpSpPr/>
          <p:nvPr/>
        </p:nvGrpSpPr>
        <p:grpSpPr>
          <a:xfrm>
            <a:off x="11796000" y="6442116"/>
            <a:ext cx="396000" cy="396000"/>
            <a:chOff x="-1526076" y="3644775"/>
            <a:chExt cx="1528833" cy="1522448"/>
          </a:xfrm>
        </p:grpSpPr>
        <p:sp>
          <p:nvSpPr>
            <p:cNvPr id="24" name="Elipse 23"/>
            <p:cNvSpPr/>
            <p:nvPr/>
          </p:nvSpPr>
          <p:spPr>
            <a:xfrm>
              <a:off x="-1251146" y="3850456"/>
              <a:ext cx="1008000" cy="10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35" t="15384" r="6115" b="11997"/>
            <a:stretch/>
          </p:blipFill>
          <p:spPr>
            <a:xfrm>
              <a:off x="-1526076" y="3644775"/>
              <a:ext cx="1528833" cy="1522448"/>
            </a:xfrm>
            <a:prstGeom prst="rect">
              <a:avLst/>
            </a:prstGeom>
          </p:spPr>
        </p:pic>
      </p:grpSp>
      <p:pic>
        <p:nvPicPr>
          <p:cNvPr id="11" name="mickey-mouse-clubhouse-so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75865" y="-10276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0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63" presetID="4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1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606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4" grpId="1" animBg="1"/>
      <p:bldP spid="14" grpId="2" animBg="1"/>
      <p:bldP spid="14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CHA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6618" y="263880"/>
            <a:ext cx="1440000" cy="1440000"/>
          </a:xfrm>
          <a:prstGeom prst="roundRect">
            <a:avLst/>
          </a:prstGeom>
          <a:ln w="28575"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balanced" dir="t"/>
          </a:scene3d>
          <a:sp3d prstMaterial="plastic">
            <a:bevelT w="114300" prst="artDeco"/>
            <a:contourClr>
              <a:srgbClr val="FFFFFF"/>
            </a:contourClr>
          </a:sp3d>
        </p:spPr>
      </p:pic>
      <p:pic>
        <p:nvPicPr>
          <p:cNvPr id="11" name="FICHA 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43813" y="259282"/>
            <a:ext cx="1440000" cy="1440000"/>
          </a:xfrm>
          <a:prstGeom prst="roundRect">
            <a:avLst/>
          </a:prstGeom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FICHA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50330" y="251569"/>
            <a:ext cx="1440000" cy="1440000"/>
          </a:xfrm>
          <a:prstGeom prst="roundRect">
            <a:avLst/>
          </a:prstGeom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5" name="FICHA 4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12957" y="273806"/>
            <a:ext cx="1440000" cy="1440000"/>
          </a:xfrm>
          <a:prstGeom prst="roundRect">
            <a:avLst/>
          </a:prstGeom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6" name="FICHA 5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61894" y="1915510"/>
            <a:ext cx="1440000" cy="1440000"/>
          </a:xfrm>
          <a:prstGeom prst="roundRect">
            <a:avLst/>
          </a:prstGeom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9" name="FICHA 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46175" y="1961407"/>
            <a:ext cx="1440000" cy="1440000"/>
          </a:xfrm>
          <a:prstGeom prst="roundRect">
            <a:avLst/>
          </a:prstGeom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0" name="FICHA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07332" y="1969957"/>
            <a:ext cx="1440000" cy="1440000"/>
          </a:xfrm>
          <a:prstGeom prst="roundRect">
            <a:avLst/>
          </a:prstGeom>
          <a:ln w="28575"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balanced" dir="t"/>
          </a:scene3d>
          <a:sp3d prstMaterial="plastic">
            <a:bevelT w="114300" prst="artDeco"/>
            <a:contourClr>
              <a:srgbClr val="FFFFFF"/>
            </a:contourClr>
          </a:sp3d>
        </p:spPr>
      </p:pic>
      <p:pic>
        <p:nvPicPr>
          <p:cNvPr id="31" name="FICHA 5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75434" y="1961407"/>
            <a:ext cx="1440000" cy="1440000"/>
          </a:xfrm>
          <a:prstGeom prst="roundRect">
            <a:avLst/>
          </a:prstGeom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35" name="COMENZAR"/>
          <p:cNvGrpSpPr/>
          <p:nvPr/>
        </p:nvGrpSpPr>
        <p:grpSpPr>
          <a:xfrm>
            <a:off x="894782" y="4312739"/>
            <a:ext cx="1872000" cy="864000"/>
            <a:chOff x="6651057" y="5707781"/>
            <a:chExt cx="2098307" cy="875899"/>
          </a:xfrm>
        </p:grpSpPr>
        <p:sp>
          <p:nvSpPr>
            <p:cNvPr id="27" name="Rectángulo redondeado 26"/>
            <p:cNvSpPr/>
            <p:nvPr/>
          </p:nvSpPr>
          <p:spPr>
            <a:xfrm>
              <a:off x="6651057" y="5707781"/>
              <a:ext cx="2098307" cy="875899"/>
            </a:xfrm>
            <a:prstGeom prst="roundRect">
              <a:avLst/>
            </a:prstGeom>
            <a:solidFill>
              <a:srgbClr val="FB75CE"/>
            </a:solidFill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6740440" y="5958443"/>
              <a:ext cx="1919535" cy="378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spc="50" dirty="0" smtClean="0">
                  <a:ln w="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omic Sans MS" panose="030F0702030302020204" pitchFamily="66" charset="0"/>
                </a:rPr>
                <a:t>COMENZAR</a:t>
              </a:r>
              <a:endParaRPr lang="es-ES" sz="2000" b="1" cap="none" spc="5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6" name="Rectángulo redondeado 35"/>
          <p:cNvSpPr/>
          <p:nvPr/>
        </p:nvSpPr>
        <p:spPr>
          <a:xfrm>
            <a:off x="335232" y="295282"/>
            <a:ext cx="1368000" cy="1368000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redondeado 42"/>
          <p:cNvSpPr/>
          <p:nvPr/>
        </p:nvSpPr>
        <p:spPr>
          <a:xfrm>
            <a:off x="1978703" y="1978520"/>
            <a:ext cx="1368000" cy="1368000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redondeado 43"/>
          <p:cNvSpPr/>
          <p:nvPr/>
        </p:nvSpPr>
        <p:spPr>
          <a:xfrm>
            <a:off x="3573975" y="265405"/>
            <a:ext cx="1368000" cy="1368000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redondeado 44"/>
          <p:cNvSpPr/>
          <p:nvPr/>
        </p:nvSpPr>
        <p:spPr>
          <a:xfrm>
            <a:off x="5248957" y="290919"/>
            <a:ext cx="1368000" cy="1368000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redondeado 45"/>
          <p:cNvSpPr/>
          <p:nvPr/>
        </p:nvSpPr>
        <p:spPr>
          <a:xfrm>
            <a:off x="306618" y="1924417"/>
            <a:ext cx="1368000" cy="1368000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redondeado 46"/>
          <p:cNvSpPr/>
          <p:nvPr/>
        </p:nvSpPr>
        <p:spPr>
          <a:xfrm>
            <a:off x="1958481" y="290919"/>
            <a:ext cx="1368000" cy="1368000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redondeado 47"/>
          <p:cNvSpPr/>
          <p:nvPr/>
        </p:nvSpPr>
        <p:spPr>
          <a:xfrm>
            <a:off x="3643332" y="2012910"/>
            <a:ext cx="1368000" cy="1368000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redondeado 48"/>
          <p:cNvSpPr/>
          <p:nvPr/>
        </p:nvSpPr>
        <p:spPr>
          <a:xfrm>
            <a:off x="5309758" y="1981290"/>
            <a:ext cx="1368000" cy="1368000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0" name="VOLVER A INTENTARLO"/>
          <p:cNvGrpSpPr/>
          <p:nvPr/>
        </p:nvGrpSpPr>
        <p:grpSpPr>
          <a:xfrm>
            <a:off x="4066312" y="4311910"/>
            <a:ext cx="1885549" cy="864000"/>
            <a:chOff x="6420193" y="5642328"/>
            <a:chExt cx="2113495" cy="875899"/>
          </a:xfrm>
        </p:grpSpPr>
        <p:sp>
          <p:nvSpPr>
            <p:cNvPr id="51" name="Rectángulo redondeado 50"/>
            <p:cNvSpPr/>
            <p:nvPr/>
          </p:nvSpPr>
          <p:spPr>
            <a:xfrm>
              <a:off x="6422309" y="5642328"/>
              <a:ext cx="2098308" cy="875899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6420193" y="5745618"/>
              <a:ext cx="2113495" cy="6552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b="1" spc="50" dirty="0" smtClean="0">
                  <a:ln w="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omic Sans MS" panose="030F0702030302020204" pitchFamily="66" charset="0"/>
                </a:rPr>
                <a:t>VOLVER A</a:t>
              </a:r>
            </a:p>
            <a:p>
              <a:pPr algn="ctr"/>
              <a:r>
                <a:rPr lang="es-ES" b="1" cap="none" spc="50" dirty="0" smtClean="0">
                  <a:ln w="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omic Sans MS" panose="030F0702030302020204" pitchFamily="66" charset="0"/>
                </a:rPr>
                <a:t>INTENTARLO</a:t>
              </a:r>
              <a:endParaRPr lang="es-ES" b="1" cap="none" spc="5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21" y="4015419"/>
            <a:ext cx="1437640" cy="1456981"/>
          </a:xfrm>
          <a:prstGeom prst="rect">
            <a:avLst/>
          </a:prstGeom>
        </p:spPr>
      </p:pic>
      <p:pic>
        <p:nvPicPr>
          <p:cNvPr id="32" name="BOTON TIEMPO" descr="Disney+ logo.sv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183" y="766101"/>
            <a:ext cx="3487665" cy="18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3123" y="3057801"/>
            <a:ext cx="4218144" cy="4030074"/>
          </a:xfrm>
          <a:prstGeom prst="rect">
            <a:avLst/>
          </a:prstGeom>
        </p:spPr>
      </p:pic>
      <p:pic>
        <p:nvPicPr>
          <p:cNvPr id="39" name="BOTON NIEVES" descr="Disney+ logo.sv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87" y="5647866"/>
            <a:ext cx="1888276" cy="102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OT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30779" y="3575045"/>
            <a:ext cx="3099573" cy="3099573"/>
          </a:xfrm>
          <a:prstGeom prst="roundRect">
            <a:avLst/>
          </a:prstGeom>
          <a:ln w="38100">
            <a:solidFill>
              <a:srgbClr val="92D050"/>
            </a:solidFill>
          </a:ln>
          <a:effectLst>
            <a:softEdge rad="12700"/>
          </a:effectLst>
          <a:scene3d>
            <a:camera prst="orthographicFront"/>
            <a:lightRig rig="balanced" dir="t"/>
          </a:scene3d>
          <a:sp3d prstMaterial="plastic">
            <a:bevelT w="114300" prst="artDeco"/>
            <a:contourClr>
              <a:srgbClr val="FFFFFF"/>
            </a:contourClr>
          </a:sp3d>
        </p:spPr>
      </p:pic>
      <p:sp>
        <p:nvSpPr>
          <p:cNvPr id="37" name="Rectángulo 36"/>
          <p:cNvSpPr/>
          <p:nvPr/>
        </p:nvSpPr>
        <p:spPr>
          <a:xfrm>
            <a:off x="6973123" y="723751"/>
            <a:ext cx="494398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 RECUERDA !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TIENES UN INTENTO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POR FICHA Y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SI REPITES LA IMÁGEN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PUEDES VOLVER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A INTENTARLO!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7409655" y="701247"/>
            <a:ext cx="427232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¨RESCATA </a:t>
            </a:r>
          </a:p>
          <a:p>
            <a:pPr algn="ctr"/>
            <a:r>
              <a:rPr lang="es-ES" sz="32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LOS PERSONAJES </a:t>
            </a:r>
          </a:p>
          <a:p>
            <a:pPr algn="ctr"/>
            <a:r>
              <a:rPr lang="es-ES" sz="32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DE DISNEY EN </a:t>
            </a:r>
          </a:p>
          <a:p>
            <a:pPr algn="ctr"/>
            <a:r>
              <a:rPr lang="es-ES" sz="32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LAS FICHAS</a:t>
            </a:r>
          </a:p>
          <a:p>
            <a:pPr algn="ctr"/>
            <a:r>
              <a:rPr lang="es-ES" sz="3200" b="1" spc="50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ANIMADAS¨</a:t>
            </a:r>
          </a:p>
        </p:txBody>
      </p:sp>
      <p:grpSp>
        <p:nvGrpSpPr>
          <p:cNvPr id="34" name="AUDIO ON"/>
          <p:cNvGrpSpPr/>
          <p:nvPr/>
        </p:nvGrpSpPr>
        <p:grpSpPr>
          <a:xfrm>
            <a:off x="11421550" y="6476618"/>
            <a:ext cx="396000" cy="396000"/>
            <a:chOff x="-2369492" y="4127972"/>
            <a:chExt cx="1596715" cy="1461992"/>
          </a:xfrm>
        </p:grpSpPr>
        <p:sp>
          <p:nvSpPr>
            <p:cNvPr id="38" name="Elipse 37"/>
            <p:cNvSpPr/>
            <p:nvPr/>
          </p:nvSpPr>
          <p:spPr>
            <a:xfrm>
              <a:off x="-2088722" y="4321909"/>
              <a:ext cx="1057161" cy="10741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" t="15672" r="49978" b="15404"/>
            <a:stretch/>
          </p:blipFill>
          <p:spPr>
            <a:xfrm>
              <a:off x="-2369492" y="4127972"/>
              <a:ext cx="1596715" cy="1461992"/>
            </a:xfrm>
            <a:prstGeom prst="rect">
              <a:avLst/>
            </a:prstGeom>
          </p:spPr>
        </p:pic>
      </p:grpSp>
      <p:grpSp>
        <p:nvGrpSpPr>
          <p:cNvPr id="42" name="AUDIO OF"/>
          <p:cNvGrpSpPr/>
          <p:nvPr/>
        </p:nvGrpSpPr>
        <p:grpSpPr>
          <a:xfrm>
            <a:off x="11781943" y="6476618"/>
            <a:ext cx="396000" cy="396000"/>
            <a:chOff x="-1526076" y="3644775"/>
            <a:chExt cx="1528833" cy="1522448"/>
          </a:xfrm>
        </p:grpSpPr>
        <p:sp>
          <p:nvSpPr>
            <p:cNvPr id="53" name="Elipse 52"/>
            <p:cNvSpPr/>
            <p:nvPr/>
          </p:nvSpPr>
          <p:spPr>
            <a:xfrm>
              <a:off x="-1251146" y="3850456"/>
              <a:ext cx="1008000" cy="10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4" name="Imagen 53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35" t="15384" r="6115" b="11997"/>
            <a:stretch/>
          </p:blipFill>
          <p:spPr>
            <a:xfrm>
              <a:off x="-1526076" y="3644775"/>
              <a:ext cx="1528833" cy="1522448"/>
            </a:xfrm>
            <a:prstGeom prst="rect">
              <a:avLst/>
            </a:prstGeom>
          </p:spPr>
        </p:pic>
      </p:grpSp>
      <p:pic>
        <p:nvPicPr>
          <p:cNvPr id="3" name="SONIDO CLOCK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105834" y="-883991"/>
            <a:ext cx="609600" cy="609600"/>
          </a:xfrm>
          <a:prstGeom prst="rect">
            <a:avLst/>
          </a:prstGeom>
        </p:spPr>
      </p:pic>
      <p:pic>
        <p:nvPicPr>
          <p:cNvPr id="56" name="SONIDO CLOCK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348157" y="-857932"/>
            <a:ext cx="609600" cy="609600"/>
          </a:xfrm>
          <a:prstGeom prst="rect">
            <a:avLst/>
          </a:prstGeom>
        </p:spPr>
      </p:pic>
      <p:pic>
        <p:nvPicPr>
          <p:cNvPr id="57" name="mickey-mouse-clubhouse-song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634690" y="-883991"/>
            <a:ext cx="609600" cy="609600"/>
          </a:xfrm>
          <a:prstGeom prst="rect">
            <a:avLst/>
          </a:prstGeom>
        </p:spPr>
      </p:pic>
      <p:pic>
        <p:nvPicPr>
          <p:cNvPr id="58" name="mickey-mouse-clubhouse-song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4">
                  <p14:trim end="50147.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931200" y="-9733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1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8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8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2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9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85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86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9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8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818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1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1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8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818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81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9" presetClass="exit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20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5114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0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31818" showWhenStopped="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31818" showWhenStopped="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9697" showWhenStopped="0">
                <p:cTn id="2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0909" showWhenStopped="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37" grpId="0"/>
      <p:bldP spid="3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689485A-C034-4FCD-98B9-C5001CC844A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@}\uFFFD\uFFFD{FA612D19-FC97-4B10-9666-664FB2962D4C}&quot;,&quot;E:\\POWER POIN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FICHAS ANIMADAS DISNEY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3E116-11A0-4651-A24E-F30A31D29268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FD2761-36BE-4B2E-855E-0A26A3ACD5AB}:257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38</Words>
  <Application>Microsoft Office PowerPoint</Application>
  <PresentationFormat>Panorámica</PresentationFormat>
  <Paragraphs>17</Paragraphs>
  <Slides>2</Slides>
  <Notes>2</Notes>
  <HiddenSlides>0</HiddenSlides>
  <MMClips>14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Comic Sans MS</vt:lpstr>
      <vt:lpstr>Fira Sans ExtraBold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FICHAS ANIMADAS DISNEY</dc:title>
  <dc:creator>Cuenta Microsoft</dc:creator>
  <cp:lastModifiedBy>Cuenta Microsoft</cp:lastModifiedBy>
  <cp:revision>66</cp:revision>
  <dcterms:created xsi:type="dcterms:W3CDTF">2023-01-09T18:56:16Z</dcterms:created>
  <dcterms:modified xsi:type="dcterms:W3CDTF">2026-04-07T16:21:39Z</dcterms:modified>
</cp:coreProperties>
</file>