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89" r:id="rId3"/>
    <p:sldId id="270" r:id="rId4"/>
    <p:sldId id="266" r:id="rId5"/>
    <p:sldId id="294" r:id="rId6"/>
    <p:sldId id="271" r:id="rId7"/>
    <p:sldId id="278" r:id="rId8"/>
    <p:sldId id="288" r:id="rId9"/>
    <p:sldId id="287" r:id="rId10"/>
    <p:sldId id="300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DB03D1"/>
    <a:srgbClr val="00FFFF"/>
    <a:srgbClr val="FF66CC"/>
    <a:srgbClr val="00FFCC"/>
    <a:srgbClr val="FF00FF"/>
    <a:srgbClr val="00FF00"/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91" d="100"/>
          <a:sy n="91" d="100"/>
        </p:scale>
        <p:origin x="-60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600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1980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1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531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99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929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291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297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82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865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6711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C971-E100-4A80-8CB6-7B006ADA05D5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5939B-BBBF-45CD-867E-BE06B7AEA7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281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gif"/><Relationship Id="rId3" Type="http://schemas.microsoft.com/office/2007/relationships/media" Target="../media/media2.mp3"/><Relationship Id="rId7" Type="http://schemas.openxmlformats.org/officeDocument/2006/relationships/image" Target="../media/image2.gif"/><Relationship Id="rId12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gif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9.gif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gif"/><Relationship Id="rId1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10.gif"/><Relationship Id="rId9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image" Target="../media/image13.jpg"/><Relationship Id="rId26" Type="http://schemas.openxmlformats.org/officeDocument/2006/relationships/image" Target="../media/image20.png"/><Relationship Id="rId3" Type="http://schemas.microsoft.com/office/2007/relationships/media" Target="../media/media4.mp3"/><Relationship Id="rId21" Type="http://schemas.openxmlformats.org/officeDocument/2006/relationships/image" Target="../media/image15.png"/><Relationship Id="rId34" Type="http://schemas.openxmlformats.org/officeDocument/2006/relationships/slide" Target="slide4.xml"/><Relationship Id="rId7" Type="http://schemas.microsoft.com/office/2007/relationships/media" Target="../media/media1.mp3"/><Relationship Id="rId12" Type="http://schemas.microsoft.com/office/2007/relationships/media" Target="../media/media7.mp3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19.png"/><Relationship Id="rId33" Type="http://schemas.openxmlformats.org/officeDocument/2006/relationships/image" Target="../media/image26.gif"/><Relationship Id="rId2" Type="http://schemas.openxmlformats.org/officeDocument/2006/relationships/audio" Target="../media/media3.mp3"/><Relationship Id="rId16" Type="http://schemas.openxmlformats.org/officeDocument/2006/relationships/audio" Target="../media/media2.mp3"/><Relationship Id="rId20" Type="http://schemas.openxmlformats.org/officeDocument/2006/relationships/image" Target="../media/image14.png"/><Relationship Id="rId29" Type="http://schemas.openxmlformats.org/officeDocument/2006/relationships/image" Target="../media/image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audio" Target="NULL" TargetMode="External"/><Relationship Id="rId24" Type="http://schemas.openxmlformats.org/officeDocument/2006/relationships/image" Target="../media/image18.gif"/><Relationship Id="rId32" Type="http://schemas.openxmlformats.org/officeDocument/2006/relationships/image" Target="../media/image25.gif"/><Relationship Id="rId5" Type="http://schemas.microsoft.com/office/2007/relationships/media" Target="../media/media5.mp3"/><Relationship Id="rId15" Type="http://schemas.microsoft.com/office/2007/relationships/media" Target="../media/media2.mp3"/><Relationship Id="rId23" Type="http://schemas.openxmlformats.org/officeDocument/2006/relationships/image" Target="../media/image17.gif"/><Relationship Id="rId28" Type="http://schemas.openxmlformats.org/officeDocument/2006/relationships/image" Target="../media/image22.png"/><Relationship Id="rId10" Type="http://schemas.openxmlformats.org/officeDocument/2006/relationships/audio" Target="../media/media6.mp3"/><Relationship Id="rId19" Type="http://schemas.openxmlformats.org/officeDocument/2006/relationships/image" Target="../media/image1.gif"/><Relationship Id="rId31" Type="http://schemas.openxmlformats.org/officeDocument/2006/relationships/image" Target="../media/image24.gif"/><Relationship Id="rId4" Type="http://schemas.openxmlformats.org/officeDocument/2006/relationships/audio" Target="../media/media4.mp3"/><Relationship Id="rId9" Type="http://schemas.microsoft.com/office/2007/relationships/media" Target="../media/media6.mp3"/><Relationship Id="rId14" Type="http://schemas.openxmlformats.org/officeDocument/2006/relationships/audio" Target="../media/media8.mp3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3.png"/><Relationship Id="rId35" Type="http://schemas.openxmlformats.org/officeDocument/2006/relationships/image" Target="../media/image9.gif"/><Relationship Id="rId8" Type="http://schemas.openxmlformats.org/officeDocument/2006/relationships/audio" Target="../media/media1.mp3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6.mp3"/><Relationship Id="rId18" Type="http://schemas.openxmlformats.org/officeDocument/2006/relationships/image" Target="../media/image13.jpg"/><Relationship Id="rId26" Type="http://schemas.openxmlformats.org/officeDocument/2006/relationships/image" Target="../media/image18.gif"/><Relationship Id="rId3" Type="http://schemas.microsoft.com/office/2007/relationships/media" Target="../media/media4.mp3"/><Relationship Id="rId21" Type="http://schemas.openxmlformats.org/officeDocument/2006/relationships/image" Target="../media/image28.png"/><Relationship Id="rId34" Type="http://schemas.openxmlformats.org/officeDocument/2006/relationships/image" Target="../media/image25.gif"/><Relationship Id="rId7" Type="http://schemas.microsoft.com/office/2007/relationships/media" Target="../media/media1.mp3"/><Relationship Id="rId12" Type="http://schemas.openxmlformats.org/officeDocument/2006/relationships/audio" Target="../media/media8.mp3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17.gif"/><Relationship Id="rId33" Type="http://schemas.openxmlformats.org/officeDocument/2006/relationships/image" Target="../media/image24.gif"/><Relationship Id="rId2" Type="http://schemas.openxmlformats.org/officeDocument/2006/relationships/audio" Target="../media/media3.mp3"/><Relationship Id="rId16" Type="http://schemas.openxmlformats.org/officeDocument/2006/relationships/audio" Target="../media/media2.mp3"/><Relationship Id="rId20" Type="http://schemas.openxmlformats.org/officeDocument/2006/relationships/image" Target="../media/image27.png"/><Relationship Id="rId29" Type="http://schemas.openxmlformats.org/officeDocument/2006/relationships/image" Target="../media/image3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microsoft.com/office/2007/relationships/media" Target="../media/media8.mp3"/><Relationship Id="rId24" Type="http://schemas.openxmlformats.org/officeDocument/2006/relationships/image" Target="../media/image31.png"/><Relationship Id="rId32" Type="http://schemas.openxmlformats.org/officeDocument/2006/relationships/image" Target="../media/image35.gif"/><Relationship Id="rId5" Type="http://schemas.microsoft.com/office/2007/relationships/media" Target="../media/media5.mp3"/><Relationship Id="rId15" Type="http://schemas.microsoft.com/office/2007/relationships/media" Target="../media/media2.mp3"/><Relationship Id="rId23" Type="http://schemas.openxmlformats.org/officeDocument/2006/relationships/image" Target="../media/image30.png"/><Relationship Id="rId28" Type="http://schemas.openxmlformats.org/officeDocument/2006/relationships/image" Target="../media/image32.png"/><Relationship Id="rId36" Type="http://schemas.openxmlformats.org/officeDocument/2006/relationships/image" Target="../media/image9.gif"/><Relationship Id="rId10" Type="http://schemas.microsoft.com/office/2007/relationships/media" Target="../media/media7.mp3"/><Relationship Id="rId19" Type="http://schemas.openxmlformats.org/officeDocument/2006/relationships/image" Target="../media/image1.gif"/><Relationship Id="rId31" Type="http://schemas.openxmlformats.org/officeDocument/2006/relationships/image" Target="../media/image3.png"/><Relationship Id="rId4" Type="http://schemas.openxmlformats.org/officeDocument/2006/relationships/audio" Target="../media/media4.mp3"/><Relationship Id="rId9" Type="http://schemas.openxmlformats.org/officeDocument/2006/relationships/audio" Target="NULL" TargetMode="External"/><Relationship Id="rId14" Type="http://schemas.openxmlformats.org/officeDocument/2006/relationships/audio" Target="../media/media6.mp3"/><Relationship Id="rId22" Type="http://schemas.openxmlformats.org/officeDocument/2006/relationships/image" Target="../media/image29.png"/><Relationship Id="rId27" Type="http://schemas.openxmlformats.org/officeDocument/2006/relationships/image" Target="../media/image19.png"/><Relationship Id="rId30" Type="http://schemas.openxmlformats.org/officeDocument/2006/relationships/image" Target="../media/image34.png"/><Relationship Id="rId35" Type="http://schemas.openxmlformats.org/officeDocument/2006/relationships/slide" Target="slide5.xml"/><Relationship Id="rId8" Type="http://schemas.openxmlformats.org/officeDocument/2006/relationships/audio" Target="../media/media1.mp3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7.png"/><Relationship Id="rId11" Type="http://schemas.openxmlformats.org/officeDocument/2006/relationships/image" Target="../media/image3.png"/><Relationship Id="rId5" Type="http://schemas.openxmlformats.org/officeDocument/2006/relationships/image" Target="../media/image36.gif"/><Relationship Id="rId10" Type="http://schemas.openxmlformats.org/officeDocument/2006/relationships/image" Target="../media/image9.gif"/><Relationship Id="rId4" Type="http://schemas.openxmlformats.org/officeDocument/2006/relationships/image" Target="../media/image11.gif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audio" Target="../media/media2.mp3"/><Relationship Id="rId26" Type="http://schemas.openxmlformats.org/officeDocument/2006/relationships/image" Target="../media/image44.png"/><Relationship Id="rId39" Type="http://schemas.openxmlformats.org/officeDocument/2006/relationships/image" Target="../media/image24.gif"/><Relationship Id="rId21" Type="http://schemas.openxmlformats.org/officeDocument/2006/relationships/image" Target="../media/image1.gif"/><Relationship Id="rId34" Type="http://schemas.openxmlformats.org/officeDocument/2006/relationships/image" Target="../media/image50.jpeg"/><Relationship Id="rId42" Type="http://schemas.openxmlformats.org/officeDocument/2006/relationships/slide" Target="slide7.xml"/><Relationship Id="rId7" Type="http://schemas.microsoft.com/office/2007/relationships/media" Target="../media/media1.mp3"/><Relationship Id="rId2" Type="http://schemas.openxmlformats.org/officeDocument/2006/relationships/audio" Target="../media/media3.mp3"/><Relationship Id="rId16" Type="http://schemas.openxmlformats.org/officeDocument/2006/relationships/audio" Target="../media/media10.mp3"/><Relationship Id="rId20" Type="http://schemas.openxmlformats.org/officeDocument/2006/relationships/image" Target="../media/image13.jpg"/><Relationship Id="rId29" Type="http://schemas.openxmlformats.org/officeDocument/2006/relationships/image" Target="../media/image18.gif"/><Relationship Id="rId41" Type="http://schemas.openxmlformats.org/officeDocument/2006/relationships/image" Target="../media/image26.gif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audio" Target="NULL" TargetMode="External"/><Relationship Id="rId24" Type="http://schemas.openxmlformats.org/officeDocument/2006/relationships/image" Target="../media/image42.jpeg"/><Relationship Id="rId32" Type="http://schemas.openxmlformats.org/officeDocument/2006/relationships/image" Target="../media/image48.png"/><Relationship Id="rId37" Type="http://schemas.openxmlformats.org/officeDocument/2006/relationships/image" Target="../media/image3.png"/><Relationship Id="rId40" Type="http://schemas.openxmlformats.org/officeDocument/2006/relationships/image" Target="../media/image25.gif"/><Relationship Id="rId5" Type="http://schemas.microsoft.com/office/2007/relationships/media" Target="../media/media5.mp3"/><Relationship Id="rId15" Type="http://schemas.microsoft.com/office/2007/relationships/media" Target="../media/media10.mp3"/><Relationship Id="rId23" Type="http://schemas.openxmlformats.org/officeDocument/2006/relationships/image" Target="../media/image41.png"/><Relationship Id="rId28" Type="http://schemas.openxmlformats.org/officeDocument/2006/relationships/image" Target="../media/image17.gif"/><Relationship Id="rId36" Type="http://schemas.openxmlformats.org/officeDocument/2006/relationships/image" Target="../media/image51.png"/><Relationship Id="rId10" Type="http://schemas.openxmlformats.org/officeDocument/2006/relationships/audio" Target="../media/media6.mp3"/><Relationship Id="rId19" Type="http://schemas.openxmlformats.org/officeDocument/2006/relationships/slideLayout" Target="../slideLayouts/slideLayout1.xml"/><Relationship Id="rId31" Type="http://schemas.openxmlformats.org/officeDocument/2006/relationships/image" Target="../media/image47.png"/><Relationship Id="rId4" Type="http://schemas.openxmlformats.org/officeDocument/2006/relationships/audio" Target="../media/media4.mp3"/><Relationship Id="rId9" Type="http://schemas.microsoft.com/office/2007/relationships/media" Target="../media/media6.mp3"/><Relationship Id="rId14" Type="http://schemas.openxmlformats.org/officeDocument/2006/relationships/audio" Target="../media/media8.mp3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6.png"/><Relationship Id="rId35" Type="http://schemas.openxmlformats.org/officeDocument/2006/relationships/image" Target="../media/image19.png"/><Relationship Id="rId43" Type="http://schemas.openxmlformats.org/officeDocument/2006/relationships/image" Target="../media/image9.gif"/><Relationship Id="rId8" Type="http://schemas.openxmlformats.org/officeDocument/2006/relationships/audio" Target="../media/media1.mp3"/><Relationship Id="rId3" Type="http://schemas.microsoft.com/office/2007/relationships/media" Target="../media/media4.mp3"/><Relationship Id="rId12" Type="http://schemas.microsoft.com/office/2007/relationships/media" Target="../media/media7.mp3"/><Relationship Id="rId17" Type="http://schemas.microsoft.com/office/2007/relationships/media" Target="../media/media2.mp3"/><Relationship Id="rId25" Type="http://schemas.openxmlformats.org/officeDocument/2006/relationships/image" Target="../media/image43.png"/><Relationship Id="rId33" Type="http://schemas.openxmlformats.org/officeDocument/2006/relationships/image" Target="../media/image49.png"/><Relationship Id="rId38" Type="http://schemas.openxmlformats.org/officeDocument/2006/relationships/image" Target="../media/image35.gif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image" Target="../media/image13.jpg"/><Relationship Id="rId26" Type="http://schemas.openxmlformats.org/officeDocument/2006/relationships/image" Target="../media/image17.gif"/><Relationship Id="rId39" Type="http://schemas.openxmlformats.org/officeDocument/2006/relationships/image" Target="../media/image9.gif"/><Relationship Id="rId21" Type="http://schemas.openxmlformats.org/officeDocument/2006/relationships/image" Target="../media/image53.png"/><Relationship Id="rId34" Type="http://schemas.openxmlformats.org/officeDocument/2006/relationships/image" Target="../media/image3.png"/><Relationship Id="rId7" Type="http://schemas.microsoft.com/office/2007/relationships/media" Target="../media/media1.mp3"/><Relationship Id="rId12" Type="http://schemas.microsoft.com/office/2007/relationships/media" Target="../media/media7.mp3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57.png"/><Relationship Id="rId33" Type="http://schemas.openxmlformats.org/officeDocument/2006/relationships/image" Target="../media/image62.png"/><Relationship Id="rId38" Type="http://schemas.openxmlformats.org/officeDocument/2006/relationships/slide" Target="slide8.xml"/><Relationship Id="rId2" Type="http://schemas.openxmlformats.org/officeDocument/2006/relationships/audio" Target="../media/media3.mp3"/><Relationship Id="rId16" Type="http://schemas.openxmlformats.org/officeDocument/2006/relationships/audio" Target="../media/media2.mp3"/><Relationship Id="rId20" Type="http://schemas.openxmlformats.org/officeDocument/2006/relationships/image" Target="../media/image52.png"/><Relationship Id="rId29" Type="http://schemas.openxmlformats.org/officeDocument/2006/relationships/image" Target="../media/image59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audio" Target="NULL" TargetMode="External"/><Relationship Id="rId24" Type="http://schemas.openxmlformats.org/officeDocument/2006/relationships/image" Target="../media/image56.png"/><Relationship Id="rId32" Type="http://schemas.openxmlformats.org/officeDocument/2006/relationships/image" Target="../media/image61.png"/><Relationship Id="rId37" Type="http://schemas.openxmlformats.org/officeDocument/2006/relationships/image" Target="../media/image25.gif"/><Relationship Id="rId5" Type="http://schemas.microsoft.com/office/2007/relationships/media" Target="../media/media5.mp3"/><Relationship Id="rId15" Type="http://schemas.microsoft.com/office/2007/relationships/media" Target="../media/media2.mp3"/><Relationship Id="rId23" Type="http://schemas.openxmlformats.org/officeDocument/2006/relationships/image" Target="../media/image55.png"/><Relationship Id="rId28" Type="http://schemas.openxmlformats.org/officeDocument/2006/relationships/image" Target="../media/image58.png"/><Relationship Id="rId36" Type="http://schemas.openxmlformats.org/officeDocument/2006/relationships/image" Target="../media/image24.gif"/><Relationship Id="rId10" Type="http://schemas.openxmlformats.org/officeDocument/2006/relationships/audio" Target="../media/media6.mp3"/><Relationship Id="rId19" Type="http://schemas.openxmlformats.org/officeDocument/2006/relationships/image" Target="../media/image1.gif"/><Relationship Id="rId31" Type="http://schemas.openxmlformats.org/officeDocument/2006/relationships/image" Target="../media/image19.png"/><Relationship Id="rId4" Type="http://schemas.openxmlformats.org/officeDocument/2006/relationships/audio" Target="../media/media4.mp3"/><Relationship Id="rId9" Type="http://schemas.microsoft.com/office/2007/relationships/media" Target="../media/media6.mp3"/><Relationship Id="rId14" Type="http://schemas.openxmlformats.org/officeDocument/2006/relationships/audio" Target="../media/media8.mp3"/><Relationship Id="rId22" Type="http://schemas.openxmlformats.org/officeDocument/2006/relationships/image" Target="../media/image54.png"/><Relationship Id="rId27" Type="http://schemas.openxmlformats.org/officeDocument/2006/relationships/image" Target="../media/image18.gif"/><Relationship Id="rId30" Type="http://schemas.openxmlformats.org/officeDocument/2006/relationships/image" Target="../media/image60.png"/><Relationship Id="rId35" Type="http://schemas.openxmlformats.org/officeDocument/2006/relationships/image" Target="../media/image63.png"/><Relationship Id="rId8" Type="http://schemas.openxmlformats.org/officeDocument/2006/relationships/audio" Target="../media/media1.mp3"/><Relationship Id="rId3" Type="http://schemas.microsoft.com/office/2007/relationships/media" Target="../media/media4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64.gif"/><Relationship Id="rId5" Type="http://schemas.openxmlformats.org/officeDocument/2006/relationships/image" Target="../media/image11.gif"/><Relationship Id="rId10" Type="http://schemas.openxmlformats.org/officeDocument/2006/relationships/image" Target="../media/image3.png"/><Relationship Id="rId4" Type="http://schemas.openxmlformats.org/officeDocument/2006/relationships/image" Target="../media/image10.gif"/><Relationship Id="rId9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image" Target="../media/image13.jpg"/><Relationship Id="rId26" Type="http://schemas.openxmlformats.org/officeDocument/2006/relationships/image" Target="../media/image18.gif"/><Relationship Id="rId39" Type="http://schemas.openxmlformats.org/officeDocument/2006/relationships/slide" Target="slide4.xml"/><Relationship Id="rId21" Type="http://schemas.openxmlformats.org/officeDocument/2006/relationships/image" Target="../media/image67.png"/><Relationship Id="rId34" Type="http://schemas.openxmlformats.org/officeDocument/2006/relationships/image" Target="../media/image76.png"/><Relationship Id="rId7" Type="http://schemas.microsoft.com/office/2007/relationships/media" Target="../media/media1.mp3"/><Relationship Id="rId12" Type="http://schemas.microsoft.com/office/2007/relationships/media" Target="../media/media7.mp3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17.gif"/><Relationship Id="rId33" Type="http://schemas.openxmlformats.org/officeDocument/2006/relationships/image" Target="../media/image3.png"/><Relationship Id="rId38" Type="http://schemas.openxmlformats.org/officeDocument/2006/relationships/image" Target="../media/image25.gif"/><Relationship Id="rId2" Type="http://schemas.openxmlformats.org/officeDocument/2006/relationships/audio" Target="../media/media3.mp3"/><Relationship Id="rId16" Type="http://schemas.openxmlformats.org/officeDocument/2006/relationships/audio" Target="../media/media2.mp3"/><Relationship Id="rId20" Type="http://schemas.openxmlformats.org/officeDocument/2006/relationships/image" Target="../media/image66.png"/><Relationship Id="rId29" Type="http://schemas.openxmlformats.org/officeDocument/2006/relationships/image" Target="../media/image73.pn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audio" Target="NULL" TargetMode="External"/><Relationship Id="rId24" Type="http://schemas.openxmlformats.org/officeDocument/2006/relationships/image" Target="../media/image70.png"/><Relationship Id="rId32" Type="http://schemas.openxmlformats.org/officeDocument/2006/relationships/image" Target="../media/image75.png"/><Relationship Id="rId37" Type="http://schemas.openxmlformats.org/officeDocument/2006/relationships/image" Target="../media/image24.gif"/><Relationship Id="rId40" Type="http://schemas.openxmlformats.org/officeDocument/2006/relationships/image" Target="../media/image9.gif"/><Relationship Id="rId5" Type="http://schemas.microsoft.com/office/2007/relationships/media" Target="../media/media5.mp3"/><Relationship Id="rId15" Type="http://schemas.microsoft.com/office/2007/relationships/media" Target="../media/media2.mp3"/><Relationship Id="rId23" Type="http://schemas.openxmlformats.org/officeDocument/2006/relationships/image" Target="../media/image69.png"/><Relationship Id="rId28" Type="http://schemas.openxmlformats.org/officeDocument/2006/relationships/image" Target="../media/image72.png"/><Relationship Id="rId36" Type="http://schemas.openxmlformats.org/officeDocument/2006/relationships/image" Target="../media/image78.png"/><Relationship Id="rId10" Type="http://schemas.openxmlformats.org/officeDocument/2006/relationships/audio" Target="../media/media6.mp3"/><Relationship Id="rId19" Type="http://schemas.openxmlformats.org/officeDocument/2006/relationships/image" Target="../media/image1.gif"/><Relationship Id="rId31" Type="http://schemas.openxmlformats.org/officeDocument/2006/relationships/image" Target="../media/image74.png"/><Relationship Id="rId4" Type="http://schemas.openxmlformats.org/officeDocument/2006/relationships/audio" Target="../media/media4.mp3"/><Relationship Id="rId9" Type="http://schemas.microsoft.com/office/2007/relationships/media" Target="../media/media6.mp3"/><Relationship Id="rId14" Type="http://schemas.openxmlformats.org/officeDocument/2006/relationships/audio" Target="../media/media8.mp3"/><Relationship Id="rId22" Type="http://schemas.openxmlformats.org/officeDocument/2006/relationships/image" Target="../media/image68.png"/><Relationship Id="rId27" Type="http://schemas.openxmlformats.org/officeDocument/2006/relationships/image" Target="../media/image71.png"/><Relationship Id="rId30" Type="http://schemas.openxmlformats.org/officeDocument/2006/relationships/image" Target="../media/image19.png"/><Relationship Id="rId35" Type="http://schemas.openxmlformats.org/officeDocument/2006/relationships/image" Target="../media/image77.png"/><Relationship Id="rId8" Type="http://schemas.openxmlformats.org/officeDocument/2006/relationships/audio" Target="../media/media1.mp3"/><Relationship Id="rId3" Type="http://schemas.microsoft.com/office/2007/relationships/media" Target="../media/media4.mp3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gif"/><Relationship Id="rId13" Type="http://schemas.openxmlformats.org/officeDocument/2006/relationships/image" Target="../media/image81.png"/><Relationship Id="rId3" Type="http://schemas.microsoft.com/office/2007/relationships/media" Target="../media/media12.mp3"/><Relationship Id="rId7" Type="http://schemas.openxmlformats.org/officeDocument/2006/relationships/image" Target="../media/image64.gif"/><Relationship Id="rId12" Type="http://schemas.openxmlformats.org/officeDocument/2006/relationships/image" Target="../media/image26.gif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1.gif"/><Relationship Id="rId11" Type="http://schemas.openxmlformats.org/officeDocument/2006/relationships/image" Target="../media/image6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4" Type="http://schemas.openxmlformats.org/officeDocument/2006/relationships/audio" Target="../media/media12.mp3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6" descr="GRADO QUINTO | CIENCIAS NATURALES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000536" y="-3129117"/>
            <a:ext cx="6858001" cy="1311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574698" y="861579"/>
            <a:ext cx="8979245" cy="5527589"/>
          </a:xfrm>
          <a:prstGeom prst="rect">
            <a:avLst/>
          </a:prstGeom>
          <a:solidFill>
            <a:srgbClr val="00FFFF"/>
          </a:solidFill>
          <a:ln>
            <a:solidFill>
              <a:srgbClr val="DB0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839878" y="1096208"/>
            <a:ext cx="8443784" cy="5115697"/>
          </a:xfrm>
          <a:prstGeom prst="rect">
            <a:avLst/>
          </a:prstGeom>
          <a:solidFill>
            <a:schemeClr val="bg1"/>
          </a:solidFill>
          <a:ln w="28575">
            <a:solidFill>
              <a:srgbClr val="DB03D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Picture 6" descr="40+ Más Popular Bailando Gif Santa Claus - Animalart Hous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824" y="1285809"/>
            <a:ext cx="1825625" cy="1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40+ Más Popular Bailando Gif Santa Claus - Animalart Hous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891" y="3851736"/>
            <a:ext cx="1825625" cy="1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40+ Más Popular Bailando Gif Santa Claus - Animalart Hous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358" y="3872884"/>
            <a:ext cx="1825625" cy="1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40+ Más Popular Bailando Gif Santa Claus - Animalart Hous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9022" y="3897831"/>
            <a:ext cx="1825625" cy="1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40+ Más Popular Bailando Gif Santa Claus - Animalart Hous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5771" y="1248018"/>
            <a:ext cx="1698365" cy="185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ángulo 26"/>
          <p:cNvSpPr/>
          <p:nvPr/>
        </p:nvSpPr>
        <p:spPr>
          <a:xfrm>
            <a:off x="3978123" y="1627971"/>
            <a:ext cx="40847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es-ES" sz="3600" b="1" dirty="0" smtClean="0">
                <a:ln w="63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 ¡TE PROPONGO </a:t>
            </a:r>
          </a:p>
          <a:p>
            <a:pPr algn="ctr"/>
            <a:r>
              <a:rPr lang="es-ES" sz="3600" b="1" dirty="0" smtClean="0">
                <a:ln w="63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UN DIVERTIDO</a:t>
            </a:r>
          </a:p>
          <a:p>
            <a:pPr algn="ctr"/>
            <a:r>
              <a:rPr lang="es-ES" sz="3600" b="1" dirty="0" smtClean="0">
                <a:ln w="63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 RETO!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3952225" y="1648179"/>
            <a:ext cx="388439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es-ES" sz="3200" b="1" dirty="0" smtClean="0">
                <a:ln w="63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 PERO SOLO UNA</a:t>
            </a:r>
          </a:p>
          <a:p>
            <a:pPr algn="ctr"/>
            <a:r>
              <a:rPr lang="es-ES" sz="3200" b="1" dirty="0" smtClean="0">
                <a:ln w="63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ES DIFERENTE</a:t>
            </a:r>
          </a:p>
          <a:p>
            <a:pPr algn="ctr"/>
            <a:r>
              <a:rPr lang="es-ES" sz="3200" b="1" dirty="0" smtClean="0">
                <a:ln w="63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AL RESTO..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4032545" y="2068974"/>
            <a:ext cx="328968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 ¡VAMOS A </a:t>
            </a:r>
            <a:endParaRPr lang="es-ES" sz="4000" b="1" dirty="0">
              <a:ln w="19050">
                <a:solidFill>
                  <a:srgbClr val="DB03D1"/>
                </a:solidFill>
              </a:ln>
              <a:solidFill>
                <a:srgbClr val="00FFFF"/>
              </a:solidFill>
              <a:latin typeface="Comic Sans MS" panose="030F0702030302020204" pitchFamily="66" charset="0"/>
              <a:cs typeface="Alef" panose="00000500000000000000" pitchFamily="2" charset="-79"/>
            </a:endParaRPr>
          </a:p>
          <a:p>
            <a:pPr algn="ctr"/>
            <a:r>
              <a:rPr lang="es-ES" sz="4000" b="1" dirty="0" smtClean="0">
                <a:ln w="190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PONER EN</a:t>
            </a:r>
          </a:p>
          <a:p>
            <a:pPr algn="ctr"/>
            <a:r>
              <a:rPr lang="es-ES" sz="4000" b="1" dirty="0" smtClean="0">
                <a:ln w="190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FORMA TU</a:t>
            </a:r>
          </a:p>
          <a:p>
            <a:pPr algn="ctr"/>
            <a:r>
              <a:rPr lang="es-ES" sz="4000" b="1" dirty="0" smtClean="0">
                <a:ln w="19050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CEREBRO!</a:t>
            </a:r>
          </a:p>
        </p:txBody>
      </p:sp>
      <p:pic>
        <p:nvPicPr>
          <p:cNvPr id="5" name="ping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10447" y="-863945"/>
            <a:ext cx="609600" cy="609600"/>
          </a:xfrm>
          <a:prstGeom prst="rect">
            <a:avLst/>
          </a:prstGeom>
        </p:spPr>
      </p:pic>
      <p:pic>
        <p:nvPicPr>
          <p:cNvPr id="39" name="ping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83373" y="-885093"/>
            <a:ext cx="611874" cy="609600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4035420" y="1401958"/>
            <a:ext cx="3716082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 prst="angle"/>
            </a:sp3d>
          </a:bodyPr>
          <a:lstStyle/>
          <a:p>
            <a:pPr algn="ctr"/>
            <a:r>
              <a:rPr lang="es-ES" sz="3200" b="1" cap="none" spc="0" dirty="0" smtClean="0">
                <a:ln w="3175">
                  <a:solidFill>
                    <a:srgbClr val="DB03D1"/>
                  </a:solidFill>
                </a:ln>
                <a:solidFill>
                  <a:srgbClr val="00FFFF"/>
                </a:solidFill>
                <a:effectLst/>
                <a:latin typeface="Comic Sans MS" panose="030F0702030302020204" pitchFamily="66" charset="0"/>
                <a:cs typeface="Alef" panose="00000500000000000000" pitchFamily="2" charset="-79"/>
              </a:rPr>
              <a:t>TODAS LAS </a:t>
            </a:r>
          </a:p>
          <a:p>
            <a:pPr algn="ctr"/>
            <a:r>
              <a:rPr lang="es-ES" sz="3200" b="1" cap="none" spc="0" dirty="0" smtClean="0">
                <a:ln w="3175">
                  <a:solidFill>
                    <a:srgbClr val="DB03D1"/>
                  </a:solidFill>
                </a:ln>
                <a:solidFill>
                  <a:srgbClr val="00FFFF"/>
                </a:solidFill>
                <a:effectLst/>
                <a:latin typeface="Comic Sans MS" panose="030F0702030302020204" pitchFamily="66" charset="0"/>
                <a:cs typeface="Alef" panose="00000500000000000000" pitchFamily="2" charset="-79"/>
              </a:rPr>
              <a:t>IMÁGENES </a:t>
            </a:r>
          </a:p>
          <a:p>
            <a:pPr algn="ctr"/>
            <a:r>
              <a:rPr lang="es-ES" sz="3200" b="1" cap="none" spc="0" dirty="0" smtClean="0">
                <a:ln w="3175">
                  <a:solidFill>
                    <a:srgbClr val="DB03D1"/>
                  </a:solidFill>
                </a:ln>
                <a:solidFill>
                  <a:srgbClr val="00FFFF"/>
                </a:solidFill>
                <a:effectLst/>
                <a:latin typeface="Comic Sans MS" panose="030F0702030302020204" pitchFamily="66" charset="0"/>
                <a:cs typeface="Alef" panose="00000500000000000000" pitchFamily="2" charset="-79"/>
              </a:rPr>
              <a:t>QUE </a:t>
            </a:r>
            <a:r>
              <a:rPr lang="es-ES" sz="3200" b="1" dirty="0" smtClean="0">
                <a:ln w="3175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VAS A VER</a:t>
            </a:r>
          </a:p>
          <a:p>
            <a:pPr algn="ctr"/>
            <a:r>
              <a:rPr lang="es-ES" sz="3200" b="1" dirty="0" smtClean="0">
                <a:ln w="3175">
                  <a:solidFill>
                    <a:srgbClr val="DB03D1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  <a:cs typeface="Alef" panose="00000500000000000000" pitchFamily="2" charset="-79"/>
              </a:rPr>
              <a:t> SON IGUALES..</a:t>
            </a:r>
            <a:endParaRPr lang="es-ES" sz="3200" b="1" cap="none" spc="0" dirty="0">
              <a:ln w="3175">
                <a:solidFill>
                  <a:srgbClr val="DB03D1"/>
                </a:solidFill>
              </a:ln>
              <a:solidFill>
                <a:srgbClr val="00FFFF"/>
              </a:solidFill>
              <a:effectLst/>
              <a:latin typeface="Comic Sans MS" panose="030F0702030302020204" pitchFamily="66" charset="0"/>
            </a:endParaRPr>
          </a:p>
        </p:txBody>
      </p:sp>
      <p:pic>
        <p:nvPicPr>
          <p:cNvPr id="32" name="Picture 6" descr="Анимации на прозрачном фоне | Позитивчик | Gifs sorprendentes, Corazones  gif, Árbol de navidad para colorear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570" y="112058"/>
            <a:ext cx="4256271" cy="425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40+ Más Popular Bailando Gif Santa Claus - Animalart Hous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208" y="3906713"/>
            <a:ext cx="1825625" cy="19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737" y="3594637"/>
            <a:ext cx="2160000" cy="2371964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62" y="974884"/>
            <a:ext cx="2160000" cy="2371965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956" y="3654057"/>
            <a:ext cx="2130892" cy="2340000"/>
          </a:xfrm>
          <a:prstGeom prst="rect">
            <a:avLst/>
          </a:prstGeom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208" y="3533392"/>
            <a:ext cx="2160000" cy="2371962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53" y="3601192"/>
            <a:ext cx="2160000" cy="2371964"/>
          </a:xfrm>
          <a:prstGeom prst="rect">
            <a:avLst/>
          </a:prstGeom>
        </p:spPr>
      </p:pic>
      <p:grpSp>
        <p:nvGrpSpPr>
          <p:cNvPr id="42" name="Grupo 41"/>
          <p:cNvGrpSpPr/>
          <p:nvPr/>
        </p:nvGrpSpPr>
        <p:grpSpPr>
          <a:xfrm>
            <a:off x="1640095" y="1304973"/>
            <a:ext cx="2592000" cy="2017904"/>
            <a:chOff x="3193168" y="4038732"/>
            <a:chExt cx="2687156" cy="1997149"/>
          </a:xfrm>
        </p:grpSpPr>
        <p:pic>
          <p:nvPicPr>
            <p:cNvPr id="43" name="Imagen 4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3978" y="4038732"/>
              <a:ext cx="2256346" cy="1997149"/>
            </a:xfrm>
            <a:prstGeom prst="rect">
              <a:avLst/>
            </a:prstGeom>
          </p:spPr>
        </p:pic>
        <p:pic>
          <p:nvPicPr>
            <p:cNvPr id="44" name="Imagen 4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43232">
              <a:off x="3193168" y="4359903"/>
              <a:ext cx="1468492" cy="1436505"/>
            </a:xfrm>
            <a:prstGeom prst="rect">
              <a:avLst/>
            </a:prstGeom>
          </p:spPr>
        </p:pic>
      </p:grpSp>
      <p:pic>
        <p:nvPicPr>
          <p:cNvPr id="45" name="Imagen 4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00" y="-220459"/>
            <a:ext cx="8037375" cy="7133409"/>
          </a:xfrm>
          <a:prstGeom prst="rect">
            <a:avLst/>
          </a:prstGeom>
        </p:spPr>
      </p:pic>
      <p:pic>
        <p:nvPicPr>
          <p:cNvPr id="30" name="Picture 2" descr="Flechas, cursores y punteros GIF sobre fondo transparente">
            <a:hlinkClick r:id="rId14" action="ppaction://hlinksldjump"/>
          </p:cNvPr>
          <p:cNvPicPr>
            <a:picLocks noChangeAspect="1" noChangeArrowheads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ute Avalanche - RKVC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58737" y="-812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21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0" presetClass="exit" presetSubtype="0" ac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6" presetClass="emph" presetSubtype="0" repeatCount="3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0" presetClass="exit" presetSubtype="0" accel="10000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86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50" presetClass="entr" presetSubtype="0" decel="10000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8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 rctx="PPT">
                                        <p:cTn id="140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1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mph" presetSubtype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 rctx="PPT">
                                        <p:cTn id="143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4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mph" presetSubtype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 rctx="PPT">
                                        <p:cTn id="146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7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6" presetClass="emph" presetSubtype="0" repeatCount="200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9" presetClass="emph" presetSubtype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3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0" presetClass="exit" presetSubtype="0" accel="100000" fill="hold" grpId="1" nodeType="withEffect">
                                  <p:stCondLst>
                                    <p:cond delay="1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9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9" presetClass="exit" presetSubtype="0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42" presetClass="exit" presetSubtype="0" fill="hold" grpId="2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42" presetClass="exit" presetSubtype="0" fill="hold" grpId="2" nodeType="withEffect">
                                  <p:stCondLst>
                                    <p:cond delay="1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0" presetClass="entr" presetSubtype="0" decel="100000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4242" showWhenStopped="0">
                <p:cTn id="1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1818" showWhenStopped="0">
                <p:cTn id="1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 showWhenStopped="0">
                <p:cTn id="1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1" animBg="1"/>
      <p:bldP spid="2" grpId="2" animBg="1"/>
      <p:bldP spid="4" grpId="1" animBg="1"/>
      <p:bldP spid="4" grpId="2" animBg="1"/>
      <p:bldP spid="27" grpId="0"/>
      <p:bldP spid="27" grpId="1"/>
      <p:bldP spid="28" grpId="0"/>
      <p:bldP spid="28" grpId="1"/>
      <p:bldP spid="38" grpId="0"/>
      <p:bldP spid="29" grpId="0"/>
      <p:bldP spid="2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FRANCIS LEAL (fdleal68) - Perfil | Pinteres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11162" y="-2796567"/>
            <a:ext cx="6857998" cy="1248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391755" y="271760"/>
            <a:ext cx="52677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TIENES 10 SEGUNDOS</a:t>
            </a:r>
            <a:endParaRPr lang="es-ES" sz="3200" b="1" cap="none" spc="0" dirty="0">
              <a:ln w="19050">
                <a:solidFill>
                  <a:srgbClr val="DB03D1"/>
                </a:solidFill>
              </a:ln>
              <a:solidFill>
                <a:srgbClr val="00FFCC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390662" y="5038214"/>
            <a:ext cx="569899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EL JUEGO COMIENZA</a:t>
            </a:r>
          </a:p>
          <a:p>
            <a:pPr algn="ctr"/>
            <a:r>
              <a:rPr lang="es-ES" sz="36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¡¡YA!!</a:t>
            </a:r>
            <a:endParaRPr lang="es-ES" sz="3600" b="1" cap="none" spc="0" dirty="0">
              <a:ln w="19050">
                <a:solidFill>
                  <a:srgbClr val="DB03D1"/>
                </a:solidFill>
              </a:ln>
              <a:solidFill>
                <a:srgbClr val="00FFCC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10" name="AutoShape 4" descr="data:image/png;base64,iVBORw0KGgoAAAANSUhEUgAAAcUAAAJdCAYAAABDHGw3AAAAAXNSR0IArs4c6QAAIABJREFUeF7svQmcJVdd9/2rqrvfvn17756e7pmeniXJLBlISEKAABJkCUZA2QQBRUCFx1cfRXnkeX1UUOB5xVceFxCRTWUTBBKSICYaliyELJOZSTLJ7Htv0/tdq25VPZ/fOXX6dgJiBUKYmfo3n6Yn3dX31vme6vM7//VYkA8hIASEgBAQAkJAEbCEgxAQAkJACAgBIaAJiCjKkyAEhIAQEAJCICIgoiiPghAQAkJACAgBEUV5BoSAEBACQkAIPJqAWIryRAgBISAEhIAQEEtRngEhIASEgBAQAmIpyjMgBISAEBACQuD7EhD3qTwYQkAICAEhIATEfSrPgBAQAkJACAgBcZ/KMyAEhIAQEAJCQNyn8gwIASEgBISAEPhBBCSmKM+HEBACQkAICAGJKcozIASEgBAQAkJAYoryDAgBISAEhIAQkJiiPANCQAgIASEgBCSmKM+AEBACQkAICIEYBCTRJg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SAEkkFARDEZ8yyjFAJCQAgIgRgERBRjQJJLhIAQEAJCIBkERBSTMc8ySiEgBISAEIhBQEQxBiS5RAgIASEgBJJBQEQxGfMsoxQCQkAICIEYBEQUY0CSS4SAEBACQiAZBEQUkzHPMkohIASEgBCIQUBEMQYkuUQICAEhIASSQUBEMRnzLKMUAkJACAiBGAREFGNAkkuEgBAQAkIgGQREFJMxzzJKISAEhIAQiEFARDEGJLlECAgBIfCfEbjnnnvSvu93Pvjgg+tnFxe7Nq5f74yObqhly8UJ2+2a3r59oCL0zh0CIornzlzJnQoBIXAWErjrrrt6Dx06tPP06dMv6xscuHB846Zsd7lr0nZStztp546eUunh/v7+qmVZ4Vl4+3JLjyEgoiiPhBAQAkLghyQQhqHz9a9/fefDD+9/a0ep9MLR0ZH+3r5+q1DI+7DsWjrlfDuby/5Ls1b78qZNm1wRxh8S9JP4ayKKTyJseSshIATOLwI33nLjlqOPHL221cLbNm/etHZgaDBbLBRg2TYsC0inU5PZbO7ubDr7pTBs3eF53snh4eHa+UXh/BqNiOL5NZ8yGiEgBJ4EAmEYWnfeeWfunl17XtJym784tmHspevWrUcunUM6k0ZohUilHGQyWRTz+dlcLndvOp3+FyC4a3Fx8XB/f//yk3Cb8hY/BAERxR8CmvyKEBACySZAt+lnPvOZ9YePH3/r+nVjrxrfML6hu6sLNmykMylYtoVMJoNsNoNioRhk0hkXYXhrKuX8K2x8A8BDAHxxp559z5GI4tk3J3JHQkAInOUEvvrVrxbuf+ihV3d1lt+wcePGZ6wdWptJp9NIOymk0ilk+JlNK1HM5Qq0GoMwxHErxL2hE3zDhn0LgGOWZdXP8qEm7vZEFBM35TJgISAEfhQCt956a8fevXs3VhuN390wNv7csQ3ja0vFDtiOjWwmg5TjIJfLIpfNIJvLIp3OqPhiGIKxxP1BiDth4xYH+JZlWWd+lHuR333iCYgoPvFM5RWFgBA4Twkwlvj3f/33Y9NLs9d0lsv/bev2HeP9fX0Z27aRzaaQSqWQyaRRyOWVlZjNZsGf8YP1GCGtQ+Be1wu+1ah5N5TL2eOWZXnnKa5zclgiiufktMlNCwEh8JMgcNNNN2XvvnvXs5x06h1j69Y/Y+v27Z2MHeqkmhQcx0E+z+SaghLHVCq9cpuRKB63gPtrdfeOerV+i237B3p7e5d+EmOR9/z+BEQU5ckQAkJACMQk8P73v/8Zrtt6df/A4Bu3XHBhR39/v0OLUItiWn3mczkU8jnYtgOLftPoIxLFQ34Q3F2v1W6rVSq3hmF4VEo0YsJ/ki4TUXySQMvbnH8E6EoD4Ozde7wU5t1iUKnkPc/LuK4LJ58POnNlz7Jcb67R8HJBEPb19WGh2bQHBwbSjuelPM9yGo2lcKHRCFqVir+05Pq5HJDP59N8Hcuy0ktL9cyZMxPpzp6eVCGTsa102srY2SBdSLcAeNWFBW9iYqLRCEN36/btbncu1ygUCtWRkZGmZVnB+Uf9JzOiW2+9NXX33XvXLy3N/2Jnqfhzmy+48OJ169cr92gup0WR4pgv5JHLZJFJpx8liNFde54X7PNa3m3VeuMbzbB1x0hv75RlWZxL+ThLCIgoniUTIbdx9hEIw5C+rwKAzqNHjxbrrVYh8P18o9HINBuNdNN108tL1ezs9FR5enq6s1KrdwSBn+3v78dA34AfIPDq9abrNjw3nU376YxlIbTs0dFRCl7GtuFw1K7b8pcXF1vzSwutlgcmaWTz+XzW97xsKwiz+x58MJPJZ9LNRsNuNl3Lb3lB0214lm27uWzezWQytUIx39g4vqnRP9BX7+7sXCwWi0vFYnF5fHyc9XB0z/FrFUBDygAe37MWhqH9sY99rOvQkePXpp3UGzdt3PyMjZs3ZkudnUr8UmkbqTSTazIo5ItKKJmFutpKjEKKS17T31X3mrcu1yo351OpB8V1+vjm4sm4WkTxyaAs73FWE4gsPmZD8O+BX9Xn7Oxsd61WG19erm49PT29aXpicsPCwuLaSrXSMze30NVs1EuLS0v5aqWCZrOJRrOJdDaD4eFhDA0NoVl30ag30NPTq9xqpc4iNoyNqYQLZim2Wi3V+cRvteB5Hubn51GpVLC0vIyOYglM8T969ARmZibhBy00mw24rocwCNRrMJ0xlU4jl80iXyigUMijUCiimM+iXC7PZTLZw729PQ/19vY+UC6X9qXT6YPFYnFifHyciR20IvkyK1/Fsvz+jynLL+69d88m12v+r8GBwWdddOFFg/2DA8jl8yqGmE7reCL55/N5NW+2epT0RxgCQRCGtmUdb7ruHY1q7d9aYevrfX19s5ZluWf1H0cCb05EMYGTLkNuEwjDMFWtVvsWFxeHl5aW1rquO7q4uDiWzWY3pdPpNbZtlyq1Zn5qajK3tLSYrVXq2UqtnqrWqk51edlZWFiwa/W6Ejiv5YHFaPwoFjuQTWej9PwCuru7cPHO7bAZY7IsLC8vo7K8jO7ubnR2dqrf5+ucOnUK1WoVc7Pz8LyWWlAXFxcQhC11TUBBDCKvqGUhnUqBFktHRweKxSIKhQI68jl0ljtbgR80uru76/0D/bWenq664zj1er2+WKlUJlzXPZ3P5yds254aGBg4MTIycjSXy50QYfzev44PfOAvt06emXxtR6H0um0XXbR206aN6Uw2qzYkFMBMNqWSawpGEK3VkkhBBMIg9L1W6zuNRv2Wer16y9zcmu9u2wZPrPazbzUSUTz75kTu6MdAIAzDrmazORCGzlCtVh1cWJrvnZtb6FmYn++q1WsdAwMD5WKhowtAd4CwD2HQHwRhKQgCp9FoYHFxCZXlihKzaq2GZsNFvdHA/PwsFhcXEYYhmp6rhK3lB3CcVFSzlkJnZwk7tu9AsaMI3/fU9Yw70qqzbUsJaC6fQ6Nex+HDR7G8XIHrNlGr1dDyWmi6Tfh+gDCkKOp0DSZx6JT/3IoY8r8pioxpdZZKymrp6u5Euaz/nUqlQtu2XSvEkuM4C2EYLvGzUqnMT5+Zng1Da6ZUKs2sGRyc7F/TP5GxM6c7OzsnANQty/J/DNNy1r/k33/60+sP7XvkGtu2f21s/botW7ZcmOvu7lHWYTqdUvyZfcq6xGwuA8dOI6rAWG0pNjzXnWq67tcbteZNtZr/nfHxwamzfvAJvUERxYRO/Pk+7DAMy/V6vdxoBOVGo9a1uLgwMjUzvWFhcX6D57XWd3aWhztLHUPpdKaXu/0wpPVlKZGidUaRo1UWBD4ajSaWFpexXKkoYazWqvA8H9UKQ3QBXM9FqVRCpVZT1uKZ2TnMzs0hZemMRArV8PBadHQUsbAwpwSO1/ONaHHw50zUoGV4/NhxLC4todl0QTGmdch7UxaiukdlaKrFmO46xq/yee061UkfeaRsWwllubNTiSJ/xkXbSaXgRFaMiXfR/UeB9nwfQRi0mk33ZK1WObIwv3i41Wod6iiVDg/29c2OjIws5fN5fi4WCoVFy7LO66bWjCNef/31xV27d7+43mi+tr+v/6VbtmzB6Og6xd5xdBs3JYaMIdJizKRhM5YY/XFFiaeB6/rT9Vrt7qbX+LJbr39z/fr1h8/3v79zeXwiiufy7Mm9r9qNq0zQlZjgvn37Ljl9euqK06dPXT43P39lEIZDpVJHvrOzjFJJuxrZrJmiwOJq7dW0lSjqOJARxUCJRqVSQ6VSRa3WQL1WQ6PhKdEqdug4EmOBbsuD22Lsr4m5uTnMnZlVr0ur0XFsJYQUvlJHB3zfV4tpqbOEcrkLvt/C3OwcTp46Bc9z1Xv6LV+LIUN/Ie/PUj01HVqJObrrCiquxffn4szx0J2aTmlRpIXKsebzOW3FOI4CZPF/fC1Kehgqd2wr2gC0WhTgEPV6HZXKMpaXlzA/Nzvlud7+Uqm0e3h49J7160fu3Llz55FV8cjwfHMD3nTgQPaRG76+bXbuzG92dXdfu3Hjhu6RkRHlpmbtIZ8TYyXSYlTsGUuMNlXmwfR9v9aoN/bVm40vNIPWP68fHKSLWrJNz+K1S0TxLJ4cubX4BE5MTV08MzHxtInJ6UtOnDy5bWZqsiudTpeCMOx0bKeUyWQypVKH3dFBV2JOWVS00LiIadHSNWVGICkM2lIMlGDV601lGVZrDTQbTTRdDyknhXwxB9fzsLCwgFq9phJnmJHIxJmTJ06o+CCv48kJfP1cLqdek5LUUSphcGBAiR5f+9Tp08q1SgVUghhZhvqebNUtxWHKqtMWxWwup9yotFrUomzZyGXTq2KM/DnjX46yRvk6lpZZLf5+oOKcFMeW74Oi6NFybLWUKC4tLWJ5acmt1xt1WFbV87yK67aWyl3l02uHR/Zu2Dh+7+iagXuHh4ePx5+ts/tKll9MTk6u2X/w4G8Ui50v2bBhbMvo6EiK7m4yJkfOBZ8hbnb4bwokv6qdBjcaytsQ0MW+x202bnKD4PMZ4KAcNnx2z73yxJz9tyh3KAS+l8Dy8vJApVJZv7Bc2zwzPbPx9OSp8enp6Q3NZmMMljXiB4ETBtoKohhlM1l0FIvKgqIwGeuKgsjFTAuGMTa1pajdlqESxWbTQ61WV5YiBctO0V2WgR+2sDA/j/mFBSWEXDTL5bISr8nJSSwvLSsBoiXHPzfjCqV1yCQb9slktunMzIyyNmlBKsvNp9tUxw55bxQ7NpqmIKoFOZtTcUjeP0WTr6NE03GQSTvKGqUVqd17aeVzpWA7Nr+qxA/1+tEaDviU4lBbu66nLNpGo4ZapaLGxsxaZVXy07IRhlbFtnEyXygc6e3qPNw/MHBsZHj4WHe593hXV8eRYrE4c64m7dx8883r9jzwwPMDP3zb+rGxLSMjIyW6vmkhGlFkP1Oy5SaD3+PGxDw/ZETCLb91uFmv/2uj7t6QTtt39PX11ZIamz2X1jARxXNpthJ+r2EYliYnF3o9r9FfqSxdtLCw+NS5+fnLl5eXL63Uq5lGo2HV3YaiZLI0ufir2F0mE3Ua0fE37vKVBUXBiTqPGFeqkocorsgFjqLY8gIlDLVqDWm29crklAjWG1VlJXJhpKjxfYbXrFHCOTE5ocSH1hxdbLQOG82GcrUNDAwoMavV+PuL6qvJLqUwtlq+ElDem7FiaZVwEdZlALRYdPyKSzD1XPfdzCCjLJd2nIvX0u2q7EOd/LriIrajbFn4tBYDeC0fbtNVVmOzUUe9XtUxTldn1ioLk6rK93NYhlBAyrG5yZjt7+t9oKvU+UCpVNxVLpf3F4tFniM4XygUFs6V0yBuu+220oEDB547OT39tvEN488aXjvSUS53RhuO1Ap3E0PUmyrO0aOsRDfwW/NNz72p0WhcZ4fhHWvWrJlJ+J/vOTN8EcVzZqqSfaNMfDh48OBTWq3Wz3pe6+Wu629o1Bsdy9WKVanSrVlT7stas6YEkaqmhJEl9Kzn48kF2ayyGFeLohIrLvJsTeNowdE6oR2M2lL0lfXEBJnA97X7Ml/E7OwsGs1aZC2klKhRAPt7e1V9Ii1AipFpCk0RpTXBBbWnp0fFJJnNqqwvQGWaMrFHZ5ryU9/DY4rAlcVHl6f6fnT8grlOWb02LUtLJ9ZEMVMdTNSiqFVUZ7Gqb/E1WowvcnxsJkD3qYdmo4FavaK4MqOWTl/eknEzU9RpcfOTp82XO0soFvIhW5xlMpnTtm1/M5PJ/Hsul/v26OjogXPhCf70pz996cGDB984NLTmNy646CJl9XMTo6zxVHszoq1G7WUwmypy4fwFQTDtNr3vuM3mx5op667xQck0PRfm3tyjiOK5NFsJu9dTp06NNhqNnUEQXOq6rR1AOBpadn/g+/2tlp9vNlyHmaBKFOtVNGjZRBmbKh6oFnld18dImrGkKFI6DkdLUSfBaFExCTer/ywsZRHyk1aYZTlK/GgtUrTo5lTlF1ldjD/Q16+uM2UXNkU2qiukuKpT2UMo0fKDQLlZVfYrwhXrUIuWjm6Y39UCqB8AlSKzYu3p2JWybNWY1T8i9692AdNa9UPGRllVEeokG2UurnKhBloUGcakODOm6LoNlTSkLFhuMiL3KS1FigQ/aSkWVdOAgnJPmyzYTCbTtABaiHO2bS1YtjOZy2UfSdnpBwqF0v09PR2HzybrkQ0c7r333tS/3nzzrzqO9YZtF227bHjtiMoO5obKJEtRDPnMGEFU1nrEUxfpB5Oe693VcN0vuPC/XZ9bM7l9uxTon0tLl4jiuTRb5/m9hmGYn5iY6K/X65s9z9vi+/4mAJssK7UxDIP1AdChbDgu4IHOCmUtHzMla4x/1Wvqe3T90aJTSTIUJGU5anhmQWMGJ4uvaUkZ9yR1wrgrjVvVZBMyi5PJFIwrUmgLxaL6PeaGGoGgeHR1ltV7UBQpQvy3qkmMLCq6WFWMMct4lLbmjJVn/hh1RErfu45thlrcKfLmv02Jhk5MjcQyOp4opOuVlrK2Otk7jl/pBmZSEO+L7t12qYdJKtK/w3ii32JcU18bxciir4SkM3YpFMViAYUcy0KYvKQ/GW/jxkBn8uqMWQtWzbLtU2EYHEs7qSOwrMOZbPpwZ7H7QFdXgYftzv0kH+8DBw5kv3bL17Y+9MAj/33j+PjPPOOZz+guFkor8WYtfsZ1TQtx9bOjZjAMAn/B9/07Xbd5Y7Me3uj71cnNmzc3f5Ljkvd+/AREFB8/M/mNJ5AA+4suLy93Li0t9VYqlZEgCC4MguBZlmU9E7CGLcvWqqHy/5ngEblFGetrtZRlSDdko0krsa4sOopJ0Io6wFBMaB2pMgQtekxYoaXGxduIpM7u5LE/rBnUbjFeTzHhgs8Ce50FaqnYIQWQrjUKME9F4H2ZFl8UEiV4jrYq+TNap6YmkC5Tuk+1q1aPp229fR93qXLL6UxY88nf0wkx7qO+pwSPMVBNYSspAAAgAElEQVQlerQKtQtY8VOZtNwsUPh0Mg2/Knepx09v5Rr+vmrEGsmtEUZjotKFSwuKFqKK17LsIypk10cmmd6fK6L4KDew57kLFuwH0xnnNieVuqezWNw/MDBAYTxjWZYODD+JH7t27eq68847X3/rN7/5S319vZdcddWzsXXr9pW4s/YicE61Za/itNH32NE2CMNGEIT3e573L61m/aaxsbF9T+Lty1s9gQREFJ9AmPJSj5/A6dOn+5aXl69qtVqvCILg6ZZljTJ+yI+Q0hXVDSIqQ1RuvMhKMou7EkWXZRJN5fpTQtOiOLSbsBirhcLHJBu6vyiKusaMVo2OF3HRo4iYuBnfg27WzrJu/mxijiy1oFVEUaDw0TLs7e1VYkA3LgVUCxCTfFi/xtcNVGecri5ak/qcPSOKytaI3HA6EYbxO20lGpensrr0Ce4rvxsVMCrRp+Vn3pPvRQua3+P90Q1Kq1q/XlSLicgCVVYpRVCLKcdsrHDNuu2iNffMr2SlNxGaqUryIaMVQWzXViqbcSW7V7mKw5C9z/wgSDn2smNbj9i2/ZVyufz5oaEhWo7GAH78D9UP8Rv//M//PPTQww//7+npqatt217LzN2nPuUSbN26VWUs69pEXceqM4IZS+R8KNe7G4bBdKPh/p3XbH1lfHzkgSf7/n+IIcuv/CcERBTl0XjSCTB+c//9918J4Fm2bV8WhuFG27aHLMvqpmdRp0jaOj6mRFHv0u3IVahjaLQAA7Ro8bCMwNOLuqoRi2oM1cIdJaOw2J0iyIVNx4MoSlpg+X6MCeqfW2qhp7uU11BEjIuWCyEL4vk9iiNbuqlepqBFyQQcfeq6/p26EiIlmiyvCALMzy+oPqcUD23F6bieseRW3I3Ra/LnJtnGiKa5xkyaWaSNC1iLlrY8TYcec62pvWQLuWq1pixBds7h+IwVrEU3VFYj719/MK7qqv/WIh7FIiMR1zV7dJvqGj4Tm9Uibj7bFrDO6DWJRKpsxrctVMIw5DFKE47j3F8ul2/r6ur6drFYnP9xN83mwcE333zzlqnpqU887fLLt+ZzuTwTtwI/xODgIC644IKoqbsuuzAWI8cZeQJOhEHwdd8K/66ey+3bPjBQedL/qOQNnzACIopPGEp5oR9EgEI4MTGx7syZM9s8z9uWSqW2AdhJQbQsq/SoDMvQQkjLio5P7sxDLYrqGh1wU87UEDr2payjlZW//UjTvactFBsZJYq6nZt2QYaq7ZopejfWI60ALUDa3WjSNXXbtbr6va6uLiUitMR4sgWFieJHoWGMjb9jklp4PUVobm5edbTRLlntXtUCZt7n0Zbiah4mO9YI4GoB07WHOi5qhFNbudqKMdZNW6B0hx325/R9ZuVaakOhGpRXlpXQ69pOzVwLrLZyaT22rXQdfzSiabJcV3cI+n6iaERVv06UXavc21ENpP7eiTAM99q2vbtQKOwbHh5+sFAoHOIRWD8OC+z23bcPnD50+lnfvevu/3P06LG1T3/6063NmzdjZuYM6vWG2shs27ZVeQJWuUzV0IMgqIch7g1D/+/TjnPDyMjIrKwE5zYBEcVze/7O6runGxQAk2f6pqamaAU+IwzDlwC4Rqevsw6vLXhtIbAR6qMHozXX+Az1Vy6gWhSjXqD8jqpOsGCFkYsrslL4AhQNxhXpEusodahuLxQ/E3NTAqJanmmRMm5IxtxMhqYuyfBV3JKlCv39A0okeP/z83OqPyrdiYyrMX7ITE4ms/Aaiqc2WHXGqRrDKmvQuEVX3JqRy7RtHUaCxw1CJFa6E087SagtiO3Yl0ka0qUmOsvWLOqKO63wqMTCuGqNu5abALqITcu5tnXYZsTvmTik2bQYMTYu4NWxUvOwrnYL02LkJkfPqf4wVrTelGBXGIb/3t3d/Y3+/v4DpVLpDIDKE2k97n7ooe3L84u/8I+f+YdfW5hb6OGmZ9PmTcp9yvszZTOsLaXlyPk1vMMgmAwR3uwj/GAxk3l4eHj4vO4Je1YvOE/QzYkoPkEg5WW+l0AYhrk9e/ZsDcPwdWEYXhuG4Vom1vBE+fbVOk7WXjy1haNE0ZQe0HJUBXJaNvRDq48B5MLOBZ4vohbTULdtY62ejnXpjEhVZJ5OaTlV7j9TvqAttZWsS1U470WxNf19E1fj+1EE1DFRXktZEMaCmp3VVgWFhzFIdjthof/s3OyKeJlEF13rp5ZV9fqM4+m4IcWLok4XpCZkWrzpRdj0UXVgs71YJIrtxCAd72oLpi4sN51utEjqYyNNTabuyKJr7VasTdVf1RwvqRN6mFxkGpS3x6HjncYt+2hXrx5fu1xBi15bEPX4lEWtLH9jNbafDG1F+346nfbCMDyTSqXv6uwsfa6/v//OQqFw6on6m7vnnvtf8O07vv2uUydPXF7qLOXZDYhWYm9vPy6++GI1z3Qxc/wsOent7VtJnALChwHryzaCvxwbG+P5iCY76Ym6PXmdJ5mAiOKTDDwJb0fhe/jhh1/YaDSeB+BS27ZHW63WGsYLw8g9qVdI/X964dQ1gmYHbhZUZQEGuhsLcy+0FRFZkNqXilSKza51D0qKCC1B9qmkIOi4mr6ei7kRvHY5gl6YaRXV60xEaWdpmgVc1SWmUsrKq1Yr6nW0FeVFjcUzKobIcw+5cLbrFqM4ZyR4Ky5DVazf7o9Ja8RsDLS7sy2Khs0qqXjUBsLw0iUS+ndNFq2xXOki5oep0zQWpmlgrb9qUVRt4qLEoLZVqa1Sim2joZuVc/z8yhNCmAW8Ota4+hk3cdHVmwDz80j0VmKqRvhXijC1rqoYMcLQg2PPWUF40nKcvYw3DvX3fq1QKPxIB/Xu2bNnx94H971m/yOP/Founy9fcMFmZ2CgXzV/37Vrt2K6des2sBk454+bAx72XCp1Kjc6LGs/wvD6TMr+61qtNrF9+3Y5NPgcX+REFM/xCTybbn9iYmJsaWlpa7VavSgMw2dYlnWpZdnrlfRFp8W3XaJaFI0L0yzAZpE3IqF1U1uB7XPq2skOpjEzrR0KIRNmKEq83hy7ZFq2sVRBW3parExmJq0Afl9bbjrWRfHTNX7sAcqyD504o12q2rJlxinfd82a4ej9PHU6BmOLFAzTAcW4HldiaFG8sm1htRNjlOW7Kt7Yjg22bWSTgWpKTB4bP+T7MGmIH6Z8gKLH2sh8QZ8Mr5tY82QNlqVQSPXRR7qFXEZZ1Somq+KTppNLO4lGl5d4aiNBLnQRGxfzo+KFK8lC0SYgeg70c9sur1ndRcgkCbXjrtqKNElGto1py3IeSqVSt3V1l3d3Fot7S6XSocdz+gQPl963b1//8VMTr7777ntfEQatZ24Y34Atmzei2NGBTJobnQb27t0LegF49Nfo6KjacLFJOt3L9D7k8/nJdCr9DTj4sB0Euy688MLls+lvUu7l8RMQUXz8zOQ3VhEIwzDDOsPTp0/3NptNWoYvDcPwhUYAVASQ2aCmjkBZhZEvcJUoqobVUclBO7ZoOq/oNzRZf1zI9dmB+rQLHeNpZ3Gq5TYMVJyPlqERHy2IupCdu30u4lzgaGVRxNi2jRafKZ+gGKouNOm0cnPq7i46SYcnSXDxb7q0Gkro6elWYkxLgs29KaarMy9XtaNZieMZYVgtCJpD282oEnBNEfxKHPJRtthj3qfdhs2c/mHb7a4r3DTohB3doo0LOwWObkEu+LrRtT44l5/a+qSLNTqFIypL0DWexhK3VAccnh5CjqqzEA9bjixI3q3ZGOiaTBOXbCfXfH/Xa2QqRsPV4m+8Cnrpsizcls9mvtrV1fVvhUJhMspW/YEF8/Rk7Nu3r+/M/NIzd+/a9daZM7PP7O/vKzzlKReju6dLHQ5NF3ixWFLP1YEDB5U48h7XrVuHNWvWqH/z2fF938vlCw+UOgqfzqbTX3Zd96RYi+f2EimieG7P30/87g8fPry+Vqu9xPO8t9i2vUGXVCCrrDPTOzQ6Skft9lX52erHTv+3XuxMCzNTj9fu/akP1dWF4szwNGchti1CxvtcXZbBwjF2tolqFXWyiC4x0BYNvzbUv00935kzZ5TVt7qo3RTBUxh5qgU/lpaWImHUp1l4LVoMur0ZyzUoqhRek9iiBUXXuJlaN5MdamKLq+OpJrHHiAjvR7tx2WEmOkFDjUs3JzB1hW3rl+7klBLztkvUFNKzibejT8lQ1qRucE3qFEiKIr8yhmbOZzTWJMXUnBJh3Ky68UH7KCUdz7TVPOgTRRiH0xak2YxEjVdX6i/bCT7tR9m4Ws13zCapbSnqZKqoYse1LTQtyzqRz+c/UyqVvtDX13fwB53QsfvAgZFmtfrc/fsefvuBgwcv6i53d46Pj1kbNmxAJpOKmjCwIUEh2nBZmJiYwHe/+12cPn1aWYyjoyNqQ8YxLleW5/K5/J5iR8c/FLKlWy+6aMPRn/gfptzAD01ARPGHRpfcXwzD0Dl27Ni6Wq12teu6zwGwA8Bm27ZZj6A+VLyITa7ZXkwlUrD7KHf2pthQF4WviGFUV9e2rvSjyUVaHcZbKqn4HS2X1XE/4xI11l87EUZbhPxvxr9MogitP3UgsNtUizx/Pjc3u+JWXV0Ab5I/6DKlyPX29OoaQ+j4HXt9clDs5kKrSbtu+VWfraebAjAjVZ/GYbqgaFfwo5trr3YV6vicOctRJ+HwjSjqFDvTj1QLuD77kA3IjdjzdylGjTqtNt2/VJvnUVMCxm+V1YWV+CEFzfSENWKgj53Sx2wZy5HCqRuca7eq6uKTSauifd38QGe58mf6yC19D9yAqHtq8AiqqIAmqld87F/Sfy2KbWuR0WYa0lEXnCOO4xzL5XL7CoXC7o6OjocXFhYmJycna5lMxllqNPpnZiYvTKUzT282m1c9vO/hC6wQxQu2bHHWKdeoPlaMWcrqOKhMPjoBg2PxVZ3pnj17sHfvHvXsMAmnt7eHGwBvcXFpIQz8+zpKxX/rKJf/46nbt9+f3BXi3B65iOK5PX9P6t2z1nBqaqp/fn6ep1VcGQQB3aU7AZS1K6v9OIWhpUUx6uGpnYIm61KZkCuL/WMtJ7rmKIIUG1qHerHVp1fQOtJCyE9tAepC84ayPmgh8ign83MtgtUoMcS49xpqMeeCzXR7k33Knb+uIdTJNhQH1qZRHPJ53dWEwsyDiluej84yE3q0+1GLRLs+UFtTOsFHuwYfk4kZWcWPdrEqQlEZSHT8VeR2priaxt86I9ac96hjoMYq1m5htmxjLNSlFaMOSGYZSbW2rCw4WruV5aWV3qy8bx4DpcYRHUtF5hy3aYVHsVBWYzajThrhcUractdxSdP8QMcozXFK+lgu7Y7WreX4/mROgeQ9mrpH411/7HOkvAtRV6N2jaDmrJKo2LpvVYJWlNgzkUql9nmed2hqamq6o6OjblmOc/z0yd6HD+zfVCwWL3RsZ3xxYR4jI2txwaYt6nnj+ZQq7prXzxw3BCabl1Y6S2y4wdq/fz927bpP1Z6OjY1h48aNvD5cXFycX1hceMi2UretGRn6Wm9n50HHcWal/+mTukz9yG8movgjIzz/XyCqN+w4cuRId71ev7zVar0ewLPDMCyb7MLvXcwoiqzLW3W6wirhtKKTHFZnXWrXaIfqJqOzR3XbUyOCuhTC9Ops9+ykMFL8uNgvLy8pq4QLJpNl9PX81ILIRZjixmtMMg3fY2xsPfr7+1VGoRFHuvx4H/we74tW0MrxT6ks/MBDX29v1KSbsTKdGWtEXj8ZUanIqk4oJvGnHUfj76y0H1ixtM2TpRlry7rd/rvdIs58f6XGMjotg2dAsjesKSWpN2qoVmqoVuvwmuxqU8H83BympifRqNaUBeekNXNtBerm3nx/3Q7PHKGUWrHc+X2yYR9YbWmaE0h0hyD+3MQ2zeZBZ6/W1FwtL3OO9Ly0P6K488pGKtpQRUlIq8VxlaUYNRswXYq0q5txYrVhCEIcPHoES8tLWL9uPYbXDKtTQEqdHRgaGFxxzfP+lfWrEo9yKxnRxj3NTQetXbpR9+17CPfff79KtNqxYzuGhoZw5swsTp06OeG67jfWjqy7bv3ImnsLhcLJDRs2POn9XM//lenHM0IRxR8P1/PqVU+cOJGv1WovdF33Db7vXwXbKTJuqHyiUbLMSqxoVRG2yuaMjhyyHm0KqOWOIkdrisLDRVV3mNEnxXONNK5QihNjgFoUjXXoqj6ijOmYGjIusrpUgtakLpzXrcl01xt+nxYBr+d/c5fP/2YMjSn3XAxNuzKKNa0aCrJuzaYFwYKtsk77BwYwPTWlirlVks9Krd2jk4MenXHaPrap7S4NAJ8nZoSwAke1stNaqqo0lWmts2554n2AgJ/wEVg+/FBbWmTLrj+2arFGAbXg03pkYpHq/2qplmWtlrYoVW9XWHpjsLyIRr2mEofm5uexsDSvuvTQ2uZmgqUjbH6g3ac6NkpRMm5tWogUknZctVOVK2iXK12q+ucmC9bUVOryGB5Ppbv9cO5M/LS9wTLehUeL4vfrlGOStFSMMqp/5DzTVT49PY1Tp05jcmoKff0DuHjnxVg7vBaOElmoXq20ijuKTDSihaw3A46j35ePrm7c0ECdMWO6hRtNZfEeP34c+/btU4dE79ixA4ODQ3zm/GNHj9aWlpb39Q/0X7f1wu03XHrpjj3n1aJwHg9GRPE8ntwfdWiTk5MD8/PzT/U874UAnhqG4VYAA6GlO6yYpJCVTNPHWDLGFaiapUX1f6tjZ3RF9vX1riQ2mP6dfD3uyOn2NLWFppcoF07WA/K0elqHOqmD1g/LIKKz//wADVU+QQuEfTZbyjrs6+sDkylovdBFRhGmFcgkGi7cxsIzRfQme5WCqBN46LLU2bTKpRvFDQFzMPDqriw6S1VbQDrLUh1SHDUz5+toi4dlbRkEqTMIbRoTDqAaAfFn/DcPDE4h4/RT2lTnF+2YDsE127EcOIENO0ghZKs3xiotB4EFuAHHz1KTALC0W1jFYyngyhUdwHdbqgtQ09QfNqpqI8HNxcLCPCYnJ5X1w9IL3SidDQR02QY56vZ4WkiYbETO/Dc3G7T4yZllIDyEmNeqOsh0Wp1TqDvs6CWIrCnE+hxKHTuNdgd6j0BL22Sfqv82da1tV+pqrwU3UnxmeN+8f5bKTE1Nq6YQO3fuVBuicombHd0EnvPLBC49Fgr6yuEsat64KeMzSZd7+5QRfaoIX//Agf145JFHlLW4ZcsFZBAePnJkeWZmek9nqePrT7vkys+tWdMjFuOPuig9Cb8vovgkQD7X3oJlFqdOnbpobm7uct/3f8q2nZ9CiD7LslIqCUSbMN8jilomzVJmXGCmRl93RuHCSdccrS8mKeiDe/WJEhQvLkBcFE32orb4dANr7sZZ7qBPfwjVTp3/NvFDXktLyJRbMLmF8Z7168dUyYQuB7Aj119hpcUcF0FaCqv7h/LfXKhpaZiEGV2eoc/Vo2jQGuK9aeHWlildkkagycicR6g739BqNU8DbRsbgTOPMHQxGX4TE63dSgT56TisM7RRyHciDGyUshchw0N9MzmkwwJyTj+6OkroKpZQsHrhIDrJQZ0In1HyScuRnyrBxrTE0/7qSB3ZiBUIWjwtw2xz9OkitUZDbTYokORJ65ECSbchRcA0BKDwmeQaXcqhrUKKDa/hPPf09KpYrHbHatEx2a2cI9WBKOUo0eX78b3YOo/zamKHqy3udh2jfg5Xl6yYbFYdv9SuYs4h3cZ8fuqqbKSJzZs3YcvmzRgYpOs0t9ICT8VX1VmJemlkf1iTIKSP12rHQVeX+tBVOzU1hd27d6v3ZRLOmjVDmJ2dW1hYnP9uo+F99IqnPfXWK664QnqjnuULoojiWT5BT+btsX5rfn6+MDExMdJoNH4plUpdC+AC3W5tddKIOdLoe+/u0fVm/J12ey8mLlCcaJ1xITSZpxQUkyWpsxR1tiLdnlwgl5aYIKIL4vXPtFvMlF3wOl04ri3C4eE1SgwHBgYjq0YnyHChptgay8acmcjXpxvUxO14X7QGGI/iIsijnug25H2yNu3w4SPqvSiKvK92yQDbytGVyOQbWhrMMuViry1EU2epGnJbOnHIt8/At+ZxIPwk9rduWgHqeTrGRtcpP716WblW6cClu5TlIAHPjmx6yPj9yIQd6OAxTmzbtvRzGOofQm9XD/p7huCgD5aVQjZTRCZNizgFW1mg/GxRutUhxtok04k7bqulXa6qgUEDrtdQGwFmtFK4HnroIeWWpMVuuuBoMWy7SnUZhz6RhJYjN0EUyajoHVmKqKqL1Ak9ppk4hYmW2/T0jBJHdbBydCakthof2xbQJHmZ47b0JkWJooqhUhDr6hBq3rvpdUvPwaVPexoGB/ujzRkFUZ+jyU8jiLQSTVzb5zdVOJcfihmnw/J93+L70bpmnPHgwUPYsmULrdIwm80cdF3vn6ww84nnPOfyE0/m37S81+MnIKL4+Jmdt7/BjjRTU1MvCoLglwFsAKwyLJumXNR0VC/k6vyKKK1eu6xWZZVGMRjTRo2/yGObent6VCYnLS1+aIvOjdL2tWWohZEWSl25u3TbNO0G5fd0azG6SHUmo+kbSguFbqv169eBTZsZ0zJlAbROjFXDEyWYQagt2lC1buPPuFBSANnkW2W3tlqYOXNGCTIFgoLK8XBx5D1wYadImpKFdmeZtjtQL976SCptgWqhNcXntu5gDj9TQSMzh73uX+CR+hfhpi20HAsWT7Bo6Q7l3I+YhVrde9S4nB5dX5+WpfYe9Djys38xjbBVRH3Rgd0qI+NvQDHVi87CGnR3jGOodwt6ukZgtTJIhyl0stSFJ4j4jEmmVQehVkiLke7fFoKwgRDayqXVqrN2K9GmZQGHDx/CkSNH1UZGC6QuRTGZubw5zpGpc+RzwJrOzs6y8hwwHsl50nHItqXJsZI5LTBuRkwP2tUlG2Zj9dg/SsZPTayZG6ha1TQUcJXIsl6z2FFQc3v55ZerzZrpAqRd3ex4RLeu7mRk3KZhiAYQNoibia++H6SAMBMEgarN5b3x2oMHDyhxzOVyrcsuu2zf0Jrhj6dtfH7r1q0T5+0Ccp4MTETxPJnIH2UYYRgW9+/f/+xarfYCnnEYBAFjhzmLKsLm3CpORTHUJ0voGFkA1TJ6pb5Q34HJrNQ1cbYSQn7mcxnQGNG9R3UWKRdRU0RvLEGKE3fb3N0/tgZP7/6rSmC4+FKceMQPi6l14oc5L1F3XzGZj7r3qb4fvjfft92lRp9iwe+fPn1KWaX84Ov19/ehq4uHe+ikIAoyF3BTIqITT7R7sr1gtxNtdIKP3kC044uamTkb0k+7aGZm8aD3V9hXuw41y0cTATKhhSxoyemag8BurAijaQhk5jyaAhU65F5FhTGDDECR80Lkqz5C30Lop9Cs0erMwEEHiplejJSfgbHBp8Lyh9BdHEUnhcnJIWilkbLpVmTLvJY6posPAV/bNASnpa4TmHQ/1FOnTuH48RM4fvzYihuc88TaRt14XLtUaakxu7Pc1aW6w3R3dykB1TWRugzHxB9NnJfPAy1TPid8yJhApDcKuv5Vd5PVzR/4fYpiI/I6VKpVJYrqGfNYuqOtYgoy48kUxrVrh7Fx0yZ1XxREvi43aHw+o1h14AfBQhCESwjRsKzQ5yPFMiXmOQUIHPWynNrAtxtNN5ybnV28++57jjTd5l1Pv+zKr+7YccGR0dFRpkbLx1lMQETxLJ6cH/et0V26sLCw9uTJk5c3m82XWpbFQ3/XrcRvmFxKV6Jynz76UVEF6CpO1T7lwggiFzLd+qxHJVvQatPJCszmZIs13VmGAsfDXKuVqrIEmGShi+x1HEv3HdWWott04agC+RyGh4eVVchYFRdccyaijve1T4owx1LpRVyLE2M/OkGnpd5fd6DRLdn4+1wk+d908Zr4J3+f90BLh7EvCqGJJXKOdDxUxwyNOJoWZ8Rmuuno/qrRBzlQVJwGWvl5HLH/Gfub30bdCtBkUX0ApAMgn8uqTUkqrzP6aWibwnnGJJnBZDsBnFQAy6H7jwcYMyklgO146tSQ0LWQohtWuUoBtw60mg5sv4D6vA2/nocT9qK/ewwb3TUY6NuMro4NyGXWIG0NIJftRDrFJBm+CFny0GSddGP6w+ruOprpwuICjh45imPHjinL2nQwMp1waDVqS1tb8cw8pitTM9eJOQUm6ERNA/QpH/oZUmUk8/NRZrC/cnqKCWYby5EWs3HDK4ux3kStXkWzUUcroMADuSwbD2S0O9+2Mbh2EJs3bVbPOv/biw5grtfroe/7zRA4ZYVYsKyQZ4G1dLdy+LDCVhiGXgh4gOXxWr/VWvI979hyrX7wwMMPPvyWt7xl34/771le/4khIKL4xHA8p16Fu1uWVBw9enRouVp9idtsvs2yrE2WZWVWZ/BFPlNzSJMao7IMo2wRnbxhWrLpY46Y0Wl23yY2x9Ml6LY08UIlhlUK4bISQybMmCbapvMJF1ideNFQQkhrYu1aNmVep2J8dHXpTjJsU6YbYGsR1NaDTorQNYqr45UUXory6oVZi2FZiZtJtuF/62TaEEuLS8oyodXG1+LJEBRViqxyrTV02YdKQlLdavSJHcyyTEXWUTv7ksa3rbNGUw58Zxl+dgb7gg/hwdp1cOHTJlOBqqyd0m67EFha1JY2s0R5TCVFSblLtT/btDxDPtuBNLcxtgvYLaQyQCGbgpNpwSYqeq+Zy+PT92fDcvPgC7Pm0mu2UD7dBbdeQNYZRTm3BQOFS9DbtRH5zCA6Cn2qJlE1C+f9q9O89PFdyp3NNnSgONIFzuzhBk6fmsChQ4fUhsf0kjUnmjAzVWey6ixWipOJObNBQqFYiMRRJ+joNnk6eYmZyXSv67IZiqN5FvWSpvvTam8EN17cVDWU5adP9+BcqcYDKos2g2w+C7flqntD57MAACAASURBVLFsGBvDIGsX83k9382mX683qr7fOu6kUvOOY1PpXcuyfYqgY4W1IMQyYM1ZIaYAnArD1pFyuXxIzlc8p5ZGvcade7csd/yjEqC79KGHHrmi6TbfHCJ8rmVZPaougO6gFZfoow99VY3aombV+v3bnVcoftzx02qjq5TlDVowdFIGhU27S1lgTxGsqAWNYkPXlulIw2spYhRMLpa0MvmaTHGndahT5nUpgEng0JYhu73ok+C1WLFZs65h1CfKV5Rwmv6ptHR4j1x4dUaprVyxtEp9xv2ijEbGNSvLVZWEwgVWiaHr6RilBfR0dyNfyClBpYWj29Dp8wu5iK9OOlrZUERHWOl9hYUgtQgvdQwP4gN4oPZFVS5Bb2+9FaKDTfNYTaGSRFl7yM4w5G6rbFGWVLiej4bLzF4bXj2FyoKHZl230qvXgLQFFFpANs9SCsDP2QjzFJgm8nlOeiE6lqvJdBt4tLBcIKDrtZpBdr4IJxhCBmvR33kJBjovRGduDP3ldejK5uH4tFR1vyLtOQiUC5eC7bmmi01N1SIePnwYJ06cUPNLi9q0v+MmZnWTdwojvQD8yviwORPT1Ebq0h0du+PzZGoqTakJb4Zzphq2Nz3UqlVllXOjpDNJ+TxqK1Md1cXSF0dv+LzAU40M1q1fh7GxDaqVH/ccvh+0Wp57wvP8aSflLKQcp2o5VtOxrFoIe9GywikE1rEwtPdlMjhu23ZzbGzM/UE9WH/Uv2P5/R8PARHFHw/Xs/ZVp6enN83MzDy/6bZeFCK83LIsnnP4Az9Mc++ofaaukXNSyjKgJURBoCVHK0I3hNYdZLj46LR+XUtIa4ExQy6K+rgmxvN0pql2l+qSBwohk14Yb2JRvWkxxq/cydO1ZVyjvHEjpKbZt2ntxvil6c9pmonz99nSzBT0c2yVyqIax/LSkrIi2MaMLb8W5hdU4XohX0Sxo6hbvBU70KFcwo66zknpGCIXWN2Krl2gr61dbU3q2Ju2Wvke5KcO7UUFvnMGD9n/iN316xC2MsimAacwh7QDpG0gn84ik2d5gq7x4+KvLaMAgR3ApZArt6qeRreuO7GoYvMmUK1YqFRCuA0bQUvPGzcQdMXyunQWyGSBdA7qPfnKjpVCKrCRqofwGi14zVDFI1P+EMr5p6A3exH6UtvR3zGE/u4RdOQ7oL2rGVh+XtVa8j3CUB/TxWeAX9l4/dChg6qsY3p6Kiq70ElLutBfN+LmfGnLkRmrJbXx0M0VdDmHOQOSXM3Gh8+VTpBpx3iN214d+8Xs5agjDa17zyRdMdYdtlRRfsD7Va0DXXR1d2N8bAxrh4e5oWK2acVr+VNBy5+2rHDOSWeWHNuesyxr0gpxJEhZu3O2fXJ8fHzJUk1+5eNcJCCieC7O2uO858hdmjt27PRFy8uLV/uh/zI/CC+xEPJEi8f1YRYcfbROUcUO6TJVIhl1KdGtsNhrs6aEhpYau8/QeuOncaNStHTXGVctcizkpxhSCPlvnXyhm1IzlkeLYsVNSfeYp7vacFHkp06QUGkoenFlb87IhalPkm8fNMwF9MyZGWVBcBy07tgflMLb09WN7u5u9W9mSCq3nUoBNYJn+pkyO1L3EqXY8yuFXy/OpvhcH+6re6rqpt7mg4sw44Knpw/hplOfgPOURRTTXIB9dGVqWDgzg76uPqRho9aYRLnQoYvIPQ+5nIOUYyNfzCFTXkahDJS60yiVqXAV3b+V8Uy9hYHlsEsQk0+aaNSB2jJQXWYrvBB+YMFv2WjUfRSzTFBqoaNgo1CkC1hVaSBsMWbpgb0AvEYW7lIKheoOdDiD6MxuwNqebRgtXIZONgxPs+aTdZZaYY1FphuEM9O4irm5BZWYMzHBusczyg1KtyqFkQlMnHN6BmjNs88qXfL0HDDxSSfisOeqEUftLjcu+cfyV6Ls6v6vugjfVS7vujoKjD1N6T724YV0AQcIVH9dH023rjZQmzduWul+FIZYBIIzgR9MBcCUY1knHNs+ZKedBwrZ7H1jY2MUxEf37Htcf2Fy8U+agIjiT3oGfszvH/UtLR46dGj9UrX+WyHwEsuyhtoNuePfgO7OojM/h4YGlWuLbq+2GOoEGn3wrKtqzGZmuOAxhqhrC83ipVyVkVCwRpAZpCyroHVAi0B/UrO1e5SCYs5G5OJKlxmtDQowrQFTdG1OceDCahJ/eL9cjHkaBtuJ8QxEtpKj4BZZDsD+pnSBqi43JQS0WCMXqM16Q7rVPE8dNnvy1AlMTJxSInzk8BHlduVYWa/H2siDBw+qe73kkktUogktHY6P11Ps+UHhpGuQbr6Uk8PNt9yIP/mXP8RP/Xegd+1m9JWq6LFcPHwPcMHFFlrNEN+5aw6XbO/AqRMNHD3h4ilPGcLRB+n2a2JgbQkHD0yia6COjkI/ZhZnUO4BNoyX0Nnjon8oRD4fwkm1sIwQXla7UsPQQaPpw20CzWULc5PMUA3QrFpwaxmV4JPr9FHsyCLNIvvsEjJpCihjxACb8Xi1LGpLeZSsEWz0rkTGHsbY8NMw2LUdxVw/Uk4A2/LgpGg50rWqLUeKMxuV0/3Jhgxsl3bixEn1fHCDZboOKetQNerWIkmWdNHTK7G6jMOc7WiK//m6+kBofbixOV1EPZ/RySEs5DeuVC/Kiqal6PP3VNlLwHiissD5fLLukM88KzVStjXj+8Ehr+XuCwLr/mza/u7g4OB+iSHGX0/O1itFFM/WmXmC7uvMmTNr5+YWn12t137Lt8KNVmh1WpadZuCHf/SP7wFgVimbP7M1WnnFbWiOZ6L4cVGi9UYrbHZ2TomBKbrnz01JBIWDNYUjI6PKTUrL0FiFuqatfTCusnqCQMUiuYCubuRN8TM9S/k7XAApgnTdUXhNGj8XRb5uR4nCl0dPbxdKHYxX5ZV1wNMhrEAXb9PNNnvmDA7sP4ATJ08pYad7ladi3HnnbbjmJS9Cd3cvfv/3fx/vec+fKDfrN7/5bbzjHe/ALbfcosb45je/GV/84hdx2WWXqQShXbt24ZnPfKYSVyaebNgwpqwX1v39y5c+i9/921/Fy/8Q6BobwbqeRYz0e7j1ugKueP6CajP7mS/U8bpXpnFwf4C77vXx2levxY2fbSCVn8VTL1uHz37yOC69AugsjONLnz+Mn31NFmiMYPc9h7B5cx8W56poNT3kRjIoX1DDunGgq3MQyvCxGuwCByZl0vXJWGS1QreyjcVlC5U6Y3AB0vkAXT1Alm7WFOBkdd2i23DgeA7KSzaqc/3IYRuGcpdgTXEHhvsuQm95HJlcBSknRMjknpClMSH8Fq19nQxDS5tnFtJ6PHXqpLLgjJuUGaIURc4rv0crnglXbAZgyje0dcn+tLpEhklczFKtN+rKXcyN04ow8hBk5Vo2Ln6dPNVqttAKPLUp4jPBZCe6qvVmzFfNILZv38b3D2zb4TmOp8MQ93que6vve/8+MDBwXBp/P0EL10/wZR7fmvgTvFF568dPgEc8nTx58vktP3xJADw9hKWCTVGb45VC/P/qlel2o0U4MNCv6vQoLjpeplub0SVFwWNGIK0xnjtHVyKtObqyVDzH025SWnZDQ7rjDNtgdXfrsg3TKNqc8G7ao9HqpEnFxVInzFD0dGG4yoRMMbGFVqEuu+B9sdibYsjr6G7jIsr34HvlC7r5Nntb0iLh9Sk7hQMHDmDP7r2qf2VnRwmzMzPK0viZa6/Fffftwpq1w7h453Z86lOfwNv/269jdGQMb/qVN+FDH/qQ6nDziY9/Eu9973vx5S9/WS3Gb3rTm/A3f/M3uPrqq7F161Z89rOfxatf/Wq1kbjrrrtw2WVPU1ZK4Fv40lc+j3f87Vvx838EdK4bxFhfDb39dVz/aR8v+HnOVx5//qEq3vmbRezZU8Ut3wR+620D+NKnlpDrbuDqFxfxb1+t4qqrs+gqXojP/tNu/MIvlXDmyEbcdtf9ePrTyjh92FGWe6GwCQcPMXmyhpYbotRRwPoL5rFuYxPDo52wUzVVguMpd2KIRiuFxUUPlSWo+OTSHNCoQWWyDgxbqgC+5bnIpAKkmKrjAc1qBsVGL7Lza5BtXYw15Wdh49ha9HT2w/I6UMz26HZ26gQR3X2GzwiTYHQ7uSmcOHFctZXjxoZzzPnmPJMfvQEs4eCpJtxM0Vrnxsg8m7QyTds9bsr4HOojx6L4ZtQvd8ViVM9vXSVRqVaD6lgyfbiz3pDx9/T5nMx8vvjinRTkMJPJVG3b2hWG4dds4AuZTOaEHBP1X60mZ//PRRTP/jl63HcYhmF+enp6y/T09MtbXusllu08jREu0ynLtCXjC+uMwR/8oQvZ+5VrUdem6bZs/GqOAKJ1SLcgF151Xl+lqtpqMRWeC1KlsqysMp4ksG4dD3TVp1Mw9keRVa3PoobPKvalOom4KubEXT/vme4ylaqvzljUoqbOEvRbyrJjWzCKJ4vu169fr8RwtehylCrxw9fifP/9u3H33ffgvnvuUa6xdaNj6rV3bt+Bhx58EJMTk3jNL/wCjhw7jp7eHoxvHMP111+HF1/zQtUu7a/+6q/x1re+FacnJnDjDTcp6/ArX/mK2gi88Y1vxLvf/W68+MUvxqWXXooPf/jDePvb365Af+tb38JVVz0r2iwE+MpXvojf/tu34JV/DHQMd2OovIS1YzY+9VEPr3w9Z6iAP/zTCt77vwrY9UANt38HePsvb8SX/qGCzuEpXP2Czbj7joPYsiNEOfNS7HroOlxxRRqLp67EnPctDHcPYuF0Cb59EFbjIuy7v4o1QxZ6uoYwPf9dnD7ag2P707BTFYxuq2Dn5Sn0jQRIFSmOGbSCunL1+mFaZ7dWHZw66ePkScDJAb19QFdPGtm8D1vVaYTINYHssoPGUgHwe9A1fSUGituxZcOz0D9wATqcrGoIYU61YOm9aeqgm5EvYnJyAg8++JCaU8Z9TXYvrUL934wxllVmMrNVdfs4fe6j6adKzwFFUfdS9dDyWmhyg6Y2c5ErtaH/rRKfKJ4eGzW4qpWeqkCK7s00p+dzzN6mDCFkMulDQYB/tdPOR7o7Og5Kcf5/tZqc/T8XUTz75+hx3WEYhqnDh0+NLy/Pv9MPgp+2bGtUrT4UBF1FoT+i5DjWmf1nH0xsYYxPl1noxt3a4mM8SJ/oztgNXV/c1Zsm3rpRdy3KKtVJNOw8QzciY2m9vX3R6QQ6dqRPqKBLjbtxLbiHDh1WZRtc7Mw5faxb4yGw5oxC3gsXTL43d/g8E5ENnvt6+9TiyNfkB1t6cYE7MzuL7373u7jnnu+qNH3G+5539dUqrshrN41vVILOhZExxTvvvFMlWGwYH1dCRw5LywuqFIOW7T333IudT71ELbr33Xcfnv3sZ+O6665TLmMK5Hve8x4litu3b8cHPvAB5W7l+K6//nq87GUvU/e2sLCEL37xc/idj/4GXvenQOfaMtb01DE86uEfPhniVT9noeEU8N73VvFH/28H9h32sH93Ey+9dju++vmT6N+4gEsuezrOTN+H9WPA6aPPRrb7FnQWUzj10A6sveh+NJa6MHE0wNi2Rey5vYhiCGzbAezbW8TwhdPwUMK+uy/E2g13Y2lqLW77jwpSOQ92sYYLd2aw7Rkuusq6CIfhtkadiT8seejG9JkAZ6ZszM3Ukcs3MDwGFEpAIQVkfAuBawOtFNy5FFqVHnjzIxgpPxWXDb4UoyOjgM9axRxgN5BOFYEwrZJgGPdl/JfiyDKOhx56UGUs68N/s9FJFsxUZVcaFv/3KvemqWFVhwarzZY+5Fg1FVhgEhSbQzTUKSqqfjU6Xkw1lW/ysGp97iZd6H6ga1HbTSl0/SN/TuuVpUJr166tpzPpb6fSqfengHsuvPBC3RJJPs5ZAiKK5+zUff8bP3DgwHOWlqpvBsKrLcfuBazMo0TR6KESxUfXIpp6P+7e1VFL/X3K2qKocDHQ8UBd+2csRMYN6TLVTZdZdqELqrlw8IPJMzyAleJmMjrp1jRCSOuQC5LuXtPA0aNHov6izPrULcK4wLH9FhcwihGtSCa00E3L9lzr1q1HuVxSCyIbBei2bnoR53FBN954I3bde69aJHkPz3veT2F8fAM+/vGP462/+lb09Q7ggx/8IN7x27+DY8eO4s477sSrXv0qfOXLX1H3xX/fcfsdKvY5vHYN7rvvXjzzmc/SG4L5RSX2jIetW7cON910k1rEf+VXfgWf+tSncOWVV2LTpk347d/+bfz5n/+5sow+97nP4Q1veL1apFm/d9tt38I7PvZmXPu7QLYX2LIxhzX9Dfzhu4F3/QZQyxTxnndX8Wfv78ODRyxUpmewaXQDvnXLKazb6mJgZAc6cscxNODhazf14inPOoUcAlz/T8Br3prC5MkAd98W4OqXpvD1L7awtgt44Qt68MEPzuGFr7aRH+rA+9+1hPf9GVCZGcWHP3QCv/yrORx+uAu33tRCJufCsUPsePoytl5moas3pQ4j9vw6W7igFQDLC8DsiS6cOELfqouuPmBw0EIuXYDv+rBaFkLPQtBMA/TezhcwYP8Mdm56DQZ7NqGQ6WZjGDi2Ph6rfd4iy3l0oha5s9E2f6bqGnNZ5HNsDcds1BzWDA1hzfAalTGsE660aJrGDtw48ZkxDRyqTAhz6drXz1/gsR5VW5G62bxuY7f6AGTjzaDY8rXWrRsNNmwY32M71kftsOMLl1yyeeY8W1ISNxwRxfNkyll2sW/fvmuaTfcVYRi+IAwxGFqqE/V/8qHdXKq3ZlSqYNyRrAuju5SLjcn65OGqtSizlK5RZmJScBjn0y3basrKMsc2cUFi7IWWFi0y1jHyQ9UaRk3EKRCqdKNaVdYeY4G0xihuvI7uMX6YuBNfnzE/FtVv3XqR2qnztSmevIYdYlh6QSvgpq/eoMSHH8aVSmH62Mc+pv6bFtwf/MEf4Pd+7/fQUSjgZS97OW684QYcO34cH/7wh/C+970PX/jCF1ViDwXur//6r/D85/+0sng/+Bd/gXf+j3cqgbv+hhvwile8Ql1HBsw45QkS1157LW677TZ1dt/4+Dhe9KIXqfuhy/gjH/kIfv3Xf10lJPHk+1u/eSv+xyd/DS9/F5AqA2OjFsbWhfjd3wV+/zcBp7uE///PlvEH/7MfU3NjaNbuRmu5H4cPLGHH5U0cOzGI9esXMTpq4c/+tI7Xvx2wPeD/vAd431+Wse/BCm7/lo/X/fJ63PSFZXTm5vDcK9fj8MkmBjY14Dpr8Xd/+SDe+S5g+tBTcPuu+/HKX+jB/bd3Ynr+KJ79zOfjcx/bh+W5Io4fbaLYfRzX/GKIjRcCxU7yDpBiXk9D912dnbRxYB9bsgGDa4CeAdY9QnkFMg7jjiGay4BbsdGYuQSbCz+PZ4/9NDoK3cjn9YHObERuBInPCDc6FDM+I/fcc4/qU8tyiVyUqcwEHD6vuo/pWpWlymxVfo/MTXs+Pnt83swRZOZYKN0KkOKo446mn6vprGT+iPj7uu2cowSXG6NWKzi9fcfWfw885w+vuGLnkfNkSUnsMEQUz/GpZ8nF4uJi+fTp0zuaTfftfiv4Kcu2+pmewS4o7Y9HW4Yqrqh6Tetr+EfOBYELCK07psGzlRiL8PWhs9oKZAYoM0tp4TBmSDek3nnruAxfh4sSrUO6s2gRmh6WfB/u8I2LlLtxiiuTYrjo0VXLXb7uZWoSYTz1XkyEoZVKq4vC1N/fi2w6ozuQUJTrDUxMTOKmG2/Evffeh2deeaV6vde+9rXqd+kKffnLX65cvbqkZAh79+5ViycLtK+//qt43vOep8Zy37334sXXXKPih7Nzc/jlN70JH/3oR/Gc5zwH27Zuxatf+Sp88lOfUnVv//sDf6YE9OjRozh58qSKb91+++3Ytm2b4koWTAphfPFd73qXsjqYjPPKV70Ks/NzalNxw4034h0f/X/wmj8G1m3Oo7e3hZ5uD5/5J+BnrwEynV34/GcW8NKXZdBo7EQmdzeO7ytg/kwdVzw3g699rYlLLmUJBvDH/xP4zXcB+ZSDj3zAx+/8UQ+mj3Vj/7FD2Ll9HF//8jI2jM3g4k3Px8OnbsHGHTamJ67B7NIN2LIFOH5oG3qHHkQ2NYKZqR50De5BbXYt7r7zFC5/BtDduQO3fLWJ2qSHhw/P4ClXhXjqVVWUB4FCng0Essrt6Ho5zEwCR49UUavY6BoMUCiyEYGDTM5GKh2gVvFRXQLSMyX0nrgSm9f9NDatex66uwaRLxXYDh0hO+ZYPPKrBt/XXYX4zO3Zu1u5VPncMcbITRQFkJsxbqa4WWJ/XD7PFErdyJ1xa91xiKLHrGJdN8tGEhRh3VpQ93GNGte32Oe1HXc3HYtYR6nrKpn8Y9erteqRYq74tnK5eM/OnTtpC8vHOUpARPEcnThtQYXWzMxMcXZ28VK3Wf8rr9XaaFlWgSe1qzP8VmY3EsRVLlPVTHrlgFaKVXalMTMXDy4OXCz0Qa3sU8oC9TnV7Jnt2RibocCwm4wWTlcV8e/YcbESLp3wkFtJqzfHJ7EebHlpWVl7/H1qMhcuiiEXNIooX5MCSxHmobYUzPHxjcrqZDKFaojthFhcnFe1irvv341b/v0WDPQP4IrLnh4lQQxhLjpxnZbhjV+7SVl2jOV94xvfWDldg1mhb3z9GzBx+jS+8c1v4lWveqU66aHGdmDNJnbv2a0sxFOnTyn36do1a/D/ve/9+P3/8fsqcePdf/oneP/736+EneOhKNKFSrG96qqr1AJsite5EWF3UDV3kXvXDwN87OOfwDv//i3KUnzOi9iahrPjoeUAmRbUVzZmt1n+EAZIt1L41k0hKsstXPMqYNcugCWQ3T3AP34ceMXrgO7MdtzxnQdw2RU9QOW5qKduxIG9aTyyt4Ln/yxw9MEMRi/wMTTi4zP/OIife1kdTqmKj37Ex6+9NYOjR7PYd2AZL35hAf9xXQgnV8fzngfc/HXg4mfkMdbTwp237ETLWsR3vnUE9VoLV70IGL0AyHVANROwMyzZcLA4U8Lxo1VMz3jo7HJQLncgk28gldYdZLIuUJgDqrODsLwLsX74ZzHW/zSs67oQHVavOoRZP++RBefpI8aYiLP3/7L3HeB1VNfWa+Z2SVe9d7nJveGOwTa2gWCbEExLQifUQPJCEiAkDxIeCRBSCCR5qUDovfMDBuMK7sJF7pZtWcXq9Uq3z/zf2ueOdO2YksTkmS8aPj5ZV7fMnTnnrLP3XnutbVulrqzk+pR/IzdhlqA7e0OZumcKnuBoiZAzsiQQNjc3ScSu2oYUuctSO1Ii8oqBqjR+VY+uBYwEY6WsIz2YPZqm31syuOylDK93xxd4WfmPP/UBUPwCD4Gurq7MQ7W154SDoW9Eo8ZoXbd5hFBqKqskawGWJVhENtSOV9nrqGZqpkwJiFzEmTbl4wQ5LhJMk4oXXW+vLB5c+JnK4iJimfzyd9WukS2pQkZgighh9RoqgW5Fhw8L3Z5MQL4HWzws6S7lyu6UeqX1WVy0+J7c8ZPxZ5nPNrc0oba2GsuWLcXuPXtw6imnyrdatHARUpPTcNttt+GXv/gFDtfV47nnnsN3vvMdPPf88wLEV197Df7yl79g2rRpwoS94YYb8PuHfiuLH//94EMPYs+ePVi5ejUuvOgiPPnUkygsKsKUqVMlBZeWnIr6mhrRxeT1I3jyu1nqO3yfJ598Uhbhs88+u0+X1Rpm1kbFitsNmPjrI3/BD/56Lb58GzDrDAc0nbbOERg6RHSbt5OPSH+fYcIW8WD5mwSGKM5cDAQjKj2p0zIpqsTBXVoOIlG2M+hoqxkEb/5GLH8tAV2dQSy+LBXPP9aKybOB8qHJuPfnXfjJ7bk43OnCM09W44rrknBwtxs797bglBkpWP56J3JKgJNPLcDTT9Rh8kygpCAHD/60Ed++PQuN9T14/aleZGUmoXq/D6UjgFFTFTAmpwNuj0sc73u6dFTtNtDRqsObYsCbDCR6lLSczXQI+of8BnraEpEQHonROV/F8KwzkZWYBjv7D6WdyJDeQUaN1lisrKzEnj27JYvBscfxaLXjWBZgBQWFUk/mxs2qM/K53NiwDYTsaOXpqYBRuZ3EvKBi4hEWKManYi0HD5KgPR7XnoTE5HsK87Kf1jR2fg4cX8QrMACKX8C7RsunlpaWzMbm5gt7/f6vwMQ0Xbc5bLDR301wkUcU1ry0QFFFKdbkZlNzUlKK1A+5qHPptaI0i1BD8CJIMSJTrFK1cHABYpqJ7Q+M4oYOHRITb1bMQIvsYpm1MtK0oinusJlaZc2H4KmiUiWXRuDi+7MOV1ZWJoQJHgTIAwcOYOfOndi/f598u7b2Vpx99pcxefIUPPrwIzj99PkoLCiWVOelX79Y0l4bN2zElKlTULl9uwDo7NPmCCmGmwBGES+++CIWLVgg5/yXP/8Z1157LQ5UH8S69euxcNFC/Pb3v0dOdjYuuuirslC6XU6RPFM6p4Y41FuHVWti3ZKgeP755/ddhz5QjBtvBERuXB557C+442/XYuH3gZlzHWLPBBowxFzmVZik5OsoBG6LpmDVkh50+EI46xyI7qk1kakuZ5f+dYdsQpwuMm/tgOHG28+Z6Al3YdGFSdi2yYeSciAjsQirK2owexKVdmajuWM50kvL0Hk4GQ7XFoQ7UlD5UTdGTjPgco5Ht28rCksNtDSNw+EDWzBhkgsN+zOxe28dTpufg92b0rB2RRM8SR64kruQV9aNgjIgPd9GLSSEgjYEAwYaanS0dvjhSQA8iYArQYPuENsNIAiYbUkIH87H8KxTMSLhUhTm5iMhKVlI02LyQkusGBO02+eLMVR3SPTIKUDgssQgOLaZwqYqDVmq/Wo4bO1h+lOpDDHStwyFGYmqKFHp7IppNaPEPt1dNccsM2td101N04I2m/5yUrL3sfzs51ADyQAAIABJREFU7Le/gEvLwCkPuGR88caAaZrOjo6O/MOHm+b1+n03QdPGKsdvm3jnWZEge6uMI3oQabcQY5vSwNalfOzYSM/XK89A5VBhpUwJUCQk8CcfV16HilnK2gzTiSNGjJC6Gb0HCSxcZHhY7EGmQLnYkKlH0OBnMl3K5/Pge7JmyJ06X8MexqLiYnkeWa/sUWQkQBmwpkY2ddfIuV9wwXlCrKFuJs+BNP4d23fg5BknS4S7acMGLFywUNikh2pqMHrMGDz3/HMoKS3FzJkz8eGHH2LChAmqfhQKo7i0BIcOViM3jwp4Jpjm5Xd5/Mkn5Of5518Ap8sJO1NlEdpI6dK/RrartdGw2Lvvv/++bDLIPFX+fv17T4vvqwDRkMjv6Wf/hp899w3MuxGYNtsGk0FG7CVH2FgKIBAvk7Bray/8QQPjJ/HTubCHhQXqoCwdq8m6spYiiNJdK9JTjOWv2xFx7cecBVSVoei2AX+nB2FXK5Kh44OVHkw/1YH9jT589EEEi8+3Y/XbHrS1+nDWBYl45z0fRo7WkZvlwTMv9uCcBaoWveI1F6ae3gs9nIw9W20YOsaP+gMF2LimGXY3zyWM7NIQBpXryC0yxMMwGjLQ3aWh7pCBLr+OgB6WyDIlBXDrDtgjgN4L+Js1eA8vwtDCSSjMOAkFWSOE0WrXDOgRm/TeUrNUyQq2C0OVZCdu5lgGUIo3bvlMtuoUFhaIvi7HIDcuzFAwWyIC6v6A1MspGKDk35hK7Qc+AqACSZVpsRxaLBnC2L067LA5liQleX6Zk5NTpWka1ScGji/QFRiIFL9AN4un2tTUlNva2npGbyD0e8BMoH+fFUVYX4Wu7gJMcbrEasIqHUguAkoRJBNupwOBmOcgyTSsFRJUuMAQcNiDx34xPsZdNMGLDfHDhw9HSWkJMtLTpVbD1KfVExYv3cVUKV9LkFNMUXrnuWQR4/vTKYHnQ3UbAmJGZoaAEIF369atWL1qtQAUm67zc3MlJcleQALjV849B6+/9jomTJyAstLB0vJw7dXXINnrxb333Ytbb7lVFshVH6zG4vPOE1UZLoZkhr711lsCjqw9cQFkao2gHA9iTIsuW7ZMQPWMM89ATk6ugCIf72v7iEMtqePGNheWndbRoGjdo7BsWWjVpOG1N57CfS9ehulXmJiiMsGqjnX07LRAkW0QqswGl5M6MipaJT7zdYxhmEpVNmDKxunQvmRsW6+hfHInBg3r/wyTAt8mkOZIwdZtnRgyDOhsdmPvrgAmTRmEpW9EoburccqscqxYvRvDxwNprhF49uWduPxqO7oaR2Lp0q1YdJ4dtXsd2LXdj/kLCrHklR5E7e2YtyAHLz9qwrA3ISkxHXC0YfgEoLhMRbTUXW3tdKH2sA2+QK+wWJOTKEEHOHUgGvDC7O2F0VSMpM7pGJQ9H8MKZyCHrhm0fKIbB/tnIwoYOT5JemJGgT+5UbMk4Phviouz7stMhXLgoBoOzY5dMjaZsbDGPMFRGVArr1BuBBUQHgmKysNT3TBhVgONuo5Vie6U24uKsvd+wZaY//jTHQDFL9AQaG5uzmtubr0wEAheY2pmOVvy1OkfeRuPDYqcrKa4RqiG/ExZBJRbOhvtCYjsQaRuaYuQarjAME1qudVzp8yFhOxPkmlYu6FAMt/HipL4fowOmW5lf5lFfODiw/Pk7x0d7cIU5U48MzNL3osgzcWGwtEEw3Vr18pzX33lFdxxxx2yu1/z4YcilcYob9euXZg3b66kvQjCo0aOEqo++xmnTpmCVatXw5uUJHJym7dsRlFJiUSZbOmg9BrTsrwOFsXesn+yQMz6nSnfqv37RRiAoMj0mWUPZf2MH0KqFqV8+uIjROs5VqTIKJGxfMTQsWXHajxb8W14p2xG2VBWzWhDdayByZRh7G7H0og2nfdVVY8lc84FPJaFtPCadcbqKqCpXsdYpkGVzrrSM6J3oqEh0eEW0othBOBBNiIRGw7ty8fGjbsw6bQe+BqLYNpaUTI8jA3vpSJrcDMGl3vx7nN5GDd7DxITgF0bXMgpDUIL5aFiXTuGTQygtKQIy9+tweRZNvQ0TsKTD2/CqAk0d+zGqAlA6eBERExNIuaWNj9aWgx0diorq9Q0IMlLEhgQarIDLTkwu7OR7TkFI/LmY0j2cCQ6vbDrCaJqZMn8cSzzvm3fvh0HD1bL+GUtkRs3Ro7JKcmymcvPZ9RIpSallmPVrVlC6JcoDPzdZskCPytSVJkCNQ+ZUtdt1EW1tUajkRcTvYlPlRYWrvkCLTP/8ac6AIpfgCFAlZru7u6U2traS4LByAWmaUxXElmchOoL8HcKGPOnBYomrY5ii6VyGndKdEg9UAIc63RWqpTpUQIiFxOmS7mQWM4WTHFy4Rg6dJgIWWdkZoqvICM6i+ZOQOPz2UdGUOQCYRnvqueRVt8jwMTIjCCYk5uDnJxs0JWeYMI0KWt50oc4YgRGjRgpIEYJNtb/+G8ebJJnipLkHqYoX3rpJcydM0dqRb/+9a9x++0/kPN/7dXXcMmll0o0yiQnz+GRRx4R2TWKc1tgHi9aEA+K/LeytgpKfcpKDR8L7PpAL3ZDPu45FrmfUaLNNBEygM5gNTYH7sUhz5/hdNkRMiKwS52QqdA4gYXYvdQMU8TLVZnRqhf3D2R5KLZQq9S4jkDARDBkitoM35uruDBaI9zUANGIT5F7ooDbCRj+bGzfUIo9B9dj/rlAR2MCktICIqj+6pM+zDobSPGMwMN/3olLrnGjqx1YuyKAM8/Owpp37WhuPYy5Z+vY+ZEH3nQ/Bo0yUL1tLNp8W5GenoU9FU6E/L1ISG7H2GkO5BZRa9QOf0BHc3MEhxsMdHYD6blAciZAHHf4bTC6HQi0pyEN4zDEezqG581FZnKRUi3iRoG+lXT6CAYkbX/g4AHs3rVbygDMLjAitFxYOAaVRBz7aJUlFf9nxoO1cGWG3SnEM7kLshGJZ6MqEpm618pWTEWUVGeKGtFoZD9gvpSWkvJiUVHR+i/AUjNwigM1xRN/DBAQW1paspuammaGQuEfANp4Cwi5wFr/ltToUSo1rDGKtqRpCqhZtRROWtYGrXQpf7IJua6uXoCRiwFJNSqC9Evthe4AJL4oVRqmpOiXFwNkkw4W3dI+wVoOo0LLjZ7PI7BwUaLzOiO04cPLZTFyu50gqZCN+0uWvCuvHz58BHKzc6UHcOrUqaJD+ejfHsV1116HmrpacZtgI/yqVaukHslUKB8rHzoU6WnpeOvttzFjxnRkpGdIHbK4rFRqgKGYd+ODDz4oJJ6FCxfGXBVIojgyLItPeVpqJhbIfRIgftxoUuQnSEr6cMNh0YNla0dWZgbCMBGw1WEH/gf7tEegRe3w+CMw7B50tCeiuSEImyOIlLSwAESA7hJRHbpdE2snkynyo+z7jgTF2MYpTmdUqd8pUNVgiSkEFDvZAOyGA4GuDGxZk4nuSCXmkswTS8+aUTeaGgJIzQKaq6aiJbgOQwcloKU2FwHsR3bqEKxf1g1vXiMmTCjD5s0HMGgUkJgGPPNH4Nwrmdq1Y9kLUYwea0P1TjJdoxg1qRsTZ6gGf9js6OyJovpwGAf2O+BODSMvB0h0Ah4tCdGgiVCXC5HudBThLEwtuhxF6YPgcUYRNVyIiL4t06m0MfPLRowbLqZTGS2yxsgUPscxswVURSI7lXPE0ta1+mktQXGO4XhGqnWvrTqjZTJtmWwTVOUaw9xh0x2vJ6Un/29ZXl4DyTgn/qrzn32GA5HiCX7/29vbU5uammb7fL1/BpCms7ARixCZZuuPIwwBRZI0VA9iLMgw2VSdgLy8fEkRcVOrai++PlINQYkRoqVOo5zMafkUFtFjAhVJNQRHpp7Y8C87ZJ3eelFhpzIdyoWBYGgpiXCB4C6bOqZ87/LyYdJrqOo39PLrwYoV74se6ahRo6U/kKnN4cNG4NVXXhXgSnR7sGLFChSXlAiQskE+JS1V6npsgp80aZKkSFcsWy7pVJtug81uR1Ky94g7qxqyI/JZjEQZKXJB5EFQ/Ljan1zG/p3HMVOinzSEmNp9++23pYZJsQBeW9oSpSYlYcSIclxx9VUYOT0Xu8x7sDf6BMyIA9Ed+Xj10Trs2x5Fd2cSopqJxOwe5A0J4qyvulA+1Y62CEGMGQIyVY/Ur43d/VhKLxbhxG2gVK1RgSKjRbV4K3k1uR5RoKk2EZXrHBg2qQMlgzz0zUDYpM8gBcqVHmi4azxs3s1oq9ex8h0DZyzWcGjbUOzevQennwcc3JEBZ2InSoZr2L8jDX6zCcNGAz1Nw1F1YBcmT9JwYHM6Nq3qQF52IWqq63HSTB3lE4PQXEBnBOjqdqG+NhFtLW3IzVXi4x6nDZGAjmAPoLUORrJvJsbkzsPg3BHwJmQL6Swa0YQwxc0ixzLHJzMNlAdkS4cz1tNIIGSPLMcWsxFUU7LEx5kdYEqWWQfWxjlv4seDGhcqQqQsIscR77d6jkqjM5Q3DLPK6XQ8nZ6a/Jf8/PxDJ/iS8x9/egOgeAIPAdM0k7dt27Y4EolcY5raJE3TbRqRyEqZMgqUnI5aHEmsUbt/1YvIg6migtwCcaHnJCVIEaA40VX/YYsAjdW8rP7WLQDCVCndAFh/ZPTH3bWwH3WmFekxZ0g0RsYe1UQUs9QraUamZhsbG3DgwEFZbPg+JDmo1FIEhw4dxAsvPoeVK5cjEo3izjvulF16wB/AyOGjJMX6+N/+hpu/czPa2tuEXHPZZZdjz949qKmtFfWZp556SlJf8+fPh6+rWz6f7y9pUelLiB1MIZqKBGMJPltpMj6jnz34r0+H+Hojvycj00cffVTaSSxnEX4Kzy4t2YvLvnE57vjFt7A9+GPsCj+Jmh0j8cZdGnYtr0E04kfU1MW+iawTZ4IHg8Y3Ye6VwOQL6WpvwiQgWkXEWMpUfo2NA2tz1Jf+ixFw+Lj0TMZqYZacgGk4oUW9CId7xHmeSns2JAD2XvUUU9U8OQ4iYQ1ut4medi98HUmikbru3SRE3dWYPT8BG1cFUTA4ivS0DLz1UitOOxsoKPTgoZ/5cfGNGqIhE3s3JKF0sB+71qfj6T81w5sOTJ6t4eRFJlLzPAjCj7DmRntdIhprKKkWQXEp4HbZATOCSMABf2sKbG2DkOc6BaeNOAtJzmy4HFkwIvbYtlFZinGsi0XY1i2yIVRuKypy5IaPGz8KPXCzxIwGxzxJOhw3nBdMx4rdl2U3A1PGE+cYQZE1ckXWsrYlavwZhtGraXqdZhp/TcvJer0kL2+guf8EXnf/9VXgBP5yX9RTo1INSygVFRXna5r2NQDzlD6I6s+KP6woxgJFeYrUPbhgucWJINGTJJOVgGjVSVjfY4TIHbTlhcg6DBuYeTDFyVYHpks9buV+ziBVpYdCEvGQEMOFRUWHSRIhckGg/Nv+qv2SuiIYquZ7t5wX06sPP/IwKrdtwZVXXY6mpgb8/Oc/x0UXXYSrrroajz/+BE6fe7qwW1975VVMnDhB0qI7d+0SckR6Zga2VVZK6pPnRh1RplCnT50mEayAbjQqhJh46VfZPsRSyfx+8WnQfyU1evQYsxisXCxZ36RlFDcdBGpGvgsWLBCy0+G6Omyp2IipJ0/FFd9ajP3Gb7E/uBV33/4RKv4YgdvmQHJOG75+5XA0NjXhrdc70dNCYXQTYxd04qrfsb/PAUM3VD9q3LAQp0JG83Gbp7j9QV92IRoDxf6XUsmIUXMEmsGWk7DFx1GMWL6vQQupfvZqwA84YqSiqm0ZWLO8BQu+ZmDvNh1ut4bx0zQsfS2CglKgfBSwv2I0/K5KDB2ZiI76XOzYXIWZk07C8380sW1PBS68AWg6mI2Vy5owZSFw8hwvnBkmEhwmWlv8aKoB6g8ZyM93IDlNh+4JIRwx4W/WobWNRH7LFMwYtwjpaaPhceTCpoXUddA0MRZmvXvfvr1iG9bZ0YGExMSYjilTqm7pXx0yZKgYGCcxM+L1SqmAmwBGnLQnIzBatUVlUWUXcFSs5L+nDYv9lImopmubjKjxbGF+7mvZ2dlsth04TsArMACKJ+BNMU3Tu3Xr1pGRSORuU9NnULqtLzrsS4Op4n48EUN2pVwgDXoPesQJgnRzZeKqUqaMEAlo7N+jSwNrfUz7ECAtm5xJk05CeflwsXki6FnWOQQiLghMlzIVxciORBlGa1aqio3xe/fuk6hw3LjxEm3yb4w66mrrcPfdd4v82fgJ47D5owosPm8xfvOb3+D995fhnp/eg7LSMmGRMo3KxeauH/8EP/nJT0QA+sWXX8aNN94o5AdVJ00Se6Y5c+bgtDmnSd/ip6VBLVbp0bf9n6kVHmvoWCLWZPDSP5EOHbxu1D69+uqrJYqWBVUiirBEa2FHGw4FX8XTz7yDR+9bi8P7fYjmhvHHFaORkd8iMmddH0zA1Ys+BPxuJBW345w7gAWXe2DYwgjFWjI4HKx2jGN0c6iu1Thi1t+PHkvzSD2vLw1rKjUdxERaqFfgiJWUaZKsaQ742hOwdVUxDtRuxXmXAT0+1ZSfYBuFN17djgkzgIx04L7bgFt/DQQDLix5xoNFZ9uwa002/vjLnTjrMmDhhcV45/VDGF5ehoq1yWjo2oJFVwPpmRQQV+0n3Q0p2L+LpKEgMotDcCebbM1Eb2si/K12hJuLcErRtzC+8FykeoLQDIKaivjCkaCAI+uL1KglCcsSDecYsDw+qV1LZqpSwVHAyEMpLjXDH/CLILkirFHqMKyi877WjI9ZWEys1DXz6ZKSkmdSU1N9GncgA8cJdQUGQPGEuh3qZCorK8f7/f4/MmDT7A4Wx9R9irHfVImLi9GRtSR5im4gJYnkgQIkeFwIhaNCnmFjMlNGtHlidEjw4mQm4YZ9hKSxMwU0ffo0YXempKTGapCKrMODkR8XhOpD1aIzygWEwMSFgWDJVCob8dmyUV5eLmDAgySeRx55GNu3V2JYeTluuukmRMJh7N23R1KyBOUf/fBHmHXqLFz9jWsESOhNKOLaq1ZL3ZBHu/grpsu/rV5BSrKxZvfVr35V0rT/1wfPi///4Q9/wP333y+bjfHjx+Oxxx6T6yKLJkFRpPfCUgcO6u2oC76H7333frz28A7YwzaMvTKKS28DCksJ9FEENk7ADedUwldvQzQhgLNuBr7xEy+CGu2b1LpqTWalanvkYQHg0WnUo0dQ3+8xBiszE/KfojfLILTpdukLtFpAQgGgo8mNJS+ZWHx5AlIyfDCMsLSVhAOJCNNT0dmNvWsmIrmkAoVlLjQdGoXahgoMzSjC8w9kwq99hCtuB/bv8cCV6EdJaRLCvhlYuXwXli45hFnnAHMWaUj0JKDXFxIx8ZqDBnzdQGoGkEStVWZUoxq6ahLg7ByBYvd0zB56O7wJFJhXjjA6q6NhmmMrpwyymLmB4X1hpoMbOP5kyWDkyJHi2sLNYTwwKh3gljizbat+2N+aYbVoyH2RGry6H6ZpRnSYm3Rd/3FJScm61NTU9v/rMTvw+UdegQFQPMFGRFVV1dzOzs7LItHol03TTLQ5nKo4Fl9H7KP9xy+FavJJDTGmMMOnKe9D1ZDP1BGZeKyNKKp5SGp/ZEUS4ObMmS19g2q3TLBSCh4sY1IEnEDKhSQ/P6/PiYBgyM+oqtoniyRVYlib4ev5eWyep4vEwoVniTNEW3MLXn75JfETZG1w+84dwiYliDzx2BP45S9+KSBIzdJLL71U0qFLly4VqyeCMwEnPt3JxwiibM1g6uv/+rCUfGhTxdQpf3/22WclbcrIl9dctFKppCKyLRqiWjdqelbj5m/9Gq89vh56JIJb3/Rgwhl+aKYddlsE0ap8PHNfPl5+eCOiLuDMbwJX/o8LYTujTdW82AeKsX8cvWdSbTxx+YW42W+1isRximKi5QoQ5f8jMhOmRJLynhEdrY3Ajq0GZp5OOTf2BUXkb0ytBkMGwgEH1i4PY+7ZGjrbvfjT77pw+XVA/Yez8JffrMB51wEz5gxD1YEu5BR3wquPxPPPbMLCywC3YwT+fE8aWro/xFeuAPILEpGSEYHPZ8fBPb1oajSRlKzDk2bAkQBQkCDS7IDe7kV+4L8wZcLJyE4rhkv3Qo/YBRhZd+2k9GBzE9atXYeqqqpYbdDW57jBKJEbGer50vpMASMjfZLVAqivPyyOHZaq0ceNvb4shAWMkXCn2+3eoWnaT0aNGrVW07TO/+txO/D5/VdgABRPoNHQ0NAwtaa29uvQcF7UMHK5ybTbKJumUqVqwbJ+qhOPTxdaXnJM9VD3kooclqA3m5EJahbLlBEid7zcGTPaY2RmKXxw4luMTLLvuKsmUYTRJNs6hIWanCzpVnoq0qWAYEyBbfYO8jh8uB5Ll76Hnbt24KsXXSjR3HXXXScL0oYNG0S9pqCwENt37pTzIMHhjh/dgazMLBH0Xrt2rYAl07cEEcttgoQJixgTXyPk349XCvRfGRLKly8qIuSsd/J4/vnnpS+TzNf2DvZwmrLYTp4yHoXFBXB6othTtxK33/I7vPH0auhaBPdvSELBGB9sSIfN3oNwjQ0bnp+DX/7gTREIn3cdcP19CQg7QohQK5Xs0djGyYpKjgDFGMGmL1KMAZr1Xa0IsY9DEpeYlyqZgKLahEnLh2aICDkfVOo6Ouj4wdfbbSpDIOIARkDk8QI9Drg8bEAJoq1+EGpq9iM9dTj+/IMepJfV4GvfBHZWAhl5iRg1Lh37Ng1FNPl9lJTp6K6bjFdfWYdxE4rw/pIajJ9ux5RT0pGc2QMjakfNwSiqDwVhczuRmNGDBBdbN9wIdQZh7h+HZNcIjB30ZZRkTUGKLQ06G+yjmjK2jvUzUh6OaX/eO84fq2eRpBuWIbjRo5KTGF7HpAxZiydj2pKD6x831tXsX17jx6ZdBzdHUYfD8YTH4/lbeXn5ygEB8X9l1h3f1w6A4vG9nv/Uu1HP1OfzpVbXVN/mDwQXGTCHSI2OyijkKVrlw78jiFji3souh+lDNigzLdrflN8r6hxsqmf9hEQby8mcUR5FktnMzvoJJzxfbzUkEwQZVap6I53UsyVCJCGB0WFdXa28HxcMEmMYHRJAGTWuWrUaXV0dWLDwSzhpwjjpQazcshVz5s5DR1s73n33XZy1YAGiponde/cISC5buhy/+uWv8Ktf/UrqjpYYuGwFTOXGbm0Ejr7Qn1RL/Kduyj/5Ip4nrwEjRaZMufAyimUNlteSzE35DjY7Ro8ZgTt//EOc/qVZ2Lp9Nf779l9hxZJNAhz3fODE4JNs8m+NjJi2IuxfcjZuvfJBoa7Ou07HDfcnIer0S02xj5LcJwd/7Kkd4ysf89txyPGj+gQhYsBJECR/RI/9J3AnLQeGRFyULue36nMdjDWzq/cRiw8ROWcEp2tuGLYAbF35eOfJ4Vj6xvu45PtAelYpGtvqUDKCY7cUFRWHMHamgQxvFpY+3oJ555pwu1OwY+14bK7YgfSCZowab0NOvgvE4PZeJ/bttaGrpxXZGUoqTsqAPakINTnh7B6HMUWXY1DWTKRTiN5MgGmEEaUfpxBwOkU3lW0zlvCEZX9meTNSAcdq8recOKjpy40miTZqk6baVayj33ZKbSh42Ng6pchwvbqu/yE1NfW3paWlA+bE/+ScO94vGwDF431F/4n3a21tLaytrV1smMY1pq6XR4yojQ4WCgwYW/VrecfvOC39TQIiQYXNyJyUBCy2VShPws6+CNFyueCizUlMEsykSZOFFMNeLe6AlYs900NBAUOmSzmxuTDwfzJQSTKo3FYpn0X/RKZruUiwXrlixUrxEzz33HNx8sxpeP/9dzH5pIkYVDYY/++NN+FNScbE8RNQXV2Dqv1VmDt/Pip3bJdIsLiwGHf89x2ySN15553SZG8dRzNHj9U7eCJEijxfgt9//dd/SYRIUGTUTVUe1kiJLtt37EBdfQMo3Tlv/mz88oE70dZxCHf+6AGsWFIBaBH8fK0bgyboMLUAtKgOW1cpdr95Fm674kFQ6GbuDXZ88+dJCNu6EdUoUH5UaNfXlHPkgFQs3L8fpFZq9VigGIM2ecfYaIQt1ofHFKqwUWOgeBQ5Wvoa5c+0tDKUjB9JKY1bTsL9N2/C+MXApZcmY+8BGxzeduTkpGHlh+0YMRbIzgE2rslHblI9ysc4UX8gBZWbW3Hq/BJ8sCSMNctrcep8YMxUwJ4KBEw7qra7Eer1wZ0ApKbbxX0j0hWG1p4Js2UMBqV9HWOKT0VRag4LkKB2sNKsjaK9rV3cVAiOPEdGiwRG/qRwvrhsZGXCm+SNqTXR21MXsXumYaVdIyqSGkddYKumqLRR2ekZG6t8YpXNZnt53Lhxt/wTS8fASz6HKzAAip/DRf1H3tLn8+VUV1fP8vv9P4Kulel2exInTDhCF/Dop4IiU6aseTCqYuqHESIjQU5UUsgVsCmHcUulhotAUVEhTjppEtLS05CaktonecY6IgGVr6NGKY2CCZr8HC4A1ERlxMlFg7U/fjZrljU1tVi3bm1fypYLyMxTpiMcDmJH5TaccfqXRJ2GkmynnnqKEHm2btuKtIx0lJSVCYAnuBOwc8dOibKuuOIKXH755XJen+U4UQCR50pxgG9/+9t44okn5NQvueQS2SSQcGNzOuTxu+66W1J3WdmpuPnWKzH15DG48/YHserdjxQorrdAMQg9qsPhG4Qdr56O2658SEBx3k1O3HBPAgJmhwRjOsmhsQsldpr9Eg5HXD7ZTBwDFMmCtcg4kqSIvZnl/yjkHUmbxqIdKw8bJwoQ/zq1o1M+kHKCBgGI9b4ERH2leOG3TmzYtFmYqEleB/ymA2nZYeyuSEMw0oTckRQQKMDBbXU4ezHg7yjCxjU1GD/NDc1Ix5qlfrQ1BOB1upGW2YlBJxnw5hN7vWiuC6O2OgAXzY6zgEQX4AzQjipPoX3SAAAgAElEQVQNZttwDEv+CsbnnI+01AzoDrK1FVFGvBU7O7BtW6VEjDImExKkoZ+pUwIk9W9Zu2YbElOrJIpxPpFgRvINCW390WJ/GjXeqNgCxRgT2m8YRqXdbv9zYWHhG1lZWYc/y3gfeM7ndwUGQPHzu7af+s70Rdy7d+/p7Z3tl9t022KuOJxGVGThxAqHqI5B9mE8m1CxQRVbLlFILynJXoTCJB70oKe3B/5ev0RtTJkSEC1hb9YX+b5UlWG7BL3lKOht1RClxhIIihwbwZVAS0BkWpSfV19XLz1zRcWFGDxosNTJCMCrV68W8WU2Qk+bNhU52TkSLQ4aVIoZJ0/H6lUr4bA7MevUUyWKqti0CafPPwONNC5ubsb4iRPAyJhi11xg2KLB9CrJN4wWrTaKTwK+EwUUeW+4+WCkSJ1VRokUMJ8yZYpq7NZ1ub7nXXABNn+0Wdocrr7pXFz77Ytw63cewNJXNtA9Ej/70ImykyJwOQ1EwzqSuk/DB0+U4e6b/6wixZuScePdGQjbD0jaUqU3YxHbkb3jR4eKx8JERZiJI+HI738X76gHFBtVwV0M++RnfD1SyLXxf2SaNepCoNdA7dZp+OUPVmHRTcCZCwAjwQbNZsKIOrBjSxCZGU7YvLnYUXEIY8Y5kJriwJq3dOQO9aEkPw+blqWjw78dp8zzoGZrIfZVdsFwN2LYSTrKRptwOO1obojgULWJ1h4dufkG0ujZaNgQbXch0jIYOY7zMan4bOSmZMFDnVkzAkPzosdPNrYPu3btlD5cEtEoSMEMCTMpBMjCwiJxdSEpzetNEtY25w4Ja1aDv6V2w2saD4jWXFbtG0pc3jSNThPaVrfT8auysrIPvF5v86cuHgNP+NyuwAAofm6X9tPf+NChQ4MbmppuNk3jGk2nmmVsIYrR9tUCxHRmrA4VW7i4uBKomLbkbpV/JzixMd4S9mYNj04VFiDy74wkBw8eIu0SrAMSVK3aCD/C0j/le3AhYDTH1CwnvNI17ZQU4PDhw4SRSiB77bXXsXnzR2L2S4/EjvYOTJk8WRb+JUuWYMGCLyG/IB/vvPMOJoyfIIC8dfMWuF0ejB0/XpRm+gQIYt+TrR3f+ta3hMnKNCqBhd/545wnPv1K//ueYUUcPP8//elPspBS4o29lFZNlCnpm779bbzw/IuiqXbNt76C7935ddxy80N45bG1gBHG7c+5MGZuGK7ECGxmCtA4DU/e68eLf1op7NPTbnTjm/9dAnh2CxjFOC8KpI6K8j7Lt++rB8Z1vx6rXUN9jhqp8UQeiTRj58HPZ/m3T5w+ZnmFaBK04FA8dEczOppqcdsfAMNjh6GbsFNbjv7CIcAd8mBVJZCd4kdJkQ0HthTgcNMhzD7dhoa9w7B0yU7MORtISkhDVaUN3uQg/D0JqNjQiLEnA2MnO+F0R9DSbqBqVzK6fF3IL6QdlQ63aUNPpwOdbQUoCZyPqWVnoDSzCC7NibCRILqpzNBwrLPdR3w8m5rkW7NVQ1w2kgmMBcgvKBCPRkrFsYlfIs32NskUsC84TurtiB7GPiEES2JPycUxs/1oaor3qaFDh64a0Ej9LKP283nOACh+Ptf1U9/VNE19y5Yt94fC4XOga3HFMxUW0lVc+RNSsV8tGNa+nI+TBZqdnSUPsZahPBDbhPhCNqj6NzVMlcYpJywZnhMmTJQIj6QayyWCURYBkRqlVL1RLNSUPi1HKrIQGEmmIZh6ElyyI6bDfYLHI44Z1B1N9iZj67Zt4nrB51KztLJyG6688koBPoIDrZ/4b9ZvSAxi5BT//SxFmBdffFEiLcqkUdvUItKcKBHhx91gqyXDYp/yfL///e9LOpUpN25muNh++ZxzsHv3XlGluf475+LaW+fjlu//Bq/+dTNg2DHr0giu/3ES3Ck+JDiL4asdiZsvXI26bb2wZRiY/z3gkusyobtbFI/lCFRUZ2elPj91MMY914r/jpFhFck0Pm4tGpaptdJOZdSjUqUGfRAREUsrtbFj+c6GSFDH7tUT8dQf1uGSazMxZrYPIXsIUd1Q52+lYiN2VDdHUJQANHQWYevKGpy2QIPhH4aXHmvBsCmtGDEyGQd2JMHhbkXx0DAaqpNQtasHgc58uDJqMOtLLriTDXQ021FbQ49EJQCQmWwXN5BeH998LPK0qZg6+Fxke0bD7baLfRa/I/07SVCj+k1FRYVkTtjkz40f72FCQiKGDBkstUaq35CAxno8W24YMTKdyraNmP5pHyha9dz4tiLr/ui61qPrtoezM9N/W1BQsDeWOPost2/gOcfxCgyA4nG8mJ/1reiL2NDQcFY4HL4uahijTA3Khl5WBWt1U3kXOryzzqd69AwBMto/Edi43CgtU9o+dUvKlL1TrG2o/kR6JPbIzre4uERaJlgDZPTHCJETkwDLXTEb6/k4I0/uhllL5GupfMPXjxg5HEWFhfL59YcbcNdPfiLAetNN30I4GBSFENbMGM1RKYTRKEUAWD9jtEQwFNeK4uK+NgvLZif+ulmEGp7/e++9J8o2lqapLLBxpr6f9Xr/O5/HzQO/Axm0v/jFL2SBpLvIK6+8IqlgLpok4HznOzfD5+vFpCnjcf/vbkbeyGb85oFn8MRDm9HdHIUnO4wf/y4TM+amIegbhHeeC+HX/10BLRjB0OnAJb9wYdg4P0xdyfKJ3OZR+cy/I718woWwAJSy4DIMY8+NXyAs5qz1NgoUGQaybYhMWRtMQ5cmeSBE/484AKWlkgct9Rn46KNDmDkrETZPFGF7QBivVpaEoEEXEPb+ZURd2OkLIylgICOtBM/9uQtp+e2Y/SU3qqsy0NRQh7ETgM7GXFQfbMLgkTqcKMGfflOFlAzg6tuZZYkiHPagoVbD4doQkjxARo5q8dH8HgTqc5HecwbG5l2E8sHD4aA4vJxDFIFgCJ2d7UKM2rZ1m2w+OTc4d8jSZoP/4MGDxLCYc5KgyfnEOUlQjBcR72/mP/LK9jf2KxIOTGO3w257NTc3966cnBy/xt6XgePfegUGQPHfermltSB97969Mzo7O7+nadp4aFqKLDZ9K1jfPlwtdpopNQurrsYojlY3nD+9vUqlRnkf+qTPig3zTKMybUodUy7CjLSoIcpJzBQQa38WuPD5rAdaprusMVreiEyBejwujB4zCtnZGZIe27Jlq9T8rr/+etQdqsOo0aNRPmwYtm3ZKsLgc047Dc0tLVi5ciWmTZsm78vnn3HGGZg8eXJf/yOB41igqKIFtXBwESJQ9y3CJzgg8jwZkfPashn8hhtukOvA70l1FEbP/E6MPBrrG+BJSMLFl30VP3ngBnTgTezdvQf/853lWLusBlEzhLxCJ/IKUhAJ2tHcBDTUB+DKaMNZVwMX/zAJNmcQhsnevxggWtGWtb/6B8a2tVTTY+Xjj6PjRyKxAZvhQNifiYM70lG1IwCHmQKHHoHToZr3SbAyYEfAtg/TzwkjpAXhdNgQNTVE7Ywo4w6Kt0edNHhEYiQffnsbHHoClr8wFHtr1uDr1wJNdcnYuiWCGacFkYA8bK+IIDW/AUVDgT3rc9ATbESiswRvvlSNi7+rIkSmZdsbM9FY3w2HO4jsHDdcjjACXYCvqQBa91jMyfsRxg4bBRdBPhqBoYcRDAUF3GhqXVHxkcwntiSx9zIlWRHQKInIDArnJqNIzh+mT5lNYSpVCU7E27yp73t0rVElpo2ormnbAfysvLx8eVJSUuM/cBsHnnocrsAAKB6Hi/hZ34JC301NTdOrq6u/7nA4bpDeu5jThUo9xd8OxZYgKHKScaFlw7ylFkP2J9lxBERGiKwfHjiwX4gBnIxsm6CtE+uOU6dOQXo6STX9KVN+NlOrTG/Syqk/BWSXVBEXdU7wcePGIDWNDcs63nrrbTz99NM460sLsXDRQkSCUSHEUG0mwe1GxaYKkf+iLdPO3bsl/cS6IBeGn/3sZ5IKjfcutCJV6/rFt1mo7x6LWvpqqif+cOWiadU+mQJmTZR2RfHfxTQMJDjd+PKXz8X9D94PZ3YHGkKPo75lBbZ+6MAf7q3C3srDahVlcY49D3YNtkQdk78SxS2/yoErtUN6HqOS7ov+Q6nSY41XKxz5ZFA8+pW8H+xVdKC1KhNP3erB1o1tYutkd4Rh06PIy8lBN9P3TuCwvwm/X1KK5JKDElGy2Z9M2SNIPRTnMR1iVWU3E4Xy2rx/Ih64ZzVuuBNwulOxa6OG0pJ2FAxKxbr1HfAmA4PLgbZDhdi9pxYTpgFJiRl49/GTsH7XElx4LcRZIxjS0NXmQN1BQ8TK07LCoBJhqMeOzvp02Grn4Gvz7kSqno2UpAiiIadYa/GeMvuyY8dOmS8EPDJRubnkpo1R4rBh5dLrS2BUxDW7bFTpUcr5ZMXeFkkufnwryUbVtiEJaA0+AHvcbvctI0eO/FDTNJUOGDj+LVfgxF9l/i2X4d/zIaZputavX3+bw+H4jqZpKfxU6ZMSsokFikeCozVZOAkLCgvEsUKxRGmgGpBd7OGGBhw8cFAmIaNDBZadAoSnnTZH9BsJiAQ/LthMh3KiMuoj8DEVS7IAJznfg5OfTcpjx41BSkoSnE47nnrqSbHdufTSy/Dee+/jjDNOR2lRmRBq1qz+ABddcCF8PT5sqqiQ3fPosWOwa/duUW5htMiIiXJn1APluViLw4nSdH+8RoBVH+X3sgxuH374YTFFZpsLU28UL587Zw7mzpqLqD0KW2Y7DkX/iDbjefR0JsBXNxPvvLof6z7ciEPVPqR5gYLiRJz59TSMmWdC8zTDyU4Va0MlBtOqFhaLQf7hr6PaMeJdFT/DW5gUlqCjhgONO9Lxx4ttqK7qQkgsr9T5sG2vuKwIh7ubEQoE8MDaMuQMO4AAy43CwIw1/h9hdUWZAAN2zQN/6xDcfMU2XH8XUD4a6GrPweGaRowf5kLFJhta/L2YcSrgMkfhzVe2Y9IcICstBZXrk9Hlr8GwojPx5qvrMPaUdoyeDhgRG9rrk7B3VycSk4HcfIBdP4FuIF2bhIPrirFw2nXIT01HZuIwmFLP572kEXcX1q5dh81bNiOJ7hp2u9TUeU/Z2D9q1EhJ9ZOgxvQqX8f5SaIO56q6wgQ9tewevemTNhpmhmw2w2azhQOBwF9yc3OfKi0t/fAz3I2BpxynKzAAisfpQn7a25imaVu/fv0FmqZd5XA45lrPF1BUDV1HAaN6BkGM0VVhYT4y0lMRCCoRb4Ia61WMEBnVWYQaRmesaRDoZs+eIxTy5JQUmbxWJMp6HVOmTANZpqoERC7iO3bskLriSSdNhDfZi2g0jGeeeRLPPvsMzl28GJdcfAl03Y677/4f3PLdW+UcqVSze+cuXH75Zdh/4AB27NqJIcOGCZGG587PYVqRsmdTp04VBR1LeMBaHD5LrbCfhXviDlurJsrvY6mcWBJ0vAZcQBl5SFo4HEBv1I8edy2qgv+L+ujf4E7QoYVplBulcJpsHjx2B3r9PQghCi0himCkCy6SsDR6G/I5NAw+XqDIZvvPWMYy2csQgU5Q3J2N/73KjcqKKgyfWIqx0zMQ0lqgM2rSNJQNHYm9jf8Pi79lImKPqBpoLIXIeqZVV+ybRwwhA7l44jcepJdUYcFiB2zOsBh1hMIO7Kz0orE6iFPm9cCu5eP1F+ox4RSgsMiF5uoSLFu5BwvO1WAERuGZB3pQ23oA874OTJviArQgOpsysH9fD9yJAWTnk5nqRVtjFIGmMkRqxuDcGd9CQVo5EuxOAUbakUXZ4N/egfffXyqlCt5LgiAjQxJvOOdYS+f84UaUwEjiFecovUU5HgT4YqyiY4GijX+LMbJtNltVMBh8ZNiwYQ9nZmY2DBBvPm2VPT5/P3FXl+Pz/U6IdzFNM2H37t1Fvb29P9Y0bQ6AnD4SvYBhfKR45Ck7PU5Jm7IVgnqmBC7L8YIASCIMexEtpqmysQliwYKFfbJsrH/QaTwajQg7lSDKz2SNkREiJzdB9cDBgwgFAzht7mnwJiUJ8D72+GOSnj377IV47ZXXMG7cOCxcsEiIBL976Le49dZbBODYi0fG7Kw5s0Xf01ow4lOiXCAUo1YRh6xFwRId4OOWriSvAiNiggfrpow2LWYqv6Olh8rHjk67WpsJy3A4/rP+HQMiXo7OatHgOfO7KDKFCSMYgM3mR9ThQEBvxj7jOTRpT8LQqhAJp8Df44QzoQOa5kMk6II3MQ9R9KA33CbyZYYQWphpoFuFdiTR5hO+5CfJvMk1j3vt0Ql9q7nfeooeA0WYdjTuzsX/XpGKbR9V4cuXm7j4ngjCKRFEg6xR++HSkmBHBCGtW1KmEdYaY2nxvvel/JnFNTNJ2lEN/8RoRnPSCmKYCEeA3jCjPiDVUYhVbwHphbUoH2tHsKMczz+9HeddrkG32fHOcxPRVrcOp395LJavOIzS4c2YyhkYdqGtIQlV+1uRk+eAJykMlzMJvV0Ggh2DEGwah3NHfhclOalI0tNghG0wtKjUGNn/S+Um6gEzK8L/mXFhI39JSanU8JlK5f3meOZ8bGholDICszTxzFNLz1ilUGWb0LdZkOdp2lK73fbXCWPHPjegj/rvmL1HFrH+PZ/4H/YprCN2dnaW7t69+zyn03mDpmmlFk1b9V7Eqg1WL1fs+lgTJ8HrEXkpgokFhpYyDQW+2S7B9IzDYRcLHDJU6UpPVpyarG55R5VyDQiI8t/cyRJoSOJhamj37j1CN585cwYcTqcYsL63dCk+/GA1Tp11KmbPPhWRUAT3//x+zJ07X+qINdWHxKHi/PPPl9QQDVgzMjOlLzG+9zB+EYiPCAke/C5btmyRCNUCM2uIWN6D3GHTMYOLjEr/Gti0aZP8fyxAtEg81BylybEVjf67hp6SDevvq2TamVEzNwritxg1sH3LR5g0aSRCmh1N4YPY0vgkOt0vwJtVBxtSsPSdBkyZkYjEpCiMcAJsSEVTyyHk5CUhFPXBpnskSrPZFZAYoNCDOj450lPPP/roJ9oc+Zf4XfPfNfMfAYrZ+P0ViaisqMWii1Nx6U99QEY37JFymLYWwNaqdHxNJ4IENi0CU48e4Zkt6VtBYkbASg3AsqeSWpv0gzDFqIxjbJoDVbsN+H1BDBqahFBPOt5/5xDmn0v2KLD85eHYV7ULl1+bAcNIwpYNEeza3IohYwKYfpoLuiuISCAFOys74XQDyalASpodXa1uBJoKkRU5BVPLFqM0fTSSHImiLkXx71AwJGSy5cuX49Ch6j6Dbc41zimyjcmyVoxUAqMqS7DXl2pRLJdYKdT4Fo1j6aSaptkNE6syM1KvGDx4cLtGE86B43O9AgOR4ud6eYVJ6dy2bdvcQCDwqMPhSAXglK1y35UnMMYRSiwGoWkK/bukrETSM4wQWS+kN6JIrTU3ocfXI4DIloqW5mboNpswPlnboM0NQU5USkxDIsHq6kPSO0UlDirVWMLeH330kUziCRPGw+1xobGhUdoGGFmef8H52LNrl+x4R48aLSmkn/3Pz3D66Wdg7tzTcLj+sCh/fOmssxRAaUqRxyLRfBw4Wpe9srISP/zhD/HGG28co8ainkXyAmW3uPvm5oBASnNh1ic/7iAA0WOR9bxj9YQdj9v+cRGoFcnymhHEly1bJu0wTKvx6PH5sGrZciwiWUlzYMXWt/CXV27ByNkNmDjLhMPmxpI36jB9Zh4Skqj044FTz0JN3V5k5yaIHmrUsEPT6ehgybP1qIqV+B4SUuJ7WxVUCs7E6lpHf38rYaq0TfvFvY8EwiMl4kxK69Aj17SjYXcGfnuZHTsrWjH7K4X42rc9sKfvQhQekVvzpvfC4bLJWRn03zQiotka3zYi4B4b/8oQ2RCVo75UayykZE8kW5XU2AZsegSBrgy8/1arpFDTvHmoWJGBTRsq8Y2bUxCya9i1KQiv04/MlGFY/nYXssoaMHk24HZp8PekYOvmDngS7MgppNOHgWhPIkItmUgNzMPU0qtRllkOj0OHFlWdnD2BXhw4cFDcX7hp41zlfGLEyPFKZw1uhLj55OMcg5ynjBgppMHfKfpvzRlRCYpFiipA7IvTmQqphqY9Vlpc+HhOTk7V8Ri7A+/x8VdgABQ/59Gxf//+U9ra2i6x2WxXK3d6TmL7kW3QFijGqA78lUAo/U+ZGTE90Z6+9gs635O0wVoF61UECaZ0WKsj9Z/ybRQHJ4AQEAmm3KUyDUoSAMGFizWBsqbmkDBcZ86cCW9yooAsJ3pl5XZp45gxfQZyc3Kx9L33ZBfMmmB7azvuuedeXHbppfKZfA3rllbvI1mFR6cuj1UPZDRFQP7Rj34k6jfcVXNxsaJBggqjWvZW8pyoOcm/Ma1LULz33nvld1XXobt6/xLO97rooovw05/+9Lg2/seDvKzbpimLopUa5Xfi4sdFjYQinh/vjXWOvCdtra1YuXwFFi76CgIhA6+ueAp/ffEOzD5Pw5QzQrDbTKx8vx4nTS6BOzGKUNCAzcyG020ibHTCRAht7SriyMhKpqEhGEAEAt2w252wO1iwCyvtXC62OrsPFewdS666HzIttZp+HdRjgSIXDYVPFii60bArGb+91I6dm1qQUgAMGpEAu8MG3elBZnE3RkwOY9A4DTnDewCHhlCU8SwFz9UEtBio6qf1n/oga5Hqc3RkDVUeJ4RrCAfDaK/PhO5qQZI3DRXLcvHhqp247gcuJNq9WL85gEjEh9kz0tDckIKdH9nR2NiC7OIOjJoMJKcBnS252LWtF94sP9KydZgRA0avE/5DJSjAJZgx/CLkJGfCFfO3NBBCS1unEM3Wrl0DX0+PiFYwWiQI5ubmSF8qm/vpxcjsC8sLJMBx7nLM9KX+yTz9eFDkRejVNNuBBLfr7pKSoqUDMnCf76I9AIqf0/Vl2rSlpSWvrq7uG9Fo9DJNo2qNstGhRJpKnR55+enCbnAvrxvIzyuQNgkzaoqWqeo99EmKlCkbFvyZkmGDvrU7PXnGDKSkpkovInUVuQCTlMOGfr6O9UMCLQGEQMoWDk7WaVMnIyHRjY7ONrzwwotoONyA66+/AdUHq9HZ3oEJEycgJcmLd5e8Kwv9ySefIulORpO0f5oxY0Z/E5ZG0seRTfafRKJhzx79E9moT2Bm6pdpX4Iha6kEQII406cWU5VEFYLi3XffLSB62WWXCcvVAik+jwsT9UYpKGC97rOQeT5tOBydGuXiRuEC1pEswKRIAa8x0948GOXz+/BceU/IYtxXtQ+jRo5Ba7sPz775F7y56s+YfpYbJy/Q4UjoRG1NB3Jys2B3sk+uHdFwInJzshFCl0BGbV0zImEDhcV50iiPiBsNTfuRmqpUVxhosD2GVULdRjPjsOjOfBwo9n/v/jH593Qblc5U3YmyvYMJFjidaNzrxu+vdKCyol7lOXUlA2caTN8bgCuEk87UcMFtJgaPcyMYJRtTgxkjnVi9lpwDVoJXHjsClfkNFCDyEI9HQ4cZdYtvoxZJxZqlidhWeRALL7SjMLcIm9d2oCvUjpPn2NHRkIbdOzuRX2JHimsy3nhpC3IHd2DKqZBr1tiUiOqaFiQkA940QBpDWpNgNAzFYM9FmFh0AQpT8+CyByX1G4wY6BDhi+3YsGG9pMbZwE+CDX+SB0Bg5E9VqlByhYp40yibFtkoC/P2YyPFuPFrPuZxuR4bNWrU0k8bpwN//+evwAAo/vPX7hNfaZqmfceOHeeGQqGrAcxTJBFVCyFgHQmKapZzQYiYYSSnJqOkuESeR1AjOaazrVN2mYcPN4gVFJvzCYj8SeV++g8ykrIiLb4f059M13BnynQp630k3HCRpnwVn0viTHJKIrq7O/H888+KWs2QIUPEAaMwvwC7d+6RCTxtyhR57dKlS+FxJ2DW7NnYuXMnXn/9dXz5K+dIP6L6jnoM9GML16c03BMUb731VnlfCgLw31xECDCMFC0Qiu9pJCjedddd0vvICOyZZ57B/Pnzj1C7sVig6npbfWD/+nBnatRyT+D7Euwoq8drybQZP5cgRlC0frdAkWDPc5fUmWmIYsqmii1YtfEtfLD1MZSOcWLiyaUoGhaB09sNzd4D3RFEV3cXAv4IUtOTodmCovjS28Pv4kCS1wO7bqKmuhGuhAAyM3Kk3hjoZUTdA2+qAVD1RifzMRirP3780LWk2/oit9hTJTq0+kVjWVolIm6DZrjQ2+rCuhccOLCnCy4n0+chRHqycWBHInZva0agQwdcHZi4OILbfp+AqCsgqdL+fWEf0vWJEfT5OsZum2bq8hoytmVzGRNZjYYBm5GMzauysXbtPnzpa0DZUGDVa264kwKYNMOJzqZMbN/WgpwSoHSoBwd3JmP/Vifqa9tQMqId46fZ4MoAmg67sbeqB95MWk8Bbmq4tqUDh4ai3HsOpg1djFR3NmwOHVGdvY9BKWdsWL9ebKe46VGqNw7Z1JWWsr5YdMTcZN2fGymlNqUS2p8OijKSu512/cH09PSfFhYWBgbYqJ/P4v2vrxKfz3l94d+1pqbG09ra+pxpmrNN00xSXyjWkE/CgaAga4v9nD6CotPjkH5ELqAkxgT8AWGttbf2GwUr4W+fyLsxNTN+/ASxgmJfomW1pOxsWqV5WEnDZclk5aJO1hz/TiBLS0uBYYTx8CN/xc6dO3Dzd7+LcCgk+pyDBw1BWWkZdlRuR3NTszhgcEFf+8FaqSn2BgOS/lyzbi3OPPNMjBo1Sv5+dLvFJ91MguIPfvADiRSvuuoq3H777RJhxUd1ShFE6/tuvC6MFAmKrNOx/5FycEeTeI4GxOMRKfKzmcqlQo/VakEQZHqapB4L9CSOijFtef4W+cdippIg9eLLL0kfX33LXuxrXAqfeQjDRo+AP9KABV9LQ0YBVVV8Et+RpBIxAiKcHYpoiASTYHM4YbezvmZg+7YDKC5NQkZyHiKmDUFfFvDwFyIAACAASURBVFasXIVZ8/OlkZ41RkPzi2lxrAnomLdF70vlM+LvJ+UcCxT7bKVMOzTDBjNsQ8TvFak0m94LM5yGqo8K8cd7D2L/SqYwg4gmd+GpiiGwFx9ExDQE5GLxn5oSsbOKT6KwXUNmD0ExVhdluEhQtNlMmGE3dq0twIYPGjHqFB/KxwCJziFY9u4+zDxNQ6A9Fx9taEbBEB2FpTk4uDeE2ppGDBmWAnSdgpeffReDJgQx/yKlfFNTA9QfdiAhI4zMFMBj6HAc9sJWNxwTC76JkYVnwZ3ogMmI2DRFJ7W29jDWbVyLqqq98CQwhZoIu80u45PRIolvZHsrz1KS4pplg8v52F9akBF7pHh4XD+jrmuGTcMKl8v16IgRI57SNBZ0B47jfQUGQPF4X1GAxrz59fX186PR6I8AbUh/Bsjy9IlLAck8UEanbJ3Iy8+FN8Wr0qZ+v+wmmfpkSpMRIlshmFLk45xgJMfQ+YIRE0GPBx9ndMiFlz1RyuLGKxOQ7FNGkKNHj1b9iwke/O53DwqgMF07aNBgjB83DnW1tdKLRVDkpN5eWYnamhqJSBM8SXC7XELaCIZCWLlqFXoDfixYsAA2XfXPWYD0SZeXiwFBlUBIZRy+ftGiRbKQEFBI/iFBRdVGlUA6z5PAdM8998j/rOVRbJuAzIOKP+wVU9qwscVU1/uixX/0dluApogRqv2D7SeMpq0aJ8+H9yM7O7uPdXp0W4b1ei77JCtt2rQR3/3e93D5FVdh+94K7Kp7G96COsw+4zT8+v4l+K+7i1E+zoaI1g277lBtF7KBCiJquGCE0wFbD3S7D+GADr+/G4leAw49E0awEFvWd8Pm6sCICRE4XXZEwhqC4Q443AFAt5KoRzdZEJViG7ZY5sKCRVXPsyjSRLIYx5XoFSUrmGWBXrF/MqN22PWwpG0jncPwzO9cePuBg+jq9CPqieDxijI4SqvjKD9sz1HiPUIyof1i3I3qpwyxh7K/3sjLYeOUCmVh5Tst8KaZGDYWsDsAp16AQLgOkZ58rFtVj6IhQMmQbGGr1tS0oHQEkF+YjH2bMtHWWIuWaofUO8eewoSzCw112aipq0FWNpCRCnhCOkKHMpDQeQomD7oBpbnjkOCxwxYJwq470dFtoq7hID5cu1zmKkHR6XQLAHJccExSkJ/uM1S7YYaBfqV0TKE6VT8ZTH3xOKJN3+8xxZsmu822LCkr8/uD8/MbNYbkA8dxvQIDoHhcL6ekmDxVVVXTu7q6fmia2klUrunvvVKgKDvDvsKIknLjDpGLLNlqzLKGAiGhb1OyjRJTNTU1UkckiYOLMKnhBAI631vEmviaGwkArHfRSYP1DH4ca5F83WCq+8dIKw8+9BDWr1uDBx96UPbp27Zth9PhwPRp02Ry79y1E4PKBqG4qAj7q6okikulmGTs4Hdhv2RvICCgSuBy2D6bMbAFihbRhio6BHcr2iSQk97OCHL27NmSkuTBzQKjRLJPCT6WyDlfZ5kun3XWWbjuuuv63su6Nv/o7SYocjNC8OW5WcSmp556SsyDWbuMvxbxMnbxj1vRgGFEZEGsqNiIq6+5Bl8591xs37cNHZEtGHVyGPMWzsWdty3BNbenYtg4QyJFpkkpus3RY4I6ohQdJwqFxI+RqVKPywHTsAGRdNgiI7B8xbuYfmoZHAltoKxca3MvfL0tKCzzQreryFVBD5GIPy3Gi/VPC3wseIqBogxgS36GmwQGoWxXYH3RL+lzab0wNGhRB7TecXjmoR68+vsd8HUGgbQoHtuYCXdeu9TPLRtixbiMKdtZYytO5k8xU1U1M77MKBF0wInmZj8yMikvp3p+eb95bp2tLnR1RJCbl4eDVRHUHq7HkDFsv/CgYo0NCYk+jBxuR7BuMu67c400+M9cDPT0ONFwwIbuDhJvgMQEwNGbhmBtHryBWZg67BsozipEuktDNNyFUDgXvcEu7Nu3E2vXrkV7RxcSPJY1m03kFkeOGon8PNYXldUUxy5LE5zfrC3GVxqOBYoWWJqmUWXX7XdlFuW/V5yVVf+PjumB53/yFRgAxeM8QhoaGsqamprOj0bN+ywANI4m1Kg/xGx4TKnBEbg4cRjlkSDR26MUaygTtX//AbS1t0nvIOuLbKtgrWLixIkCpDQ65SSzalwEUAIVjVAVK1IXhiijx/Lhw1BaUixL4HPPPY9t27bIwjRs+HBccvHFaO9oF/Pb9LQ0Sa/yvTZtrJB/M3JToOeIbekVwAeCQdgddEpQtRG7rT/a+LTLyx5FgiJtpeKb+5mGtBYBtpmQRXrqqafKY4yUGSXed999faknghXPhSDGc2SkSAIOo1CC67+SOuV142FZPxHUmF4mweK88847AhSt9HX897YAkedGhSBe/M2bK+Tcvn/L9/HKmy+jrr0ChaOCOP3subjrx0/iGz9Ix9BxxB+mTz1go7zaO7GNIShMRhgJgJkkWqHsfSSZBlovlr7uw/hpiUjPNuC0JyESjqK2phMOZwSZeXb1PDksVmosC6cZkjLt56iSvXokKCpAUkQxta+LwAjlwqWXoqtnv7CemdbUtRDMcAI031T86ocbsPrFwwgH/UBOBM98lAU9pQ2mgLEi5Mg7xmit8igjRwsUY3la1cPIc+xnpZKBGiFT1GCGRIcRVWNS3W9G5aa0b9TsTcWuPW0oHw9kZCZh+wbKK/Zg+Hj2SJXjnecCaG6qRrC7GJPPPYQJ0xMR6AAO7tHhC3YjPRdIdHvg8KfAdygdefbFmDHiQuQl5sKGVujRTEQiJjo7urF+w3rpveVYIOGGTh0kwzE7M3ToEEmjstGftnDMMNTV1cb0UY9Wu+lfnvsjSdajTZ8ObXtiQuItI0YM/WCgqf/TVpl/7O8DoPiPXa9Pffb27duvDIbC1wLaFME+LisGF5B+BRcrOaQeg0wYskIZKVnqLsqTrU1IHIxU+DvBgFEiF3zWr0pKivt0Fgl8fC3lpKhYw5QNIyiCZXNzo9S8WHcsLx8mk3XZ++9Lb+AN11+PhMQEPPPcc9LE/93vfhe+bh82bdjYx+Ds7laKMvxfnC1iAsaWgjHTgRROlmiMxMPP6GbB789Fgb2KigyUIpsCfl8yW1m743MIlvPmzcPLL7/c9zt7I9kUz2vGCJKpYaY1KTrOCJnnQkNjCpgzBfuvHIxMCYIkAJE8Y+mb8jy5kbEOK8I9GoDjQdFm1xCNRPDR5gpcddWVOO/8xdh3cD8Od+xAl7Eb+YOzUXu4C9+8owCFQ0MwtF4BRdV+wNHEZKJilYKRIeywG0OxdYMP7a1+dPVUY+z4QcgtMmD3dCIaNeHr1NDWEkRhUQZ0Z28sQiMpiqDI9wsBunQQKvazgBWBkv/HgyLPQI1q1Qfpkrp4IuZiy6os/Oqnf8Os03MxYmwELncAbfUp2Lo6Favf8KHzsA+wteHs70Vx8ffToSWyJ11FrFJTjGu9sODaIvtYZyAx4lErFvsY5XnM4gaVr2R8VoB2VtGIHZ1tLhiODricLmxZz07HEIaWs06Zg2ceDSC1qBOz5gBaz1D870O1uPhmP4YO8qCjJRF7q3yAK4DUbCBBB/SeRHQfGIQS1+U4a+JN8Oh+6HoXzIgbQb9daoUbNq7BwYP7pcxgsysmOMcOx6JKoyYLGYcRIue5SqNaG8Fjp0+tTaJpmlFd1wOaZt6VnZn5clFR0d5/ZXwPvPbIKzAAisdpRFDb9MCB2lGd3e03miYuhIZkZbxqwozGS5FxMYrVh7gbjprSy8SIj4sNVWvYLsG0KVMrTHl2dHTKY2zcZx/U+PHjxK5GKfI7Y8QWKso0YevWbeIKTuDkrp1Axzoie8bYeuFNSsS+vXvxwAMPYnDZYElPnn322fCHAnjy6aewbVsl7rv3XkTCYby/dJmIADB1SXC1tuiWIWyfrH/sGh6rF/HTLq/FLrWIKFa0y7aFG2+8EXSa4MG65gsvvCC7bSsi5OMWqYegyA0DgXHx4sWywHDhYb3xxz/+8ceeRnxvo/UkpqgtH0SeH0GQ0SGBm+ltqx+TmwsudgRhq6fSItdYC9jRH8yogb2j4UgIVfv2YcOm9VizYR3q2jcjuWQvhk7SMGTYSOSVRKG7exHVSZDpJ7xQD1WlL7uh4TCALCQEr8Qt17+JvCInMnIiWHRJItzeRpigiHUUVbs7MXr0KDhdJiIGfQIj6O3pEqcIr9cNX6ADHreqE4Yl/Iul+ftIYCp6pHOFOvgzBDvYMqTBaJuEvev+P3vfAWdHVbb/zNyyvffdtE3vPYQESOgQiFQFxEhHpQQUCyL4iQUQEURFpXyICqhIExBUSoAUQgrpdZNsyvbdbN+9fWb+v+c9c+69WYKShE/44w6/ZbO3zJ175pzzvOV5n7cSX7vkEcDJhdcbg2l2S9g2GvQDEfLMujDg6BjufqoCnsI6mPTsDYKh65kKm1Rhnsp0Goix0bZXfbIYR9pJ1YPq5iUk0JuUHtWBGSHxiC4sGasGwsEUbHovKGnT8eMNxHoq8OjPmjBmdhQzTgAKswrx+p8GoKFjK7qaHVz+VS+8aTY6u4qxfWcLUtKD4DJNRToirblo2zYQxw25GTNHngufY8H01cNywgj2+LFvTzNWrHgXLftbkJrqF8UpzpHy8jKMGzfeLdNgGJX9F6MCiswxch4n5k5ymUYiT6+L/E3DWJziT3l43LjRT/67ddb//IcfgX5Q/PBj9S9f6ThO6saNG2+0beci2zAmqwWpQFETNGSP4RIXvSoucVM0RqWUIkOFuVh2QXYpN2WCGWsMNdOUm29l5RAcffQsyd8RINUGDdmYKXtGICQo8jc/u6pquxBrTjxpDrweQxRo7rzjTlx88cWYMX0GXvjri+IBzjvzTATCQalTrNq+HTcuvEFEjln4T3DReckDjHW33DJ5YA70iP/14B6sbCL5HatWrRKFHh70yH71q18Jy1Xn7TQg8jz8/hq8CFxCXPL7Jbz5+OOPf2D4VINi8m+el5R5GiIEYQKi/ky+7rvf/a6QmPhvloYQjH/yk58IEFP+jqIByeAY38PjebxEL73lK97Bg4/8Bh2xTSgasw2nXVCK4vJi5RF6ILR/x6QHofwlgUc7A7DSYfj2wqAn1DEbN1z+ND63YAZOOy8XEbsTtqdeNfl1smFHsxCOdCItwwPL8mLrll0Sahw0qBSmaSE9zURPpBmGx4Th8atmwfJZ9M0EklyPkhs2O9fz2S7YdgYyzSzEApXYvaYU37zyLXTXsUAyAjgugJphpBQCR5/kwTXfGwdv+XYgNYyYex4Niq4YUuL2C7PURNS2pHNWcvBBjYSu9XWL/ZOEGzQ+JoMj3xHuyUE0AKRlBtFWOxB/+W0DRkwPYM7J+RLO/PMjzRg308KoUUOxYbGB9Rt2YcH1qbC8Dhobo2ios1FcCGRlp1OWCr17i9C6fjIuPvEejCgvh+mh92vDjqYgFLSwdt06vLd6tQCdP4WsU49IwtHAI/GG655RIn43zjUatSyzotGkD51bTA6fKrEbKeIIWLb9u4LckruHDi2r7W9I/NFs5v2g+BGMo+M45rZt2/KCgeCrpsc7lYSAOLX8A0CROSGP14MBFRUSNoxGLddL7EJ3Tw927tgpIU96hwQmek5kVpL9yVwhCSUqXEdLMyLlFFxQbEBcVFQsGzlBlYXCxxw7C7m52ejp7sLPf3a/1HmddMKJQqZhzpHtcFa9txpf+sqXEQyF8MrLL2PN6vdw1VVXYeTI0QeIdL9v80q23hVf6JCOZE9NL3zRB7Vt0ZY89dRT5XwMhZLcwtym1kRNzt/x+/J9DEWRDMR/M5d43XXXSf7x3x0q38cu7aqTBa+FpSv8m8IAOiTH1xAoWRvJx/gc80cUIHjggQdko2PYWodYk8tT1DWoSAG/H2vc1q5dgwce+gXawjswcFINTr4gDSUDM+Ax01XGT3JrOqTpvp/dMhCDgYiEVSPdI/HCE0G0NnnwzFNv4Zl3JiMjp1dqE207HY6VqUgwpoU91bXwe9IxbGglHIfi8b2IWO1ITbMRI3lHnETKsekieiVrxs+jd+hIyJSdJnoRs7vhgRc+FMKJZKK3C6jemILaXRF07Lfg9aSiYng7xs6sQ15mBWKpDQh6bRiefNjoUJ6i7hCjSNgHHIk15HqPB5lbbvA1nqMXiEx6nfsJcl4rZsIOp2Lv9ky8/HSTyLzNmEtBoAF46uEeHDOvC8PGmmhvzMG6tzOwee0+5FYAZ1+lPM2GvT607o+gsCgVKakW0kw/2quK4WmegyuO/yrS/CXw+zKUkpDtkQjPokWvo5oiGT6PzCvdmWbEiJEYO3aMgKSAfzQqJDrOX9VNI3lhJcQw1DxUzwlj13JWmF7jiamTJv2vYRhUROg/jnAEDnELO8JP+5S+vbGxcWhDQ8NnDcO83oExUNnWieMAT9GgGLDKL7Ikgh4Qc3ChUEQ8RC4KlmCQ4MIQqhb/5sJh816GTbV8GB9jvou5raamZgFNenTsvcj6RCqrUPatsnIwTNPBX59/DjnZOZh9zDHYuH4Dmhobpb0UC/vrGhvw4kt/Ez3OrKxsvLdqFZYvV/WIM2Yc5faHU+zA900a/cAhgiLHhWEj5hVVuFdpRNLz4hiQQcq8IYGFYgLsScjn+R560pp1Sq+MIMTzMKf4/e9/X15HYhC1Txn+TQanvmFeAio3JY4jQY2bF69Nk3eS38sNi97q3LlzZewZnuX1fPnLX5br5WdR4UeXj7yf4KNAkQfbES1Zsgy/fPA+dEWbUDm1A2csSEdBOT01ggdDfwRGlyUq7+Igs+esDdMqh2EXIGYFEOxNgccagos/8xgeebkSOQUk3ZClmgIDGbAdMpZDcCwyVTMltMn6VIbCd+3diOEjyuBHOgLS35b1gKotlTqUp0h5OXqKsLLk3JbpEh8tCPkqRrfWToXXFxDNUicyBE4sBZ6UanjMECyPjYidhXCoDEb6zjjz1PV/E+FTd/HEPb6kxeRGTOOLKwGK+iwHgqKYERK18cKO5mD3ugosWbQHU4+LYcS4dLTUebBiRRPmzmfpRQFaWlqxdUU5BgxtwMCScViyqBO9/hocfTJNhXTs2hKDNyWGfEolepvgi3jRurMC0+1rMXvSJUj3s+QiDNvxS8eZ2ro6vP3222htbZF5RbUbznPWFDMNwj6MLKXS855zicpVuqRHf9G+84jkPKX/6vRYVuydnKziy0eNGtjSLxh+5CDTD4pHOIZsHLxt2865gVDgTsPAaAAZEuFyw6fSJsjpI85sAOlsGlwxUDw1bsgMkbIGkUBIPVKWX5Cqzc2fQDRy5Agcc8yx4lVyUXFj52ZO65JybWS50YOkF8XNeld1NbKzMjBt+nQBmdWrV2HZsqWiXTp96jQBwi0bN2HHjl1gN4nKYcOkQzwXMHNyBNd//vOf4gWpwvwJ8HkpcO22KTrCcePbeZ30rp544gmpT2SJCceD34lEG9YuEuy4aXzjG9+QIn+CDT3G++67T0Kr/D7MrfI7EjQffvhhsbS5ARGk/vKXvyhykFurKFt8UqiNmw0JTDzvunXrxEhhnSTDWvo9ekPSoeHVq1fLdZE9Ss+VOUuShThe9O7vv//+eK43mfRx4JCp8PmSpe/g3gfuQi+2YdCkdpxx8WCUDfLDSmriJMovcYE2ybbBQRSGXQgjVoRQZymWLdmO5sYgFr2xAvf9fgr8GQRF5h/JWvW5pBoKbPNkHsllW9EIOrvaEQjGUDGoCPBQQi4Ch51IlC8SL6cXUgxCAsmmS8ARIQAxhAihBx6CY3EwUwFYCgOwEN8ySOfRonPqfQd4iVr2zPUi41WVSaQazYJl+UUi2OjCqK4u0ZdvALFAOXauz8N7KzZj6BRg2kwDTXtKsGJZI4493UR6eiY696di8evNmH0yUFYBdNaVYt1KL6rrazH9ZGDAIAoUDMHmTdXIzPMgNz8VPm8QgW4L6Vsm45ih92D8kGnwezthirHC6E8AmzdvwjvvLJewKBt9c25yfY0ePVpINyTF6fA8I0MExlBIe4vu+EiJSTJZL+E9Wpa1x+s1764cPPjlgoKCmo9gaf5Xn6IfFI/w9jc1NQ2rr6+/0DHMO/SplAqVq4Ul28WBoMjNtrCoUAg2VswSOS6GRxnq3LtvL1qam6X0gol3Em/y8/NwwgknyuLRXiI/i0BKT4okGD5HQOFmTQk3WprHHDNb8hgk37z2+quYO2eOUtNoaZG6w3Fjx2J/SxsWL1mMiZNotZYLQPOHHhNBd+nSpepcs49FRmam2vxcT/cIh048OzYeJqio2stEVxztnfGa6H395je/iXuSTz75JG666SYxIJJzfbqBL0GNniW7bxA0+RrtuWlQ1PlMpQ8bEiDlvwlqBGHmJXWXCw1s2hBh7pYhawIuX3f55ZeLZ091HpbCsMREv+eDS0G4wxMU38U9v/whAuZ2DBjfgvkLhqJ8cJrUImpcUWUS8WCi+2/GztJh2FlwYmnYvacBDQ0tGD9hEtLz6mCbIblPJHsxt03oUNDEPoWAFbVQX1sv4F9QVAyP34KFLsl3x1jfYHITZg2jzn+TzEIwZthWP8bneZ38m6B5YFcjZXuoLYafrgW9CYoqKJv8nfrOJvfVspakDEEuRRkIOsOqKv3j602HfDUoygB6pAFze10ZNqyMIK+8FWMmQWqBG/aySXA2PN401FaVYfPWlTjxHMDvyUDdjhw01DUgu9hB1/587NnThlmnAkXlBtqacrF3XzsKik2kZAFe00ZqQwm8zadjzqhrMKRoBDwy5oasRxq2zI9v2bL1ABk4MqcpvMEQvGJ2UzbQco3hjngIXkbRBcWE55hgqDqO3Q3DWJuekX77uFGjlvZ7i0e2M/WD4pGNHz2ES6PR2FWOYRz7PlA8yLk54PTqmPfihsQNubNTFeWT3cj2TlxEBElajdxUGI6jF8WiX9UfkV6iJWQQvo6Li5szDzJW+fjJJ5+EgoI88f6efvoZUcs56zNnSRkHN/6dVTsk3Er2KQ92qSABgFqoyaEbvRj7ek0fvNl/+AElCC5evBiPPfaYgDtBjo8RuPmd6LWxFIO5TV3uwOvga3//+99j+fLlQk4goBHAubGwXQ8938suu0yAXeoq3RZOifujNmO+h+OXXMdIsGPImsCqZdySvT2+56c//al4uTwvGbIUR2edJQlJBHACst7I/hUoOraJxUuW455ffh9BTxXKxzThrEtGYcBQVdumQ4WJ6KGCA+YRRXNU1GdMWDERcYPlMI9oweP1qxL3A2TaFKhQKs2wDYRDESkN4Vz0+n0iFdcbaZOWSCRYETQYXmWHjXitIls5xZtPWcoT1cAm4Mj5qo44jLvAmAyKKhycDIl9konuOWRzkqdUD83Ee5R3qHKHCiUVM5Wh0z79Il3sZV7VsgOiOas5OrB9MOx8rFnRibbOEE46MxWRgI1t60x0dngwaWYYKb5C1O7wY+XbPUjPa8OxpwO5hWnYtwdobAqicCDFxAFvMBO91SUYYFyIE8ZdhfzUXPhMP2J2FOFQWELzbCFGw5eRHhpeZKTS6GOOuqys3CXdGGIs6rRCItSvvmvf0H9ymykT9jVlZWXPlpWVtXz4Vdj/yr4j0A+KhzknSK5pbm4uqq+vv8UBLnNg5vTddN9/akc2Wgp4kz1KAKB+KQv0uQhqa+vkN0GSajbcoAlULFrX9XgEBW7MfB3LNRhOLWL4xTRlg9+2bbsA2/Dhw0RM/KWXXpS2Ngw1ModIEs7QYUMR6OnFjio2FlYATQBhCJALVLduej9J5MCE/2EO3QFvoyVN72r79u2SAyXYEEh4TTQECE66LVRy2JNASHBkTSa/NzdNGgasAyPQa0+wL5jzw/UGy9/08Hgw/5jsPSZvPsnAxnvCa9YhbJ6fjyV7rH3DtQcfJ+b0DCxe/A5++svb0WvuQMGwGpx3+XgMGZmtIg10BpMAIr5YXTBMFNlTKJugGJBN2DTJjVSqQsnaotJVgoX19GBiEUKrSJEFQgHxphoa6wTyBg4ajKgVAWsqCYxK8YaeYiK3ydfLj+uBqppG5iM1wLkA6rJekgOsCeBSr030xThwpDQoKsdVDYac1QY8PtV+LcpuwhobXS8y3o5KP+42Qxa9A0tJBkotpuUV8fTqHd2oqAS62odi78ZqBMPAUacD4a4C1GxLQaB3P3IyyrF9XQwllbWYcqwBx87G+k2dwjnKLwdSY2lAexqs2gmYVHgpZo04C6n+bNh2BJYdFUNry5bNonbD9cu8Pec1ZRZJumF6JC8vXwwtssVpIJJfEI3qiIESxlDi4cldaLTYPW+29dfU1NTHxo8f/+JHsTb/W8/RD4qHeedZgrF58+ZzY7HYlxzgeLLT4jYqF90BSZUEE4WLgXkEbgXMZZGhxslPij8L71VNYpds9AS7E44/QTp4Z2fnCFiphsG94g2S5cZEvQobhgXU2C9x7tw5sphWrHhHxLLZQmn+Zz6j+ifu2yfnGTN6jBQWE1h48DX/6jgYS/Qwh+6gbztYvWDfFx5OHeTBPDVNfNI5GgIrgW3kyJEyNsmh1g+6Bv1433xjsmH0r71psl0dLFm6HPf+8gfodnYgvWIvLrhqLIaPL3Qb6ybyZYoBmtxWIrF0VQ2fAlHVOEKJKShgdbNvjuurCTDysQgMlk2YpoTqm1tbJd9VXKp6VpIZy3AeBccZMlU/WjyAnxMTYGGYV2on4zlPrZITTXiVvD56cEnFhEqkJlFmcjBfUYOiDsOKIDhVi6TchnqwDsKxWLxntxYo1wLiyiAQSpIyECSfrBoXKzRWA0YzIRiOYfmbflTkRTBsTArag+nYux1IS+9ExWAbCFXgzWf9aGjYjc9cAgweCbS152JzVQdSi4GSXAP+kB+RumJktM3CSSNuwuDyKaJWpUhOEQmLrl79HjZt2ijeeEpqinSeoRQj84uDBg0WdSoKcdBbZBSEpDvWagAAIABJREFUqRXVjFhJ6iWYp+r+J/9tOHaNYeC3Q4YMuS8/P7+7v4vG4e1Q/aB4GOPGQv09e/YUdXZ2/tS27RMN0yyjylacbSCgqIExYdX5/D7RPmQeIxyOyIQXQKyrQ21NrXS14AZFb4kARoILZaG4gJgvVF5JWLwjelfMI9K65CZPr5EgO2vWbAnj7dq1E4899iimTpsmTW0N05TQXnlZGXbu2oWmhgZMGD9BzsFrYBhHh0o/itDoYQzrf+wtOjeow6K03Dmm9DA1web//mJUL72lS9/FfQ/8CJ12FVLLduOCK8dh5IQiJc3ilmTwWqS0NTHB3Mvja0wwDBvPzglQiY6SK4lmu6xOleOW/wRlQjBAliQFI6Lo7gmhqKgEESsGr8eHcJQkGhupaT4FiOz9R3k5AUeeSosKsDxEhVFVzlJ1vZDXkWBGb1K6YXA9JMBT50kTvuJBRjyJqCPXrjVNSZyxYjKn5dzu68QgIPiptqVu42I1Nokfuouq9ZTox/L1MdXybPcOG6PHZ2Dbmkw0N7ajuCKCgUM9aNlTiDVLCfY9yPQPwv727TjtQqCgLBvbq3uxZbeFQcOA3BTA2+2BsW84RjgXYsaEBchOHyzkJYahmSppbGzAK6+8ImucRgg9RXqHgwcPwZgxoyViwxpjXV7EKBL3ioODotpjdJmGqPkAz3m93nsmTpz4Xn9u8fBWcT8oHsa4OY6TvW7dugm2bT9qGMYommuibxp3CA8OimRJMk/G8AgXBUOkTc1NomzCfCIBUUm5BaUuj2FThjsZqlOdItiglE2Ga8Q75ALigqJnuXXrNinZIAOVVuYdd9wJv9+Db3/7FjQ3N0knC773uGOPw5ixY1C3r0a6hhMomYtTVmdiOnzagDHZE6WXzU2H+Ufds1F7jfythccPNjUOx1s9+BQjWABLl67AfQ/cgU5rG/wl1bjoqgkYObFYvB+BF/eW9K3hUyLyrsMjro/a9lkjy1IKgSfJSzJYqh1GF1jkkSBghGQcDFBuzC+kFYYjTcOL+oZ6ZGT6UFCYq9pOMdpo9MA2SKZRbaVULaMuQOInuWX1cmku8YagaBuwzSBsJxYPxeprj/uKcdB3v1ciuOIq7DAX6ohhGHMs8RZNtsig8emiIt9JL1HVdqpP0DXDB4Ci24+RoChkmKiFFL8f7MW8syYXu7Y1Y/hAD0oqfdi+Nh2bV9koGdiJ8VOB/NSpeOzndSgazvZejMB6sHazH52BIIYP9SANFtKaSpC1ZzpGDbwco4fMk3XImtGYFUU4aGHjpo14/fXXZJ6xawb5AUwTsHyKHmN2TjZ8Xq/sBS0t+0XQg69JLE8VMlUhbX4zVbNIUDQNY4dlWS8MGTLk+8XFxYxn9x+HOAL9oHiIA8aXV1dXT+ro6PiK4zjni86WdJvXbaEkRhNvgqFPz1wi2w2R8BIKBoVYQ0IN84gsEqdFqFtF0WqlMgpBj54cGaQ8yERl+QVfx+eYT+SmxlKCgQNVmyUqcyxa9KZ0t5g0aYJ4gdOmTRNPc+PGjVi2dKkQbM6a/xmxXNlnUZNR+gLjYQzNJ/ItOleoL46haRKQSH5g2JhjwPApN1xdo8gx5qFJOgfrfnFk4xVzPcXV+Okv70CXTVDchYuunoQxE8ukvVNf5zB5sQoD1GWlyvdzc3NCvDEYugxTml2K7U0wN2XCZw1RcnQOeRiWqNn0drHMxgOvPwo7XIGamm5s27kEw8ZkYMjwXDmPaaTDQCoc9khEVDxREntU1pDBSdW9IsEJ5dXwdaxr5LW44VchuSS3ANR+ZYJQqz1H5Xm6oE/Xj58hzq6bgeR3ly+tfkukxqNalBLmFUAqyNZ9NQ4M0SaQk8QjufeWgdaeTETCbUgJj8ebr3Wiua0Gk2YCo8Z50d1ciNrdTchMz8b6VQFMPjGKIeOBrt4MbN1sIbs4hNxMtplKgdlYgYLe+Th60NUoLx4JwxOAZVPIPV3W+quv/kNSICTP6Q4ZDJ/OmDFDDGfm+hkB4j5Bo5YAqZqTqyNhtCZAUchoQCAai61JS838yqRJY3cbhhH4RC7KT/BF9YPiId4cx3Ey1q5de7pt23cZhjFIVJFJC0/WoeoDity0mBdk/o//ZtKdC4PJdHprZINyo2aYhJsxu19Qq5Jq+lwcLNInsYQF+rW1NRIyZbE7N2pu7sxXSJ/D9Aw557XXXotf/eoBZGZloHpXtYRSBw0ejJEjRoi3+Oabb6G9tRULFiyQGj+e5195R4c4RJ+4l+scor4w3gOGpznm7OdIQGSdJH/TeGA4leOhlUUIJH1LLPSmdPgedVS8r6VL38NPfv4j9KIKvpIduOjqyRg7qUIV3scZlgld0MSmmOwpuqDoJuEssJlwSDpoONEiGI6NWDSMF55swKb123Hh5YMxfsI0/OE3G7F3VxRhYzNuu+t4vPZcDBXDDVSOyEJaVifg6RQQpAAA21eZvhgMIyo+oPrRRBsabcmScPy3Amb1wzIOJXko7a7kfbK1KxTT4OcSZXQJk9JC5blVlISYyjCsigcnwqDytU0DFvONursG1eZc3myijjF5aiqvmV6mabAHqCl1m5SUa9s1Cc88vgOVEwKYPBsoLCjB9jVUs6nFiIn8Gwg1zsOvH/o7Ft4JeA0vGptM7KuJoKAMyMkGjJ40xLZOweTMazBt5DykZ1CQwYJjpSASZQpkB1588UXJ24p+sWEiNy9PiG70Fuk5kp3KOUmpRxq3B+rsa2UbNY46hOpSa2tt2/p5WUnRc4MHD67+xC3IT/gF9YPiId6g6urqUfv377/YNLz/wzUdJ1owdiGSbonNSj9H0Bk9ehQsS6mZcIITFKmmT/YjgYoWIQGRrFTmBWktaiV9XiIJOMwbctJTyYUeIT1NEmUmTZos+TBu5lRWOeGE46UbwFmfOTP+edRhzM3Pw5TJk2WhLV28RIrjzz77bPFK+xYGH+KwfKJfLpJqYebI1L3RIEdPWTNHFy5cKIxehpKpUsONirWRvC8UMzjnnHPi8m/JQgBHAor0fgiK9/ziLgTNKji5W3DRVZMxfspAnUQ8yLiqkoJEYX2Cu5kIERJ4eskthW3lwYmmoHpbGC/+cR9aO9fj/AWD4Y0cjT/89hVcceUC3Pvjp3Dz3QOE8JGTz56EJqIMdTIQa8cQtYIwvTZMbxSOqYOm6nNVT0QFipz/7LyhAFKFTwmK8ne83xP/plycAv2EhqnyGpX3y9wjw5p+eD3MpVNAneUU7Cqc8JB1waLexBgy1eFT6ZrhOpLx4HIcdNXneihDwFZjholwyEaqWYD33k7DP1+sxbFnALPm+tDbA2xYngXD24ZJ04HMjBx0NRdhyT9DsAIj0JX6Jj7/JSAUA6q3FqEn0oLigaxdBNJaBsO/9xjMGnIVhg2YBo/pBYyolIV0tHeIjOH27VUyr0gc8vn8GDR4ECZNnIiKigGSb+RXZr0y0yts6E0lItdXPAAIk0HRMIxe27I3mobx3enTp7xlGAe455/otfpJuLh+UDzEu7BmzZpLAFwRszFXllaSFqFKhmtQ1HF/oLRUhUGphq+6XXTLJGcfNQIilWzoucRiUVGtIQuSoVEuFoZduXmTnUqlm6FDh7laqRHp58ecI9tIZWam4/EnHkdbawsW3nCDhGTffP1NCakyfMruCCwup9LN6aedjrycHPEyKbLN17De7tN66E4cBD0aKLwXHG/eOwIkf+bPn49vfvObUs5C4+Kll14SL5JyblT5+fznPy+hLV1ukfDYDncJEXQ8WLaMnuJdCJjbYGdtwcVfmoqJ0wbFw6cHsnI5t7RMnMop6RKIxL8AO1oA+BrgoNWFHUrC5WP5P9Lwj3/+A/PPH4dVb/lQ17gZX735HHztkmU468p2nHXeMTBTa+Ax8mA4+XDsNLS2NyMUa0ZJeTYcSrUJWcbVZI2DojziagBqUNQlHGG3nlELibNJci9s8SC1qIULiAKcXDdqbEwnH7FoKmKoUblfkmrk+6swqia8xsmkrmctBf59QJEDoQv/NagQFJl+CAaAFD/w5/sq0dazGxddCeTkp6K1Ph2b13dj6PgoBgwGvHYWNryTiraOFkybC+SmTcFPvtOBU6/cjdET/WhrScfuXR1IzQey8nzIiTrorSrCWM9XcdSoy5GTWQB42iVcHQ5Rh3Y33n77LeEWcF7q+lzmFikYzjIsPs5IEJmo0mA8rouqDCO9/yRqaVW4wHEc2+Mxri8tLn56wIABaiL0Hx9qBA53RX+ok3+aXuQ4jlFbW5va3Lz/dsvBVYCTr9YwExnMqyTINZomzQ2N3h5JM7qThdDf3Ya/9BLpNTJfQHJMSUkxpk6dJq+nlcjFww2aIKoAsEg2dC4Apajfg2nTpkuyvrGpAZde+kXMO/UUXH/9DUjx+dHV0431a9ehq6sHx59wPLJzc9Hc0iwh2VS/kjEjYDz33HPS2eHTeui6RI4ljQuOHcPP9Ma1buq3vvUtKcJnrSO9bY43cz5f/OIX8cgjj4hkHNnAWkTgowFFE4sXr8K9P/8xuo3NsDJ34NLrjsak6YNcndEEYeTAe0Pji8Chlq+2w6RVGR+IlQD+fZJLlCwTi/BjZVj5ehpeeeUtnHPhNKx8y8Kuve/gllsvw5cvegWXfiuAeZ+ZAscbRDTiR82+dnS0B1E2IB95RYDhb4EDMlH9ChSFc6rhyK1jlFpF5empIhGCnn7MBT5XQM5Ci5tzPDC4qcKlBgw7Dx4jFzGrG463ScKsKnfqwDFVuFiVWCS+f/IYRajH6gOiOsrqAmXCeHA7VDK0TOfVMbB6hYM5x7IpN8cA8FjjEbL2Ii3Ni+Z9WVi3uhl5FSGMm8KvmIZwbyn++JtebNrWjLt/T0asiYY6DxobMlEyoAf5KYDZ5UXnmqE4YdwPMbZyPkx/C3xGFqIRS2qFaaguW7ZM9IqpTMXfqkZ3vPQ/VblFlXLhvO3u6XaZs6oXK/OM8VZSLmM5Hr1wnKcMr/mHGVOmvPJpXdv/F9+rHxQ/5Kg6juPftGnT9FAoerNj4Czd2FQWsSh9qNUp6Q4ZVTW0ZDgyLMV8YVd3lzTwbWioF4INE+gUAScospCfeUGGQeklMrfFg4tB1TA2YcyYMbJoeK7t27dhyJBKKXDnZvHNb30NV3/pSpQVF+HJJ/4kXTAGD6mUMOqG9RuxeesWTJ0+HWPGjhWPVFrWOo58LoH703xooo3eLAiOHE8tiKDHgR451XWolMNwKQutP/e5z0mtJ1tQ8f70bQl1JOFTRtoXv71aQLHX3IpI+g5cvnAWphylaPzCJk1Uv7q3SJFa2OFChx51HV+cmsK8ndEDw6FIeCG8TjZ6O3x486UgFr/zMuZ9tgzp5lF4+ME/4IrLP4ef/OBZ/PKpicgtoTROBmI29WCjKCopQTjaCcvogieFLY0Iij7XU9SC4RoEdQ2jDn+yVCJRgnEAW1b4sUpnVRocu+FSSc8zf+lQGJ7ybGyI3KHykXGmJfFLFX1oao9bYaG8YlewnqHKiB2LK8hqNmpSckMZFPyfxFkNknVZ5Im0FBPhqC29HBEtxPb1qdixrRbjjgYqBgDRqB8715Vj7ZY9OP+CQdi5bhK21L6EeecBwe58tDax4XEvyvL8yDVykbb/DPi6jsWMyfOQlWnD58tANByFbVmo3VcjaQymUxi6Z0kQVYaYbqH4P4001XMxLNElRpWSc+TJuW7mJ3V+UcbCNHd7PZ5HJk8cf09/CPXD73D9oPghx6qlpSWrpqbmW46N823DGJPMNo0X6rtdxGVCGpBJTnJNRka6eIIEOMo80UMkuYYLgY+xGJ8F/QxzMl/ItlAa/FiPSN1EKtRwE1e9/vYKoDHsmV+Qj8Vvv4Xnnn8GCxdei6FDKmUR/fMf/0Q4GHbrFnMQYReI5ibxNqV7fDQW7wLRtz+huv5P19TQG0myhB3HkuEzhqkpJE5VG+Z5OB4Mo1K6jYxhHvQYeW/6dr843HFiTo2fvXTJGvz0/rsQ9u1EyLcVl15/DKYdXeF2xlAlGQeyJt0ihiRRc6UJow/mHMmcJekwC95YCXxeA5s2VOP1F/YjHEpD4YB6zJk7CxtWWVi5fB2mzxyAk88zkJM5BqFoCxyT+b6wKr9gk2NEYXpU/tAmMcadGolifKUQk4Agogvfp/KS6kh03OD1Wg7zitRndfVSKVruUMLQL6xZ2+iCY+xPyjsmhNw55mIskHVKX1RHknV7ZEXIlOeZgtOEJR0+VenNxNiSfcp5QXNDEXpNeL0GgkELnS2ZCPTGUFqRCtvyor0pHRvW70PJcGDoCIWqbY3l+POj9fjcl4GiQi/aawrQ3WBgWNEojC45HnnWCajbGUFebjGGDB6AjIw06Z3K79Hb3S3rm+3bdGspzkt6ixMm0FscqLxFx0FHe7uQ7YKhoBCEZO5p8XTXEE+WfXNDq4/7vZ7vTJw4scEwRJev//g3I/Dp2vn+D2/3jh07irq7u/9uWc4kw0PagaJ963KxeP2aXsaGIb0NyRRlrpFhU3qKlFoj45QkGXqJBEXmS9htgf3VqMOpiCCmFPfv3r1HrERF084QCTgujCFDBsuCIdv0Z/ffhzPOOB1dXR3IycrChAkTUVhQiLqaOgnNsBvH2HFjkV9YoMJOtoNYNII0t0hYy7l9WusUJW8UDIpXTEucuRulDuQIyNFDfPbZZ+W+EARJrGH+hl0vOL4nnniieOR8HzfPj2KcCIq2ZWPp0jW452d3IuKrRsC7GZcRFGf9K1B0/RstyxIHBC0AJsq4AoyMYhg2w+Tt4m0Z0Up4vTmI2q2IxNjPsAfpfgqEFyEca4LXH0YsVKGaGnvCsBBCOBIUg4qhPV+KB2BtoAgDEHRU0b4qkyBkKhKOgiodPj0Q0tnXUQFmoraShCPDYVhWhU4JlrbRJgIDCUkAXZOnDDYVOlVsU3JbtenAThyK8KNExHk5yZ+UMDJUXlSuzlYdO/jNPKz1g0/y/6BnzHN5YuhqycOerbnoCe/GhKO98GRY6OnMxM41aeht86OiuAQrV7+HCy/LR7YxEuG9I1CUMgEjiucjBaUI9HZg69bNmDxpskSCCLpilEWjone8aNEbaGxsUqmN1BRkZmaJtzhy5CgUFhbA4/UiHArJ2ufeIfWl8d37wB6Lan6qfKNtW8tNj/exQVMn/7HUMHr/D7fIT82p+0HxQ9zKhoaGosaWlmMsy7nPgFMpxqStQlt9i6p5OoYxqEpBz4OF99yQdV0i9T337t2Lnp5uCZvyh2oW9ExYP0ivkoDIECdDJdQEpRdJVioXKr1Mv98r5BrO/V/9+teor6vDFy9ZII+99to/YMUcjBw+AoUFRSIjxfxYekY6ps+Y8b62SQcSOT59HiLvB0FPNWzuFqOD+URuPrpf4qF6e0fO1OUMIgvRwNLF7+En99+JsGc3gr5NuOz6YzFtVrlbfH4wT9GFiTifixu/CrKqsiAXHCn+nTS3RW1GcnIKjhSwKbUbgVl5K0sfCE5sahxDd28nOjva0dXdiZzcHOQV5sH0qqycEF3kzSTOJOTfFDBqofCk4K+TARhM3vVIw2P1LdjWyu/+cB+PAWYENrqFjCO5SalN1N8rOf+ogJG+qIJiTdZx4CH5jTFVSqy5bE0CZDIg6lCzksVz5d/cCI9waS2mF2g4sW+hgaqNZJZ7UTnaj55gDK3tXlRvcZCR0o3jpozBvs0Onnk4gJNPHYMrPnsbPIEKNNc1IDcrV3L5NFB2VO2QOceSixSfN56fJumLxivzi/yq3DtoGNMQZmkW6xcZPaJ8HyNHqrVU6IC1rO6iAsdkUATs/XDMxRnpRVePGzeQlkb/0e8pHvkcqKqqmtzd3XuNbeB8wzCkHcW/AkUW23PjJTOUE1TJuSlaNb0RaiBq9RrtJdIqZBduVSyuyjaqqnZIcS9DsPRouCC4uY8ePRIDBw3Emvfew5/+9CcBPXa/OO300zBr1tFC0FmzejUKC4pRUlSMsvIyVe/oVSLR+jhUMDjykfx4zkCrml4iLXOGsTmW3GSSSyv+s1fmgqJtYMmS1biH4VPPHoS8m1X4dHapCwQJibLETXNz1/EHNDjpEnW37L1PM2gV10gGUPW34irqjhNKN5U7ayTKXp0d4rVkZWciHI0I+9PjcT1DHYkzEqCoIFeRbA70zyQw6XqPIWGeKghj/pB5RIoM8HPJVA0qdqrD0KqK9iWK75Ojf4rsw0BvokLS9TUJZO53UiFUnjsRhhZAdt0siZyIbrGunVRXqrTP2bzalvVkml4Ee/1oqDHQ2szmzDZGD09FpNGP7UsLsWpRF+zecsycMRtfuvoSDB00AtW7diMUCKKktAw+bwoCgaCsVa71spJSV9+W3Vqisi8whEqjl6kTSsBRB3X06DECovQWeR00sHXTAJUSSF7PLjS6niKNN5/Pa0Ujse1pqWlXTJw4drNhGP0qN/2geGTbneM4vi1btpwRjETvI29Gkh4uKPb1slybW8KcDJ3SS6QwN71B5g937tyFmtoadHcxj9iDcDgkRJzp02e4mocpUqtEGTguDoZOSa5hbpLAyhIOAtvRM4+S+rqHHnwQY0aPFpWcf/z971i15j2MGjkS8844Q9ondXd0i4c6bJjKR9JK/W8DRLlXbkPmBG1dl9IceaDkUA2LuJwcouLRL126Cj/9+Y8RNvch5N2GyxbOwtTZxdIWSvLWbisk2ftESjDZW9I7IhEwqbxBa8Mp58ENaWreZTJdkx6hi4pukFGwgKE5CsjIRylJN93PkHWI7MjB3wIjIjKgwqHShYKPyrUkFG4SXFHdOcNW3hy9UifF9RrDAHtAMpcpoKhLOdQ51cFzqnum1Vblk6VUQ8G+x21mrH1L5gdFXk4HWGU8lEqr9hzV38orFeim98hhorfI0CqdTtNBV2sqanYFkVsE5EdKsHNJDta8UYfo/pGYO+cUnHrKGeju6RJi3Ocvugi9gRDqamuRmZWN7Kwc8Vob6uvF4J159NEiysHHaKRRSIJ9OleuXBn3FpljTOQWVdSJewPDp83NLVKqcbBDe4pasjAWizZ4PObPigsLnx84cODOI9sRP/3vPvJd4VM+Rrt37y7t6Oi4yHJwj1Di3FVJT/FgoEgjjRJs9BS5mKhjyjokeoebNm2WBcFu3Ko2ycTkycwljpWwXkqK3/VmAli7dg3y8wuE3EHLkXTs6t07MXHiBAweNBCrVq7EksVLMLRyqAAgj7eXLMZfX3xRVG/mHDcH55x1LiZPniwLj55iMlMtGSA+jbdQM05ZtE8DhBsMGb36e3+QbNuhjsWhgKKQOUwV1GRRPOX+lr2zDD//1T0I2E0IGDtw+fVzcNRxA6XZr+FhzyR2o+AOTZRSxe0JWk1SIbucVS/nhPvgBjuTahqTwNHte5EQVHPDiI4Dr0kFFgfRWFSulYYdjTiK2fv8XmlRJQAt16eASwu/KU9Rf47Qatwifn4PGmamqMhIgNdWSi+2EYIj4VUScJh31KxUddbE+TTJRn136SMpraVIzom56U7V+UKlOQwR4xaEd8k3lu0RMQKShqhgo1tjmbZHmLeO30YkZouWqGGTYEMmZxSxkAW7Kwv71mdh1Z9N1GzIxOzp43H+WZfiuOPnYM/endiweQX27W3GyaeciTGjx4ksIzkBjBrRKKWnR1lGCm7Q++OhhP6j0mD87bfelogS0yg0kPl74sRJ4i3SsBVyTm+P5B/5++B7kM4p8twcZ6fXsq212RkZ3x0zZsxbhzrH/9te3w+K/+aOb9my5ZRgMHgpDPMLyVJuBwNFAiI3X+YCmChnyI4entY4pfoMQZGLhCQbMkFPPJGtoYqQnpEBr8cr1h+T6VVV2zFmzFgBROYYKdVG8tis2TNFou1vL/0NAwYMROWQSnR2dMqmNXzUSCnuZSnBCy++iGgoKrV15557rnwGF5QuKfi0g6Iu2KdHTVDkZsQwKo2Pvl7zf2rR8xpo7fOa9u9vw9q1q7Bm3Uq8t24pusL7EXD2YOSkdMyYNQxTjhqHzGw/HG8YHg/DZBpoXP1PV/c0ERRU+ri6TlB/p6R3ub6UyvNRvFtDjWoqpcBafY7qpmFZUVFT6Q10i+IKlW6yMrPEk7HYMoqMVJOkHlWekVBElaBkfFgToEhNglSp7eWclpCpdNCgd8gf+n9ko0ZhyI+qc1T1kOp8fIxAxnyfx2B5iIVoKBWIsTDegmU2wvAxN8kx84vLx6tjeyuxKWLZMKx8UdvhWhHjwxuTsLBhdCHsBaIegDwbP+syGT71WDAsP6rXZmH5c17sXeXBmNI5OPcz5+HY2ccgJcWDNevelVBzYWEptmyuQlt7Bz7/+YvkXldVbUVRUQFy8/KlsbOWbTvqqJkCWiJG4EoPLl/+roCmyi2myvNMjbAemVElGs4syeI+sn9/i9Qx9z2Sc4rq3MJH6vR6jJsGDRr0fEFBQaIb9H9q8v9/9Dn9oPhvbtaaNWu+btv2VTA9o5PFBw8OioZoFpIww7wiBbw1wWb9+nUi1SbC36GQaB2ypII/fA8XFCczwygsIqeVSCYkN3d6llu3bsXsY2YiLzcHzz37LBa9sQgLr79edFIbG5pUDnLnDgRCQZw5f760Qlq2eJl0+6aFSnA888wzBRy1dXooXs7/R3NaeWIWOzsohSH+5uakNU3pMX5UnuKhjAvBmexX1qW9++5K7N1bjZ7eNsTQjYDVhojRBMvbgsxsoGxALs48+xSMnzgMYasThpeeGb0oV83FBUDlE3IZE9TUXwmlmIR/pagoCqwILKrSL+HTqecOLP+gpJhI4UUj0rUhNdUnYEnvkY6ezTCp9FXUYVOV4VNwm4BjrYtKb9dkDpFapgQ/U3mFFiJKR1VRQeWcplBolJC4Akvdp5GsXS9g5cGM5MMOVODdN9uwZlk9ujt7MX5+L+bO98KfxprLdMCJgR4gGdeeWD56dlfgnde70LDPQltLDMEyAAt9AAAgAElEQVRQK1IyuzFiTAZOv8JBJDcAywdYkVSkMvcZ9mN/TSnefCGKjYtDKE0djfNPuwCnzD0dBflFePW115Cdk4qhw0pRVFiO7KxSLH77Hfz5z3/E+Z89DyeeeDx27NyOaDSE3Nx8ZGdloau7G9u2bcO4sVz7OcLsFSatZYlgxBtvvCH8Ac4VFT3y4NhjqXQ1QvqqMkfKMi4t4HFwslxCUUutcweOFbu3qKjoicrKynWHMm//217bD4ofcMepYNPQ0JDW2Nj4C9M0rxTrNOm1BwNFbrTl5WUi5E0vkZugiv83S4cKAiQZkCR7MCxKCTGCFBVp9MKgPBuL+ktLy9yiekcWCoFtxlFT0d7WikWvvw6Px4ec7Gx4PR5pGUXGWmtHG2rqaoWgw1zjwIpB0nj46aefFlDl61iEzjwlrdBDBcV42cn/BzWMHP/k75d87Xz8g0g2yRvMoY5P36nUd7y46VEEmjWkNbW1SE3zw7bDiDqdsH09CKMZUacbHi99oyDyi1Ox4NJzMX7KMEScBjjsfhHPASYHKJN5prpUQucTE1CpQZFV6sLd1P0HBXDoofnjogHKazSEhcl8okj72qoMgJeg/DcLHi/bVanPlMbDAos8V0KjM15HKbWIXsVyZXWAEYRjdNHXg82OHnFxcBZZ0AhQwBhzz0fvVnoq0iuMDEL9rhT8/Y8tWPxiBzoaw4hG2jH9KuCa/wFy85kTJCgG4LWyAUrW7S7CPx8I4/WXdyHQ60FZyWB0tnUg1NOJzKx0DDijE9fe4YVBEYNoOjLbvdi5aijeeCGKmioDJx93Ei486wxMHDERG9dtx97aBkyZOlUIMXn52ejoaJWaQ4aG62qbZI2ec+5ZMD0GNqxfK03DGd2JhCOiY9zdHcC0aVOTCu4dtLd3iCFLo5agqITpQ1ISpOqYy2ReMy3AvYUlQ8wzquNg7FP9jJCslqakpDw2YcKE3/63Ad2hfN9+UPxgUEzZuHHjzEgkcrPH4zlDJ/I13Ut1w3YLaLkR2I4sDoZOCVCqX2KXACHzCtXVu+O6p2SbkVU2c+ZRkjek58INk2HVdevWCzOSCXaCbHt7q1iVJ59yski/LVr0OvbsVvJjDA011tdj48bNEtY6du5xYlX29PYgPS1dzstrpL4qdTxpgRKUb7jhBslREGj5ubpeT+e76FmpOihlberNXQNJsudFEKc3QeUNesj6M/Ww6nMeyqT8KF6rLW8NbPQS+RivRxOO+oKe/s7J13y4wKjHTOc2+XvJkiV44oknxKvnZ3k8zHdRiqwNITQiYNWr/oTWQKRmBhCy6pBbANz/mx8haO2EQeanOzjyO3n1CqCoPFsicOkW+isNmngTYMshe1JJiociEOkxhzWCVgkMD723RnUuqxhONBsxAWoSYWwpX1DkRkdCj+It8qoJoA7bS3XDkXIK+osM6RIIyTL1uYX66j5QXMA2A4ATgiWNkRUIq4Nzj8DKa6GoeC+cyDCYRhSGtx7htuFY/uJgPPP4Juza2gg0ZgMeG14jiMnXhnDN94BstoEkC9V2kOLkoXtPHv7+i3I8//hqdPfE4CuKYdzUHJTmVWDNW9Vob3QQzQ1j5tnA7XePQCjcia1vzsLSRbUYXXkS5p1yFsaOGoZ85v5NH1r2d8pWkJObKxGIF154ERkZqRg7TmmWWpaDp//yLEaNGonZx8xGdfUuYZ8OraxEJKbqZjds2Ci1yeQg6LZQ3AOqqqqwdOlSeb1uZUZ5R7Y5Gzp0qKRUSOCjcd3S0iyvk+mQpMOs/44/rpjHZDI9NG3atK9+FGvs03qOflD8gDvb2tqavWfPnuu9Xu9FjuNM0J5ivKGptIdSoKg9Dx06VfmBbgFFyolt3rxFrDqCBycy81qnnnqqJNoZDiH4EWho9bGOkWxTtVAM7Ny5XTqMU2KspbkZL/3tBdTU1GLyxIk4eubRKCstRTQcw76aGixeukQ8T4ZJk/OHss1YloAjaySprUpP8cILL8SGDRviGqi6pksDB1/3jW98Q65VC2HrEC+1Qp9//nn5Trx+no+Eoa9//eviAfNvbha0dg8XWI5k0RH8ec2Kvt4p/yZgE7h5TQfzFHm9+l723VQO9Vp02Fafh2N/6623CjORny8l9lYUuTm5mDR9KDxZLdjb+C62ba9CV1sB0tK9yC/yoql1F8ZMKcbCr89XOTGiKPkpwqhMjl3o8Kny3NSRDIous9KOKbKPG1b2ewYggmqE7S4gMlQIK/AyV9UpZQTMX9U37JW8IgktJSUDpGZWAboS6BaGKkkr0u+PQMa+iwRLhltTYdADlYtnWUcIth2BwX8bLtvU7XuoCD/cvJmn5PdTracQrYATy4HpbYLhacCGRaPw4+u60Fa/BwWVaYh05aGnoRd+O4iJ10Vw7e1ARpZHGLlsHJzpDMSm1zJxx9W70N4aQdFo4MrbRmDMrCxkpY7A0qfDePiuJegJRJCe0o0f3DcTEyYNQXnmFWhvtVA5cBKys/KR4vXAyyiDfE921oiKBGAsFsGpp50mER/ed4Y+KRW4evV7GDduLE477TQxxJjrHzFiBPILVf9O9vNkE2EKzTNnq1iuhjxGA5YRIk2Q45zh+iLRjgYox5wAyj2D5V7JtbPJ603+LcNKarAYwM/m5uZ+b/jw4VWGsjz6jz4j0A+KHzAldu7cWdzb2/swgGMdxykQOzupNZT2ALR1Ru+QIVECGkN3BD+GTbkJkiRDtinZYtyshw8fgZNOPgl50jNNNXnlsXLlCsklUgiYoBIKhfHGotdEh7O4qAjL331XvI0bb7hBwqEr3l0hJRhHH320eJf8XIIeD2qoao+o7wbNa+YmPXv2bFl4PJI9Gw0YZNDefvvtuPTSS+OF7gSO448/XgqN+e9k75H/ZpjnBz/4geQw+d14fBzeor4/NAb099Peo36OGw7HjN+DwK7FwbXijd5cDhfUeV59D+66665470aGvsjiLCwqwG23fhfpOTG0BJcj6t2C3Xtq8LuH30J7ix8xqwuOtxVpuTa+/f2LkJLml5pB5tmiFvVNaZQdENRXXpsu208q35CwIwXUDC8sdnGHKbltKzgKKXmNiKEBfgyBz8yChQ4EYztgoRemUyYhT4KxbQTcnooEdKXNyqmrCDu6XRR/K7Fyw6Zkm/IS6VHaTgCWE1Qeo+izRmFLnpTsUEX9UX4u85Q8h9ukODpAXu/xNMMwwti4aBju+noVRoyLYMEVp2DRcwG89Nh6INSLSdc7uPFHQEoqy1lseGN+eAOVWPXMaNz59b8jhghOXwhcdJOBtEIHRqAY6S0X4J4blmHlG9XIyzTw3R/egAWXLIDPX4CYxfZVqSJ8wNpHghZBMRyOSvcUghyNYc4lGl+vv/66rHu2Y6NyzeOPPy4GLbkDXLOcb0OGUjrQEVAki5Q9FJlrlDC1SeGOmJBtFi9+W8ad3iKxjY3EySEg4YaPERQJwIw80HPUx/tAUbWblB/btt81DON/BwwY8FRxcXF/zeJB9v9+UDzIoLA2ccOGDUMBvARghIDKQUBRewGcsFnZ2RhQUeEW2AZkgdBLYdiUk19pn3bJhGfHBYp503Ph5Cbjj9Ye8whcSARXLh62dmI3BIIQN7C//OUvwjK9/LLLkZaehvTUNCxbuhTr168XK5IgR4tSU/+19ah/87O1N0jPlTlGhj8JBgRzDR4a6Lj4CIpnnXWWvI+b+TXXXCM5SoINr5UtlbghLF68WLxOvoYg/eMf/1hUegjumtRyuOByOKasNgSS83r6MQIVv/+dd94p43XLLbfgkksukXvB73z33Xcf4EkeyXVrFuyVV14pc0CFySPSEeX+n9+H7Kw8dAb2IZq2Dh3WOxL63rKuF08+uhKBQBheXw9sfyuOnzcM5372bHi95FGGELW7+zSdlbvn+ofuso6DImsCKaVmwmN6YEVtKQcJ9Ebxp8f2YE/zcvz4vithh/Nx6bm/hT/FxtipHlzz9ePgTesC7EzYMb+7s7LpMAEKkgdnjaCSeWM+kaFOlUEUIBVSDct6TcQcskspAk5AdEs0WPivQdH2KoKOnIvncYFTpN4YjiX5hnWIqYh1F6OjOQuFZb0wzXQ8/F0LLz60F5FgGFOvdXDTXQZ8fnrUFjxWOjqqi/H490qx6PlVQKqFc24FPnsNkOED0rpzkbH/HNx+9T/hTRuGLZu2YM7cefj1g4+Ix+3leQwLPq9HyEYU0ucRi6kUg2KYBySXSANzzpw5AoC817zP9957r6QqaNhybTCNQVDkvON8pBHL/YOtohLkL2W0/u1vfxOGKV/LsWZYlgCqWstli7AAP4feIsOxybq+7zPoRJfZppFWZ1nWayUlJd/obyl18J2lHxQPMi719fWDGhoaTvN6vbcbhlEuHobQwJOaCOt9Rzwhj4hsazDjxra/pUXCIAQ2TlpdmlFYWCRd3hkCoXfHycvFQ0ULghYfJ0Ax/Mq8whlnzENxSTFWrlghYERdzu1VVSL9NpYdunNyZdHQCiU4JjfDlY7ebl2cBge9cGhdEhRZJkJrl4XDfUGR4KEXL9/H3CZDqayj4rl///vfS7kHPUJuCjfddBPeeecdee6hhx4SUo9a0Lpc4HDg7fDek9xJINlrVBZ2BHfccYdsIlQYYWsoGhXUPyXQc1PTBk/y70O5kr6e91VXXSUbHe837zMJFrd852ZEow5qmzdjX8ff4S/YgeKyXHjsgbh54e+EHenzxWD7GzBiUgpu/Nq1qsDdZId41zMQzn0CEPkvt6z+gMtVlWvEHA8Mx4dwqAevvLQObXXDsXLjs3jgkSthBbNx1ik/w/2//CrySztRPigdwWg3LCsVjuWD4wnC8PYoFqyre2oYXlVC6dC7YziU+UDGdzNdQCTAqRpEds2Qfoz0AgUYo25/RrfzB2FPg6LULPKHYNsMoAymEHTYGtDNofHv0AQ8cosXrzyyFaFwENOvsXHTXUBKihe2j0Dqw973ynDPVRmo31wFw2/hxtuAC79Qhmh7CTrq8uGPTMM9P3wOy7bUYuiwMWJwvvXWIqQJGU2NrVuwEl8jShrOEaB75plnMHPmzHijbxpcnFc0hin1SO/x4osvljVLw5GePIGS3AIqVLFEg2CnapuZt3XkubfeehtkrXOessSLTNSysnLJLer0CtMX7ZTi61QGd19vMWHQ0VARNjZftCkjI+OMsWPHNhzKnP5veW0/KB7kTm/fvn1GIBC43jTNswzDyD0YKCZ7Dyyn4GQlyHGS0ksk6DC5zvAp/2Y5Bic3vTldhuHzsZDZkEm9ZfMWYZsOGFAhGydrFclCPe30UxHo7cWTT/5RrEF6HIZpCKu0eucujB0zRpLvBCYdqtMgpHNnGuySf/P66NHRO2XpBwFPA2ZynlS/h2Pw4IMPiufIRU+PikDOTYHAS2v5F7/4hTzPz2f+jCBJkPk4Dm4Q/OHGpHrSqcJ5jjEtehoYJC/Qw+X3ojdOb5HX/oUvfEFCYhoQD8dT7AuKl112mYS6ePC+nH/+eTj3vLPRUN+Cpo4q9HpXo8t+B4OHlyHNMxjfvP5RtDeZ8PjYGLAORYPDuO1734DXF4FjMuyoqgmVX+a2gnAHWsob+gy6y41RFYiOH6YRQTRYgtXLvHj0ydvxy4cvhxXMwZUXPIvpM4ZhUGUmTjuvHJavDh3tEXjNDPjT/IhancjK9sPrU59tsJZPcJmfyZCoagIMapqSUermBYU5KxEX3WtRMUvJYU20vlIXrc7Fkg0FinLE8uFYWQokPS0iFi5h2MhQPHpLFH9/eBuCkTBmfMXC1wmKqV44TCjaBlo2j8T3L7ZRv2M3slJiuPLGPMw/Zxo6GkoweugpKM2diisuvw0vLHoNKel+nHDCCXjqT39EBnuauuMYl8lz/yYock7pgnxNrCPIkSjDNclICb/zD3/4Q/k3I0Scg8tXrJI9gCBHT4/vIbeAzHUVpTHFAyUf4bnnnpW8Lov4Kf3G+ct1y/UneXsrJoBIw5vGXnKeWZN3NFk80fPV2WcYxrUjR458Nzs7u78B8UHWysexZ32iP3Pt2rVnmqb5U8MwKrmHfRAoqo4JcBsJV4qVx0lO0GCLKBbg19XVC3Awl8jXXnDBhUKGoaapCH9bMezds0eK+dl3MSsrW87BEo5jjz0GpaXF4m3+6Ed3iDVZWTkElZVDxQLNSE/H9m3bxHMjW5XWp86L8dq0gsvBBpteCxcXgY2EGlq2mjSjW9hoUOAC5UEvlO2UCBK0jEkd158nsnMPPQQScPg8PUiGISkx93EcOpzE76XDxtxwyA5mnodgzde8+uqrQhhavXq1bET333+/gOMFF1wQ74iRTL45lO+S7J1fccUVYhzpMT3n3LOxYMHFaGlpR13LFrTGlgKZm1A2qABpvkp849pH0NYIeH024KvFqEnpuGbhFfD6SRdl2FEH8g6sFRJpbrcYXF+rCme6nqL82yelIEasAu8siuGJZ+/AvQ9cAiech6aGDmzb0IqXn9+A//nJPETNetTVUEfaD9sIIjPHwOChxVKwLt/P8cB285paYEDlOd2Qqnh8LLkg0DEvqQrxVd7RRoyOi0ulTdatESE35h15Jpvderth2zE4VqaUV7CDPbztMMLD8NjNNl55eDsC0TCOckHR7/dI0X2a4UPD2uG47bO96G5sQkG+gfO/MAHzP/M5DB9yKnJzBwkh6LMXfgEvv/G6hBjVetgoot2JYpcDzQzLtqXLiWIRe4RYw3VIsGLUgQZQXV2dpCdYd8znbrvtNokmrV6zDvn5eRJdoldIUOTa4/qlcau9RT72yiuvCHudnAXRL/aYIvxPYY+8vFx5P+ex1lNWhq1bvZpUOiWVrAkXaL9t2/9bUlLyxODBgzcfypz+b3htv6fY5y6zmfDGjRu/ACBey/NBoMjJyxxNcUmJ5IhYrN/V1YnW1jZZBGSS0tojKPLx8eMnCJgwTCKhTcNAZ1eXgB43XlWGYYrVx1zD6fPmwefz4G8vvYTeQEDCJpR3a2pulvzloIGD5DdDrlx89Ph0eyNeMz9Db8J9J7MGRXpNzFWQZUpQ4KIkaPNcXKRaCYeeIFsoUZuRrznvvPPw5JNPyml1CQd7Et54441i7bIVFj2w6dOnfyzriCCtPWftAevfZPax+wh/GD7+3e9+J5savz/bRV100UXCGEweu8P1FnUe8ytf+YrcVyXpFcGIEcPx/e//DzzeVPRE61Hb9SpiqRuRU5CF+j3AvT/6K3o7WPYQA7ytmHfuWMw/5wQY3k6AniIb8rojmyz8puRLkvorSmcMrU2o6g0ZUoxGHOzZEcSiv+/H4uUv4nNfmIQTjjsTb7++Fftb2rFvTxNuvHU2MgvCiEXYLYJeH2D6LJhsK2WHXa1Qr9thwxX9NnTLKFdsgPJtLMAX7Dal76JuK+WKtKlOGO5FajhVJ1eepxMtAXyrpHaTba4cKx+Gtxmm0QlfaCIevdnEXx/ZhmA0gqlfjuFbd2XA74nCBwvlSEX92tG4/cp69NDjzfJi4dcux+c/fy2saAYMrxdev4HPXnwB/vHqIiHsDh06DJs3bVCdLOKz90BQ5FzhJWqDi+uV65frioYYI0Rkn5PtzML75557TiQXaYi2dXRJZIblGgQ6plnq6+uESMN9RFpKWbbMxx07qiS3yOgCvUTKwfGcLOdiowDOcapgkZPQ1taKWCxBLFPzV/4vvwXg1RcKOMB7KT7f9ydNmvTGx7JAP8Ef2g+KfW4OO2KEQqEvArgpbmkfJKfITZIbHgGCXhu9MgIHLUQuDIINLUXmBqk+wefOO+9cWTg5ObnCYuOiIng2NjUiOyvbTZ5b2LWrWsIvXDStrS1iYbIDfHl5OQYMHIi21lbJK+7bswfRSFQsW+YF+VuHTpPzeAfb0EkComYqPcVkMgrfxwXI8zF/SSINvx+v/5RTThGPiouWIUZ2qdf5Oo4VQfG6664TgOf7H330UclbHg6gHMma6UuySQa35FwjNzKy/MiUve++++ReMu/D/M8HGRMf9rqSx4XvoRdNMObjBEU2mv3c587HscediIy8KHqMdehy1mNvbQ1eeXYL1q2oVU1vTXaVCOBb3/ssKkcUi3dEsDCQFhfBTm4xHG8OldQ+IbGdq1pFr5GKcMiDDWv3YeU7NYhFY/D4ovjiJefhT49tgm3WY/oxJZgwuQS22SvheiXL5nX1Ttn6iddAb9HdQth7kOUckgOkh8eyCzYq5vXTS+Qn8xwKFJVKjRIAECB0wVudTinjxBsTRwYD/rdFFMCJjIFtRmB4W+BxHKQFx+PhW3rx7P9uRzgSxtQrY7jtriHI8EXgi2SiqDaG7asH47EHd2Drzl7sDwbwzVu+jWuuu05KTnypKTA9Xpw6bx7efust8W9pvK59b420jjzYBqnnlzYG+TeNK6YiKORPoOT8JwjS4KQnyHlGsCRRzZeSJn+zJyr5AwyPaoGOMWNGuyVS6q6RyfrSSy9KlIHRDZ6b0aTp06eJ4apY5zEBYK5pMlLpPYqnTrsiDooH9Fy0HccJGo5xxVFHTfvLh53T/y2v6wfFPnd65cqVF6ampl4KB/P0kpCQlFuXqCac0ohULYgyBYw4WbWCTVNTo0zyhoZGIdiwHIM1TOeee554XswFcNJyc6Q3yQnNsItiRXZgz949mHf66TLhly5ZLLJgc+fOETOPfRELi4qknCMcCmPjhg2yELWuJ0MrDN+oMMz7wyj66xK8Fy5cKJ9PQCcQKo3WWvnhgmeoh+FQ5sN4bcy10FMkKC5YsEBAUY2F+hwSVrjoNSj+9re/FVD8Tx/i2bvMQNWNhCE8pUvLTUh707x/WsBAgyX//qiIQVoMgJ/NMSW5h5EDVcoC+FN8mHPciRgwPBtR3x4096xH1a7d2Lo2ACvkhdcXgultw9SjhuHCBScgPYs1hCSZ0AujVJrq9iD3IGmQdVeJ+GNxgFTya1Rc8SBdyiUCwbA7Bo6ERK2YB1GrSzpVsJBfvJB21sHxM7zIyEyTnKIi22j6Di8gGRRZX0hQZO7T9RRdKTolAad0UnVjYhVqVdCufrQijvt4LAPwbkSMzYetIbDtfMDTDcNOQ1p4EB69rQ4vPbwDViiEky+L4dbvTYHdAVSt60VFxmyEg6Px8IN/x5J3lyNsR/DN73wH3/jmN5GWnqFys4ZHyiZWrFgJ0+vBOWefjWf+8lS8WfHB5i/vLdcQ0xw0fpny4LpmFIj5Qs4zRm+4trW60p///GcxGseMmyAAyhKtiooBsp44LxhNYikVQU+BmiOF+Vxzy5e/I49r8hvZqix/omfJe8N9hp0zaITTW9RGuzbudOmYW7To1uMat+aVlj4+vKKi5j+9Rj/Jn9cPin3uzrp1624zDOMKSD5RiySr1jk61q8mmmKdskVUXl5+PETK0OnuPbuxb+8+se56A73SKope2dSpU4TAoZrbQp4noHFRlJWVyvkZ0mO+Yeq0qRKavf7a62QhkYbd3tGBjs4OySGQiJOZkY5xY8fJ4uEi4yIksJH1qTVOP8jjISDTuuU1aCIKFzZDuVRdYQ0WDwIhc4MMpZKMQpYpDyrqEBT14uN3oKfIMCEfIzDTO/o4QFF8DVfBhqBIL5djTkNB91HkmBH8eK3c4Pi8rrv8qEAx2aPgv+llk4ykNtAU9PR0wutLQ26xgbDZiK5wDcJRC5HucvhJZPG2oHRACF+84nQMGVoEr5+hStW2SScJNZAkA2Oi/2AibKqmuQJFIcO4aqlROwLb9sBjZMj8c7z1ksOzoj6ZfxQJ6OpuEyUbyzaQlp4qwgK8BtWJQoMc5zSBkVqlZKFSZi8BigTUZE9RgaL2FN0myW4mUucbFTCw5IO1jLUCihbSERRBAOYk85EaHoHff6cJr/5mN/zBIL5wWgxnnD8GTR15KB98FkaMOhG+lHLcfc+deOR3vxblnRtv+hpu+c6tSkbRMBC1bIwbNx7Vu3YKUP7yl7/AZZdeBlPqQD94i1yxYoWwSZm+oFFLz43cARJtaGTx/DQ2yRSlx8j8NV//rW/fIuFOAip7K/I1TL3QcOL+wGhSskHLiAZFAphaSUtLl/2C65s1i8OGDXWl4CLiKVJbmWtbrUt11xmVSnwPFeFShB78wef3/WFqfwj1ABToB8Wk4XAcx7t+/caHCIqKUeda4bLzqE4F2lOk4DdBcfjwYfE8ERmdzA8QnOiBcUNm6yjmAUg8IbOU1GoNqlSmYaiVIMhFEwyxrcwazJJ8QTlq9tWIN7fw+oXwenyYQlAtyJf8IhcAJd78rnA4LVNOdp3b4Ob/QZ6iDu1pQNBlAgQDJvcJdmSO8nW8jl//+teiUsNyDKpy8GDI8eWXX44DCV9LEPzqV78q7+Nr77nnHiEHfRyHLtrXJS8H6yWpWbZ6kziYzNuRXrsWJte1n2S9sjG0x2siFg3D50uHkdKJoNOEoMXQqA9WOBfwtCK3IIazz5+B8VNKkZ2XzliqzEkhsrilAqpGMDmAmvAa44tbRwx0M2G3TpD6ojHKFdoEwBQJo/pSekWeLRblpsnHCaP09pjfU7JttsMOFursSj2H5Rga2NQ6YcmG4fZalOuT66Rnq8KiOoyqmLIK2pU6jibhuLkx/m2nwDYbYaNFKDu9yEMOipAZLkVWz1g8dPsGvPDbZSj22Dh1QipOvfAq5Eydh/xx01FgGYiGbbz08nP42k3XIxRycMqpp+GHP/oRJoyfILm7Pz31FK5fuBCBni7kFRRh2bJlsq69B4DJ+2cCUx+MQjCiwvlFA5N1iPy3pDoGKC+QYVMdVv3Vr36FPzzxRwEyGqWUbiwpKZWTayENgisNOK10xU4lzz//VzF4ue/wOYIjw7M0PlmzGI3F0NnRIekYin4kHwcDdiV0Y66EYT82a+bMB490nn+a3t8Piu7ddAk2o8igBsyzReTYjccr2UBKJKmuC1JjbEAmJicwQ0wEqjaXYLNnz2jc+EwAACAASURBVG6pPaJHwEVDWayTTjpJxHwzyDoloTwUFq+MYQ9ahqRbNzc3oLOrHTNnTBO22X333Iu5J5yIEcOGIRSMiJRbfVMDBg0ejHHjx8NjmAgGAhL+5AKix5d8/DtQ5PP0jnSoVS8eWqVkYPJ5WrlcyKSTk5H5wgsvyELngqTnQ6uU76f3SvBkITzfR1AleYfv/zgODfya2KIMkYQkn/Zw9WPiRyXl4T6KPKg+n/7Na2GOiB7G24vfwt69uxFjJDSlEyGjESGrHdFYGKkpuRg/qRhTpg3DuIkDkVPEnhH0lhLhSnZ+l2s+ABT187rNkhp5fr4uyZDXy3sZoqTKjGrDpBNQbE8mQuHUdJOWveRjqlpDTnqpS3QVaOKgSI9QXsNcoAqG8nzS+VByheoz5TmXaKPZqaqnhv6PAKk6Y+guG6KUQ5KPnDIi3mptVSmWPdmCwM5WZERMdO0Iwe6JodfwIexLRX75RKQUlyCtKIaf/uAupKWkic7o9ddfJzrBmVk50uR3xvSj0N3TLZ0utmzdSsYYFt54g5RQMBRKos2HPbgO+ENPkR4i1wPrhmn0svSHYVUaqvQWvf4ULFjwRQm7EiyVt5ciZVwEQIIp84dqOqraaEZoFi16Q11XihLEIBN96rRpIvXI1zJ0yn2Hhrg23rUBnpjaitEk8x5OGwzj0dlHz/zWh/2e/w2v6wdF9y63tLRk1dfXnwfgy4BnlgJFXRitGJayubHjKLcLD0Oe5UKr5gLo7OoUUKyro6xbteQHensD6OruwnHHHivSbgMGDhDPjufh5Ge4hBYju2rQo6iq2oLBQwZhDPsihiKYO2cObrv1Npx7zrmioMEcRk8wgJbW/dhdXS3SUNOnTZeQCyc5wSl5s/9XOUV+By5ifi5BlR4ivyNBkp4iNUx5LpZUsEyBnh83i5///OeSJ+GipVWqNVFZD0j1DhJW+J0eeOABkYfTDNj/9GLSoKg/VxMRuDEx9HSwnOu/G6/D/Q7J52V+iePe2NQgtP/t23ahK7gPPdYeIKUdRaWpGDioHBUDs1FSWoCUdGqKRli84HqH3NBUCFW2NQGaRLdBdY0KFEUyQZxKnV0kOCnQUeXohC16Ykk0flPNb26qtuWgtbVTBAZKS0qFeWo5DI0KD9WlMjK8qeTa5Br5Xvk4drRQtB8Fim6+UEBRQ6cCwQOBkecgwCZ3gmyAYw2FHUuDz4mi8c083H31MqClFUflZ8DrLcDKQCP2dlvoTilELJICD7pQWNKLTWv2idpUT3cvnn76Gdz943uwr6YWPr9fzU0D6A1SeNuHk046UVIFJLmRGU4Fmw976HA91wSjKVxXmr1NION6IQiSbPXQI49i2bKlUru8c+cOFBeXCGDSgObfZJXS0+R61CVPjDw99ZenpCuO0s6FRJdY90xOg9dLwzQgpWDcJ9g5QwOhJtskfxfZJ+DETJhP5mRn3DR27NgOQ+Ly/Uc/KLpzoL6+vrC5ufl/AGM+YFYKKMarlFTSW+oSpQkrJIxB6jZzQ5Rga29jbWKLhE0Jiip0GpKJfu6558gkJ+tUy37Rm2QNI3OFBCVaeVVV2zDz6KNQUlSIDes3Ys3aNThx7vFYsmQpMjOyRG2/iFahASXrFKP8lDcuGqwbCCvrMNHd4mBeD9VbuDmz9IChV1VzaYgiDck1VLgh4F199dVSiE8aOC3f+fPnCymAC51e4c033yxjQ8o5gZRhXVrG9C7PPvvsj22F/T/2zgNOrrM6+8+dvrOzvWrVJVuyZBXbsiy5F4xtDKaDKQYHQgskJATCR/gogZAQCAmBDxJCIGCbYpoLGGMbg427Javb6sXqWq12tX136v1+/3Pn3R2tiiW5SV6Pf+vV7s7cuXPved/nlOc8x4EiKS3SVHw2NjvE2EudB3etDD+OQEx6Nh+kNAJ154W6SzabVn9fWh09W9SZXq0BbVa8vFtVtTHF4oBfWPkCijEAjxu0G6i/oAoTpDCLA6FsJRPx8asAnNDqtM83NDeD10GCAYyI+KJDwnBBj+Hway0yK0AGK6ittVu7drarrKKgSVObTPHFhhLbewXnQqQYjHgK1krQG2kUtUOAYrEkSkN/sa4YTEwMnk9aNwBulxZeJ/mnG1An1Sn/3ln6weeWKtVXUKjS0/bOGrV2kVxtU67SV382qVhZXNWNvh68/RGlEpQsPKvb3Xnn3frmN/+fli1fbuszFA4Zce1tb3+bPvaxv7aILtDs9RQuZhaO5t67aTOsd9Y+64MvrgU8AdSpeA4ycP/29W/Y2oEkAxmPyI5sEe8JN4B1jDOKuAfDALgP1MVvuulGq0UyjYf7Q0P/WWfNsxQqfc+wULu6Oi0bwZ7E69zaH94DhiNFzMfzvTsyhewXLz7vvJUedOGXH4dkHI/Ky7J8+fKxeXk3e9KZnueV2yZZvBI2O7G42N0vAbIpU6fYBSQiJN8fSDbt1I4dO03nFOZYQ0O9LrjgwiERX5eypH7Ahj1p0gTzUgETapTTpp1im86nPvUpffHz/6BUqlLpgUHrcSOFsrt1j6VsSV+ygAPSTrARucfBC+HgWwohhjQpYIinSdsFgE5K1wlk056AuDf1UB78nugPDVYWLp42LDi8XOompI74HXVQ+hWptbwYYuCln5br4uqLh5qMUQqKz7fhH3iPgukSaKRl1Kbu/JMa0JPKR1otnekiJRierr/P6ok2bSJoZ3AerdFm2MCLJhAAqBsX5SZllPQPFsc6BcBIW0WgIsP/w6Q5cQAZzgvRpoC6ipTLM6E+q1AkmMM4nMgNQDEAN8AxiA6DMMX95EZaBSdoGqZ+MOyYCHM4YVrsqfTDFqkNar9y6tcp7a1Kxyer0DdB3saEnvr502rdF9XF7/4rjT/jHA30kbbsU7IypYrqGsWTKRsUHM76SloDPjqoAYgTFdMCgQpMV0+3scdhdNMig00HKsdF/8ALiFhH83BOJbbGOiFtynolPcr8UmrrRIuUODZs3Khf/PznVn8nsnvyyVX2dyLAvv4B7di5UxMmTLQBxFxGp5rzyCMP66GHH1Z5styAG9CcNm26SQYiH8k5sO8gMk5ZxqVQsfsDbS+wDkuhhrwnPPnfn3bKKT+pq6vrPprP+lJ/ztHd8Zf4VUAAfMmSJVO9SPQ2Tzq1uG6Hae4l7RhukRANsenjbZKaI10KGOLpwQADKInmoHozMZsUJ6K+rEwYqqRZmaVIqwZKHTTzWr/htFPUumePvvPf31FL0xhNnXKKLrrwQpueEY0xk84zz5P+QoARMDseUKTeB1uUuieLiQXpqOMsOFI/SLYRGTpWJu/DZyK6BAR5rdWrihsHx6B/kWMDqADkc8XkfDYmOBSdFVPgnG8pQB7txvdszuHg17pMFfXCdnUXVqpfK5QLAYpEcI5X6gVp/KKTxr+CqG44DelY0kNOUSk4utpjILc91PsXkF6CzTF4pyBtGkSXvHvOSCgWV4SsOhhguJ1KAKBFqk1xXJSj0AQpUYhpwXEC+gwRZWluLoqj6WUtNeziwwBCA1Jbzh/UYCittHIa29GkqZtS2vrj9dq4oV9lV75e8970dilSq0x3wUoSrK8yRO3DEdMpNufBVUVH9hsWLy2qNKgZMAbL3tbWeXAdApuAbHR0W6QDHdYS7FOYpU6827Vr4ATTXoXzedttt1lTPnbIWiYVSi0ym8trxcqV5kTTrsH7uxYisku//vVvhtYcoAhPAWY7+4CTW8Q5pzwznD51nyHoXYSN6kAxEglvGxhI3zP91CmfHjNmDPp5o/5xdHf8JX6ZSJ3u2bPnvIIX+k9JYw/5cW3BBH9hkxjTPKZYT2QiBsOEO61GuHHjJouY6EGiXwiW5sSJQXM/YJPL541VigdpzbeppLHGmMQ9e/YcqzuiWoNhv+51r9eSxYutPQKQgYJNGhPjB4CeqafuSAsaIEfu7P7777fokHPm/JBBQ7mGxn1SOA5QHJDw+QFPai+QBqihsBEQMRJRMjIHZwEwJD17IgAjn4G0VqANGfQruhTq8AboNsIXythHguJy9WulciH2pfgQKA6n8A0OiyeXZ6y8k/gOfmubdzFCLMkaDLefO3AdosKUgCFwhEJLMUos5JXODATN+SKFm7cBxyi/BBtqQPAh0mPgUwB/pGwD4o6Bm58vkmtM3bSo0gpbledzDIhrWRMRD+A00AG2RyGk0ICn8oGoEumI+n4c0aP3PKGalhm67Lo/V8Xs87Uvl1UhXVBNeUo1ddUKkfL0nHC/N5Q6DshBh2jCt9Tu8PaHhnkAbO6+BIIFx/JwJRbnKLoJGqwvokbWGAIYrHsmtFBe4N8QbEi5kkLl+m3avNmyL6x5Fymy5ok+YXxTvye7hKMMcx31KCJGhg/DdG/b16bWPfTD0hZz8GcoBcWC7/dFo5HliWjk2jPOOGPnsXzel+pzXwZFiSht+sDAwJvzvv5Gnld/0M0ues9uAwUgZs6kxlGw4jaFbRf9Pf301qA/sa/PgIviPREgBuwmNOAZEk1OnDhJyWTCokaiMeoD8URcH/nwh/We97xXzWOaVV1RaX1QLCjqfIAQ9UnqCJB8AMZSck3puR8OFF0K1xXy3c8ciy+rtYRC9mUppZKByhzfRX9uKO+wlz08dLn0mK4f8MVaRKS0SE+7KRU4FnjljnlaWn/lvF26yW1y7ho/t+c/AhT9ZerTcuW9DvkqK8JfUP8JNuoDv7vadinoDYOmOzavD1tLw8AATfi9GugfVEVVTNW1VTaaClvNFzJqaWlQOFIwfVN2YlK4u3fvVXv7fsXLImpqrleqKlmMUoMWC0DRpUiHCDVDsaH7W1BT9AqBJitzFZldkbHXUoMcVBhBAUsZRxQuRBTqr1DZnpgiK3v05O2LFd13rhquvECzr32DetJh+b0hNcUrlaxPyU+FZEI6RdgNADmoWR7S4RmqMvC84vYXZJ8PBEVjZx49KLo14myGuh7rlfo7zuW8eTDKE7ZXUB9kHik9i9TrcYBxkmncjyfK1N3TY3wDVHEco5zX4shC4qHuz94CMNLiRVaH/YBok8+Bk46Dzt4UgKJTtwk+bykoWso8FHk6k+5/3YUXXrjWY/rzKH+8DIoSBnpuoeB/xA+FrvE8DzmJAx8lC4wNlKgPQ0dSCQk36om7Mewd220RsNFQT2Tq9pw5c60tAQMmfUqadd269Ub4CCZo+9qwcb0NESZS3LFzhz7/+c8bKYSZd7Nmnm4eIxGcG2ZK1EOk46Iwx6R09bujqSkei90fLQHFbQyloPJcn8uxnLd7rqPLuynmTp7LgWKgNZm3iBkvHH1a7inOCxsRmxP329VvSzfb4zmfYjhUfGlIWbWry1+qfm+ZDfiVKGkHm9mBz3XvFrQ7OBbncIXPgeHwd1KxuUxM69du1+2/XKrlT2zVpOm+3vv+d+mPd6/W01t26ekt2/WRv7lWCy+uVz60T3k4iV6Z9SQayzWUVzbXZ/MJvYixFosjntzEi+EzcbqmQYqV2mLeCDecbz6E+FvO5mZApSFJbF+FQMHGG6hScldcFYv6teFPm9XWl9TYMy7UtKv/3NiiA/1pheMxlVVXK1FVrXCMAd3Bpx8Suy6OtBpOOQfDlZ18+tD9cilmJ4X2LHdCV2JwDiIcAH7HXhFMyQl6CCmTYFc4ZaRYUX3CCQXEbFBARaUy2ayVJ4gi4Q1gp+wdROxPPfmk7r77HvsYbjQcYIrGsNNNRUFr9+5d6unpLaZ/Dw+KgTPg7Sovi/1tS0vLnxobG/ccv02/NF75LE3hpXERlixZck04HP5yriBGYgd855KHKysEm75sxAuFbeprsEZJf+DpbdkCeabTNlLSGJdeeolFg3hwGDCLhOeuWbN66Pe9vd0WKeLtoWvKjMJYNKo3vPGNpoSzfu1aS3GykVNnIEokzUKKksJ9IBkXeLmlDerPzcb97O7vocg/z+6Ix/fqUrKNq88Agq5Zn3vDvfzwhz9s9VrqPbAFYdTyHIgSH/3oR+0+OkLF0daaDn/Gw5GigaKWql9LlVeXfFUGI56GXhzU8EqoX0HNzp5QjCbtW+lzgr9BlMnnPBte3N0hLXm4T7fe9nO9+93X6vvfvVN/+3fv1gP3L9Mji+/Uj2/9uHztN0D0QuU2/kkhQDEQ9876gY6pHdn6DkmFulplUEEM/h8AYhBJBqAY8gsmVJ72GJEcvDaZjyo1GJeXiyjbIyVWZ9Xzx51qXZVXduJ0TXvjG1Q7/hRt8/KKhyKqSVWrqrpK0VhCsXxYsULI+k7y9J448k8RFF0E7UQ4HCwOXbLitXWx+LOlHLqWLScvSFaCCBAni72BTAVAyAgpao0wvr/2ta9ZSwWMVDdPdUzLWBNpwEFjfbPmaf/igfPL0HJE69ljqCmShSHzMW/e2VZX5HfwGWDCk71yUzMCHdSDI8XAMVR7OBz6r6aGhptfnppxiFT78W07J++rfN8PLV269O3yvP8s+B7j5w+ZM3G9Pk7sl0gPhhepCqLD7du3adu27cb+4nfMSkMibdy48cU2gIix3vAWYZ7SsMsxGPmC0U+dGqhYfOITH7dFQo2OBTZ+7DiLECnOs2E7WTheyyLjeUHzf2wolXry3o3n58xL079E2aSvuLbUbZwAOoxaxmLRS/a9733P/u3mRtJsT2uKU+dxEeazO9sDQbHbQJFIsUdS5YH9hUPtY45JajTK4bcfQs/StGkQClmVLM+Xp/a90o//Z4kJdV940UL90xe/r3/6yge1a1tIn/nCZ/Xg8r9WvtCvfDainh7YpwlL58eoJUZyysHYt3PxrDYIMDqQ5L1cddGp1QyDYkFhao1eQYNeQWllTBagerBcVftT6n+qW52L9uvplW2KVEzU2HlXa+L88zSQiqnf81VRXq7y6kpFy1MW8TFNK0Ldsci6HaLCegH4mkPo1HtMdWc4VhwJis8WDN1NwJ5wrJhzSuoUOwMQncg8OqU4VdgUf8cmEb9gLyAzhBIVdtkydpwi0ZhllGi/oPRCqtTJSvL7P/7xPiPz4OCx7gFPjj9r1umWbnXTenh/2jSOlD4NgNLvDYe83yfi8a/PnTv3wWdn1yf/q0d9pLhhw4bKrq6u633f/6ZCR5oQH1yqoJ44w+jqgCINuLRhECVi7KRKiBbpYZw//2zr2UP5xqm+4AHyINok39/aulsVlRU69ZRTbcF893++q8suvczIPCy0WDhiNS6K9iwQUiwYOyxXNnBSLBTanarNs49gTn6jHvkJHChCZuDLESHYpABFri0sYVR4EB+ARETNh+chsH7XXXeZADp1oZHp4OO/3sHkCCIYIsVuf6kGvBUqFEExUIUZCXIuncr3IGIrGuWIjzz8t6DfMKLezqjuuGWFVj+5TW++9jJNGD9Z73vP3+mLX/qUHrh/iR5fcqd+cPNHlcnvUyGH8k6novGksvmcEsmYKqvK5YeoBAatIAaKQ9MuHI+VmfJBf6KXj8nzw4FwuJdRmLmDhYIyUU9d4UGVDcYVeqJffY/2auviLnmDzWpZsECp885WqnmiQjlPobKY4i31qkukFA9FLRsbKl4S+ojz5EzRIHazIocQj35iiEVDF2iIxPN8bXhEZKRMH3zwQQNH1iVRHnV/UqOsVZdlYC/A5uAdEPVRVySFyv5R39ho/cwAJACLuDhC4M4Royl/yZKlJgIAIAKYHI/3Y5wUr2XfwDmnLslxHSiW1hKNfDTUh+ll/Hx+SzQa/uT8+fN//dLbAY7tEz1fNnJsZ/EiPnvp0qUz8/n89ZI+6Zu246EfLoVKhEa9j4gRo6ZWQIS4adNGm3CBMfJ7gGru3DNMlxDDpSZA6pTi+piWMWpsaLRFAs2a4cLTpk+zlB0Dh6+86ipLiTAWCn1TFptrfyB9yvvz4BxYXA4QXZvB8W/UL+KNeB7fuhQUueZEiO4a8Teu7Qc+8AGrHRIx0iPKtV2zZo1tbFz/D37wg/bvUnKOc5KO79RhX/LKsHLePvX4yzXorZSvHkufBmnJghFUAuArbWiA0FQCikMnUBSwLwFMTxF5fpkWP7pF3/r6rSpLepp9xkRddumr9eObblF1VZ2eXP243vq2y3T1Necq67cGjRQFKZ3NqnegT6FoROUVZTbcGJoMj4BYE/QmDvf2DZ+jV4grXIgq5HRT8yFFsjFVe2Xq27FXex58Wnvub1P3ppjqZ1yqsZdfo8qpY5WuiCD/qqrylCorqlRWlrJMio2ucpei+HmHXIQD+ib5I+dx9CSZ47t/B77K9Sc62UNHzsIJJgpkbbJ3sH5xbHHGqBsim/jqV7/aSDY8L15WpsbGZlvX1BwR94BhOtxr6Jld/uY3vxnKcgB2OMy0ZnBsbBrnfPeePSYD6co+RRHwwPYtei72KpqXY5M1/mzBggU3PBfX42Q+xqgHxcWLF1/i+/71GMSRQDHYAGXpULy/dHrQSDZ4dy5SJLVB6pQtA7IGdUI37oXNmBTr+vUbDAAh1gCovH769FM1pqVFXy1Oqm9obFQ/PYCSTjt1mpFsMGxAlcUEcWdkQy5/d6zQE4HcciItitL0aWl9ketFLYfrSm0WD58ZkNQPqQGx8eBwUPchFY5HPtLxOH4H5EBQ7PVXaNBbNQSKRlihPuZ2/iFQLKZFh6KiITrlcEtDSUegVSb9qHZs7dKaJ3cEAm2RnGbNmmnOwJann1Y0LJ1++hRt2vyUps2YYr2zRCR9g72KxEOmqEM45vNlaVOnVAN0B+k50pb8DRLNQFGlBhJNshBSeSGmZH+t2ncOqPX+Tco9vE2D2zLK10/U1POuUsOsc5Srb1Q24ilWlVR1TaXKmTIfCkT3Xb/gAYHfEQ1sqFL4gpmhE4hw7FNH3iKrw4OMEVEb5Q9SpkR5PJfaIwCIrjDZH+qJpFABOgYLoIlKSxfXgfegLMPvSe+TpUIjOWxTdlp0zoL5Q/2KsNXb2oLMFf2mPI4Eihbde/rEuHHjbmhpadn3gl24E/CNRj0orlix4s3pdPp6ed5rhnvCDr5TQZ+ep+nTGQLqmSFjeAjwEu1h/GwyGCE1wPnzzzEDRZKJKJEaA3JjLrVCQZz0Ri6XMUUK+hfRGL3mNdfYGKneYlN9667ddkwiF2qHNOwHbLRDR7Wl9a7j37BPQEt9FqfkQNFFdvxMbZf0FNcROju1GCJINixITKSveA4ePxsaf3O9jc/NNT4UKD5poGg1RWNuFvV2D4gUIdgEKjfD5Bsnh+YuUilQFlRAkkYxhUPlNhEDgGPWRCScU7aQFr0SXiGqrU9v0+7WNrOvWafPVDjB0I5BA0Vqh4EesBP2duo1HFuKMSppMK/OeF77Oa4KKsuFVTuYUrTdk3/3Dq2+d412bckrH67TlFdepabzFihVD5EkoXxVmWqra0w2MR6nZBCIpQYtBSjcFD/bCbpjOaKNS5G6O4EdIY9IaQRbg3E+PCy4wvaNO++806QV+ffAYFpNzc0m+k2GAkeaocc4bew5fGc/+MMf7tVTT61WWSKpUDhsxzzzzLnGeE8my22fARRRzGFgAXnmZwJF3y/8SyQSueHss89e+yyW20n/0hPUxF646/roo4/+RSQSud6XFhwJFDkjp/RCxIjXRyF8795Wa7HAAE0YvKvb1Othg5EWZbMFFDFk0iUTJow35hlGCnkmkYjZ7ES8vx/+4Ac655xzdMEFF6iyqspYqL3dPVYHY0GwqEjhDW19JU3apZHjy5HigfZTyoLlL6SlICoAho7F62Yq8t31VbrrOCQG7/blEk3M43c8jgyKwcJ08n3F9osiu3Qkx/Tg1RKAYgCbORUKQRM3qVTfjwXi3F6vpP5ArYgWkFxCnseG26329jatXrtGs8+YrjETKgJCDWPTiBCJFosKOKVjnwDFBJMiCmllI77i4SrF21Lqe6RPT/5sleJPrlNrNizvrIs0923Xq1BTqTilhVhCValKVdRWqYyoxzJ7jsVK9MJ5H72yzAu3cxzaxly92oEjewLZIOwEBwuHmbXKXgII3nfffdZ7SMqeMkvr3jZVVlUbKQdApUZ5ySUXG9AFNoooRlaLFy+xcgsC4dhrWTJpgHjWmWepprba9ieyHXzROhYo2dgMxUOmT4kUJf/7km5YsGDBqCbbjHpQXLRo0RdCodD1Bd+fyADSwz3YPDBUWKM86AGC9ozO4IYN6w0gMWJaNOhNhJThhoxiiPQOrV23VuPGMham0oAOWbiGxnrzyqktVNfUqKG+fmhYMAts+qnTijPTqux9S6c7jNzs3bm/DIqHgIkSB4K0NdcO58RdKzYWp/l6uCh8ZMTpIs/j24ifCRSDZv3gHrv2i+GanWvnP/R7FxmY9kdUZoIUZ9C3gN4pD6ZaZOXRNJ+LylOZctmC/FDw/Pb9+1RZnVQ0DmGFuC9ImwYEm6CmWEr2MUJP1lfVQFjVAxHtX7Jd63+7Rh3LBxVuq1L/GOmUV12hyvMuUVtZSuVK2Eg1pA7LEglzAIMIvJRM5NoISofkHt/Vfr5f5cDQXJkSLWLnUDkOAtkinGMAijIMTi6tG0SQtP5s2rzFQJESCa9ZsuQJY5iz95BCDbJUOa1a+aQBKsPP3ezFU085RfPPOUdNTQ2m3tTR0W6RIk38riXjSKAYCnm35fP5Hy5cuPD25/t6ncjHH/Wg+Pjjj/+X53nX+77KSqkMB980z2p7GGuhkDdSDdEhoEgaDkDEK8SQYZ2ieMOmSw2AnD6GCQX71FOnWaqDOhYpFUC2eUyT/u1r/2bssfPPv0DpTNqmX/QPDGjH1m12fI6LRBQp1KONTo72eSeygT4f58amReTtokN6vkiV0iiNJ+9G84x870M5Icd/jUeC4koNek8NpU+tIX0IyInSOJthCy1NmA4nSw+MIYMG/6CB3nTEi+QY0zu1GYoRFXJhte7Zre7u/Woe16jyVEJ5GxDsFaNCyDS8vtiVWARFjhthCoMvq2mF8zFVdyaltYNaefPD2rtoi7LdLtiYUQAAIABJREFUIfWoQqedfaG637pQdRMnKplNKBmvUPO4CYqngpYY15N5uM3oGNXWng+TOeZjOmDkO+lTBheThqfJHjsDtBxBDgk41vjb3/52rVu/waI+epa5LtQgAVaIOESaTPWAgLd92w794Y9/tEiQ41j71rhxOv+CCzR+/FjbL2DH0y6GA+9s90igGItFHygUCj+cN2/eD475A7+EXjBqQZH+xHXr1pV3d3d/x/f9d5QO2DnU/cVLA5CYekG/IaBGWoRocdWqJ62+SMoC/UFSp7RtUIdywrssDHL7iPzCQuO1MFWpETJG6F++/GVTskD8m4UDoScRi1ktkqI839mogrE2R6fTefwb9kvIwg/xURzZhmtKjWbRokWWRsXh4ecjTfYImqGPfP2P7ro/Eyii3zmsTDMSFO0cip8tSK4G7RBBr2DAvPSKTFHTSbUn0wYCa5VxRHGpkFDYi6q3b7927Nyg3sFOTZs1WZFQTMqCoiEVIr68cPA6mKe8C6BJHi6ZDeCYzTqzvVvZ/92ilXeuUWVHrdrzIXVOqNHsd7xZsdkzpFxYoVhctRPHqLaqVsl4uaIwY6nV2wijw9vcyQyK5soUbYbrhDPm7I8U/vLly03bGGfsS1/6kkWK2VzOiDOWTm1tNTIOPbKO6AXgdXX16Pf33KO169apgnKM56mpsVHnnnuepp4y2SLKoC7eaoS+YbLZodOnEVN1yq0OhUI/nD9//r++tHeAI3+60QyK0aVLl07M5XL/6nne6x0oWhrIzYMzynKwvQBMyK2REoV5SqSIlBLtGDAYSZvikQGaCxcutD7FQFYMAe2cjYeBKYa3CMUcZYpMNqPLX3GZ1bcWLV6kSy+5xDaJpcuWWUqFt66pqrb2Dt7biYC7TfnoNt/RbN6H/+xsTnzB+KMVw/WC4sET4Tvt15EA6NJhrr8RWylVEnIqOc/cHnOg9mmvVimt1STm5RnRpjTqczW2YKYF0x0YAAwx0+p9DIcuSMkofYXB6CLGS4VDaYUjpnRdvBDYM3XFsPr6MlavC9KWeUWjnvr9Tq1as0ynTZ2hRC6phB9R1MsrHR3UYLTf+g1DhYKyg1FFwimF/aTK9+S0446VWv2rxxTdElNfolz5uiZVzzlHp77ySg3UxlWoLrdxRxObcAjLlUElp0R47UD1noPv2QvbXPHcrZdS1jMAxTrHOSYzQasFDxjqcAtQrWLCTDQWV1d3j6VWcdCI9h5/fJEuu+xSI9+wn5B5wgFnzuqiRYstUsQGKytSmn/OfOtthMhHEz+gigPv2LFBpBjUFgPyDf/whGhOIZ/f63neDfPnz//kc3cVTr4jjVpQ3LVrV3L37t0LC4XC30u6nH2DkTMH1Y2KPVBQo9G/xFAxSLwv5NkgbSCnROqUyA9jh3mKDiHGygMdVGahudoAmzELgUiS5vBf/uoX6unu1iWXXqqqyiqbp2gKNeGwBvr67T0wetek/zIoPruFxgYBkJRqtLqUKt+JIPl7oE0bEBTcw43Xcm0cOCr8HZvgtfwbGwnYykciiIwExSdHgGIQ/7FAA0grjnEKzkgqRDXYL/X2pZVIxpWqKLcWjo6OboW8sMKRjBJlANmgwqHY0CikQh717KhNY+jv71E8BlEjmHxCPTFWBtL6yg/kAwm1aE75UBAloleaVEyp1pDK94fU8+Am3f/LezW4pU/xfLkG65pUNXm6Jp9znmpnztFAqkKJpjqFK8tVXVmpyngyGJrLf8agDR4jN6Fn+vnZ3f0X7tWloAgphp/pMSYqxL6wGRwYc4oXLbK94Myz5lm0iPMMMGKrDz30oBaee66qq6qK4ObZ6xcvfsLAlCxWgqk50bBmz56l+fPnWytYQLZB1B0GatBfeiRQ9IOQFlB87wt3lU68dxq1oIiSTWdn56sl/aWk8xjIeXhQ9KwOOGnSRKuBAHIYGv2Jy5Yts9pfb0+veXV4aQsWLFRNTbUiEbxwWVQJwwyjr6mtUV9vr3lwjY1NVlP8+n/8e1BzaGiwtAnF98lTJquutlZVFZX23my+bLal9a6XI8XjW1BOEJxXs+m4qNCJMRAtEpk7QCyNBEmTQ5KiTwwbuOKKK6zWjF4q6S0cH5wX7OTI00GGQTGvdvX6TyntwYTvkXy0T4N6IGotpa0QgV8flZdPafkT23TP3YuUKI/o2re/3iQDUTopj9epaayni185VQWvS2WxhgB6jEgGGHnK5/ImG5gsj6u2ttqmuLMAIhGUYrJKhwaVLo51iuWjiuXjiueT0u6sBhfv1qrbHlF6yS4pVK50PqGKsRNUOOc0zb70FcpW16s/EldlXZ2q6+usXBBjYG9RiCBgvx5+6wnO8uR/OOcLMAz0kDPmTPOdTBCEG75jU/wd1vk7r3uX1qxbp4b6BkuHwvpdu3adAeTYsS1Dakw48U899aTNZ3TZDX43Y8Zptv9AYsK5o5cRhvzgYPoZQdGoXYXCz1Kp1EdOO+20Tu/QChEn/415hk/wUrC947pJK1eurMlkMu/yff/PfN8/E4MiqTMcKQZsPZdmwMjGj59g7wVphlw9RXCiODwy5ifijZ155hnWVoGn5oR86WVEhQJ9Qqd3SqTBz8lkmX7yk59oytQpJhbMMXds366NmzZpb2ur9W6hUkFUSc0LFhqqGHiSpf1yx3URRumLhlNJQTSHt87vSIPznftC5ORAsVQUgb//sUhwQP6NtNjnPvc5fehDH7IGbGo/559/vgGiESNKoswDL/dIUFx9ACgas5MJFUMansORIiOPBvoiWrFon9Y82aabfvJ9ffozf6X0oLRi+WrV19Zp2unlWnhxs/xQp2LhpiH1Es4BG6cvNptJa9funZZibaaeGi1TIduvQjSnbCRIl8YzESX7Usrt9pVf267NDz6pDY+sV2wgJmXKNYDTNneWWs6aq7pZpylXlpSqalRRV6/KVIXi0ZjpnAaa3QGL1FaW+168KKXt9i+FTQnHi5YLMkK0Y0GqwxEmo8TaZw3jTME4pZ8ZZ4ZU/p+9573avGWLpfBxkLlODAxmv3HykpZB8ELauvVp3XPP7w1o4TJgm5RtEJtgrwAs2Ztw3hEJP2KkODw+645YLPbp2bNnr/cQyR2Fj5eC/R3XbVuzZk1dX1/fRyW9JZ/Pz7DNAmKBebMBty+4OAEwMuG6uRnmaWGosXvTps3auHGDeXoYOzVDABHjRe80mEVYEM9D7YaJGYyQYnGwSC644ELta2/T3XffZYy0KZOnWI4f4KuprVWyrEy7duw07UQWFwxJHtQsSZE4UDwSMeS4Ls4oexGbB9cQhwTCjUt7ck/5WzCnLtjQ2XgAFQYsEx1SY37ve9+rL37xi6aPSmqMbIGr84ycXDJ8aUeAYmGNMt46+V6PVKi0muCwtJubSV9MpPoAWkIxf7K2bNqlr371y3rXe65Qe6unPTv7lCgLqWlsWJddNUVepFvK1xmTJRzyTGCCRzwRU6GQs8+E+MSEiRMVioZsEgZjYsryBZUNhuTvzGrfyk49/dA27X90hQo9/cpHqtVXiCh52nxVnD1LZRfNVm8qrinxOlWkKlVdTZtFUl4kHPREFkiXmi5NAIYemdkiOB5iANbQNTpcfvUEt0/sg30CAg0ZIrgF2BVEPUow/Bsgg0DD3sFzYZ+SeXj7O96pzq4u60UENLFF7HDZsqW69NLLhpx2HG6eDygCjtQbeSD8wUABXssxsF+4D4Hm7+HTpyGbj2mP+0Kh0L+2tLQ80NzcHBjLKHuMWlBcsWJFYzab/XyhULja9/1J3HcixVwuqDe5mhAASRqUlCY1Jv5G7ZC0x8aNm2xDcc31pEPnzp1jqbfycpRsaLRNW82AGmFTU7NtAYgDIxHHaCkIOBTfiURRpsjnckqWlyvFZIBUSrl0xlInaKG6TZmNmYXmNu+XQfHZrVrXY+ZqPNw3rjGOCJE9154Hv+f+E0V+97vftfQX6WymHNx77722sSEkzggq2meOJVLsK6xVWuvlhxwoUgOiN5B3djqnbkoG03qrtefpmG664WeqqMrrbe86T73tca1cvlXr17fqll//SH98+BtSuEt+PkjHwuKELY2DVldfo+rqKkvPxSNx5f2cUDbNZ7JKDkZV3hPV/iVbtPeBJ7V28Xql9wyo3EtpwA8rMX6KaqfOVMUrzld0bLM6yjyl6mo1vbpFqWS5QqHIcFRYHN7r0qUI3du1LAFFc0gPlTI9iUGRtUoWwdzqogIVakk4w47U5STesDVsDwA77/zzbaZiW9s+E/oIFH1k9vXa177W5Pd4UEeE3HfvH/6g9WvX2bxJ7BidVMTtmbqTy2UtCwLTnTRqsK8dmmjjQNHzvMc8z/uviRMn3lZXV4dm5ah7jFpQXLt2bUt3d/fXJV0kqZn1l8sXrN0CY2JDQ4mGB14/QEfTPZEkhk1UQZTId9KmRIQ0IpMCxSOkRoPxA36rV6+2iGLcuLG2oQZKNmXWl2gahl379eqrX61EWcIGCwOyu3bvlg+rMJO19CmeHzUrN+jWRS4vp1CfuzXrakCBWlGHHRivPoj4fdvkuKeojBA9AoD//d//belUqPWIP3M/iRwvu+wyqwG7Fhrb+Iss0KAWPBwpFtSuvvxapb0NBop+ARDLGZC5Vgz6BB3lBuWlwe6Ubr7hMT14/yKdf9FMvfYNc7Rt04B6u8I2CeP2331Pt937TRUKHWpr69H48c0mGwdzdU8rtpUz4YhINLBxdEajobD8Hb3av6xV+x9vU+vjG9W3dbsNtyXKy1e0qOr0M9SwcIHKpp2qvooylVdUqrquTpWplFKJMiP5mE0W06VWyrQsTPE+FWuJgOJhH4drzzhJdivHUC4l7fFv0qOkUl0NECebL2yK32NXzFOcdtpp2rRxoyZNmlyUFpQRai677BXmXLv0KVH/gw8+YE41jjvRIxEjWSTauixNnssaERAAzuWxqRIR8BL2aUmkuNzzvBvr6+t/OHHixP3P3eo6eY50kpjZc39BV61aNX5gYOBG3/fPQmySdZjNFYYmTzgSC0ZItADJBqklNyiYCJH+RMg1gCckh+YxY3TB+Reovr6uOPzXs6gSlhgq9kQcbKw7dmy35047dZpuuulGm7CB4DSiAChU8J6QblrGjlVVqmKot8mxGkcyZF8m3Dw39uH6ydi0XHM1R8YRIboHHLGFRx55xFLgpLVhE0KQAAwhS1AfIkp08y3dtAQHio7l2tvXo1UrVyif93TqaXWqbsxr49ZHtGXbSk2ddJZaxscVCueC9GNx0v0QDzUv9fd6euj+5dq9s001NeWaf84M7dzeqV3b29TR0aUpp43TwstmK+v3qH3vPtWWl6mmPGVSbWyUsJrz5VElQhGFcr5q0yF1LF6vrfesVMeGbu1f36uyTFReJKSueETlkyeq8qwFqjt9ruII0tdUWSYDSbEK6ohsttRPi2nmIVAs3poA3If7O1/KG09p476li2HzFtPu/EzKFNsBqLAzc0rCYRP3mDb9NL3i8su1bNlyS7WmUvQ6yxywadOm295SvJKWVmXW5xNPLLZfRaMBy5je5/POO9cAcnBwwFK1RJ4Bc/pAlaCh1ozh9Clsr19WVFR8Y/r06aNSGPylbJtH3CmXLVs2KZPJ3CGJhqGoUfGzQb0IQ3VkDKJEIjU31ZreHyLFbdu2avnyFSZgjCdGfn/69Gm68MKLjC3qVPBJVT322OOmS8hx8Ai3b99hBXaijZ/97GZLZ1199avMowZ0c9ms1Q+t6TZf0Jvf/Gb7LIGXGDwOjDqeG1B4+SgHXwEHYqTLifa5t2xGbGq33nqrPvaxjw05SjwXzx9SVOn9cU4LoMtXMJ1jk37wg++pq6tPLePLdOWrL9Att9+gdK5de3b162OffL0mTII1GrBPXWRpLRoWSYWUGUyrr7fPev7iMXrVYurq7dFPb/ml/vzP/1zl4YjCXlYDPV1q62hTQ0ujIl5YOVJvYVRRPU3o9NS7eIOevvsx9T/dpp7Ve5XPlilfSCofiStXX62GM89S8zkLlWtuUaS6RtU1taqpq1GyIqlQjBYOg7ti3dUqh0UjHXE9R8luU9qK4Uoe3Hc3PxHnltoztuTagiiH/Pa3v1VldbXe+MY3WfQHBwGb4wJjfzjflHFcuYQ9avnyZdavyL7hokgExM8//zwj68CUZ74rcm8OgIPs0jA4mjUVQdHzvKcl/TYSiXxx7ty5e0fjnjBKzPTgW7t48eIp+bz/h1AoNDEcDnsY7EB6cGiihRlKyLOID5INoIgxwjJF59QN+sXbA7zI9cM8hA5dWVWpSDhiaac9u3ebYDhNunh5Nmpqx06ds2CBbZC33nqLMcdeffXVJgKOwWYzGfMmO7s6VcgXbICoDRwuAcXRaKwvxmdmsyFFThoUp8aJOd9www2WKkdUPLCVooqMi5RKWg4cKDpCTzBgtldr163WfX98QG0d6zVxSovaOrbrDW+6XJ/42Bf1j199h2bPCXR2XZRlUm0lA3UBQxoOsZH+vrSSyZRyIenBZYuViMZ0wZwzFc1nlE33afu+PerMZXTq+CnyPAgwEfWs36v9v3pCPfevkXZ3ayCfUyhepn19WaVjFUpNP0VjLlqgmqmnKlQ3RrEKCGD1qq2rVTQRU6DeXVCOsUMG00Hq9IBS4ElaF3w2tuYcInMVPM/AyPWwknHApnCegsEAgeINJZObbrpJiWRSb3kLY6Q2GyDS74xt4XgDbghNOAcEsFyzZq1poJKBor7NseiVvvjii1VVXWXzFNFdRgfV9dI68mBglwEElKRPmXV1XzKZ/MTMmTODuVej7DEqQfGJJ56I5nK5GQqF7/C80HiMJVA4yRgous2LKJHNEHoz9UAMiM2MqJCBoBAtMOZgALB01llnmsQbKTbSZgAZvWADA33m4eEdEgHu2LpDr3jFKyzivPcPv7e0KWQagJDFY+oUlZXWdkF9kn+7dNwos88X/eOygREZOhYpNsHPTExnOOzIiP1QSjalkaJNpQiFjCb/la/8s7Zt261XXbNQO3dtVzJVpg99+F16+7Xv16e/8CrNnmv8L3asgHVYBEVqzS54RHcU0gW1cECSfyMb+K3vflfv+8iHpRAT77PKdPcqkvNUlarVvuVPq/XXj6ht0Tpph6dsOqZIblD1XkxrqqSBZIVOvfBSjTl3nrrrK1VW26iquhbVV9SpKlEmD/kTp2fgmTJqcJp+IFZQWhIclRvMiExOafoUp5gsA/sA6XaXXiV7ACGveUyLXvu611tNm7+1tIyxzEIH2amt23TWWVR7htPQOGyQcNBABRQh9tGWQTkGQGVvQ2lr//4OixrhPrjHoUDR8zzqiIsqKyvfd+qpp+540Rfgi3ACo9Jmadzf19l5Vi6T+1GukB87MJC2KI7xKfQEYcTO66KATT2xoaHRbg+Mr9bWvdZ3CNEG2jOgCHjStE30gAdI6wXR44oVyy3XD1UaqavWPXssFfLKy1+pzZu2aPOmTZo7d7bqG+qN+RqwyzxbFLxHKBI2NplLx5ZS/F+uJb4wK8axU10q9atf/ao+8IEPWJrUzbdjoyObQBrMRY4OIF06rXTWHnW9fe17dcuvbtfDj/1W5RVxjZ8wSR/80Hv0ruv+TJ/90jWafcaUIScJ+bbAq/eETqXJfeWCdD/RGhEBNe9sX59iXkid/YO67aGHdMXrXqNUOqMxjLPf3aXNtz6uXXc9pcy2tJKDEbWmpJzfq4psXNGctGHuGVrw2isVGt+oQmVKsWSlmpvHq7qmTpFQVGEb5VQ8lSIwHiqV72hBQ/yaF+ZWnZDvgiPk7v2vf/1rK5sQzeE8l6ZXIeJs37FTc884w5xsnK+AYIejnrX2DiLAUnIdtW1mKyI3iT1CtsHBhpQzfvy4Iij2mAMO6S8AxeH+a3fBSiLFAc/zVpeVlb1p5syZW0/IC/o8n9SoBMVVqzY39fd3XJQu5L7Z3dvT3NyANxaykTmd+zuVz+YspUmDM9MqYIHRR8jiBxRJnTLgkxmIRJhEi0Rz9CgGxfFgOgZF7uUrlqu8vExjW1os9UW6tbu7V5ddepkefvBhPbHkCZ177kJNGD/eIknAD9o6AMkjm+dcyobmKb7MOn2eV8QzHB6VEJwaWKnYA/eGjQmPHcafm77hJP4cYLh6IvePY+zZs9tqihs3blVFTU5XX3ORbv7ZT1RVk9Lq1U/pX7/+QU07LUjZZ9IZhaPFenKRuDrQj3ybp1gc9mhBS5Yutk1wzBhGDgGYvv74h0d1xWWvUqK7X0/eerdW/+Iexbb0qj5XrXC6TKlopbqUUWdVSBvjaZ3xhis1+bw3qjdcUKShRpU1tWquqVciVmbt90O25wTHnwEUDzXe6mTVMX02VufaeBwAuladUr1dQIuxUhs3bdZZ8862Fi2iP6I+9hKAjH7mV77yiiGlJF7P61C14bWQcogqaQcjUqTsQtaLPQsnG+c96MM++FFSU/R93386Go2+Yu7cuVuezec+WV87KkFx9erNE3v62q/q6h34x7ra2ga8exQfSI1m0mnFY5Gisj1C4FFNnjzFvDvSnAxhJfVBIZzoAC+QtCeRJl4cUzBQqcHwYaYuWvS4Ud9JnxayOdtAC9mCzrvwAt179x+0ZOkTWrhwgdUe97W3D7HUCvm8auvq9JY3v1kxFgWakb5vRu/SJy9Hii/8snNC4q5NA+IU9kDDPg/uES03/B3VEif15mo+7t617durFSuWqbKiVqfPaVE+vEvrNy/R7tandeYZs5Uqj1sEGIn46uru0t7WvcZgjkfjpoJKvZmm+MoqxMsL6u3rthQZbNBIJqbMnnaNT0zQ6jse0JJf/0GZLXvUkA4rlqNzPql8OKWcytWXqFRsznRNue61aqtLKFGIqr5pjKrqGlVVUaEyVHlGXGarZbJNj/xDSf3wwCFWwwcYraDoUqjsGdQAcYxIbWIfgBv1aso0T61eo9NnzTZAQ1uZfkPIfADao48+pgsvvMDauVzvIw75b397h9auXWsqWjwAYYh7jK8L+qpdpNg7NLFj5MopAUX+tDUajV42Z86czS/8Cnvx33FUguLy5WumdXS0vr6ipu6TkUi4DgBzjbQYoJ/PW/SHwcIQw0BpdCZ6wzOjWL5y5Qoh3xbMLeu32h/N+HV19ZZ6DQYLd+nxxx/TxIkTTLcwm85YdNnc2KyZM07XLbfcqg0bN+gD73/fkJA0L0QInJ6igf4BGzzMNI1whOkGgeC0A8OXQfGFX0BON9URa7j33FNIVu7+4LUjxDBh6mQ7wXDBV39XjyqsJULq6O3Wmg1rdcacWSqPVShb2Kv9AyuV9XcpWR5VPBzT2rWrNXXqZIsQe7IDyqXTqk3ViMFhWT9nmyftOzNmzlDezyoeDmvT+vVqaWxUY09S+x5fo/u+/Utpc7vGe+XKFzxlC1I66qkrElK2sl658hrVv+r1mrpggboLWSUb6tTQ1KTayhpF42ROAu3x4cG/7noH28ZB8qWHAMWRG8xo2HBKiTbOUXIOLUAI14C0O/uL4zOwj+Bw/fTmnxkonnXmmVq3fp3NUaTs0j/Qb20ZMEvJKEECdCSe3//+XuuTJTvhfnfllVfojDPOtOdBtAnSpz3BBJXg7g1JWPJTKSj6vr8tGo2+es6cOWs9z3MveOEX24v0jqPBRg+6tA8vXjyrMln+Ns/zPpwrFGro2SJ/T+7eNFALQf0G4wXgaLUgPcrPpCEAxSVLllpvIkCJYePFX3LJJUPi3TDD8NAeeeRRnXrKFLUUexTR1yTFShTxi5/9XHfe+VuTb6qtqbG6YlmizFioyVTQE+ka9kmrYvTBOCq3KY3K2/ciLZUD37Y0LeqiRvcMvPo8YFIWs2b53Zu3atq4SYogIxiSOvp7df+Df9JrXnWlwh7TULqV1loNZLcq5OUULoR05x2/1aVXXKkYtHoNqNPPqKw3o7Hl1YoUPO3p2q+e9IDqGhs0WMgr2ptVY3tebY+vU/sNd2vV6q0KlSeVyQwq6YWUKJTJy8XkxeLqrS5XeN5sNV5ykfwpUxWKl6siVWEC9PV1sB1LFOYO6q5Ad/Po7G4UEk+HsgWu/swv2B+IDEv/jXPlBMIh3GAzfCcV+sY3vlFXXnmlKSThkFOO4RhEg43NLcZPwCmzIQb5vB544AHrcQz2iiDyPO+88zVv3llGHKRXGlBkP6I2WerQOLJN6Z7i+9oRDevaMWPGrBiNUm9HZ90nxDb03J3E8uVPnZlIxa/PDGau7+rprkY1BoMCDJlVhrIM4ORkmqBBUxR3jfvUj4gAKVxDmMDQiAYvuvhiK3IjgkzDNUb+xBNLdMqUyWpsbLDok6gCGj8RKBvf+g3rdfFFF6u7p1tte9usj3Ff+z4bNEoECwhSQOcLMEUpZchfP8rN6bm7ci8f6XBXwJFx+Dt2MphJa9DPW2T42MOP6LxzFigZiZnyCK0/Dzxwv66+4pUK+1EptF+Z/EZl83sMFHHhf3P3nbr4lZeqrLxcucyAvFxOW3Zs1YRpU5VDelBhhTMF+X1ZRfdltGfZJi27/X61rdpkTNI6v1plPVlVeREN+Hl1K2KRYWHqWDVdfI4azzxL6epaRStqVFtbr7qaWsWt5cep0Tz7e31I6bZnf9gT/ggj+xQBLbIHpVNYiArZc2jNcD2LfKdXEW4CzGZKNJC3KN0AfsjEoc889ZRTFPKC8VE48Y8++qiNnmI7CFS4fJ111jzrVcSZNvZp5371dPcYODtbHdnIH4Cl6fLt9sLe+5vq6x8dP358IO00ih6jExSffPKcSCjy/lw+/9auzs7KYXZhwfL1AFHQS9ZnRgUo4q3RskG/EI37DPdkWgZGhsECWAh8Y8B4azwolDP2ZcqkCRZp4qlBu0awF28OJhpAec0119j7kFJxLFMXfQCseHl8B0jdcNIhAx5Fxnqif1TsCO/fJmxQ/41E5EUj2rZvj5LVlQrlCkrB4Exn9dR9fz2cAAAgAElEQVTq1Zp9zhnK5j319m9XXrsUT6TlKWspy8eXPaoz585UZSQmL5NWWVlcm/dsV8XYJhVyBVUOhqS9Pdq3equ23LlEO57YIO0fVNwPqTtRUCobVv1gSMl8WB2JqLqaGhWdc7pqLzpbicnjFC2rVkVloxrrm1SZSipK72LxAg93r53oV/yFOb9DsWuf6Z2dOhLPI8JjnbM34DQ7sXgXOeJ8YzM4Uz/+8Y9NJQlQRB4SQhf1RsAKgl9HZ5dOP31WsTYYTMsgSgQY2YfcyLLTTpuuSy5hMHHcnHt6qdlDgl7FYQbqYSLFVi/kf6y8tvb+mZMmjbpexVEJiouXLTu/PFH+Ed/PXzMwmE5R++MBGAKKGCf5dyJA5iICivyNXjCAjh5FVOtJuaJw4xpmGdmC4TsyDBFla+sejWsZY6AKKNLbePnllxuYkiohMmTOIiBpzFOnDRkOG5CyQPidW2Sl4t8j01huUXD+Try69DkjhcNZ7O64PM/93Xm6bjMorWM+02Yw2v7urhHfue6AItc+Gkbd05Mf9tSnvPoLWVVEy+T39cjb16G+tnYpk1ZfV78Ge9sUjXcrkhhUKBZVvKpSfbFBVbdUKEFtTxkpHpaXlSIZXwM7O9SxbJN2L1+nLY+tVHxPQZV+yjIdg7lBeWWMwyooGUnKj6TkzZyrirNnK3bmDOUbqlSWqlBjTbNqKmqNSAb5ha/Dg+JLLxE6su7n1smh6oGskUP1n4609UO91s3r5Lmu5gzYAU48HFvZ6e6yJzCT8zWveY1Fl/QqQ8Dhta1792pPa5u1frnaIA74ypWrTDeVYwaazSFzngFFABjCH4LgpFGZq+iEwYcd66A+6X72pb3hkD4Tr6y8e9bUqdtG25oelaD44KOPXlKeSP5NOBK53PO8cuc9oRUYtFj02PdYLG6gSEsGLRqAIt4ao1pWrFhpRsgXkwamT5tuAt94goFot+x5DBhuaW40UKTpn0jx6quvNq9tyZIlZvSAbgCwAxad8sVxAcV58+aZTTqgKo0QDwWKbnPmHBw4loKak5VyxysFW0e5L/2bIwg4oB9tC+RIn7e0rug8fSey4PRTSaO7cWRVsai8rv3atWSROjdtUnZHu7KdvYoM5hWJ9imtTnnlKZU1NCvanJKaIhq7YIr8mphyvhTe3qPdD6xQ+5INal26Xun2XsWznmK5iBAJz8Q8ZcJ5lYUiGojFFZ8wWbWzz5bOuUCpxjqpIq6quhrV1tRaeSC4p6jRDAmzBRvjARMriCpcIvSl0XVYupZK11Np2vNQa660P/Bwa6+0ZepQx+Z3pEWJHFmjZIdwuAOHPGFzFTkG/ARYzewbRIuAJmTATVu26txzzy3yHgJdXoTo77//T6Z4Q3qe+0Urx+WXv0KpVMUBoMgeFnAmgsehIkX5/j5f3peqK8t/M23atFHHQB2VoHjffQ9eHo1FPxmJRs4vt5HjvoEY9UGYWgASLFQ2DfL8TMgAMNNpBnbutrogI5+IEp2eIDMUzz57vrFUHShu2bLZosPmpkYbBQWgUhfACyTixCvEkzOqfTxui8I1hGOs/NtJQY30QksXnDNwR/tmwUHocaB4qKHEnBeEISJWnudEAUoXO72ZgLajjb8MiAdeAXdP3NgfNxUDR2MwnRZaL6FCXolMSJF0VvufekprH71f4b27VOjqkgcdfyCrXGe/Bvs7lAv3Kx8vU6p+rFSW0EA8rcQpFZpy9mnqbe/Sunse08CKrYrs6lJ1Ia583rdxZ4WQp3TIVzYWUn/IVz5crqkXXqqKefMUOmWq9jRUqKGsSuNr61WZLLcxQ8GkhaGt8YCZFcOg+NJsrHA9o3ynFgehBacGYXfEN1gDbi3xb1KPABnrpRRMSqNLQA2VKteQXwqg7jUu4nTpUtYeDjA/O2UsBL5Jl77qVa8yx5m1xyAB60ns7NTyFaus9cuRASEHbt68xdo8IAHGE3GT/aMWecUVV5hjjbNNNox2Mt6zNLXrBMEPJNr47ZK+VlFedcuMGVPXj7Z1PypB8cFHHrkqny/831w2d3ZFRSrhGq0BONKZAeuUoZ3MJ6szEg0RAKkHgA3PjAZrDIwUKwY7Z85snXHmmaosSrwBsjyPDXNMU4MBHk3fpFQxeHrZKMAjDM5Ccl4q58BxWSQQckifHk20wnMco+1Tn/qUpWldioVJ8B/84AetV9KB6be//W2TKmNB8ryRHi6f6R3veIeuv/76A9pARtsCGfl5R9aX3CBinBpsxLVsMDEi52WVYOxSf1Q7/vS4Vv70B9q/abXGhqQyiFgxqdA7IK8vo3xm0Cbep8MRVTSMU6ilReWVSXXt36n6yjLt3rhNPXs6lFRE8cG8ojnfgDAd8YzpmgUYI1LDpPEqv+Qa1Z0yU7GWCRooL1OoPqWmmhpVxcsUdRqtNs4piBJHEmJOBFAsJS4dyuae6e/PZKcA3M9+9jPdfvvtlqbEKWQOJmvH3WO3fgCqr33tawaMwySVA7dOQAg9XDcY+FAMcXdc2icAWkuzR6MHlExQteF9UbFyjFWcWo7X3dOjJ5YsNbKdW7NEhnAciDCRkGO4OfsW/dJMayHThfMegGKX7WFHcrADh0AdnqdvJirKfz572rQ1z3QtX2p/H5WguGrVmte0d7b/g18ozPK8UBwlCEDQ6VwCSPT3wOQanpARNYBDiQQ9Uwg0DsAwbjQJqQ1WVDBcOOgpZLFBzmlpbjLjB1BZjHhwpFFXrlyp17/+9QaYALEbL8P7c2xSsc7zPJThuQ3YNYjzMyOM3v3udxvYGeFDshrm17/+dRMld4sVsLvllluGRIKdF+vSRmwS/+f//B/9wz/8w0GAebSLoLRmOSR5VnyxjUMa9rtHpOyO9h1e+OeNTL1xr7h/TuuW62jjokKeOrxB1Q9mpEdW6vH/+V/tWfaYwvmcwvm0gVOGDYg0PdMKfSkfzioX8qVoUrmKOrWcMkX5MEOvs2pbvUXp/T2qjEQtCk3HPEWzBcXyvgbjERXGNqj2/AWqmjtHmZapiiUqVVvXrOq6WpVDpIl4aAEMKYpbwvSgdothSdPhK3soBZTnd9twkmilm7eL3kojNefgHa0VcDwiM6IqAIwRYERXrBPs82//9m/1la98xQ7nbJfvrKm///u/N0ez9D1Lz4/WCTI/OJ6HS6G680TAw03hwZnivbEZ9ghAkZojZRN3vmSSWOOc++OLl+iyyy41ljxRHqBIk//d99yj1j2tQzKDACmgiDIOjhtRIunVA2uKrlfRPtXQZ/Ol/ZGQvlOWSPx0xowZq472+r5Unvf8WvcJepXWrdv4+q7e7n/q7+s/JRqNxtAbBcjcyB/Aj7oiv0OQd/z4QG4LtikGjdECaq5uhMEy2JPGWtKdFL9Z2IAn9aRxLc22UKgR8EWahZTNT3/6U5t9xoJwkUagXxjM7aNxF8r24R5uYbmFCkuVY6OZStTCYmBhAYr/8R//YaDoHtddd51uu+02A0XneZZuBrye5xAtuvTpyDrKkW6v86hdqopUkNUnoxGVJZMKeYhX2/watxxPCmAMaPBBrx6AyHVy9VbXV2rXyfPV5w2qsqNfS//+C9q36FEVeshKBWLeYZ+hvglTp0nncvJDEJ1yCqugUCGkvmRMfiqpMadOleif7RrQnk1blenuUcIPy8tLuURYmVhIocktmvaqV6pvbItC9B0qqfr6JtXV1CkRjynqVvmQfGoxNnQDgEtu5MGKMy88ycbZDNcTu8HB45o6oXwyOyOnkhzNVsNxsfkvfvGLtn7d+nEkl09+8pP6l3/5lyFQdA7QHXfcoU9/+tO2rmCOs2ZLz4HnsV6JNFm/PI4kskG2COeY82GN8vn4Yi0S7eFkwTvArljTMNs5Hn9/9PHFBorsKw4Ucbbvuut32r2bGmS5ASZ1SBr46+sbbN86EBQDQwjAexgQSwC/MxQKfS+VTPxo+vTpK47m2r6UnjMqQXH9+k1vGkwPfLW9Y//4RFkimsvmLEpEYxD2KaCGojx1N/L5jgEKiwtQZLgwNbsgfZoxBt/8+efYzERAkSnm6KaSYsWTmzCuxTZSJJ4wciLFxYsX28R2prQHjbjBZssiccd1tcDDGVwpSYZ///u//7ulf9io3/Oe9+g///M/7aV4jKWgyGJ417vepV/+8pf2XoC3U9hwwFha03SR6LEYvgMOPi+bAN+N/FPImzZjbW2NGhoblSyqcDyX/XHHcp7H+txgUKt3kBat6ztzRCZUYELZjPbe9jst+/Z/K7N9i6LQRz1A0VPESyger9bewT51ejllw1JEGVX7niryERXCnrLRkFSR1JhxY5RMJK3evWPPXqX39ag8F9fglAZVLTxdVWeepljTGOXLq1U7ZpJqahpUkUiacDgIXDLQIvi4pat+BDCeCDJs2DJgyHrB8SD6Arj4N3ZE5EQGx41SO1pnjeP+8Ic/1Gc+8xljZ/7lX/6lvvOd71gZg/VfCopuHWDHpaAIOLK2YJmXEtM4Nmuf32EDR2JsA3w4x9Qh3XNZY6xB9hzOBx1dgJfrQBTKcdOZjB559DHTNQ3WVxBhcrzf/e5O7dy5y0CZzwJjFQEAOAFoMB8LKFJGDYe8H0QjkRtnzZq1/FjXyMn+/FEJihs2bH7rwGD/1/a07h2TqkhFKExDosH7Kk+VK1UezDkjD0+hGu1TjBaPC6+MKG/LlqcNUAKWatQabmfMmGnpUwwdwyTdQlqWSJEHrRwsbCI3FO8feughfeITn7C/OYArTWOSTnmmaMwRAgDpq666yjYSzuVLX/rSUKM/7/eNb3zD6pfuQRQIKLLZ8JkOF5Fy/GNpyShNKcGWW712jX1mol6XHjZyTz5vi37c2HGqqa0ZYkCe6AbJZ2CjcmIO2AWfhw3twJaXgkJdvbr3459Rx333qy5UUN4fsEjRiDGFqLrDKdXNOl1nv+4KNU6frHT7Lm24/0Etv/OPqu4rKBoNq0cDSlan1DhuvGIVldqbSWtna5uq6sZp0lWXKje1QZlUUtWVDRpTO15l8ZSilWUB8A0HhEEUjm6b/aOIhCXpUxcPngigyPXFngNN4XqVUd6IxYoSi7s00NdnbQsBAQ5JxaOzGtYWaxcWOKCIzeMc/uY3vzHnFlD88pe/PHQ8Z8uAIs4m/YZf+MIX9KEPfegAUHTrF1sYbpWgiT5Iwx7q/FzK1qWF3XsRDf7qV78yPgHRHoDHufI8zvGRxx43Zqo7LtmsffvadNdddxkoYoecQ0DWucpmwR5tpMj5WwuJ53XFYrEb/bD3w7kzZy492UHuWM//6KzpWI96gj9/9bp1bwuFwl/PZnMNA/39YQZwQowB3PC8aMUAJDFQvNQJEyYWQXHA0h4sLKIfxzpkYQagCGkGUAybAZNmxUjHjmkyo4Z5SiRICgZvkBFECxcuPMCzdIxRFg01DueRukvqUjqu7sJxOQ8WN8QZ3hfAZUNh8fAgpfrNb35zaCAuv3vrW9+qO++8086H57oeSRfpOFaq82aPZeNxXv2mLZuNMXfazBkmPADId7Z3qG3fPqUHBy21A1uOBUx0fSI2jbvaknN0uFbcE/d7NlgYym7UmAVirufr6ae0/J//SbsfW6PqHFmAXmXCBeWiIbXmpa6FV+hv/vWz6qlKKBNPKOmHldzfp433P64t//w1ZfbtUbwypN7+LtVV1al2ziztK0/Kn3SqKk6fIT8ZU6QypVR9nRqbxqosVh5Ehk6zFAwkYg2256IJHXiVR/JLX2xQxHZgd+OoNTY3mRwiURVOSD9tS/0DVtfPZrKaO2eORUQj+2+faftxa4j3oqZPLZB/46CWgqI7DqBJTZH06ec+9zkbGwZYAyKsN+69I8Vg424NH662yP7BQGFnM6Xn43gNRKOQdyDruT5m9oSHHgnGRwXsYSLFsNVF77rrbqstso75LFVV1cZyZ/+iFESWYbimeOj0KZkyWjZCyONGYz+KRxM/mDHjlCXPdD1fan8flaC4Zs36dyjkf8P3VZPNZsNEiESFAAT5eB5QnQHHpuYmi2ZoiGWSBpEY7Rjbt+8YqinSvrFgwUKr2ZFCYZEy7JNFRDoW9ikLCFBkEUH9/tOf/qR77rnHUjkOkJw36KI/AMl5hG6jLf3Z/W7VqlWmisPm8drXvtZUMWDMOVAkUgQUSyNFaoW33nqrHf+d73znUI2EdAt9UAhcsxGxyI+lJcMtcDz99Rs2qGX8WI0ZO9a0Ndk4cEAgBIxrabFoMZfNqoIJ441NJyQourQ2Gw3OB/fXNegDkFyjw6WX22/6vlbdeKMGdrYr5TMyakCDESkbD0tjx2rh17+jeEuteiJSOhRSkhYghZToy2nJhz+ujtWrlO1rU0WSKDSq/po6tVx4gSovvlDbW2pUlo9oQsMYVdfUKmJsaZmIt3UfFgcSB6DoBssGTNMAHg/tgrzYoEh6lHUCODS3tKi5uUmbnt5i1535kUyy6enqtmi9trrGWihKZ4wezQZd6lgCiqxDB4rUFEtJPdx/pNdYp4AZDpyVSIp1f0orgA81QJwjnl/KKOW9+CwuEuTY1A85Z76cfblsDMBHiheOAqUbnAPWIg/+9uDDjw6ta47FeQCK99wDKO60cg32SWvYa1/7Ok2YMN6c3mcCRc4PBx5ioF/wu0Jh78fRcOJ/58yZ8TIoHo1RnezPeXTRknf6fuFbZYl4ZTQaC7FNAIxs2gwZZsPAsDFUNEtbWsaaAbMgKWY/8cRi7dix0xaSq0UeCIpEb2lLt5AiLAVFNlZAEQWK//qv/zJP1aUonQqNI2yUqtIEESzamRGrcbo6A5HKX/zFX5hkHAX5hx9+2KIyapa0YvA4VPoUTxRKulPWcBEOn5nPTuRLyoj6BR7t0T7cJgCLbn9XpxLJpAmcU0NkcjgjsZoaG5UZBCA77P3xiKGyH200erTn8lw8j02L++F6Od09caOgDndtuA5PfvJT2nnbrxUqBMSLQeU1EPG1b7BPVTNn6K2/+rW8eFi7Wvdq5+69qqquUENNtarKkord/Qf96sv/rHh/p6o8X919OXUmU0rOnqN5732XBk6fqqbKekX9sCKxuBQiXRdAWrjo6prYIG0XUFuLjxMZFFl/ACLAyLqprK6yFCetTJauzueHRC462tvh7Jq6C2B0LA8HUNxb1h+px9KaInboyhk8l7YNQJFzc/V/nu8IQdgE64QaPvVOXs/eQJRHyYTPVao5Crg5R8qVFNwewM9kmDgvojxatwB+t9c88PAjekVR/5jsliPjAOxkr8h20YLBef7Z9ddr/ITxBogA45EiRT4Lry3ae5df8H8cSyb+d96cOS+D4rEY18n63PseeOA6T963ClJF2AuFmH9IVAjo0csTeHFBhAQosmHzO1fov//++22huoZ/6oakQWfMCCLFIKUJKB4cKbI4AMV7771X73vf+6ztojT94zZhNtuAxBMMl+VnUkkAHguGiJCF9KMf/Uif//znTe2C1A+tFnh8pFBJm/KAaONaMtw9o9UCqnkp/Z3Ph7dJxMw58T4cmwj4aFNUjDPK53K2sPd3dVmNFsbpYP+ApR2JfpkSz89cCz4X15fNz6WbXmy7Kq2LOuk25/1zvdx94dxLn2uRWpEwxevWffqzarvjd1I4pHxYSsdC6s5n1J0dlN/QqI/89kEVshntb9uvvr5BQ7O6hiqVV5RJq1fqzr//lAq7t6s8JPVnPQ2EkuoZN07zrn+Hplx0sVItYzSYyyoPuSMcVcgLpOUARSPA2oU8GBSD63voSPHFSB2VghRtTDh62EkkGjWHCnmy6uoaI4xgm1zb/R37TRQbUGRNHOvDpb+xccoOI4k27u98J51L9AYokq7lHgNAMFhxfB3JhhIG/YxOv5jaIFEmewrg5taaY7068LS7VKzd8zfWAmuZmimgSrvXECg+9LBN1XHRLPsSTgSfYfv2bfbekAQp/3z4wx/RuHFjDRARBQ/6FOFOuPQpdlKcjWlAXiQcxuJdsXjsx7FI4n9fTp8eq2WdpM9/+LHHrouEwt9OZ7KpwcHBUBAdRaz/K0qPmdWEAgo46RJmIbJA+3r7TImGCRlbt24zQ2aDBITOO+9cnXbajBJQHCymTxNDkSKLi+cTwRHREam9//3vP2BwMAuHBcB741G6SMRtHO6cqGmQLgVYqYngTeLROrFhapZveMMb7LPQcsEiO/3004dAlgVCAzFEIleXZJF/73vfG+pfpNDP6yDlHC0oMiqJaIRG5479Hba5xRJxNdXW2/Xq7S+KqGezQ6lhwN7Vho72fZ5P03MRAPeKe+HGd/H7QO0oEG4f+XApVgeOO39+ozru+r3KerMajHrKlAc11fbO/UpXVusdN99h16dtX7ta93UqVZHS+KYaJZSTfvgTLfreDzXQvVtd0UHFvHJV9CfVdvopavqr61Q3Y6YmTphsm1omlzeZt1gYRy4kq84WgTE4xxe+reJY7o9LZ/IdpwyHE4eUa8xXJp8z5xFAHKSu2Nc/RHai3sY1PJ5HaaTIvfu7v/u7oZqiO6fDHZfnM9/w7W9/uwEXD3oLf/GLXxhBhgfgDmC5aNAxU92gahd1ugyJI23hMBN5EilyPQBFc8aoKT78iC6++BLrg2XINPsWUpI4uJR2grpg2mz2ne+8zlKw9Dfi8AaRYjDP0dwiL5jNikA4I/BwDEi7JhIJxKBvikfLfjBp0tiXiTbHY1wn22sefmzRdZFQ6Nu+lMpmMyEMwrE+g8kpgacNYcZAcdxYxaIxiyQd0QZpJRdFoIt67rnnDdUUMViIJKtXrwkivGZm1IVs8ZSCIp4kRXseLAiXmmNBsnCoJbh6SenG4a43YPjxj3/cojLqGqQ83cLDk/3ud79rP5NWpebBQkMpA8/apQPdgiQdyPujx/q2t73NNibeGzLQRz/60eIieuY4gu0XYERlA+YcqS1kxbKDwaRxA03fl19sPra6bVOT6uvrbDDviZBCZdNwwgxsymwwrpftYJZpEXaK7TRc16EpCE8+pm233a7B9Tst9dcTDYSl2dz2prOqfNO7dPFVr1Q6HJKfTCrTP6iaQlYDu7bpkb/9vwqv36REaFCdsYzC/SENDEY0eOHZmv3JDyvZ2KLaWtoSkCNE59aXXxQOiIVx7Ea0XhykW3PirNpS28buiRZdDyhnGY3HDBT7++jlG7ARSEQ/joF6vI7UswFFl1L/7Gc/q29961u2Xsmo3HjjjUaMcb2rpexSZ9tkdQCw0naMUkcMvgFkPACNdTh79uxiG1BODz78sC688KJiPRLN3Kj2d3Tod7+DfQrRBvm/nLU9velNb1RTU7Npnw5HivAm8kVADPY6l51irZJC9X2/M5PJ/rAylbxx0qRJy04cS3lhzuSZd7kX5jxe0Hd5bNGi6/J5/9ue56V8+SFaMvCWgsXpPGv6jbxipDjOPFY8LoyUgjupFFIU2Sz9jfFi+jSIFHkd6VPXRI+iDb9jIQAMABNqGj//+c917bXXDi2O0oZkFh3Rn2sGdhuHq3fw880332xsOOep2pkHH+AAEON3vI50KpEfzcdugbr3dADPhkT0CTiysAHFj33sY0d9f0ifIpDeQyp2xw6r1bIoI6GgdWEo5Wig6FmqCI/YwD8UMg/4xXw4h8SxCjlHro2LGEtJFO48eY3TlHQtArwm1rdda//3Bg0u3SilC8qmIjZOisk9mVBEazIFnX3VKzRp/lkqGzNGfjqrgdVrteK3v9Heu/+oeGubUrGCOsODqh5IaFcioYHLFmjeR96vprFTVF3FnD1fkTCTEWA9Bs5dMsEE9sCxO1kepZEZqUYIJvyO68k1BxQBSqIvMhxs4DiNLtNxPJ/TgaJLn46MFI90TECQ19MbjBgA9582CkCR8yoFReeourVJrzP1xtKHiybZY1C6cj2GZIOcEhXP+dNDD+viiwJQhBRIpMg1CUBxZ5HRmrd08zXXvMZaMjhmQLZxZMIgfcra55h8FhxlnDn0nwf6Bzrzmdz3k6nETbNmzXq5ef94jOtke83yVU9d193V+f9CoVCl5IVGRmEORNhUaBtg0yYtAfsUOjijWlx7BWwtvLOFCxdYehIPDQCE2kxTPJTpsWPG2AbFQmdBE7FBhCHFCQ2cRePmMrreR1JFLHw2g5Fg586XFCwapg4US2sVvI9beBg8ZBbeF9UNahU8HCC6SAjARiAZQQE2JtJSgChEnqPtVTRQNIF13+qcrlGZ6MXV28pN0cZTVWWVmseMsQVp+3dR4eaFtCe3UbnvLgXKZuwid37nInnnTLjv7jNxv5zcm/tdONOlrbf/Tvvue1yZ3v0KhwNmYiHvW/2vc3BArek+xVoaFautUsKXshu3q+uptYoPDCicyyjmFRRh9FR/hXonj1ftta9R9QVna+qUU1RXW28N3bw3mpdEjFbvDEcPYEC+kNfzeN+r9D5gh6wV7IfPRjoS5xBb4vc4nkyWcWL1R1uLLnUsnXPpiDbcY7Iu//iP/2jXjod7DqDDw9W9XdmE3+PUMsuQ11DfRDrRtWuU2or7N68lpcr6BISwKwDOpYv5vJDmiDb53IAiEbFFkr6vBwHFiy8u1gJJn8a0d2+r1RRdnyLvxd6BxvKYMc0GirB1aeDn+G5KhpOKY//imnJufT09DDjfH4/Fvuv7+Z/Mmzdv5fHe05P1dSeRL/ncXeKnnlrzjn0d7d/wvFBNiN3JIiz7fzFaDLqeMS4MnGI1ZJpA0WaveXLUB92QYQzznHPma86cILKjroPXThEeMBxvzEqZGg5fKNoQidE8DzPUSUY54HFkDjxPUosjH24DYWHR+oDR8yhtHGbwqBMGoNaBegcqGYAjmwu1D2p5NAazuQDG1EiQwaJ/kc2VWgabBBGm83yf6S7YqKRisJov5NVXVCHp2BdsLGw+ZYmEqquqDQwRUHcb0IsFiqVOEdfBqYu4WXel0eFIUHQSZK51xV0fS5tlcvKe3q3HqA3u3/BhcLgAACAASURBVKqKDEOEfREqRv2QmGTYPdCnDTu2qL2rTUl5qs9HVJ0P2QY4mKDmI6UGMtqQq1f07Dk644N/Jn9srSZPHmcOGDbLZmf9pF6gpKS8bzblSBTPdM9OlL+7++DSeUSGACM/O21ZzhV7LW2FOVpQ5DisSZxRIifW2/e//31L1/I3wIYIjfNgnbzlLW+xNcVaQS+V9YhDyet4PYpUThUKEhnr7a//+q8NIB2wOge79BqTbYKd7UDXpeY5BxjZACEOrJvByhplPbJHPfRIUFN0fYpksHAU7vn9Pdq1c5cgDfI89i2a9xsaGosEQkBxmGhDBodjch0p/3AOACaL1y9ov6/CtysS5TeffsbpgeDrKHqMSlB8dNGiazPpzL+Hw5FGz/NMesJ59wHgDIMixj5+/DjzxNkAART6Ajdt3mSNxGyiRIMAz5lnnjXUvM/x1qxZbQY6cfxYW0gsBgeKpGBZaACkMe2K3qL7bmmwZHJodNShbNItJhfxObBkseG9Bk2+QfM+aR48Tp4D+BH9selQM3VTQlhcgD1gwOemlvhXf/VXlqI62rrNwcOGfNuo0/2ouRQVPiQl4oECDBHjiwmK7py4Llxz7rH1xP1/9s4ETq6qyv/nVVWv6S3ppLMvnaSzk0AIWUBlC7sroqOCgqLzBxUdB1HH0XEFBWVGx4VFx5FFEdBBFnFhVRIgISEJWci+d9LpPem9q6ve//M9t073S9FJupMOdFL1sO101Xv3vXfvPed39pPwK5pPMahldD6vSGfvS9Pog6AoHXERWkY99w9Z99fHJWc/6T5x3V5hann6nkTEk/011VKxY7tE2qOSFY9LVkwkw/ekLkc0rzEzGpN9QybL9E9eJZGpk2XQ0BIZMXpYp/Zu4I0ZVaN/26OJffNWZx32jpMGTf8237yb+bstty+YF2qmyZ7ciTFxWVCVhoA5rkWwtNJ90IHVP0YgBAy5BhfC7bffrkIcPy4PuV3dIWbiRSsjwtuCbIJCZLKf3Pql8l7Ov+daVQHAgCXPNm/ePBXO4C+keRgo/mPRYqVni2Rlf+4pL1dQrKjY1wlw+BKJI8BX79IxyO105lMA0Vw8GginEauuW05+7gBpaW2uzc7M+s+iQUV/KC0tXd+TuT2ZzklJUFy8+OUr4p7cFg55ozwvlOEA0fkUrSGsaYpmeqTtIuZTQBGw27hxk24wkvQhEvx0p58+RwHEpFpSMgDF0SOH62cAIpod0ijmV8yfgCKmOkxG1mTYequRjxhMuE/eeEYYBuhBEw3mWVI/OCwlw8pFYdYlag5gtmstwhLC4LxrrrlGrrjiCiVyiOboQdE9tbFnlZztRQ7qWdTVteHNJrCg6dRAkfWAWSJJ8+5Bhh0ERatAYr7fIAPUsmrxDpGKaqn50+Oy66XFGgzDa3dEPOkI+5IRF4nW1sn+bbvEa2x25Wg8kZKmkFRn+1ITaZc8cl3f93Fpf/tpkjFipEwdOU5y8rI7nYYwTubU+SvjGuRVkF8QmPU3e0aP7n7Jc2x78yBBIzC0aYi9Cc4C6Mi/NZdDdwIltEABC7RA9j5pFbfccou6Q1xDcuejB1DQKC+//HKlJ+gmGBeQbFWw60iXghewZ5ym5sAYPoDbAt8gQjbgyfeYba16zguLX5RzzqH2qQvaIoitfHe5Ju8DpgjvmEfJrQao4V+Wo0i+ItYt4iCY23AkrIX5OZ+xML9TQi8/P786Ozvz+wUFBY+OHj36YOfn0S3tCXVVSoLii0uWv08k/j1PZLyIn4Ft3SRTt3qJmh/4vdQfN1YARcCKjYe5hSAa8oGQ4FB2Tjllplah4Hw0R8bkPBzXo0YMV+LSWqCJSFG0MnwHfD569OjOMmhWEQeCQ/voSSBBshbD30jAEDUEQaI/WqPlc/HMPNuKFSu0Piu+EUCb+wHC+EZ4Jmtw3FNAPKF2fjcPCwjC9Jh7889qG6huIlbsMwDJ8tKCYKnfs6/QDGNt2vZp10t/llf/9DeZkVMszRXVEs0NS46ExSdcftsOaanfL9EMkVhmSEbUh6Qi5Evt2FFy2vvfJ+3TJ0rmoGIZMnSkDC0eIhj9Q2EXBETJM8rlYT5taW2VrMysXld56a9rlwyU3T1nb0AREyLmSUum75TPAgFq7Hf2AKZSwAhwQhjmB9Dib84xvyamSiwrHCaoBp/Tns980/AQfHzsN3iKlVpEIIMeMQ8DaDwrNGklElnrF19eKgsWzFdhm2dg70HLzzzztCbpw6eIZ+DZL7vsMv0bkyy9GKkE1NTclKja5Wsz4kgGHXqyJULd044OfZ5hw0qq4vH4NwcMCD9ZWjp1e3/dG8fruVISFF955dV3x+Id3/Y9b4r4ftYbQdFNN3ytoKBQmwzn5g5IRL9Vq7a3Zs1aDQ9nA7LZMU2SwI9U5wJXOhJFjRtl3JhRGoQBUZELiFkDwiACFekSIDJiMgDid5Ah94bweXaeyfxdVgnHJGsYjZkHXTKvlQETZQaHSjs4Xpuwv4xrrcB4f/7NvARbBHXH6A6KqE16EQrJxIVIP4SusESr10vjph2y8a8vSPOW3TLUy5KMjrhktEWldscOqa+rkmgGSfpxqQl5MnrBfJlw6SVa3q0xK1P3YXFxiQZ2eV5coh3tLpc1M0syMjOkvc0lX7OGvd0v/WUN3uzn6AnomrBjvn5+GyBxfbK/vbsxWQ8DRQvKYlzWz+iR78lRBJhIySAgB1B0qRKZKuCufX2DCt8I21ZkBIvUM888q/QOCCKsl5aO09KP7OX6etdgmMLhFCUhYtVMqFraktJ0Ifo5RhKmaq8yOzv7y22htqfnz5q/+81ek7f6fqkJiitWXBrriP1HPBafJeJnO5PpwekMtjCYNbDpw2gAwZqaWtmxY7usWvWa/g2oEFQzceIEOfPMM6W4eLBuLj4jUhXJsnTsGNX4kNgwm5K8DzHg94PAGB8CQHpEw2MDcyCJ0vkiqIH0dsMYwXVXn9PCwJPf3fKnUoGxGgNTc1KijiRMyIq9s+7ddSuxuTHwtCILB80ZKT66YDGJe772SmytrpJoZa1Urt8krau3S+O+SmmrqZeK3dul7kCNZBcXSukpUyX/HadL+4A88fKGSFOHp6H1JUOLJTvbJarTFcoBMnmUrpAADI5nhRGmj8PPQG/A0EYyi0zwd9CneSh6CVqh+DcWHCxF0BnWGAM+NEJcKvxNoA25xkS+8zl7E96wd1+lTJxYpiZPJxx5smrVSvn73137KywGtMLD9ULVKwR7eAuRqfAltEJ4j+v56jrgwJdwb+DnJziuoWF/RU5O5mcHD857YeLEWZWptpdSEhSXrVx5YUe049/8WHyeeJJjRcCTCYW/0RSQuti8bCZMjdu379CNCONEOoMxjh07TqU7AldMEkMzRIormzhBBhcXqx8BfwEaJYBEQW4c6/j8MMFADNwHALX+fGbGM2DsbfFjrutMEQhroG3nETS72r9NCu5pCsaJTjBBhmWagEUPajQezKIbkDEGaEEu3Z0T3E9xNDv13Yi0NzZIB42sq+vFa22X2P4GaWulg0ZUOrI8iedkSm1Lh4S8LBmUM0TGjhovkdwMoSIXZdw6YlE18QeDgKzItIs6TUmyPq5bkb1htGi0YQEyduPu5t0CaOx61gy+wR7jO/4NTwGY+KEjB5ogsQakVFF4AyGNe9JxpmJflX6GTxFQJGDmlVeWyYsvLlazqFVamjJlso6BJQs+xHl8jyBPBRzu7UpMUrkrQyoriFx1AmBTU9OeSMS7ZvDgrFdKS0+rP64T2w8HT0nqWbVq7Xkt7S03ii/n+H4818ynbwSMuEpWaHKUP+I8Ni7ARqk3NjT+BRgjoHj22e9QTdGZPUXPXbZsuUydPEmr/SPpoTliLoV5UZEGkwih3xzWXJiNCUOGWLiXFQ3gOXDq9/YwB//hrjMGHjw3VZhrEBgtcMb6JVo6QHJQR3BurL+iCS7dzbNW+qEYGxkZ2s7Ql7ZomzS3tjgLwf56CWkup6gpNK6NYodJ/oBCDYaIJFoFYZKlwLeruOSSr9kf7BkrHJAq69ZbOuir841WkkExeXxzS5DmhNaH4Iu/EO3PIs4tiI0xWU9aShHcRoQpgXCkgbg0r7DsLi+XuO9p7iFanjUtIHCHH8bgM3KnCfpDSK+qqtTPAEcEJ/ZZe1ubppy56PZcLbZRU1mlwrjmMIb83WEv4/KioqLVpaWlrX01byfKOKkKim9vbW/5XDwuF4v4eQenYzgzqotGdYW4iTArLh6kf9fVAYp7FBSJRoUhEYE6cuQoDWYB/BwohtQMSjJ82YRSzQmE+RH1RoUKmC7EQrcMokQxcbBpCcbhNwdaJ9IcuYpokDTqpeTT8ThSHRRtTtkLlqvIOppf1jQwA0c736R9mNuRcjlV4LCCQ5q74gtpG9G2VtfziXqWVEPqiEp+UZECX0uiTmXY97QrhANel/jCswa7dyRHOx6PfZLqY3YnYHZnig2a5Qmuw22CxoagbEUJWD8ADzDSriAFBdp4nCAb3CYrV67UgiBWa5eiIUOHj1AB3cy2jLFo0WJNsyI/2vVzjGn0LO4XxnXCOzmfNSrAcx7WLeIlcnKyJNoRlbrqKuVJCFmhUHiniHfx7NmzN3qe5wqlptCRoqC4bn5zW+N14svlnufld4EiK++Yjav24CkoEolJvg88DKDbs6dcli59RQvs4tRm040YMVxrElI83Pl4fGlsbNK+hqVjRysowmDR/JAE0frwLQCKVMUI+hb4t3UDgFBgtkZkQbNmT/0i3e3nw/k/DqfxnMy0YfNpQUgwI4Qe5spyObszK1uR5aDp8pDamoEiFUpiMYlFO3R8ov+itKhCmyRUPpwhHjVRE+ZvANEAlQIAcd+V52JvJJeeS2uKb+0uZR8l5xDbEwVr6iLQsHeswg2WpCeeeEKFa34AU6ujyr6Dl5x+xjy1JFAM3PIl//7357WgCHwHQY4xaQKA8A0vg5eQo0h0KuZSC7IheDAjIyytba3S1tIkGRFtl+d7IdneEfUXnnHGGVvf2pl8a+6emqC4bt3s5obmazzP/5jvS6H1U+xyoMd148BcKJALoA0pKVE5HaAjCX/58mUq+VHjFDv9oEHFqvGNH1+qJlc2I5+//PISGTVimLZHggiIOuU+1DWlBxrh1O9///uVwUEwVoPU8hapQoOj3ZJ8g2a8NCj2LdHYfJqfEIEIhmLCEXdL1gZZZ/NF8r2ZMLtLY2F8kjQYj4IG0ZjLF0MlJAJQgydgbBT0pg6s54DQNEwlVi3gDCC2KwPsrhZrGhT7dl/0drSgf97MoiZokg4C2CFAmcnbSghizqS3IwIzZlOCcQA2DvbTs88+J+ctvED/ZlyuQ9B+5plnNEWMvefaP8W07inXwq8AWw0ci7Zro2YL0nFRyr6ma3i+y1UUn77f7Zs9L3zJggULUi4dQ9eptwt+Mpy/du3a6U0tLR+KxeKfERFNMAIEg2ZTV/JNlPHQU3H48BG6aQA6QBFTBn4CF4Happvcdax35g7GIkmWcm6DigoUFPkM0wl+RIJtSMkgyR7ggzkGgdE0R3IMMWsk+/qSzXgnw7r0h3cwH12wsDd7wCJyk8EuWbvkHawQQjI4KYCyryixFW13r5sI1UcjpG0ZgIg0z+edPiuXz6/mVgNgSwnoDnzToNgfdpIDLvMrWkF5tEJSuogXsOAorYebSItCSCZxH+sUAhl8gwP+Qn3Tt73jHLc/6JsZDisvIXGfrj1W8WfIkMFy/vkLpbCwQNrbo5qwz70ASEATKxg8ijH5XIP6Is4439ra2piVlfVaTk7Oh2fMmLGzf8zkm/sUqQmKmzdPbKzb/66OWOyr1Px2/MYV3IVhBQ82IA5yNicVH/A3kWpBvuGmTZu1HqpWFPFCGjXGhnYSGLVIY5qMS9NXSsVxsImRAEnfoA4jRMC/ccCzqSEOq2pPtCobF98A3yVLnWnm1/fEgraOVI2vx8yilvd3qIhc0wxgfGj6JsBYIIQ9JczHOrZbIWj7zIo2mEXAwM7VvxFttcUBEwsG1XQ3A+l90ff74mhHNGA02qVgBv8mXoCoUoQv1hqaJ9oUnoAVCdBiHXG1qHk9EtEUrjlzSdx31gbSKgBXwHLPnr16DryKuIZ58+arS6a2tkaBEbePFafgOurm4lsEpLOzcyTsuXZ1oVCoJjc396XCwsLrRo8eXX60730iX5eSoLhhw4aR9Qeazo9G22/zPBmK1NVlOj0YFFlcgmyQ3Nh02gtPW79skbVr16iW6JK+27SqDRFf1j6KihGbt2yW6sp9mtwPAQCKaJholZhS0CQ5HybMODA9ngXtkPMBS6pTBCv3OwXDaRLpo29nwPIOCZwxvy5rY4ENNvfJdw3uHwM6O8fWybRK0zz53hrCBnMhu1tbi4qFgcIwDxfUk94XfbsnjnU0i1lgHErF4XZh3a2Qv9E7/IBzyWOGTxQUFshQQBGzpohGo848ZZYK22a5oIciift0yoBfFBYWaXQq8Q3sW+5B0j61TxkbIR4QRIvEOsZ9tPhStN1KzQGEz8bj8S/NmDGj4ljf/US8PiW56o4dOwZWV9fNbWlt+ZV43oiu0GpnQk0+AK1xY8dJVna2VpKorKySrVu3yOrVa7SnIsCIiQI/AEm3RHWxadmEEMCa11apWdXqEJKWQUNgKldQV5FzKa1m0iR/E3XKj5UQMyJgzKBf8UTcdP35ma0vIsDjatu2q9CSPOfdAU9w7wTz2oLva+toARfcx8xnQTC08fltRbEB08P5LJNBuD/Pcyo9WzBK2AJf0NCsJZXlP9JcGMsQSfdEqw4dPkxKhg3TwCvSKHbt2i1lEyeptSHshZRvbNiwXp5//u/KSyyHGQF+4cLztboWgYBEvGJ1gncBhPCUggJcMq6zjuZNhj3b51ubmpoeD4VCt8yalXqJ+yr0ptLmtHdds2ZNZjQandbU2vaY+DK6CxStqo0BI9qYS97G+Y3kxQYmtBlge231a9Jw4IBuKuz1OLaJ+qIOIqYJzqXE0itLXlKTCJGkMFp8kmiObE76r0EI5CrCVPkeiZEoVa00EQppiLZpBmZWS2uKfb9zmX/LFQUIrcelmbi6A61DPUXQB2znmCnNVUHqUDAM5qkFgdb+beX6rFRfcP0Pde+0ptj3e+NYRrR1Ryv785//rPwEgRfTKG4ZAzNyFAFNapYSODNl+jQpGFikaTp7dpdry7WSwUMToAhvCmn9YlphOQuGe8pJkyZrI3P2iqvd2pgo8+batznhKjMRUY1vMiTEOSd8lOva2toeLCws/NnUqVPdBSl2pCQo+r7vLV+zZnxbQ9Mz4nmu425nmTfrlOE+g8HAkMhVtILaRHNt375Ng20ALqT+xsYGGTeuVDXFoUNLEmkUzge06IW/y8xTTumsVINPEZ8CEh2dugm1pssG4Mg9+A6zqRXkhnjYyBaCn9YUjw+VwrzMp8jcW/AT4Gi5Yj0BpUM9nfkb2ROstTHDQ4FYMOinO/N5GhSPzz7o61GhWwukwXIE+FiBcbRFa2NFAA4pGAjWxCxMm3mK5BcUSHssKmtWvaY5yhkZWRpBGgmFFQRfeullWbx4UaK6jTOzEtdAIF9zS7P2M6VijVXeamg4oD5G9h51Ul1QGJ0942pKjcViyyORyP8UFxc/UFpamnLVbJTn9/UGOFHGW7VqVWljc+tTIlIq5EUnQt8dOLrEfWNWbCACZQYPHqLfkbSPprhq1SrV+jBLYLsvGTpU3nbWWVrdxgVZuCLAy5YuUakQcwaMF1DkQHv8wx/+oMD6vve9T01j3MsKclvgDYzavgtGtB0q8ONEWYP+9pzBgBkYGcBl5i5+B4HMnr0nWplpjYAijCfYfaS76FHG7jRrJbTJ5Lk63H178kz9be5P5ueBB5jv2HzT/M0BWJmpnebeBN8gIAOUEydP0lzVcGaGPPvU03LeuedpxSPag8GvsDgQk0CBEJoLs5dcw/O5Mnv2aWoqpeej6xfpNER4l+vjSH5sSGMX4DetzY2J3rCRF8Lh8H+NHj36qZKSksaTeV0OKVSm4kvzzmvWrBnT0NDwgO/7Mz3Po4W5xKi/lVQYnHJchMkPHz5cE/TZaGxGNpuLHt3YGdWFlkd5pcmTJ3V2KuD8NWtW68ajxxmgyobH8c3mXb7sFWltaVYNE4IBbKmHym82M1oqnTRI20DCNB+jMdpDMdVUXddjee+gT9BMp1ZLMtg1Ixh00xNwhOmxTvh1sAIcCdB4DvaY5SEm70mVZtNBVsey1Mf12uSIU27GepKXDF0DkvAKXDLQNhGjCMakZ40YNVLdLwAX5eB8Ckfk5miRj3lz50lbS5v6CQFBBHH8kPAh59qJ6zVve9tZOjaxDmii1qaKKGrQlPs3NDQe5GOMhFwqkYj8JTMz81szZ85c6XleypV4S2lN8dVXXx3R1tb2ExF5m+d5JbqRURiTAm34GzAaNGig5iq6MkpRBTaScIkIM5Mbivfpp89WYGSToikyHN3sKQ83ZcpUldjotIH5BBPH7l075aEHf6cbHE2SYr/4JinpBkNWp3qiog3/xtcIQ+R78xkcVwpPocGTA2VgZMy1mS5ZZxgKzCVZSz8cSFnLIHzFlOw70gFDtGLfdm7yvkyD4pFm8a39HlolytyC5sxU3lV2rUnTsUjZwlTK3gDIrrzqKtl/4IC6WoaUDNHSf+y35597Xs2i7a3tqg1a14zVq1cnWkLRmcfxine842wVvuBTuHqoZGOlI13N1bAK3KRpmJCdmRGRkItofygzM/NzM2bMqE7FEm8pDYqrV68e2tzc/A0RucT3/XGHAkUkKxhQfn6B+gAxY7LZamvrdEOvWbtGWppbEpVo2mTWrFM13cJAkUkmMAfwxCyCxkjuEMDI32iJTzz+mBYJRxu0qEQ2N9oKBIOvASkSUy1SJWXh0Cy7awf11rKCk+PuQTMqgU8wNpgZn1vKDCbQI9U6NQ3PIkgt//FQkauWo9qT4t5pUOy/e419AkARVPPwww/rvoF3EFyH0Eu8QDD/kLVE4yNd4wMf/KBs2LTRWaaGD9fcaEq01dTWSkF+vuTnF6qmmJOTrdaqp55y/RcRtuEdc+acob5HAnngU5jr6YpBlLyrk5uhvMn6M7puPACimsg6MjIy7p01a9Y/pyogpjQovv7668WNjY2fjcfj/+T7/lQzn3aXksF3gCGmCYrxkidUW1cr27dtFyQ1Ni0ABgOdMWOGnHXW2yQ/P8+VTRJPtcDnnntOfYhUx+FviorjpySn6Bd33aVMl81MwXAkTH6zydEIAUy0RysMbmCYZozHjzHaPkDLY12DpkyrRMKeOBwwmhmNcyzIprvWX3aepYNYXmR3Eaw9Mdcev1lJj9yTGQiuO4IOJkziCBCiiSqFvtk79DwEHPlN7VJMqFdedaXsKi/X3OTiQTQsj8iGDRslHAnL8GHDJBqNqS+QPYKg/cwzT3cm9wOggO+5556j1bSIGCHQBmDElGrFJRC62JPsa7NIhFw9wYZ4PP7refPmfa4n73mynpOygTZ1dXVFmzdv/qdYLPZJEZlzaE3RLT01UOmEQSI/mwuTBGbRzZs3qcTGpgPs2ODUQLWIUYtoXLJ0iYwZPUarTbS0tKoZlFyhSWVlcvddd6qz3MymlHajig3SHsCIqRbQxCluPq60X6lvSPJQQlBwdAuUcIEM6ndRRgNjskR8yx8NrosFUHCOFYhObljM/ZHWAUTW1sxZliZ0KJ/x0QpEpgUf6nr73KIl7e+jvV/frNKJN4rtK+YNgQjAMwsAJkx4BrED/KAh8jepVwvOOlPq9+/XaHfXyikuT/3tb2o6zcjMlHjM5RkSq0CgH75G9hdpFYAlcQoI0ZhI4RuusEh7IifR5SmasKWpGKHEj7OIbY7H4/fMnTv3uyfejPfdE6csKFZUVAzYvXv3OR0dHV/0ff8cpjSulW26n1w2HlpdScnQRD5hs+zYsVMDbTBvugoVzWreXHDmApkwfoJkZ2eppgjTe/11igDnqraJWQNNkc16+uzTZNEL/1CzHJUsrJ4h30FQrmt2uRIJCf5BzSTNqI6dEAwkghpYdxqaAaP5GPlta4TUb+MEfY2mMVgKDWMENUW+N02UdYVZWvUTW9u+BsXk8ZNn0O6bXG4uvdd6t9eCe4i5ROhFMyPABrDje0CSvwnAItcQSxIpGLAg6D2UyHVevGiRzD79dC1BmZ2Vo62e0ATJUQQYbY/gmjnnnHNUoCaGgf1p/kQrJsJ9iXUAQDG58luBUbSM4Msics+cOXPu7N3bnlxnpywo+r6fuWLFiont7e3f8zzv3cosvG4CbVjvBFCiJY4aNVqBCRs99QZxlvPDhqeEEgzyzDPP0uo21koIoti5c4fs3VuhUhxaJ1VxqIIzfdo0qa2p1tQMNjMaJhon/ic2K5FoOOAB22QfYppRHT0xsiZWSSRZ67Zo0e4AzIJvDMAQeDhsbRiTz9gHphVaoA2CE5/rlkr4nVzdXNeaivW2ovCcY2k43b3l0a69aYBmzrVnMc3UAJz3CQLy0d7v6Ffo5LkScGIv0QyASjX8Zv3R+LA2mMb4sY99TPZV7pPBJSVqKm1OdGjZsH69+iPRFJsaW9RixL5ZseLVzih1wA9eQSUbuvrgR6ypqdaIVFrcIZwH17NTQ0wAZAIU/5QAxYdPntnv/ZukMih6u3fvzi4vL7/L87yrYrGY54Vd0e2DlEVM7ZrEKJpDhKZHNQgkNcwTmE/XrFmrmp6rlRmVuXPnyZw5pydqoDqgJQVj0aIXNBAHsyhRYZjgRo0aIXm5ufL9739f/QgXXHCBOtnNTIqWiCTJGBAGGz+o1fR+ydNXMAOExtO7DrOWSfUGCPyNEEIwE4ERAIkVZAdMDAgN4JxA1Kw+I9MI2CsEXCH90zeT9eZgbTkAVyKQ0Qgo6wVwElRFB3WLMCaYhzEwx5s5jud+7LHHRFduGAAAIABJREFUOgs5aAnCceM0SMs0EHsPW2ntzpHowsBn+LXQTHgm0yCs1it/I5iRN8s7BMdKA2PPaMfWyvYV8QFElyIkUcGGKHNXh9T1V8UEyl74f//v/8m27dtk2PDhyjsQTPBFMs7wESOkRYvBu/qm+CnZawjQfL979y4ZNmy4XHTRReriIZCPRP19lZWSnZWtvMaVCFQRULXFTquG15mofX84HL5n9uzZT/fsTU/Os1IWFBMScmjp0qU/F5GrY7FYdijimgPTLaMLGV0LKQ4kNDY1WgIbEYa6bdtWefXVFRoBhvSGtjh9+gyZO/cMDYuGELieTUnlmrKyiVJcPFiZIoQyaGCRjB41Uu655x5loATWQAhWLNgkdu6Hz5Ex08exzQCgBjP69a9/LT/72c86a1AGmT6gePXVV8v111+vwQvJgoiFuFvdUjqf/9u//ZtqAghOrC/VSb72ta/Jpz/9aV1rJHgOGKKLCqzTDuvf+c53tNMBZb4wh5nWSEAGYPfRj35UrrnmGr2W3nmAKAAIwLLn+PeFF16oz0owVncmXPNpopXwzkRFEpKfDHQIXTfeeKN8/OMfV1AMjpUGxZ7tOzOlGyjiL2RfMH9WB5V/Q9sIINA7Ajbuk+qaahk6fHgiET9DO2PMmjlTAQ2go4AIbhhAkMR9x5t82blzl/ZyJcgPAQfeRJUtYh0AwrY2UjmcP9zMpibw8LdrZy0/8n0fn+LKnr3pyXlWSoMiS7p06dJvicg18bg/Bk3R9VHsAsLOv+lppgn4IzQ9gw1NUiybfd3r66Ri717deHyG9D9//jwZM2aspmAwBt+99toqvRbfJLZ8mF52VqZMKpuoUh+ahplQ3eb11OcA4cDUAF7+nT6ObQbQ9phPQOm3v/2tglIyQAAGAAw1aZHgCX4ysyrrYmZSq2P6wAMP6Fj4dND2ASvGp2sKQMeeYi25F1L+N7/5TV1fABeAvOmmm5QxAsS0IONemOW/9a1vqXUAwKTF2NNPP61A+q53vUuuu+46vcdPfvIT1TL/+Mc/aqCFFQ03ALY6q2iIP/3pT7XertXV5TsLBkHou/322zXlh32L8IB5L330bgaCoMgcopEj6HBAwwhI7C94BYBIwB4anprk/biMHjPG9WL0fVm65BWZPXu2rhEWCTpcYKkiYR8LlVXOYk9hScISxWdExCNYU5MZQT0UCnea+A8GxUTHHfHJU/xKItAmJbtjdAq+vVvuk+/sZcuWXd/R0XF1KBSeh09R5S4VvxJ97ALl39jIgwcXq7aWlZWdSK0oV4aEGRXgQ4Ngc8+bN1dmzDhFzSAuPygsGzdtkoq9FZp6wd+YRWMdHQqKbOAf/ehHyuxgbIAuDA+GynkwLLRItI/gYaYaA9GTb4X69o2MYZnEDiABOGh5rFPwMJ/uBz/4Qfnc5z6n8x/UlhiLdSN/lDFWrlypIIrp0cYHXAAWzsW3RMoOa0vEIWNxjzvuuENuuOEG/eE5MK9zALjvfOc7NUcVcH3kkUfU1IZWCCCyXxjjE5/4hDz00EPy85//XHhW9oo9p9VvBWAx0dPZ3QSAoFmV58NagRYKAzf/p5mI+3YVTs7RgmZTe0OAjLQtTKjwBoQr9oCWVmtt1T2DeZ11VxNrZqaUThiv9TfZW5WVNRqxbuuJ2wZNcNmyZbJnT7km8gO0gC+C+MSJZQqagOG+fRWd8QmYTAFLpx26AJuuf3s0ko2FQ6HrCwsL7ysrK3M16FL0SGuKS5dejqYYCoXfRfRpl6bYBYoBW6q2hUJbA+yQwAiYARDXrXtdJbnW1hYNe2aDIvHDEMlrxCfFpl+y5GX1OfI50tz++nopHTdW/Qz/8R//IfPmzUsE8rQpk8ZcayZbrrFC1TDTIBGaEz1d9u3IlGwRmCYAIckDCGhryaDI32h4n/zkJ+Wzn/2sao/aVzMRPMFYXI9/EubG94TPn3322Z0gajmOaAYIVFgbaCgLOMIo//M//1O++93vyo9//GP553/+585HMKDi3vgNiXKmVBiaIqCIVgeDRLtEU8UkCojymQUE8XyY737wgx/I7373O71fENjReAFBxsJEa4yTe3eXU3nk2U3NM8xna6k5rC1zyzwCWvwAcliWsAjwORYA5hs/MmuMSb+wqEiGjRgukXCGCsOA4KBBxZ2+XXyBFP8g2R8hnPshPGNKt2YE8BtXSpKkfdfvFRB0aRuuD2sSKMZDIgfC4dD1s2fP/l1qrmDXW6c8KC5atOjtGRkZV0cikWtd7VMznSZriu5vM3/m5eUr40HqxvyBOYOoMoDSkvjnz18gQ4a4qFHzI9GDEfMpzJPNunfPHikZMlgZ6K9+9Ss1fdH2BUZlBaiR/BkbrRE/D+YUNa8QMZvows3v5IjBVN/ch3p/0xbte/5GYKG3JX655Bw9vmfeYVz42xCKLNjGgBXgQVukSAPrZpWHMHmyppa+gRaIkMOeYb247/e+9z258847VfMD7ILmN8LuEZQwswKKTz31lFx66aVy/vnny4c//GH1OeGPhMECepjfYbRWO5X7fP3rXxeKTbvKJ47k7TcAynOjfXKdJXan907vZsAA0EzzJrAuWrRI15nqVQi1xgdcRPpOBUS0R74H3IaUlEjhwCIR31N6p7RkYeFA17kh4YfctHGDPPrYo2plYP3y8gbItGnT5dRTZ0lu7gAFUwRuwJEoefYe5lNnmXgjKIpIS0j8V+Px+Lfnz5//t969+cl3dsqD4urVqyc0NTVdnZWV9fUOTdU52KcYNKXyLWYPnN1EeKERIv3t2LFdXn99vUp6lk5B+yi0BdPyrH0MgQ60bkHyR3LbV1EhuTmuXyM+nxdffFHNb5SCIiKNvzHP4qdE84Q5WvcGgJINj/bhEnid3yB9HH4GgiZnAwirSIQZMgiMNhIMCLM45kVAjHU1bZFzYIYISKwhY2Ay4z7f/va3O8v7sW7WhgyA44CB3XLLLWpCRVPEf8lh1UfQDN/73vcqEANwgO573vMeZa6WFkKAFlYGhCnnY3K9PDHr8i7PP/+8PmvwYB+zV+6//34FROvIEiwukA6s6Tkl2foDdESRI6TAC9hXaIfEDECvCC1Ooxuq64kghHXA8mAnTirTtYhEMoXgrUllU6ShsUHBLjuRzgNYPvf8s7rO7AEEMEyykyaVSUtrq/Z4NVeOK2zvOmIcChQ9z6v3Yx0PZ2Zm3j179uxlPX/rk/PMlAfFqqqq/O3bt39MRH7se0FE6Qq2CQIjpZQs8g8NAM2QyC+AC78BYdBoitj6zzvvXJk6dZrmJWrPspAnW7ZsVSLBr4jtv76uTjqi7Z2h//iVML/BYNnsaBrTp0/X3Qcj5HMIDPMJ2glMGnMa2qRFCqaZWe9A0YJNWGfMi3fffbcGwiSbGm1UgO7zn/+8znlQY7QAHExX3/jGN1QD+9///V8FNWsmDMNDwAEUTYAhUOZf//Vf1YwKiAXX8aqrrtIcVgQiammieaApIjjh58QUa1HOjG1BMzDZz3zmMxr8E0zHsHfg2W+99Vb1YbPPeHee0XIqg9pkf2N9Zh0xLf1I+z35/EO9W3fCUk/fnT2EgIMZHu2PPGWEDaw6Vg4QvgCgITBxLtYH/MWsP+Z0hKZJkydLtKNDC4HQoBwzKgn9aP6DBg7Udfrjo3+ULVvc+Vge2AN05sG146xHlJar1ebC7E/3/ocGRRGvMt7RfsvgwYMfnzRpkpPWUvhIeVBk7ZcsWfJhX+TuUDgjV8QPBavaJGuKMKwBA/JUU2CzR6PtusE3b96ikl91NUn5rQqMJNLOnDlLW7+EEpUj0P7Wr39dW8Zgim0kl6hir46HFvjlL39Zyz0hTVq7InxWOOTJLSNaDVMLJjWCbiyoAsZgRH0kJpHC+/0Nr54cHMHcMe8AGj5GhBBjqhZSD3hg5vz3f/93FZAweyGooKmZn/ArX/mKjoHZkmhUWxMke7QEQNHGQ0sEZLEsEJ0KQ0WTQ+hhjfk3ATaY2dAU6cyOKfe///u/O8PseTFAERMpe5TvH3zwwc5nD744PlIA+PLLLz8oKCcIHv15jwQDhCxYyVJOrOyeRQezVjb3QbO5XRd8z6DwYL63ns6DVQDiHghFgB8CDDwB2oamSamyZtWsE8IOoEVwFmuNcEMpSYJiqGtKnAHAWVNdp35tLQfY0Sq/+c1vle+4puQud3pi2UQpLChM9Htt0rxo16sxlngFM5t2G2izy/Pj15SVlS0fNGjQ/p6+88l6XhoUhe7VLy0MhUJf88KRM3xfaDoW8C12LT3uGKS4nOwcrXHKpsQ0gUSH5LZh40apqqzSYBtMJ7SKoj2Uyx3Dnh9WiY9IQAJmKA4ebW+X8t27lDkxpoEfJjJMcZhQAEUq4aA1Yn7BNwHzPRQTS4Niz8k1GRRN+2DOyWNEKyRAxpgkjNMiMtHS7733Xl0ntAKCHRB2EFyILmW9br75Zl07C4Bi3SgIwB6weyNUERmKloHWBhCieQCAmDPRHtE8OZ599lkNpiHiFFAMBsMwNvvrQx/6kIKxMergbMBkAUQ0UCJv2XemsZ4IoMgzWiUim9NgFSA+MxNwUOM2odGuZRzm2AJjzJcaFIB6A4wGqBYAZ23GACY0Q0zYuE7YH5g6ofW77rpLg7c4EL4caFLZKKxt6VyhkCxpa43qO2sE+5ZN8pe//FmBE4EMsMTyMG3aVAVQ7gc/qt9fL9F2V20pKCwHIk5VexRP4p7I5pD475o7d+6WVO6OYXSSBkUR8gNPa25u/kTcC1/piSRKxgRzFYPA6MLoaTiM6YLNiqkD0ykaIKXcMKnyGRsWjQ8CMF8PFW927tol9XX1mmzLAlTs3aNMF02ADYwED+PEN0EoPlVN+B7CMZ8lBIDfsTsfYhoUew6KQaZhV1kwBJI8YIVpi8OYpPns8OVhxoYp/8///I9K/lgIOI+ke7Q/ANHWA4Z13nnn6Tpj1jRTpVWz4TPGA9h4BjQFgmnYD5bnhrkNDRaTLL+D2g3jA+DsOXJgrZRb0CzIXiL8n3xKK0N4okUsWzUYcvMQKNDG+OE90coAHgLXoD+rDGWmbXxsCDy4MBBM0OqYf3z6uCmw1lgKjUXi9mQ3BbVQ66XIeiB0AGzQK0IIplWsCgi/gBp5o/AOrmevUHiI66urqiUvP09Tv6ioRepWezQqK1aulFWrVio/QSDC18j7Yj1C8Gb90RK5V3KKUSfTD6Rl+OLXeZ73UlYk/Mk5c+bs7cm7nuznpEFRhICEsZWVlRe3RePf8jxJdIF9IygaU+R3QWGBjBwxUhmelewCFDGLuYTZZjXD4f9hs9P/TMWyeFwqK/dpYM706dMkNydH9tfXqRMeQsY/cNttt+l1mNGIToSQMbfA6LiXkwynJXo2Ol9B8OgJKBoRG4O3a6zsV5CADBBMqrbvTKrmd5CxBplwT57lrSYye17TIlg7JHt8bgQ6HcxMnFCEsELADTmlMCCuxTQGk7X8Rut4YfMHeJoQYyH7zI/VTWV+2TMEbGFmReix9A+bY8bm+SxQJhgp63rjZWh6CD5RikEETY32HvigMdPz7EHzIt/3d4DkfaAHtC8EEetmz+emGTJ3mCSJFEb7svlnjRBwiPImhQWas4Am1gFg/NKXvqTXAljJtYYPt08tEpxnYB0wqWMtYC0BRugasOXZAGvyRRGgMK1jWQA0AXQKrm3avFki4YgMGjJYIhkRLdUdCYdVKH7kD/+nhcIzIhFN10CwWbBgvgrRjMd92R/wiy5QfCN/cLmKuFy8DaGQ90hh/oAfTJ8+vfatpsX+cP80KDrzQv7y5ctn+eL9RjxvjNMeuswO3QEEG5xNDBOyDtebNm1WQkASddUkGtX3Rx1UIlZNKyFcetu27Up4pGMQaAPgEWGICQ4zC0SL78jlPraqVookCxFQjYSND9O0AJvebiZjlhA+RMx4MAzu5SpnZCv4YsIx8DNzHL95T6Rzq72IVgNhWiNmC1E3856BY38GSeYAhov/Dg2RMlpmYgvuAXyHSPgIO8Zoba2ZSwQj5gbBxaoRUeKPoAvM5jA3ND7WHwkfpsjcm4mPewFWaHWMz7XsKRgqY7J27BHmGkGK9cHcBmOF+fI343/xi1/Ua23f2dyz5qR04PcEGK1Und23t3vpzTyfd2O+EBwJUOFwDb1DunddmySXPoWJGOC0ACQACkGHz1hn5goaQqix/qWsD2XwuLY35lPTyplLNFiEIzNvst6sD4DFs+A7JAWHVBkO7g/tOGtASGmL6NWCoiKJUXbS8yUnM0uD9B568EHdB1kZGRphOnHiBC3tRp9XaJF70YSYf5uQF6Q5A0O3ZiCjvzgs4TsmTBj3aElJSeObuZb99V5pUHSgGF65cuX4jpg8Lp6U6c601IzAynninNSuOkREneLOBCUKKpqvuGGDEm1zIhx74MBBajJDCsUnAL3ic8R8AzFMmTxZIuGQXgOzAoQgnCuuuEIrnBCJChEBVDjjzSwC4cMgAcveEK8xyKB2xL/RjP7rv/5L00BgGIAtfiuruWnAyP0pSE2iOCYgzFccgDk+tPe///1qvuN6Dgt86M+gyLuZSQ6fHakRBEkE/U/WExEfMYnwABwMECZMCgbl1wBKwIzAmV/84hfKuPE1sm50QKAMG8AFUyYUn7E4F98hplOYNuAK0DGfaHuMw9gwa54BEIOB4qv81Kc+pT88J3sF6wL+Rg6YIu/AGPil7R1ZB9MuORdgRHDjcxh7f69gw7NDO6wBgWe0U4O2WAuCU8jjBBg4ENTI8zRBgeIK//Iv/6J7ljlmTZhPwAogJOeTcVgX9jig1lPN2cCY+YOWeRbomfEAOARM1g/hF+sDPl9AnWfhnczv3NDQpEKvVjUivzkkEgqHZUBuruajLnnxJScIJ4p6439m/Yh2hzZJ2IcXISDQIeNgq02XCwA+pAApoUc6vPjX3j5v3mbP8w7O2+mvqHWcnysNiokJ3rZt27Cq2rq7PZEzPc8r7k5TVDgMJD8TQOOKJmNCbZOKir1qFjUNCg0SgMFcRWqG+YVcDlm5tp6aPGmi5h+hCUBM+AcgRhgnaRtoA9Ylg3vDdNE+CMgwyd6CboyAj6SNBYNLrAkpRacxuxloMhYmNmpvmqkV4oVJI21j1jWpFwJEOuYanvmrX/2qRtu5fKtIvy0qbUCPwMG7wWQJrEHLMg3a6A/mhh8OEAEQbS0BEgQKTHUIFfgSGYOSa5jpEG74TVAF57F+aJowPfw/MEYAEO0SgCRoB8aNVYCxsRaQg0inDMx9loBPbhvzjLmPNSS1Aib/kY98pNNkynvBgAHnxYsXq0UguDdYG2pumimV+6GF2BEM0DjOfKhXwwP4+OWgGQDBaAGwJMgIYc0ltedpAXWER2iIfcscQ3+ks+CTRVNk37L3qfnKHAGyACiAezhaCs6PpeaYCZwXQshBY+Q75hbrC7SL4AXfYE2heZ7BngOegAm1aNBAjYBBU2Tv8T4IXY37Dygo+jECvjJVS5w6barEOmh8jj+xPtGthyAiXEAAY9f0dgnQfOi1hsOR+zraB9x41lmTmzzP00ztVD/SoJjYAfX19QM3bt762VA49E8iMl27RQVqoAa2lf4TbAS8AEakNEKkKfm2ceMG2bhxk25QCAFTKSayc889T30JpmnyPeCJr5HeaRATjn8kSggEYoJZfeFfPq8MGBMRAAmBYDpD4kQCxWcCI3P1VfEzOL9Vcs5iMnGbFgSg4d9AI+QzgoKozsNBQAagaP4SfFQwXb5HIiZyDobDvZGsyaPjvkRloqFYkElvNdnjTZQWru86mFCsvU2ZIAyTmpLBqE3z+QEeMFFMmhxB3yvh9wTD4ItC+4L5AqwwaOYQjRthB3BCKyHnEJBE28ESQPI+DBNGzf0xraEBAHI8F2DI+vOc3BfNlJQL7gUYsj6UaQNMuSYoJAGYmIN/+MMfqsbJ+5o/k+uYAzR80zSD/R5NCOyvWr4Jaybc8K4IoAg30AL0ZqksgCjzi9YMqKCps5eZT+aDuUU4sVJ8rA1z2d0RFCptb1s+IEANnQDcBFShkaLBkdTPOQg1pN388pe/1L+hY4QkxonGOqSqslr3AgE0fsjTouCRzAypra6Ru+6+SwZk50pWZqa6bHDJXLBwoQyl92Jzs+ZIE3nKu7i5MUA0VLR0jE62vzsUCv9q/tw5LrQ5fTjenp4HNwO+7+csX77q7X7IvynkhRYGy70FJa2u+fIVGIYOHaZEBoMxoFu7do1UVVV3+gMhThgmAGoHGxbfAUxy0qTJkpubI/v2VarUP27cWB3ziis+ILf/4FY1l7HpzXEPSCJpmg/SgjdcOadQpw8lGYyCwGgVdiBSNCCKD6CdwGQhWs4lDw9QNIc9WhLMnGcB8DBVWQTuo48+qgnoWqpqyBA1R6Hl8Dw9NUG9WXvR/D/GDJHc0biYX45gRCfMFUb7hS98QcEMAcTC7o05ojXjH2L+kf4xc3Gg9ZG8j/DAnC5cuFCBEOGBSFU0SEx2nMN6E62KHxOGibDB/fBFwVQN6ABsulxce+212hUBposWQdQq4AoQu84sXQcaI+9IYBBgzXPbHLDOvA/3QxOhfZHNgX3XX0ExQbf6PhbggtAC8PE3dMcaoEkyP4AcpmxiAdDQEd44rAwjGiIghbDLWrD3u9MUg2Bss2y+Z+gK7Q/LCT/sCe6HBYXrAGzWHy2fe3GgkcbiManfv18aG5s1CV/9vHSuALQzM+SZp56S5cuWS/6AvMT6xGTy5Cka8MX60yaKiHdrFxXUEN/wDrSK8kJ05HhWxP/1WfPn3/dm0d6JcJ80KCZWyff90Pr16wc2NDX/OBKJXMlGihEfnehXZoRgcoSTuEMKAPRHNBPq3r175LXXXtMN73osYqb35Z3vfJdMmTI5EdHminlzLtolEqp10960aaNudmqm/v73f5DVq1aoJAlxcC+0QwAR5gwzxn9C7iLXG6OzwILDmX6QJiE8gA8tAnAjfw3NES0kGRQ5H80EPxXPjokQkDQfFcybsQAE7o/5l44N/REUTaoH/B5//HENqsEHFPQhmkYFkKHtoe3DPK3XoTFkfsP46GCBBof5FMEAPzJAiVkVLQ6fIQCGJs784HdF44dJA1bMFeAJaGGiRlPE9GqNkBHADIRJyqdaDSZvfviOXEZ+yG/FbJgcDQywwpDRkAAK/ka4sX3N/kHQQZsF2E1b7k0E5lvB8MxXynNSu5aiCpS3Y19eeeWVKmAw32jJpLfgr0OYwG9M5KcBKnsBqwvWGtaYQBsEwEPRULLpnXtAi2j60CM0zT5gnrknplT2HeuJxgotoz0CltqeyxOpoGtOLK6CdgfFxCkrqcE3vtxxx51avi0/0XEF6xS+z5kzT1EeY+tJOhh/B027Zp0itSNR+dYEn7tCErr3zDPndoVYvxWL2M/umQbFpAVZvmLVbZ4n14ZC4UGOSbpaqNjnu7S8rn9rBGmJayXF+RAG5kXHeKgq0aLgeMopM5QRAqAcMC0+J42DpqEWYLN5y2bJzclV0wsb/SMf+qASJ0EDaAAQH1odxAdhkStHIIF9TgAMzBTCDCZ2GxM3IuedeE6CM4i8Q6sjWR1zHcwVJgMYYAaFYUDgnAPTZlwYLJqMHfhsAFWYDWNjAqR7Q29yvd4s2jAtGaDCD0jkJ9qUzZcxSgCRpHmSre07fgdzQ40pI/3D7NDemVM0DTQTzGhoDJiXOdDImCOke0CRknKsF3OH+RMzH59xHowckEOL5TvWAM2SvQOAqnn9C1/QZ8OHy/0QXJJBkfVjb/KOjI8QAEMmqIo9aPuR89Ba6NhBdKqZFt+sdTma+5hpH7oj6IgAFoQU1oggG+aRNcKqAShi3kTgQGPnHY0eGIdzoS2EDM5Fkz+cYIkAiDCIdg4tcl/8mgjFzCugBR1aqgTfIZRAZxZUNeu0U9XcGcnMlJqaauUzFACnryKBfawl/maqI2VlZ0luluvLSO3lhQsvUN6DhYr7NTQ0ahCfi/zuCqrpBEUt92azrBVubsrLLb5/xozSlO6fmLzv0qCYNCPLXl15gx+PXSOeN9ukbQu66c5sQl3TkpKhUljoItVInC0v361lnqqrazrbSVEz9ROf+LiCojFdquEQmNPe3ibjx7uQ7JraGtlTXi6nnz5H//7VL+9WMxDMjjEhWsxBaC5ojBAwoAYzgOgIPIApI30GizsHTWZmioOY0ZRg0ARiYKaFEcDceRczn3ItTJSEcZ6BAxORNTyGCC1oxCqvoHEgtUPURwr8ORpmeKzXIFQAiPhuXTmsg2MMmAuYLMCPMGJrbybF4P35Dg2aQA00bcxumDe5nvlFW/z0pz+tn6MpsIZcgzUBAESTgEkzd4AWQTqsL89kjB4/M38jWGEiRFP82te+puDLWAgsaI2A4+EikmHQBPzAZFl3NFWAmwNLA0IejBwrAMUj+pvpm+cMrhXPzPph7cD8iyDJ92jfzI01XCafER8ioAj4ob2jzatFSIVfUQETEzrrjbuDCkOHOxAEMWVDO5idcUNgDQDkAD1LwwAcsRDwfGip/I1ABP2MGD1KonELktmvbaIyI5mqOYZDLnoVnz90Bz8gFYOKN1OnTtF9AC0fONCQaE/VkGgnxftoaCmNg99Af77vx+K+3xiJhD81b86ch4+Vlk6269OgmLSir7++6aKm1sarQ17owzi5O4+EtmgObEeczuaPtIbTm5QLolBhNESibtiwURkeEiTES7CGlWmzRp8wZVf3cLAyMwgKABo3rlS1w/JdOzRQA/Ma5h1LBYCYYez48vg3TJHwcp4HRmCJ40FJ2BgKmhJRiYwLYcMsAEOkTbQnOjUwDn4PzKQcEDiMAg2YAy0D6dg0Ja5FAzJQRBtB44TJ9rcDpsl6ABAcwSR7vrOqNAgjpi2ZOYrzk0HerrGKQ8wLYyIoECSDr4pxAEGYNiZWDvYF+4PPYJD8m7GYM0vOhyki9CB4dDEoAAAgAElEQVTwEISFQAQjRPtE4OAZYeowWUsQN/N5cN7tme29AW/uYYIT76e1NRPBPBZwwz3622HaoQl6CDeUvGP+OBBC2LusgQWdEYWKEAgoIvCwV0mX4bCgKegLqwHzT+AZ4x7OfMr9WQfOQdBA4OFazLbWDJy9hHZPsQGsCZjGcX1grl9w5gKJZGeplrh121ZpbmqW0tLxrv+qBgBFpK21Ve69716lzaLCIolFo3r9O97h+nXSGorvEAywShHwZ6bvwwijTX5clnoR7zvz58x5rr+t71v9PGlQTFqB2traMdu27bjKC4dvxoShRwAQ7XQK7QKKbDwY08iRI5TJUGWiuqpKNm7apOYQZyZpUlPq2LHjVJIH7KyvGYwRwEGsY5PzORFkACOSbFtLkwZioCFgUoXIyGtDA8FvAbC560L6aFY6zHx55vuwUHF+Q0TkE5LYDRHDuDlglIAiGh4HjMXMp0iqELuBImDOexhYMCaMyRKSkdQBReamvx2m9fFcxmCTfWcG9hbFa++QzGiYb34sjzHo47Kxra6mdeMwYLUAJgv0YGybT+4LQHEwtoGXjem2pRPKkn2hph11N+8WeWvPYAAa9EHZdTZ+f9L0eSZoxqKs8RkS7YtAAm0QRYuWi4DJu9k7AFqAIsIc+xZtHBqweWBeEV7wR+K3x4SMcHiod7dobxOwrF8mgVL0teS+BK1hjkawQNtjPSn6zjMA2HTEaFctcb9UVVfLsBIXyU5NUtYVzXDZ8uXy5yeflAF5eZJPY/PGJo1Ot844CFR0wwAQtd4qfCkW7zSTan3TNx5VoUjo7py8vN/OKCuD+aSPwAykQTFpO/i+n/XqypVXxH35b0+k0BMvjIPaj/saHh0ERT7jgAkNHzFciopc2VTrsbhy5SplukiTAA8bHWAZPXpUIgDFNR9GyscXQDEAgBXixt+HOacgL1elV/yKgCQSr0mjgCTEyQ/mO4ATKdKYqzF0C4aBkfAZfkdMo2iJmO1gDhAuREsQB2YnDlIQADmuIX0E8yD+Eg6uhbkY04A4AUVy6jhgVIBrf9QUg1qfCQ1d6xrvNM8F5+9QoGgRv6wjcxEEuOA1XaZ4a17tfNW2VslrxlrAOBnXUieCzx1k5vzbTIr2DEficozPfrDAoSAoBoE9+HxHGvPN+D7owiCCFxMy9EOgENYUonxxHfBenGuuAszSgBz7l7Vgr5LraUIBQh1CJhoXWjt0QMDR4Q7oDiGDuSf1w/JX+Zv7MQbCDHRLIBb+X6wIRMciHEc7opqgX11bo5GnE8ePl7bWdgmFI2r25NkBWFwVGozjFlpN62ecMVfTMog4BRSxUKElBmMfbI90vYPbc+J5OyJe5LqSkkFLR48enS7tlrTIaVDsZtevW7duYUtLy3dEZKbnebmOED0FRjuQyIyRQFiDBherv5BKNzQRrqqqVJMJkiebu7x8j0pyAN0555ytwTUueMOXurp62bp1i4IqBAlRIU3CtGZMm6J+L7Q2TGcf//jHO/0WmOfQ4ABhfBrkMcLEgj9GGEHtCD8VBAtBwxhgkICxATQBBDAOcuiIfCUHzzrJE7zAgUTMu9j4gD7mJkCWe2Emspy5/qRp2Polg8AbGYg7Mxk0e8r4g9d1N8aRvj/UfY72eQ43Xnff9cc1s/UAuAhCQgDDDAnwoJUhxCEoQm/QlmnV7G1r5oxwyUHgEiAFEFqrMIKXmF/GgAYwVx9OUzRBhOfBNI47Aw2VnFToBRoChPEb4/8jBQQB+UCTC8Jpa21Tv1/d/nrJyszSQJpYR1wiGZnqOyzfXS5/+MPvVXN0uchRFTJJ2C8tHacWKGjfmgTwfdf+6PIldtU5VVBsF89bnZuV+c4ZM2akA2y62fxpUOxmUioqKk4pLy8nc/caz/MGHwkUPXosJlpBoXERVo30tn37Dlm+fJmCHsSCKbWgIF8uvfSyzrqpgCLnW/AF3Tdcs9e4mknPO+cdGlBDnhW+CQANkMTHBNHhnwJIzZ9lwS/dpULwHgAhkXX4P0xztDqlXAMzMe3HGAJSNYE+aJQQPp8TXUowiZ1DhBymVmq2IqXDCDBXGUD3FEzS56Vn4HAzwB7GhE/kLcFlABPARpQuvw042cucy2dYZ9iHlNkDDKEfNDaCnyhcgM8WDRP6ZP8jKBKIEwxUS34mS+uBVnF/cB9oH6sOFXV4LuIHyE0mohvtDrAFxGeddpoUDaQSFoF5+2XvvgoZN3as+hLxI9KQPBIKyzPPPK1jIUAD7Aiv1Do955xz9VosSlhorD6yA2lnfQBtu4TjLgEvFArvjMWif8sfMOwrU6eOqknvtjfOQBoUu9kVBw4cKN6yZcu8eDz+cxEZq1oFmmIg7iaoKWLAz8jMVOkQkyIBN9j4ySPEVIL5g42LtIffDiBDC3NJ1i7dg+bEO3bsVLDEDwcB7N69SwbkZCsxIYnSu49/A5LkN5HGQZg+ph9AEgLDLIM51wAuqBmZtohpE0nYCNsAFKJCosYcZXVY0T5JyscEBCiSBA7jgJngJ3GNlqM6HpK2CxIap5F2+D2StdY0EaZn4FhngHQgTKVYJ9izZuY27T/odyWClnZN0CY5iASAAY4WTBW0oLBX0eAQ+Ai6SdYSg39brVPujSBI8A60jz8SoRCgRUsksAfgghasm855FyzUfMFwJCL7Kio0J3FwcbH2aqU7Bn5FBGmek2R8gNc03wULzlQ/pWmIfE9Tc7REZzrtHhRdBH2c7hqLo7GOO8eMHPnIsGHDXNhx+jhoBtKg2M2G8H0/snnz5rEHDhy4Lx6Pz8KEelhQRCoLh1QLJD0jL2+AanpIpC5ncZ2maqCRYf5AayR8e/BgfHJOooXIONfqIwJKbPQ1r61SIgBQCSuHsAEfTKeYWDHH4NsAiABJQA1HvEUWJvuhzMfJs1myv00BQEw+HYwDQiTPkHsR1cj9MT0RQMM9GR9zKaYigBk/JcwBJkHiM74enskYSVpjTHOevpoBtCfSW4jatshRE/CCwUrcD5pAmESLQ/PjWkz7mP+t+D17G5okVYNAHSJHLfDKQDMoOHIPaBlhl++hN+gSYRJQxL8JCPMbKwtaItWiEFyhl+KSIeLTAqu9XbZu2SKTp0zRfonQpmqJkUxZseJVeeGFRUqH3Bt/IVonuYmMTeCeC7Jxxb9VENDalAfnJyr9weVxAVFHNRJ+SOLy9VmzZm31PK+jr9bkZBonDYqHWM3du3cXV1VVfS8Wi10kImMOB4pKiIli3aYtQlRIc9u2bRUCbgAr8hKpNsHmxscwYcJ4TfonkhU/ZG1tjbaHIacJbVGble7YpoCEKQaiQyOzCjYQJH4PtEuACtMNwAaIAr7WK88Im+8IW4dBQLBByZd7QVy/+c1vOvMUaT1kBcE5F8kcpkHkq3VU4F5oqOR3QZhowATnkBgdLAYeBMeTiYDS7/LmzgB7GYEQWkCws0Aa8+8lPw3CmzXptj3IPsYES/AYGqPVMMYvb42XuQ+gw72sWHeQXvgeUMaCwxhYbrDgMKaBJZYi6I0AOICN5yXvlbJtgCDmWhCLIL2OaFQr2GREMhXo/vKXP6ulCdpHwEZoJuXKtRPr0ER9156uIWHx6XpzJ4DyNyX8FBHdjydNXlzumj179o1v7qqdWHdLg+Ih1sv3/QHr169/d1NT0/Ui8vYjmU81UVbrLRbJ0KElSlwAB/VM161bq34H61tI8i3S41lnnambHtMGGx2fAl21aTeFdsbGbthfr8QD0TE+mhz+O7Qx6wVn1TG4JyAJ6OL8Z2yAkefArIlPEt8lDn+Thu31kXwhPDQ+tEMOzKZEqZp5CsaDT5G6ppTUAgwhQAsfp3AAJeIon0W0HN8ll5zrrwEcJxbZpu7Tml/cAkqCGl3yrHAOe98ifxUmEvvVNMpkS4qdw+cEsWHCBIigV0vzgA6gL2gLYRQXCeNhPsVcy97HfErlGoRG6pMClnyngT0drmj/ihUrZcYpMxIpX84MnJmZJatWrda8R5eK4wL3oO13veudMmLESDnQcECaGgFFchPfWHgiaJVxqV8W8Rz/eygU+t/TZp12+KoEqbu99M3ToHhoUAyXl5cPr6iouFVEPnJ48ykZwG4qqW4PWGFKxTRKwA2mlSVLl0pTY5OaQQAfCAwJEhMjznUOgAnfIkn/+DSQYFuaGjrzmvAnYmLF9EPpMTQ/iN60U+4LkeLMhwDRKPE3UuKKxGHGx2dCoj/aZZBZGLMBPCFIvgOIiTA1ULTEboCVyFoIH6KEYPE98sxU7LC0EMvfS2ZKKU5z6dc/hhlgnyZrhQYCyQDXneuAz9iPyaX6eCQDWgNMgIyUCPY6tIW/HvoB9CxWwLRLa1IMPXA9VhfokPOxyqCdIoiqKVTLQdYnfImUfXTNDQFBUjLw1TMe10FDaIRcS6cdC85pbmlWfgIvST4OBYoisdszc7PvnzFpxspjWIKT/tI0KB5hiVetWvXNtra2T3leeAS1CM0UqYn9asInzDnRltinOkqGpmYAehaEgiZHzVAAB4J2Tn7RAsxsdO2P5rv6lJhK6LIB4SEV+vGYAg9mGnwPEM7DDz2speQuueRiGT1qVGf3DbRITKOAJ74N7kfiP2kUgCh5hgT5ALbJPr6gLya5Ioada8nnzAFMBcC1JGbrHhGcziCTOekpKf2Cb9oMWE7okW7YnRZomqDt92QfZFBTxLKD35HqT2iM+AQBQfIdoe2gywJB0zRHBFeADR8l9XNxLRCIgxVHBctIWF56+WWlRcymHJZGgkD8j3+8oNohNAX44X+koYATchuk4UCDfg4fgV8cCRSRt0X8Rs/3bxw4cOAfSktL6480d6n8fRoUj7D6mzZtumL//v3XiO9dhmKtkqr2KUuYJGjkyX+JaiQQWVfADd0KPA2yoccaTv6WlmatesOGRsNbuPB8rXRDxKoj9lBC21stU6ZOlbwBpHjQlHiPfo8mxlh//vOTctGFF8rs007VKDcIFiJEogWoCC4glwtiIwUDEw4mWSsflg58SWWyT7/7kWbAhF9+o/UhYCJ0UjCAz8gXRsjET4jfEIDEbYG1hOhYgPR973ufCrcEogFoxAkwVlNLi9Y4njB+vP6tMnUopFrfohcWq6UIgKWJMN8jHJMShUBMNCudMMhRtMbGPQDFFk+8dVmZkS9Pnz79mSO9e6p/nwbFI+yAHTt2jK+pqbkyHpdvW+PhZFDUvwMlumgcDDjhX2RjI/XhlF+2fJns2rlLpUXLEaQKhjPJuEo0AC+BN5RgI5nfEvIhPgoCoF1irvzjHx+V/fV1MrCoUE2wlHqDAJFQiXgDSAlbp4g3EXhWHcV8KmYSTXUCSL9/egYONQOW2mECsFWaInoV0EPzQ2tEG4S+8fUjnHIeAihpS2iJ0CbuCkAPS87z/3hBfZSuBJsvkYirc0oBj+ee+7umWBi9ItSeffY7ZPr0GZ3toazWqZX3OxIoep63T8S/e0BOzm8nT57sOoinj0POQBoUj7A5fN/PXbt27btbW9tvF98f4vuSAQgSAM3/KP1mSbNuKOcbIBINTdDMikh4BNy89tpqNTsCivxwDpsebdF65mFKra2tU98e1W8gGIASYERBnTptqtTW1Mov7r5Lzj/vXC0vRZm3m2++Wc2sVPcgMZmxTZq0xGbTENOaYporpGfg8DMQNL8iyOLng7ZxPwB+FKuwVmIUE8BSQ8ENCm1Af0Svkqo1ZuxYocBHOBJWoZgI04GJkpBYkiIZYaVTBOGVK1ZpRDq8gEA2BN6LL75I+QjdMFqam6WhkW4YbW8o6WZvk+xTFF82hzz/6lGjRq0eMmRIQ3rdDz8DaVDswQ7ZtGnT/Lq6AzeFPDnf96UwBiQChgnnvBJPoAQcWlhubo76FjGZIPURYLN16zY1ddJBg+R+8hCJOD3jjDkyb958GZA3QNvFuEjQNnnllWVqkgHQiEIjPJxi4aRs4If83QO/kWh7uzr9SaXgcyJDkUIBXgiU35RpMz9ikNDTkaA9WPz0KSk7Awi7VtuUfwNSmE8RNomwxhVBAX1SkNDoKM4PraJBEqRGitSIkSNde6hYXEu5PfP0s3LuuWdLU1OLVq2JhMOSlZOhDcef+tvfpKamTgYMyOtMZ0LgPfXUWVrb1FIwXDcM54vs7kgCxfrMzMwXIyHvY1OnTk1XsOnBbk6DYg8mqbq6euTOneXnd3REv+OJNwZQpC+2ehWtUHjCx0j0M5sSEMN8SoI+Uh4aJJGl5EcRvQmBAYj4GDFvUnwYEwvJuyQZoy3i5F+yZKnMnXtGomB3u5pQAbaJE8ukva1VPvHxaxQU6QxACygIlWg5Answ6yC94pcAqK0dkAXA9ODV06ekZyAlZ8CisXl5K31IwBs0ROAawi11gaFZgJOycKRgkEuI+wI/olaFGjtGQpkZ0tYelb179kpx8RDJzcqUlpZ2yU60topEPHnhhb8rHQ8Y4KLWEYoxwV5wwYXqWsHS1NjUpPVS+c4F2MCB3sjCg6DohbwV4ZD325HDh99ZUlLiOkqnj8POQBoUe7BBqHCzYcOG0TU19Y9EIuEZvifhmAXaaLHwrvpviZQgBUZ8f9RYtER6iAqzCzmLBM7gY6AfGpeT+nDmmQsSSfWhzmozABxEh6MegkTzc22bBsmwoUNl0Qv/0PxD8ha5J1VviD4leZ7xCRCAiLmexHp71rSW2IOFT5+SsjNgOY7QHgIlNEYBDvIOAUIEV2qaYiKlOhW0TXAbfnwivzG1YvocOWa0lm9DU9y9a5dMGD9B2tpcSbaMcFhyc3Jkd/lOeeKJxzrzEWMxx0+INZg1a6YW/EBLRJCGpvnpctl01Ti1xToIFMV7KJKd8e1Z06ZtSFew6dl2ToNiz+aJCLPCLVu2fzce77jM97xSJ6e5llIcqn11ym2utBKSIr4DknoJvgH80BbRFIkwwxzaEeuQxoZGNZPiWxw/foJrPxRzuihaHtoinbYLCgrVt7h7d7maY6dPIzp1gDYCBny5js4USLZWZQbiJPkYZz9jAazB3oGmNQZzCXs4JenT0jNwQs+ARZga/fLbColbNKj1n4RuMIdi6SG9AnoF/Ig6xYSKjw+6IyoVmuN6BNEMOl/4cdm2fYeUDC5xFXji3MeZTvEpvrJsqbz44iKNNCd+gOh0tETAlkh2S9KH5olkhwc44daxb1e1pouVd4Ki7+8NhcO/igwf+r2ZQ4c2e5bFf0Kv2vF/+DQo9nCOfd/Pfv31jec1NDV8Pu77FzJxmiGUKMIbqBXeOSJ5jZhOAUW0RUyq+AMIhlm9Gt/iPu2jyGcQHxVhADBMoASiYiLh3+Q90Yh0woSJ6p9EKtV+hoMGyrixY1TrvOWWW7SVDtop45N4jN8R/yJjEx2HdIkWybOYecgKKrvi5OkjPQOpMwPs/WDxcFKZTGAE1KAb0i2w7kDHuDn4npQLfHqAI58BgphMqfdrtYVHjx0jgwcPca2h6uvVujOcKlUS0p6Inkc3jIjU1dXK448/pm4UgBcNkvSs2bNP14R9q4KlqRxNTS6Fw1w1iVJuyVYf+9sT/28ZkcxfnXrqKQ+mzqoe+5umQbGHc+j7vrdv377cnbvKb+2IxT4VCnmZCoSJ/wt20AgOScRZUWGhAmN2do5qf3W1dRqJCnAROAMwstlJ+MfsSSSqSayYaah+sXHjJiksLFAJEmkSYjqwv15bzpCKQXIxfgfMsIAk4eDck3sAiBA4RYkBTc638m8QGBV3IMD0kZ6BVJoBA0WrvITwSSUoaAQwAiT5jTZIrVVoEZMoWiIFOei+gSkV0yoBMRT7BvxoIzeudJx2wYC+SMsYUjIkEVsQEs/H5BlSd8fLL7+kDYmhbUfzIiNHjZT58+ZpBDsCMD8E2mBZOthsymp19U20tUMj9H0/7vn+tzPzB/zu1KlTN6bSuh7ru6ZBsRcz6Pt+6NVVqz7V3h691hM5I1F+PtFSqjtd0W1atDAi1kxbxCeAdLlu3etamQYJEPMLmiGa3YIFlIYq0CdDmoQ4iU4D7NAWcbxDrDu2b5fCgvxEnVRPe8xRcBj/Io5+iBEfJISLKYfAHaReABCC4286hiMNE0KePtIzkCozEEzOBxQREm+77TZNvoeGEFChD0ymACECJrEA1ouRIhpcg3UGMKNOMMIndFk2aZLk5OZIKBzW1lDwgMIiXB9UwfIlIyNLeQat4Z544k9q/qQ8JNfiZjn99DkyZcpk5QfQLwIzvksCbFQOT5hOrej3wZqiFv6OioQqI55/Q0HB7CfLyjx3Yfro0QykQbFH09R10qZNm2bX1u+/UsT7164NahvVznOl38zMgTkEQMScQqoGuxYg2rBxg2zcsFElUQeKMZUmiWojajTY5BSC2LOHVjVxTfXAFNvU2KBEh/ZIc2EkXSLg6HuIdAmgkqZBIQEAkur9+B4pAIB2uHjxYgVcIl+Jmksf6RlIpRkI+hQBLDQ+gtKgQ/x5pFZQvxQNDRqDlgBKAz8sLpRR/PznP6+0ilWGc8hLxCIEDVZWVWlcQe6AXO2MgS8RixEVaeg2g8Y5cGBRIuK0Xe85f/48jVwnCI9uGJhWOR/aPxwomssl5HnVoZD8viA/+87Jk2esSqU17Yt3TYNiL2fR9/28JcuWvTPkhW8XiQ/xfS9DQ24C9lMjNtf006VoUBN1yJASdc5DQIDcrl27tWTbrl07O8s2IS2Wlo6TSy+9TIqKCgNP50l9fZ22k3E92wokEvZkT3m5SpL4N6iW8cgjj2gB8Ouuu06lXnyPSLtoq+RQAc50uiDYBwkYHya+Rz5PH+kZSKUZ6CzVmIggBxihL8yiCI3UOaVmMEIrUdwIkCasQlM0IyYHmBqmWHE4+D6SkaFGJLRKDuiLIAH+C4VDkpM9QJYseVmee+55/Q4BlwjT7OwsmT9/gZZyBJjRDqmOYzWGjwSKjg9JR9gLbwiF4l8sKyt7paCgIJ2b2MtNnQbFXk4Yp2/ZuXNO1b6qGz3Pu8gTf6DDwy7zKWDIBnbg6G6AiYToUdpKWd4ivkI0OKRTKthwPqCIM/+CCxaqmZO8RSNekv0hTs4ZN66UhqHS1tqiEirmHXwdnPuTn/xEw7kpEYfJBy0S0MRMS8snCA2fI+NbgI3lMB7FdKQvSc/ACT0DJsRiBoU2AEesKHSjofgGdUehEwRYwA8QBDjR8sxVAXAaPWE2rd9frxHgmGEzMjItq1myMqlnGlUNE56Rl5evDYMRbCeWlcm555yrAiq0aqDIM7lnPLymyDmhUKg+Egq9EI/nf3TOnAn7T+iFeYsePg2KRzHx+31/0OvLl88R3/tZyPMmJiS0zpGC/ooucwcdNDLVfIk/D22RHopEoCI10lyYvwE8pEQADm0RfyAh2DjmMcmQvrFz104pyC+QkiGDtWMVxIOvELMovkvCxn/0ox8pMF544YV6Pz6jwg3RcmiHmFSfffZZNZ1ChNZKx1Iz0nmMR7Ex0peckDMQ1BjRABE8TfsD/LC2YE4lrQntD2sMPnt6h0LTnM93CJ8Aamtbm1RWV2nATqFZYFRTFMnLz5dnn3lOXnrp5U4+gHBMH8Xzzz9PrTtojZhsMb9aAwHHR44Mip54L4gf/+XcuXMe8jyv9YRckLf4odOgeBQLQDL/rl27Svbs2XN7KBw+x/NCw1yWojsOBsUubRGbPwA0aFCxRoCGwyFNx8CUiRSKv8IRQVR9D0ieZ599tp5rATeMTcoFlW3QBAE8C9su300z4hmSlZ0tzz37nPz+4Qfl+9//voaQ4xuhUwaBPEilJPkzPj4QpGGA2IAxWB/1KKYnfUl6Bk6IGbCC2giVwRrF+OYJhKMiFPSGJYd6pgidRJn+8Ic/lA984AMazc150A+RpwAiIFlbVycNjY1SUjJEATIcCklGonoNoPrQg7/XgBroDZMsliXGOn3O6ZKZkaE8AZMpvICo0y7XzMFuGhd5ylQb7/EbRfz7MyORW0899dRdnufFToiF6GcPmQbFo1wQ8haXL1/+TyJyrXje233yjxK9FYOSZ7K/EVMKQMYPHTTY0Jhe1q9/XRP6CcBBY4TASL1473vfI6Wl41WztJwqCImUDghwzJixiaLEIb0efyNgSd+1Jx57VKVaiPnaa69VLRFJmHJSpG5gUmWMX/7yl1rtP5jUn9YYj3JjpC87YWYAerJ+oPymETeNvzmgE0ol8jfWFzpg0HAYzZFIbawt0CruCQrwQ58IrtAywTXDR1CvOEPaVcANSXYWucee3Hf/fbK//oDSKXyCxHysNqRiEUNgNU5pTk63DJ4reJi26D47OB0jJPEVnufdPWfOnDtPmEXohw+aBsWjXBTyFuvq6gq2bNlycygcvi7ue+GuoQ6OPg1uZFf+LVcGDRrYWfiXFA1SLtauXacRoi43iTSNdvVJUDoKnyFEh1bIeBDPhg3rVevEbKMdvaNRDaIB8KiEUbGnXB5++GEt74YPEYLGLEOkKYSIz+PHP/6xAibRdVbxvzP5F5NP4ucopyl9WXoG+t0MmCXHimrbvseH+Ne//lVBD+0Pfz85hLgwsKpAS5hN6aOIJgcgUhicYBkESjROcoWJAygcOFBrG3MvWkMhAC9e/KIsW/aK5OUVaAQqEedoemifFBAHpKlv2tTYqNpiVzm3Hk0hXQluG5CT88CMGemI0x7N2CFOSoPiMcye7/vh1atXfywWi38iLt7bukK8k0HROckNbCAgQq4JxaZNDIAGQSGdbtmyWfZhRtUuGq4ZMZVuSNMgupTDnO5Er1I2jqAbUj0wBwF6+DiIYBtYWCCrVq2S//u//1OfB+He+BhhAjAAQJJAAYAXkyztpwDgg2onOvtM57Mfw3T16tKuqh3pLdqriXsTTmZt+srn/Fass9Ep9MIPhS9wU6C9EX360EMPycUXX6wmUbRBfO+YPdECL7roItUcOY/obSK6aSMXi8flQGODBt9MnDBR2lsRXn0N0JU7ObwAACAASURBVMnLy5Xqmmq57957JTMrS/LzCrSUG6A3YcJ4FVoJwkMYRkN0vsRWLQEZiN87zMr6UfGlxo/7N8ybN+dJz/Oa34RtcNLeIs1xjnFpy8vLJ1dUVH5IQt43DbBc9GlXTdSDTR7O7EG0J9oiqRWYMNn9+/ZVaocL/BREn6nTvrVV/Q+XXHKpjB07Rh3ywdJUq1atVMmU7yyqlaAawrwnTZygAEhtRjRQ8qm4FvCD2OkMznMi3d53331y4403JiTbSGdvR0AWBsjY5oPhefuKKXY3/a5qh6tDaQWZj+f9jnELpMTl3aUvsCYIeAYu/Nv80kxKcpNe1jNYY9e+P149Pu2ZuQ8ABE3xGT56lxblCmsDeAAjGiACIrTB32hvBL4AUj//+c/VDYGZkzxFNEUC2RinqbVFJBySLVu2ybQp09RigxaYEcmQnOwcaW9vlT/96XG1BuUXFEhmhivsD92+/e1v03rH7W1t6oeE3hGEebZgmtcRNlmV7/t/LCoY9NMpU8a/lhIb8ji+ZBoUj3FyMaO+vmnTwuaGpju8UGiU7/tZgKDlKLqN7UAyWAqOIBv6pkGEVKiBQCAk8qMwiwJiMBtMqBAKATE4/gFSgnAYk4oXEDogiNSKn5JCARAUpp3igUXqXwTY8C2iacIQMJ0incLACMChDc6VV16pzwjBc3AdkjEpHNY/DjMRDAzGdrxAyqR4A8Zg8M8xLlX68mOYgWDwWPLaJFIBDurA0mU1cTcNmuS7rB2uQbeBZV/vqeAzEMRGL0SsL+9+97tVwyO4DZrg39XV1fLggw/KeeedpxYVnglLCgBFiTeEWHISESCxqhC1bcE5+5sbpaqmRgbk5csAKtO0d0hmJKL9E+mPisn0xRdf0H6pOdnZ0trarrQ3efIUpUPuBUjiMukym2J6PfyCJTT29pAna71I+CtlpaXLCgsLa49hmdOXdtuMKz0tvZ6BysrKsl3lez8i4n9KREZaniIaYXfMhGAxpBGAECAD6DCjwhQo/E35NyJS+TdmFkCRY/bs0zS5F39h19hxrXoBuAGMRLwBpoDl5o0btAA4aSAECqAxEn2KCQjAgykAxDAJ/IuWh0VeFqD82GOPKWi/5z3v6QwMMEDsawZmjJLnhhHxztwD3w7MJ9m3GWR4fJds0oPZHi8NpNcb5CS6AC0KzYr1wQqB1QBQAVxszu11Ec6sTJlpiEHTJeehaeEvd9aSvj+CVhX2NBogz3LJJZco0L344oua/gTtQCd8z7sQDUqkOH8DgldccYU+HOAKTUEXGpgWCcvefRVyoLFRRo8eq3sXIMzOzNZI0u3btsvTT/9NmpobZKCmYmVKdXWt3m/hwvO1vFtDY4M0NQKImE3JkyRo9Mj6SkLg3hcOh54aPXLkdcOGDWvq+xlMvRGPPPOpNye9fmPf93O2b98+tqq27lehUGi2qLZo5lOXXwRQBov5mrOAXCbKv7nKFhmdhLdixatqRsW3QPUbNEa0PHwfVNkIloBjrG3btiuzmjhxghIzwLi/vk7BDS2zqGig5kO+tuo1mTR5kpaHAyAZCx+kASS+FDRPquIQYADzAJiCYNiXwTfME/MCs+W+zq+6RUEaMMSvY6Hwxji5P++HIIBmndztgEnkeTmfCFuCJNKtsXq9rVXQMKDDh8ZcUyt3yZIluj4mtLAnLd0naElgfeg5CJCYRmhjmumSoDAin81f3vunPPwVQVDkTIRBfIT8tlJuTz75pO5xAl4ASvzw+AahI4JtqIUKLfAZVpPRY0YnqtOEpQ4aq9wnkyZP1j6JRI5nRDIlCxNpQ6M888wzUl6+S/2K+BObm5o0AOfiiy9RPz9pF5hNm5tc4W/mBTe+EzqPzJ79ePzJzJysn552yilPe54X7ev5S8XxjjzrqTgrR/HOAOOq1etu6uiIXiHin2KmDwNEZQYk3wZqovIHplC0RddzMUfLwQGAmzdvUrNmVVW1+ijopYbpB7MmQTfDhxMtihnVLSHfLV++THMUcfS7NjSuZRQAQvV/It7Q/mhV87GPXiUL5s9XQASIAGUCemAIMD2kf8LRYRYAcNBkmmwKO4rp0kuMQfKMDzzwgIa8w4RgDAZs3Bep/TOf+YzWdIV5cn/m5Otf/7r89Kc/7db/ghTPfOInohxX0Nd1tM+batexPlZu7O6779YqLFRPYu5tD2i6QXa2Rjd/6Utf0tJo7Be+v+OOO7SlGYBqR7KGj4/u/vvvV22trw/bXyagWm9EAJ08XYARQMd3iBAIgKIFEnCDBonvHb8hdAGwQ2NlkyepsIbIi7a8edNmmTx1iv4d7YiqlpiTnaudMKCjlStWSkZmhuTkZKm7A8sMvVEZF9oNBtagJVK1is+765GYPD+++NtDXujXA0cOv2PC0KFV6X6JfbOD0qDYN/MIgw9vLy8/pa6y+oaOuP8Bz/MpeBgwn8Y1Qi0Iis4XQ9BNtppjACAYDIwG3wW5iOvXb9DIVEARsKSyzamnzpI5c84ItJtxWim5iZheBw8uVim0vT2qhEuiPzmPBOOQyvHEE49Lc1OjjB41ShkcmhigSWmrlStXKpMAeKmSA4NjLExlyabTYzWh8v4wGqJj6TZgpikYJD4eImQN8MmxvP322xUYATiYy1e/+lUNgLCghODzuNSXHE2yvuuuu5I06z5a9BQYBqBA4wPwABL2CSlA7FP2C0BjOXoEbiGAuH6gDhRvvvlmBUX8dGhefB7UGvGpUX2Jvd/Xh+0v9ou1gkIA5EC45H2sxinPwd5nD2JhwGrBuwKIWDGgI+igkOLdoZC0t0Vl27atMmz4cG0V1dLarMCYnZWlmuK2Ldtk8aLFLlAuN0f5AP9mTAARIdQKfdM6jv3stGcie9+oKXZLa75/f96AnHumTZv2dF/PXSqPlwbFPl79NevWfbKpueU6T7zTD5aOnQm1K6LMBd4AioANuYvFxYOUWNDyAEAIlGhUCoa79lJEtbVr6ah58+fL9OnTVALlsLGRNmFiELALjBH1U+zdW6F/U3sVifWB39ynhA+zs5Jv5GQRaECJK0yYmItoOQUT5JksurC7lI1kn15PpjUIiuSAYc61PpDkgz366KOqCQKcSOdofTBaA8qbbrpJCw8wf5jgMHEF5xxQRMsE4I+Xz6on73mingN4AXrWRBemjvUAKwJA+Je//EVuvfXWztfDhEoUM7451gSA/O53v6smfIQezJAIV4xpewiXAInwB7sDjn3GjM4MDNlD3BP/IPSBWZ0fSh/SHQNTKsEz+PJpGHzaaadpdDZBavxgMh08ZIjEIVpPZNeucg2kGVJS4qJahWo2GRKh12ltnTz37PNSU1OttU05ADzo7+yz3yEjRozUoBor9g0gQtcWwNRTUAxHQpfPnjXribTZ9Nj3S3CENCj27XzKzn37JlSW7/1ALBb7HkM7Cc+BofNv6F+dGqMxB5gIkjSmG0yEABBMCGDC37d16zaJtkd1jGhHhzKes846Uwmb9AsOiwLEHElgDRpgXt4AvSeEDciihZEfWV9bKw888FutcgPBUt+R6FZC0JGmGQNfHIRMmSvyHrknzxUMrTfmczRBLWaeg2niD0WbwJRsfizeHZ8ijA1Qfu9736vBQtZ9HEBHC4SxPv300wqqdtjzmFaSNp/2fqMHgQUhib0AIFpgE0E0CF9YMphnikLcc889nZYF1uY73/mOFtHGt8j6BYOibJ37IprZAMVozv62RsHsfQARsENzxTWBrx2BD20RPyN7nHM4CC7jWugGbbB4yGDxIo7Odu3cLRmRiHa9UZNoO+kXmJGzNPl+yUsvy8YNmxLNvF3ZNo4z5p4hs2bO1DmgubgBI/THOC51y5VuS/YpBjVFX6Qy5Pt/zMsrIgVjTdps2vu9fbgr0qDYt/MJMGVu3rz9zNr62m+K75/mhULak8lAMVg83HXS0K4yehCN6mqjujQN/I2YVigW/srSZbL/wAGVshUYo1E1xSDdDh8+NBBIQh+3FmVEmH0IpCH9g2uIUq2trdEqOIMHuSbDSPNIx0j8RMRhsuQ6AiDQtEjtQLpnHHwxBBoEO2p0SbddqRo9DcQxULTfyXlsPB/an9Okc+QjH/mIPi/MinkAFNEcmbMgKAYjfoOBH8dq7u3jrXLCD4eGg5AFKDLn+BNJazDhCVBEU2QvYgkgpaHLUuKCoZKjhHs7KbZ3LNjKShXafRCgLJIZHx8aKeCNPxErDKBoNUxvuOEGtSp8+MMf1ufChYEgUDp+vPhhT6LxuFTuqxK8IEMGDxLPC0ss2qGCYiTDlXlcuXKFmk0L8go05QrAI4Bm0qQytYJgEeJvOmNYc3ECbxyPcPm5h/Mp+r7f4vvxlZFQxr9PnDhuZVFRUV1v5yx9/uFnIA2Kx2GHVFdXj9y2s/ziWKzjRk+kzPO8iGPUrp2UIwBrQszfVjVG1L9I0A3EaA2JMSWufm2tbNy4QUPcAQT1P/h+wv93ViJxXyQei0kkw5WD27RpsxLgzJmndKYsIPnSmWNI8SAZNmyoMqxvfOMbcv311+s5SMpW9QafEYAIo+C+BOlcdtllncE3FgWKpof/EfNZMrAdbnqD0Y0wITNxcQ0MCdC79957VXOG0f7iF7/QwAgTCr7yla8oKOLDorkyoA6DQuNk/hjPgj54j/Rx7DPAmrGn0M5ZI0DRAm/YN2iECE3sDQQYfIrsDwAHrZLrEfqwABDtmVxasLdPaCZ4ND2sJqw9Y7Jf2RcIVpjhr776aqUZzKUIWAAUz0+hb67BRAxofvGLX9Q9ZMFBCINeRkTaO6LS0NikGh5NvjNpBwUNx+KqIVLKbeu2LWpS5rOBRYP0VTCRIkjiR0TAQzukYbBqic0t0taZpO/cKVbg+1CBNp4nm/1Y/NGBAwv/vaysrK2385U+/8gzkAbFI89Rr88gob+qqmrArj177o11/P/23gTKsqys89373CHmyJgjI3Keap6zqpBBmdpGFF4vG8SpRcBxiQPQLidY7wn2ej6llcWzXT59iqtFEUVmBZ80Q4GAUlRBFVWZVZlVWTlGZGTMGfMdznnr933nu/dEZGTlzZEiY59aURF577nnnP3tfb///n9j/NIkSbpsJ3guKK6OvM7nclLlhtxFcpiomUiu4sipUfco/sXjxyWEO4kx25REAb3gBd8lTI4vOxGpnM+uFcbIl50v7bZtJCQTtVmRnf3Z2Wk3ODAgO2VMY7/7u78rYIzyQuGhIFBsKA8YAaHlNFBFmXFNFBAASPTq3/zN38jum0jCiwFFZGJMwdgEplsUCf5O6rjyPj5POhPANBivRuOW3a//+q9LoA3Ah3K2a6EMMY29/vWvl0CbtZVWLnpCwwfSjZy6ANiUATysFeTPnGNWxdpAEQirfJQNtNHCEupP5DdrDPO+Razy2qUyeZ4JJsq6/Imf+AlZC1g7WEdsjnA/0PmCfFzuQWQpPmZMqfybKGae6y1veYtYHVjTrHnM8c0tzS723i2XVtzU9IwwPdZg5HMCYjnvZf3Nz591H/3Yh+W71dfT53JRXpgg30nAn4hTGCG5x3wvF5cWXWmFiHLKwYl2qJlO12OKtSXok7/qaG19980333zAe2/UMqzQKyiBAIpXUJjZS9Fe6uDBg69aWlr6uUrsvs9A0c6pM8W6+ZT3zPRILURACraIWRUT0NGjxyS6dHRkRL5Y1Zj6iSui9Em41y9epQZM6hOZE/ZHBf5BCodLortz09NTbnJyyu3etct1buqUUPs//MM/rJV+y0demB9fcgAR0AUQDbxQZjAAAl1gaFYRJ+tbbES0xhZRVESTAoRmHuU9lMpv/uZvSok6gm0sktDMp6aUjRWa/5H3YSQoSdhKaKLcyGw8+zlmogRsMLlbEQhky4YIYGK+zKT5F3/xF5KSgb+a12FqzBM/nAMQEnzDOVgALgcUeSbMtVzjjW98o6wT1iamUO7NZot0H9gsIIbVAwaHL5uoUz4DUGOVIRH/zrvudGxQxYeey7ljJ064lrZW10nU6MKyRKA2FTVSnJ8P/t0H3OTEpOvu6XbNRd240UGR7w0/bEix0vCc5B7DtlmjNQtS3V60yqeYbQ0VJ/FXWpuKfzk0NPTB/v7+heBLvPw1vd4VAiheHbmy2GGLgydOnPipcpy8wTu/N1sDtb47XP8B+HJTNDxbBo42M4cPHXYHDh5Mq4os1aJLrZsGO12i4EjHUFZKTdUxd/LkKQmqIV2Da5OiMTJySr6khKejEADct7/97e7F3/Pd7m1vfYt8sSkPRwQqu10UBiZMTEy8h2kT3ww7bRTm2n6MjYjWolYJ5sGMi0+THTYKVKqD5HJiPmWDQJ4cPlQ+w/0Jqae9DywFJgI7AMAxl1k0I+klPDOsIByXJwEDReacVAWYGQe5fZjaYfS6+asHlgE6zKFVJSLykzWGudOsJgAX5u9LiRC2TZWl5QDEgDRWAkynv//7vy+bKr4XFB7gmQn44V68B1i+613vkvVPGhAs8SUve5n44dmMAtzHThwTq8zm4WGXVKuuXK4KEDYVW+Q3Udtf+tIDbuu2rdIiapl8w3LF7du31+3ff6+AMv54UqYIqLEUDL6ekrucOQBSA0KLNXCOvojJcrHY9H8Vcv7Dt99++8HLm8nw6WeTQADFq7w+Dh069D2zc3M/HsfuJ6lqRbEVveXahqH6ajZtgy+u5S/yxeKLOj09IztbkvthcbbzxtcBANB/URP3Nd/JarCeOkVHjUm3ZcuwKC/dpTphiHyxt27dInmUBw8cdB/76EfcD732NaIkABvMSCg3wIauGjwLrAAAo4mx7fq1IHmd7V5ItPXgo9VdOBgTygswgwmazwpAJMmfHX62z5z5No2lkveIUuT6gOPP/uzPuve85z0Xepzw/gUkgMzZYAEqRG8CRGxI6CqB+XxtWoUVYbDgF2PzrCuYJSZy1h5mcVjexeYqZiNOzc8MA8MMSmoREaT4Fql5SjoPZnXAmHPwUfM35+BTpDHwkaefdi/67u92HZ0dLk6c1DA9cfKEdMEgx5dcYfk+YcFobpVi319/6Ovu05/6tBvYPCjPL8XAl5ddf1+/27//Hjc4uFk2d4CiRU3zbyrfSN7ymmMtKKYbjDnn/WNtzU1vvfPOO/89LNSrK4EAildXvijm/KMHDrx4aWHpz51zm733zXVQVHDMHtm6qSgMzKf4GDdt6hQw4v0zZ8ak9+LRo8+IeRSAQ+FQHeOuu+4WUxSMkF2pRp4qANv5+FwAMJQEX1QYFl/4gYFB8T8eP3bM/fX7/0pC1FEmKLEvfvGLomhQJigZdt0kXaNg8NeQ/Jzd6WdTIhiflVnLJm7X/av6fBYpyt8oVJQs9weMeQ/lxa7/TW96U81vZSBsgTr8RhHCfjlQyAA5ABuOy5MAqQs/8zM/I3l9yJm1wNywabIm2GYCNcDK/mYNmOkUfzA+R+aHfEA2P2wA1x7GOvlsdr3INydTMRv2CsiSRsSzYM5n7VCmEJM/1WkoYci6h5UC6myWzCUwPjnh7r3vPhdlfJvT07Nufm5OgF8K8McVF3l6Iza5nM9JYQ2+C2wch7dukbEtr6xIHvE9d90lgTWMf3b2rHxP8B8CmhTQyAbdrR7zaqaYWpQORPncr28b2vdvw8OdE5c3i+HTF5JAAMULSegKvD85Obn1yNETPxAn8a965/bWQZHABTVx2iFKIHNP/Bp8kclfJGgAkw5+RHL4AKPjx0/IFw5WqG2eIkmGvv9590tF/nq+kwIPnyGIANDAPGu5UeQl8qXevn2bVOV49JFvikmMYAh8h0SgYn7FPIk/hqR6wBjTEUqIFA7+DdBicrLACZQC9zVQZJeMqcr8KaY0OQcFmT0XMaDAUF68jgmM9lbveMc7VhWfNqZoZlXMvKSr8DrPg4IkEjIcFy8Bmx8sCviRacLLHAIUmCrx0bGBWdvNxPIRuaOtATOxYx6HobHR4nM/8iM/IgDJ+jaws82TBe3w7+yaAlxYU+anND8hzbIBaSJLf/u3f1t8ilaMAgsLpnj8oTBVfOFEmZLT+5KXv8y1tre5qvOuWqm6ubPzbnpq0g0NbRFmCCDiZycnuKWp2Y2eHnP/8Pcfko0g381ic7P0U8T/eNedd7pbbrpZTKNnZwms0ZqmBLmpv7xyzvf+3JlJ8xWdP1Qqlz+5ZWjw3bt27ZoKifoXv4Yv9hMBFC9WYpdwPu2kRkZGBo6fGv3fc969wvlIaIztgu13DSwz98CcgjKAKfLlQ8njD+SLRkPiJ588JF9sUw584UjruP/++9wdd9xZS9UANLkPAToE3gCGRKSiiEg+zkWRXIedaV9vj2tva5UIVMyVhJOT2E9e1yc/+UkJegEgH374YWGRr371q8XcyefxP1pADM9qQGVJ/xZ9aMqW57aIU4AM36HJhmuSKkIYPQch/ZhrMbdxX0y6nG/1WbkmjAHgfsMb3iCfQUniq/ypn/qpS5i5jf0RW5cwLQCGGqVsqJA5gSmAGRscLWKt5dvYuGjqwaKwMQ42YFbwnjklfYeuEwAbIMUcEwxl5lfzXbLuza/MurFUDz6H6wBQ5HlYP8wz96V+LusEYAT8KCaAuZe1hbmUvFvWK7mJjAuzJm6H1k0drlStOB/l3fTklKReDG3eLD0RyysAsHPFYt5F3rnTo6fdZz/7eTczNS33pbbp3OKCAOKevXvcHbfd4VpbmiX1wsymUkSASNM1vVbPv8Jkwzyfi6KPFgtNf3733bf/a4g2vTbfxwCK10bOgEP06IED/3FhfvGncpH/Ae+jlnqfxTpjXGVMlbwl3THScgblr/VRKbmWF8VAOgVmI4IK1IejfRYxtRLZd/fddwlIWpAPYeH8DZiy6wXcNJWDsPI5KUDOohjo7xWFBRPkhx0xQIQyI7CCAsoopO///u+XABx24SgjTLOwTlI9+EGBcaDUAFHuxzmWPwhrIB2E62GeBVR5j2vDJFBy5rPEFGZ5i5jt+Jt7YgJDGVs/Ssp0mfmV58N0yoYiHBcnAQMnwJBgFIJQeA2QAwyQqUUDm3+YBH4CsQA+TKRYNAjSglkCalgq6EqBVYPPErDz7ne/WzZeWdOrMUMK1AMsXMOCdbSe77iwQYAQ8OM+rHcAm+Aw1h7/Jpr5H//xH+V5uT5mftKJ+DxrDxdBx6ZOV8FC4xM3O0tfw0U3ODAoOb/VctXlo5zL5em6kndjZ8bc5/7XZ93s9Kzr6e0Vc2oun3NzCwvuhptudLffcYfrbG+XDhnWI5ESbphOzb9vs3Bu83F7R2smx3H14UKx8D/u37//Ly9u5sLZlyOBAIqXI72L/CyM8RuPPPLGcqXy85Hzd9bYYi3Apl7RQnfp9ATUuBy+0OQsburqcl2bNrliUROkATKUAuHmY2NnaqYZlApg95KXvNjdfPMtwjblfvxHjuNKSQoa80Xds2e3gB4sEd8iIFdaWXY93T2uu6dHrv+X73uf27tvn3vd637IHU7vB1NAgeCvYScOoBFFCgDi20HpWAUclCHKD4VJvqOxEM4hB5EfANRMbGY2s0LkKM+3vvWtkmvGQW4k/kWUIcqV5wcUjYGiQFGAfAaf1bU+7PlN0RuTMt9YNv3A/Kn2jJZvaedkfWd2rvlsr+a4DOj+6I/+SEARcLLD/INZMynvsWkiShg/NSk2BD1ZZKh9hrmyyjIwTnx/tkniGmZu5f5EF+NvfOc73ylrjDnGIoEfj3XJPLPuaAgMCDHnvPe+971PShbyQxAP64z0HPyWp0ZOOSK5YYuUQYTh4UvEr3h67Izbs3OXyxcKbnlpRb93haJraiq4qakJ97nPfs6dOnnSDQwOpQ2Dl+WZtmzf5u5/3vPSQt9LbmlBk/TVbKpl3NYe2Xld+x4dbnyU+5XtW4Y+umXLFq09F45rIoEAitdEzPWbnDlzZu+xY8f+s/deKilLMFvaTUOVoVa7McWggKigSNm3lpZmYUWwOECP11FWsMVHH/2W7MC5ImAHyABKL3jB80VxKPCpb5F7oLjxFVFdY8+evWIKE5NUaUVyrlZWlqV6B+yU61P9g2fZMrRZfEmcy2u8T5I/wAxDYFfPtfkb0xR/o1hRWICaKQOLGISJUglFi5+fkPEAhuz6+YF9ECSBX9PAADMYDIagD3yesFgL/YfJwDx4Rj4rydbYv67ykQU3Y1lZUERpM29rQXAt6NnGgM9alK35W22DZEFJV3NItlYAHCJMAbpsDVnzJRrg86zIGx8wf8P0SZthHRC1auuP6GdSZAgI47dVtbE5MjBm3QA4BLMQ5INPk3vyN0FX/M21YYv8kOsKiyRKmWeFIWJ+ZX0ai+Q5qE6zffsOCUZjQaMET8Mc5+dd30C/ay4UpZQbFaPw6VP4++zcrPvql7/sjh09qtaaljZXKZfFXI/1477nf5ewU+5PcA79EXl2GKJFejc6V0kSj1Uq1f+vv7f/f9xww+5vee+1y3g4rokEAiheEzHXb0KLqSNHjtw9NTX1riRJnpc43+O8RtYpizPQ0gAcVZhaVBylgdkUJU+EW2dqSuV9QOHRRx9xBw8+IYE4CqwolZIAI8oKsycmUytKTkV/fJA0KMYUxfuEo3MCQQG8RpI/SoBiAtzjgQe+4I4eOeL+6399mzBEa3yMcgLUAD7MagAdigqzGYAHgFNqy5gAv035AQJcG38TZi0tkFytFUgn2MfC9U1x8j4mYz7Db4AUhc19ULqYVGEFBjjXqsybAR6/YbGY78jNg92gMJENCp3CCDBmjmwNUI0iXpAgJ36YA64FmBIwYhHA16rAufqhqdU5V/Md2mq2bhc2pzw7GzZL+QEsAQ3mh/mFDXI95oUgF9Yx17AE+Cwocp5FqrIeYJ/MLUwUMy6yJaCM9QJIwghZI8iMZ4AtElxF4jzgCyADlFwLv19vX58rlcsSVHacIuDU121ucW3tba4iPsQcX0t5bWZ6WvzrR595RoLTYJeLaQI+r3FwcQAAIABJREFUfnM2a8Pbt7nSyorMnQDi8pJsSi8WEKtJPJNU4n/vaO/479tvv/mhLu9DbdNrrKMDKF5jgXO7mZmZ7tOnT989Ozv724nz9/ooarFkfkufMGWe/W3sAIUIGPHF7+igowZAl8iX/uGHHxI/I2BoigXzDX482Nzu3XTVUOVkxclRGATtYH5FUbdSjFy622vgyunTo8IYATh23l/+0gMStIA/jwAWFCaMjc8CrAS6oODIXUNJsYN/29veVmNsPLuZ3bIgYmM1nyLKz6JITXFmTYpZNm3TuJaFoViR15VuTfRsy8bK4hGkBCgCiGZ6RIkybzAkgoEIGsoyLYI/3vve90pwkQUgcS9AHbYPKMKYANZrcaDUUe5rG03bpiYr9/O9ZuPjWqw1yq6x0THWm2W/WXOsdW/BWgAwEzSDFQLrA+uKjQJrms0YIElwDXNNqhDrFFnxmmygxs+ISXTHzp2ymbT1NDZ2WtY5m8EoysumNJ+mfzQ1F93S4qL7yr9+2R08+KTr6+2TijVce2pmRoLfXvSi73abhzZL55oFokxXVuT9ZSpOVanc08gs1eohV3NR9FDk/d/ec89d/3cIrGlEdlf+nACKV16mF7wiQTfOuabHH3/85+bm5n/U53L3GxvMmjfrSmZ1oj9+RpRLZ2eHMDiamML6UAgnT54QJQH7w/ypwKgFxDHvvOhFLxRgNHOcBjRoE9aRkVHpAbdly1bZzXMOoAIwYqIcGh5yvT29zsUVUUqYpyj1pc/SKX5E7g27QXnxOUyc+PRI2cDPQ4g8O3pYE4qe57PIVPMHorDY/eNnxCdIMISZTdea2LKmRzsnC7jGxLI+vAtO0GWcwBgARSJeYSooSBgzDBHTMBsIi8BFdjAgY8HIGt8Z5cms8wRzBkPCNM1vwOmnf/qnpTTapVSAudih2Xq0z13Il2nnZ8GtvqYT9+lPf1oCYfAvIxObc2ObzG92rjDv46fG7E40Kyk6v/zLvyxygL2xOWAzxsYLOeK75nVSPjCZwlBZuwDhrj27pVRbJU3vGB8bk/Xd2dlVN68nkctHBLZpsBebvUMHn3AdtHXr6hZ3B5vPltZmaQV14403ifthbhF2uKx5iEvLAo7ZtdmY3JPZfD73np3bt7+nt7cXP0g4vg0SCKD4bRC63RL/4vGTJ3+yXKr8Fx9FOw0EaywOLid5jPWOGrbzlDJTTU0CjCT3k+QPWAJw7Jox2VErFaWsZkptObVjx04xcW7bulV2ztl2NZSfoj3VyKlT4nNhJwxgwV7pEn7o0GEBy80DfcJUye8iRQMTFiH7KB+UN9cnAALFR1NazFyYWnlmzIb4dVB27PKzStdMglacGZMsATUwq/XYxHoKO+s7XMsar/ZUoxDZfABWVFXBDwsbhNnAapgL/G2wRw5YMK2VKFrOBgF2SONkQIBxUIuWfDqUM745AosYE2ZUNgzI9VoAowFWdg4uJMushcPmgfUHE0YGNPVFRtlNDmDI3LMOiEa20nysA9YTmwuKRiC/X/iFX5BNF+ZzTOXIAVliyoSFUlgAufFZgHPrtm3Ok1JBLqxLxASLvxBzaMR/PpK8wsjnXYv4EM+6r371y1JWsb+vTzZ9lXJVOmVgcr3n3v1u3w37JIhGokxXtKYpYFgmCrzm9riQpOx98Z/8Pz0Dfe/ft3PnVxv9VDjvyksggOKVl+lFXfHYsWMvHBuf+LEkcW8kOtU5YZGZYJT1QZFzFBiL0t2bL62lagCWRJYSjHLixEmpdMN3lNf5AlMc/Hu/93slQKC+8/e14uK0liKtYteuneKPtKr9KHWiAXfv2uk2Dw4KWAGMBELgNwLkAE1YIqYuFBU7du77Z3/2Z2JqZQdO0IY1nAUMLPjE/H5f+MIXJEmfbu2YwHjfFLL9Pt8u/FoxwvUm2czVsGDLo7P8POaK1zFtA2o8JyZtOk3AhpELYyYgCfbC/MCsLecPlokpEEUPYwRQqDnL5662f3GtrC9GxvZZAzx8bhR+YM3ga8a3aHmOjAMZcXAeQVwEWDFe6qWyKWADhlmaFAvYI0wOywTpPpjuSdthvfEaZlqilmGkheYm53KRI9EQIGWtdW3SzZaLFcMKeaJMm1ylVHaf//zntN/i4IDr6e52lXIs1aNIjYKB7t67Wzaa8wtz8swLyzDFFWGKbGQvUrHOJEn8aHtr+/85fOtN/9bjfT3M96K0STj5SkjgIufuStwyXGOtBJ588sn7ZucX/t8kcXuSOG7P5i9aV5m1PkargkNAAF9kgANgRIEARuxgAUR6MI6Onhb/IQqVklMcRN6RkI/StSjHHCWuFH5E+Rw7dlSUD+XfDDzZ7T/26DcFtMn3wt/DdWnyi9mKNA2UHJGHmAdhQ3/8x38sjIndO/mMsAHYJH+joCxlgmsD2pxLFO0HPvABAY5sBOdzGRR5fq0u5IVJ829LzTC2xXgtIhfZw6bxKwIIgCOAwYGJEZbNdTTfbVEYJYyb481vfrMAqPlV15odr+S37EqBoqWaYH4k+AWz+Pvf//6aj5vNAJYB5IM/Gr81oMkaZNNFfiNpFdTcxULxute9TjYfNDaGeRJtDJiydvHhYpVgI4ePvFStSvunUyMjLspF4gYwF4JPdNW3tnQI0/vSAw/I5o979/Z2S77i5MS0y+eK7t777pVuNCuVUlq4fkl+L62suFK5pIBIROsFfInIVAOsqssu8Y/kCtG7tw7t++LQUMf4lZy7cK2Ll0AAxYuX2RX/BIE3p06dumdhYeG/e+/v4gtjyrSafmFXKyZNqbCD+qYk6AOMViOVHS3XwExEEA3+QpSr5vJpVGp3d5d7+cv/g9u9e5eYXmlvQ9CBRBUSEDQ7644ceVqCbCiIDAADrgT2sAvHX4OCsCTuhx/+hvuHD/29O3zoSfH7kDiP3xG/GFGAKEOCSNjx81lAEWDWdjrajBVGCYh+7GMfk89kWclacMxORJaRXPEJusQL8kxWFBu58/wwQEzMgBwsiCIEgAG5oZhOAQUOGBCM0g6UPEXN8Tly/NzP/ZyjSIGx6wv5+i5xCFfsY2rCJ+WInp5lAXfWCGMichRmh5kTgGFt4Sdk3ZDXSrUbPofZFLkBdoAi48ePzUaMnEMYG5/lPs9/4Qu0Hmvqs2Z9jZw+LQBJnq/4PNO0C9ZzgV6Pcez++dOfdg8//E23d+9u19OlHWWYG0ytd9x5l7tVIoYTN3t2Rnz2YjItlWoR040KzIKPnPNfz+f932/bsuVP+vv7l7ynI0Y4vp0SCKD47ZR+em+Khs/MzLQfP378J1dWVn7YOff8iwFFLnMOMLa2SvANygg/Dual0dERKUYsFfqrBN9oVCFlrzA96c5Zk4zxI5rJDzMsplKYDSkdAC75VyRA47vEDIvZFL/P0WeOuL9831/I7h42yL3ZwaO8ATtKxHFv/GaAKf4g/Edcn1B+fEUwBcxlgOR3Migic3yBgAB+XpgP5lPGhL/MfGAwfYASAOB8lDpMBfnZAXOmMwlBNhwU5gYUzKf4XAdFNgXMuyXp4w8kcZ/XqKEKmAF4+FD5m9cBRjYMBGuxLmCFmN6JwkU+yJXEfzaDbLjYABIRDciuYMZMtJ0ZSfTjE+Ouf2DAFZqKulEBLCMKWlAUo0mY5T/90z+J2+CGG26UcopR4mVjyNoFDG+55Vbpozg3d9YtLy8KgGvBCQryq8++8SPhOJTL5T8wNNj/d1u2bHmy8c+GM6+mBAIoXk3pXuS1T5w4sXdiYuKHK5XKj1er1ZvoyZikFW3Y8dYrhWejUetTCDBS6QafIaZUvux8oVEsmFIBMFpIAYx8kVE87K7xe73kJS8VJQRbBAzrOWiaI6ll4QoCVJzvOc97Nzc375588gkBNYIWujZ1Eh0kTO+f//mfxdwF4wEgUFAkVhNZilIjb5GqJATewAoJHsGfCFvkPphOs/mF32lMEeZn1VRYCsZmkTNMD78qGwHkQmQlZdEYP+dhIiRi1w4AAdZNcXMO6oXCui1Q5dsNiusx9ax1AyAy8zKAA0gyRvzGrBFM7awFTPJsvijhhwkVWVHqDzM8GyjyX/FHmrmU6wKwgOINN97ohoeGpOwaEaaSPF+uusmpKakERZR2tVqWXoeYQlqaWoQtAoiY/0+OnnI7d+zUesArK25xfknW3y033yxMlCAd5oFoU3KB+eF7oj9a+L6RI4IsV6uzuSj3Pzd1tP39jTfe+LVGPhfOuTYSCKB4beTc8F2efvrp22dnZ19bLpd/JUmS9sRHOcHDNK9Qlevqtjn1i8PuNIcx61+ETfDFJV0D1kfDYUw/WrGfpqfLwvIArzvvvEPSPGCTaA4q2KjvIxGWw+67u7snTdkAPNXcyntLy0tuoK/P9XST4NwubBBg3L17tyjA3/u936spoB/4gR+Q+wPUgB8+o9/5nd+RwBxaPRFMYYE5+IgADyuRtjZiERaGbxNlezFBIA1PyiWeSEoGwSQoWBgFZjg2BMwHipexApzIB3b0G7/xG6KcOTAVAoo2HliJ9bNkLQCK+BQ5soB4LcefBQGeD3CimpClY5i5lGdk/IwdloccYMSYjxkDa4P6t/jDWQeYUZljNk6YStmMwaKJKsXygFkeRsh1cAnwvjTKbm8XJghfY9M2NTnlFuYXxQxrQVBJormSstmKnbDLB77wgJuemXbbd+6UZ6hUq25mesY1F5sluOmGG/bJ9wAmSxQ235dsxwtYYkOHatskrpanCsWmr7cUi796yy23PNbQZ8NJ10wCARSvmagbu1GSJM3Hjh27eWJi4s1JkryyErvhtQ2JrSLNmlaMqU+wKqCIiROQ4G8YI5GpKKlTp0bcE08clAAXoumstBzgxhcf0yURe0S0qoLVijpWag6lhSIhl1E7rSsQs2MfHz8j1T/aWrWqDMAIYLLrx/wHG0TZoZBIJwCg8S1iJsSUSEoHqR0oMHbvsErrqsD5vG4lwYx5oRgBUFiXKeTGJH31z0Imlm/I+NkAYCpko8ABQ4Qx0gGeTQVMETbIQdASJlYDOYAVfyNmU46f//mfF3+ctVP6dgCjBfnYpgjQxsxp826gaFVrMH3C8Niwka9IlDJyIafTysORb4iVAABEFmyY8AfigwQsqWiDLFiHgBSbIeZdGmtTDjEXudm5BTFtrqyU3fDQoCuXqlLvl7VXLOZcjvOcc4cPP+2+9MUvSV4h7LS5rcWtSF7uhGtrbXf33HWP27tnr4ty3i0uzrulJa65Ij98X7De0Ii44cOLebUUVyr/2tbd80u37t171Hu/2PDnw4nXRAIBFK+JmC/uJkmSdD711FO3Tk9P/0rs/Iud85vXZ4pqrrHq+yjGYlMRCBOfH6ZUAm+am1tkB0zdVMsVsybFKBZA1vq88TcKCYWFX9BKkCkjUZaK2ejw4afETAt4kjQt+ElwzvS0mxg/I3/zunWnQMnDCAA+fEm8R8g7bAiTGGZGFD7+R5QhTBI2hemMKEMLwCAPzQpMAwiY0hgDEazc61oypUZm1QJMkCMADsvA58V4mAvr4gFAkpJBJCUgAjgQ+m/jATxomwXb5jWiT8ljXM98eq1kYEyR+WBzA+jhm7Yei7Iei0UxnWP6ZOxE1VLAAaAjL5MoVIJmGC/+QRgg/lXMpmwU6N/Ixg4wxYTJJoMfmCfRzPizOapx1eWbim5sfNytlCvS8qlrU7er0A6K/xL1u9PpYmFuzh0+fMg9/NA3xHza398n34/lUsktLC8JgN53731u7559cm3YIYBYKmlyvvoRtSxjXL2wydSqVfEQcaX62bZNre+/9YZb/xYC7f2F4lQbWWXhnCspgQCKV1KaV/haTzzxxOtm5+Z/1CXJyxLnOtLm9LWC3lamzcpnWXUaAmhQSPgHYYutrW1Sr7GlpVUYI19SfDAwFyJTYYzaCdzV8sRoNnzPPfslMhVw5X0rQVcsFuQ8Iloxw2J6HR7eogo6iV25tFJr7SN1WqV2aqc8NywJpQZAwCYBX6qzcA2iUmGGfAZTLtGpAB4KkWeFoRKtCrByoMjwP+KPogB4Ni3BEsazJr5rARbZ+xkg2rJgLMgNNg6IMF+YBwmYATRIyaDNFc9JagZmZOTCATMC+CnOzZxSNo+ozGxwx7P5XBtdmia37PlZf2FWrpZWoIWvKxIxSzAR4I6Zk2cDJAE9QA7TKfmrsEI2XGySGAvASWoKwVrkX7JGuB6bHtYIMmKNs26wILBZAhBZU1YNaZbgl1LJzS8tuq6uHllD8twJFXKcK0Qk7kdu7uy0REc/9vjjjlSM/t5+6YcISM+cnXVbtm0Tvybg7KoA4pJbXKJJ8JKkXOjmUZknR0J0uO0IzyNkziX4NnHxtwqF6H037t32oba2fl3E4XjOSSCA4nNuSlY/0IEDT/7I2bPTb/FR7m7nXEGrg2ugDcVurKMC/RD5m/xETuFvQEKjUptcW1u7AKOxRhQoZiLKYj399BExY2kUXUXSNWCaKKT77rtf8slQzmouw4eoXdD5m88RsQdwYt6iog4BODzl9NS0KH+UGe+x4y8W8lLujIASgJHKNphRUYYAJL40AA4gpdwZYfsACYE7JGsDiPim8PXgc+L+sEorS2d+R/NrZYHC/jYgudLBKQaCMAmCRlDeZtLlXsgW3yFFDqxzPMnmmFQ5F6CDMXMuqQYwZqsTS5EEAk9gZTAmzM2YjK8kKBr48dvAz9aRyc5qybJKeQ9AZC2YBYJ5MgBkXmHF+Pwwl77mNa+RxY0fkQ0AaRj4nTGfwyAp4ca8UmMXPyAsEvMoY8ZvDICyJplrgIxIUA78f/gEm1tbXSe9EePE5UTesaxLfvACjJ057R76+tfcmbExqWPa2tLq4moslg/6H/YO9Lv99+6Xe4qvfWlZ1l49qEYBUYJqzHeRqGvh2YDROxpqlGcLufz/sWfPrk91dXU98xxXOxv68QIoPsennxzG0dHRF87NzdFqilJwQh0EoAC/JBEGqJFwGgGnrI8kYt0la4J/MWWM7QJw2naK4IElqX6DKXNycqpW2V+bAyeirG+6Sc2pABWgA/CyCTefI8BEMAxMElOU1vJUf6SZ1gBGFMzO7dskUpXroxBJyKbw9Zve9CYxKZIwDUtEiaL88CViToNBUt0GRQtbADRQovgpManCUPCFGiO1aTUmYUodQOZZrTHxlZx+K56NPGB/NMjFPMyYAAYKg1MsnWflQA4UKoDx8Zy8TrANrJgDELF2WZgR8dkxDhgj4Il8ssflMkUDQ34jI8rUwWp5zqwZnXtyL+YQQCTYBXYHY+c52SSROsJYYXTM5yc+8YmaLAB7mBhskXsAeJaEz7y+6lWvko0Y8iR4h/fwLeJrxF8pG7K0N+hZunesrEiebrG5ScyoVRLjXdpqrbnFlcuxVF568MGvucWlealhuqmjU9KL5s/OuaXFJbdt+zZ3y223Se4ua5b8Qw2QIgexLBuaOIEhar7l6khTL4E9dthfVuktF0VPlsvVP9+5fcvH+/v7j3nv2bmG4zkqgQCKz9GJyT7W2bNn+06cOPEf5+fnfz6Xy90Tx3Gb7OBzedktm4JSpVbvxZhVkhpkADDiW2wVBgI4wiKt/NjBgwfc+PiEmCyVgQBqmssI03v+879LmA+Rd8YYzeyK8sAMCzPkupyH+VZNbDkBMpjhyEntfIGyBAhQvigsGCvKlJQD7oUSxd8GwP7BH/yB1MvkGvinMKeRwoA5lbw2QAgFBkMBYDHZWXNi7oEcLO8T9onvkdxM60dZU2YXMIM1slS4D89DVCnFvgFp9bl6McUxXv5GRvje3vGOd4gPl8+xKaChLoDHeYwBMGAMmCNRzGxO6AIBa8yaNa9UoI0FxQBGgDDsDHC2LiO8b+yR+WIcrCtYOwyW+QfcYcOwOjZbgCLrjU0M88uzUsmGCj28T6AUcwerZG2wEWNNsokABGGNbAC4DzJgLc/Nz0tTYCwfmzo3SRoGyfcwOA3myrliocmVV8ruaw8+KKZ41npf6j8E0JcWFuX627dtc7t275bvBq+Tf2uAqD7ESu37YEFuVpO49h1bBYqse3VHeO8eKeTy/9g7vPmvtvT1HQ+9ERv5Fn17zwmg+O2Vf8N3p7PGwScP/tL83MLrqkm8v5AvNAE2fHlhZTXTV6Yno1xcLJk6zfhUqNxBZCqKGnNqkcjUJvLGUEJjYt4jdQPFoH5ETbnApDo4iH/nxeJzAT8IRa+bU6l2Q5TeoihwPkOqAUoVUyysFYVWWl4UEOR5MZMZs2Mc+MtgFyg/ohhRkAAf56NkUcKAJ4yEhG7GQDTin/zJn0jNS54LMMI/BQADSpgkbdPA/Yn0hP1gilW/q24qzAxtE7Keb+1Ck2XmU8aOGZHnAsQBO5sf7gd75P7k56HwzeSLAgZQ8Svygx/RckZR6PhTyesDQKxhrz335YKiAZ2xRf5NsQCYOb5eS7rnfcCN5+eZADcCpJgbAmcw6bKh4fkIkMKHCNtnk0RQFGwfsEQuJMuz0WE+mTvLSQVY2UAw/7BJqUxjPjzv3NT0tBTs7urqlk0h4GfPjUUV0yobCawgX/z8F8Vvzrm0fWpubRGzKLmLLU1N7q6UyVPVhnXKZ7g3rgQYo/ZE1A2iHmleRZqTuD4oSi/TOI7jo7lc7kPDm7d9aHi4/6ELrZ/w/nNDAgEUnxvz0NBTUDD8WwcOvGG5vPLrkffbquVqrlKuroofEbNS2llDL7o60d920dphY5OAFuCI4rH+iQAP3QXm5+cEyKz1FIoCM9W99+533/Vdz5fPSgHkRMt32S66XCqLv2hk5JTr6ekVxYZvU8xtkfrWUPiApwbpDAs74Nn4HCZVmCCsCKAE5GAO7PZRsEQlEq2IzwlWSecE2AhKlbzA17/+9XIdGAuKGb+l+fDIj8MkmU2MNzaZnQQLIkExYrqFXcJun41VZgGF5wXgGCfmQe4P8GMWhPXopqRdlD0ATgEDWCHvARQEQiEf5sEaEyMni+Y1EMz6UM/3bGYO5ZpsVLK9JQ1smBNjYrag8PtSlJsiC8gc8yUsnPmAubOp+a3f+i0BasbInGD6xGyMCZiNCnOC/PAVci+CqpgzzsUXzDywMeKePB9jBzSRBezSUk6YB/IHT46ccq3U+ZVi3rrdwy/IBlHzD9n4Re74sWPuEx/7uPNRXgp6S2Qy62vurLBMTMK333qr27tnj5j95xfmJanfqtSwSTQwbCQnv+5XlACcOK5W53O5/J8ODQ7+3fDwcADEhjTcc+OkAIrPjXlo6Clgi5NLk0Mnj4+9tLy8/M5SqTLsEt+8tpPpalAkQq5mykk7XlDnNJJIVFIqhDEWm8TvCIucnp5yR448I8EiKGyr3IFyZSeNWXTbtu3CXKzuKUpBo1MldVrGg/I9cOBxYZnUTkXZxRUFBw4YFWAAcAASKEJMmgAlATWAGrl5+NAIxiAIh4hMmAgK9Bd/8ReFqeBXRLlidkSBA3L8TZAOoAJokigP80FxEvoPA7X78RrysE7vpogBMhQ8JlmYqhVPP1+ATtacydise4X4o1I/lJl1VXPqZgKghtUC5tRGtTQLPq+bjtU9J7P+rCzbXQ8UORdAAaQwVcLKYKeyXUoDaowVMy/cm98AMvNFigibAXJGsSJgIsUaQBoN8w+IkG7D3wAjAIh5G6aLvAA+/Ku8z3yy4aHUH5sbnl2L1M/KGmDuYYxsDHSTpcW1WUdcF9/itt07XTmONYimUFRTLnV7feSaikWxYPyvz/yze+jrX3e93T1ueOs211xo0ujV+TmJTt25e5e7/bbbXW9PDxEwMh5zCbBWWe9sanTD0JiKNP86BaiSJD4aRf4Tg32D/3N4ePhJ7/1CQ1/wcNJzQgKNzfhz4lHDQ6SKLDc5Obn51OnTr1xYWPwJlyR3e+87stKRknB2SCHm+r81CV+j9vgia2Rqm/xoLqN22ZBedMeOukcfeVSAywJ5LMLVmBfmsP37702ZpvleVOFaL0b6NFr6xv337hclZL4hzkGxwkTwY1nnDak9GSl4E53Jj4HGRz7yEVGqBGXQ7BhGyc4f0yg+Op6N6jgwGICdjh0ku5uPDx8Zvju6U8BQUbhcgwMAsdJ4/AZ0GQu5daags6kfWblbyS8Ahc8ACnZu1q9pzNRACZ8aBQ5oIwUoSiJ6Gj1sAJiNMuU1/G3cD4BbG0yU9SVzLrLGR4mPEKDDn2oRo1nTLYAF04NZIysKKQCKfJbqQvh28fMiKyrqIEOAikhSTMVsHoxZEnhDgBTrg9QL8k0pVMD4TM6wedYC12DTY4FcVjzdiqljIYChwihdPudKFXza3uXogRgnNb8mwPoPH/6Qmxofc5uHhtyu7TukPyLXn5icEKZ44803uzvuvEM+s7K0nHa6IHAMoMVfqnVMWbO6abHvinxj1ldCBLMR7cpGKO+fiCL3mf7+/r/eunnrAe/9fNBc31kSCKD4nTVftsNn3nKPPv74zy4tLL82cdX9cew6IqEwmcbEaUEaU74GhLar1Uo1CowEGWDOI3ChuaXZFcWcWpUKOLAMfEZEGUqOlihaTWDm87C0+++/rxZ1qoqcTh9akJlzxPxVqbgH/53uD/e5jo52CYzICfDlpKzc1NS0tLqi+fGQ+Npy0uLK+uwBHOS8kbD9a7/2awJm/I3ChLnAYgA5Kx2HuQ/Gyee5Nz4vzJdqzs0JaOGvhDEydqqmALaAKuwF8yDKHmVMgAhjh7VkQdEYjcmWz1L4nHvTvcHMsMYuzX9pLIjfAA+foaINJkeL6jQWmF2idj2AlE0EQGMtkIxhZueZ823OuA8AYeZlnhFQApwsKAaZsB4woWPyRCbMPWAIyMEaiRzFvM3fyAgGCsiQh8g5WBcAFHItkTUsnQ0Mmy38hdyTA7DF18j1bAPE88LSOJf7smG6JU3aF99wUtWOLrm8+MJdokFUPC8WARLsd+3c4fp6e93y4qIrreiGAD8jYL7vphsFHCX3cJlOROTWAAAgAElEQVTaqOVa2TbWoG5GlKFr0JHkW6QZF+ury7TaU7VcqZwsFvIf7+rp/PDu7bu/+B2oWsIjN2wbCKJ6zkrgkccee+3y4uKvVcrlO6MoSvMYdVcbSwmac+ukEqFnwTecSQBOLsql/kXNZ8ScCmskio9Ujcce+5Y7dOiwJjNLFRwNTbdAHHK7qMACQAGwyk4VGI3tkPRPxwLADB8jCpF7aNeNSs1khrInFxGAQ9n29mrkofkjMTeSKI7yxTwHyyCJH3Mqz0EOH9VfMOcRzEEgCGCKkiX1g79R+EQ7woZINgfsYJmUHINdcg9yJ2FMmIgJLGHsAAbK2YJCLBAma4KlOTCAAxiYnDSvs57/Z0wa+XMPIkrf9a53CYszwES26utFOStrRk4csD58lgTrcBiQmknWgkR4Llg3B8FJgBL+QORFUQSCdigXR21RPkNVGq4J6wMsASz6WiIrTKAwQDZBgB3VdfgcoMPmgfQSgAnzNnNLZDDnSuPeSkXYLWOA0ZGmwk+tQXIUiTWCdcN9AW9Al8+qb68eTBblc2lB+shNTE46WpYdfuKQ6+7qcpuHBsUNgBn07NlZKX7f29UtPufhrVukwg3pFjBBCfwqqTnfTOc2R8yXWkP0vmZ8WeXAT7UClt5cLj/vvf/znq7OD2zfvv3rz1mFER7sghIITPGCInpun0C6xtGjR+8rlUpvKZfL+6Mo6q2Z3ESR8PyrS1FlC4qTX1Uztzkq4GgADh0F8NmgUHmNaFRMnPyg3OgUYICH4sDXyLnk/wE4KDQUi4XwK6NS3ybh83Nn5yTKFRZGv0ZK0FleJcoIxoryhDman7GDXnhdXbX6pzBCzHIoNJQ0pjlMcLAbfI+AL34sQv+JBuVZ8DkCQgTbkAqB6Q+zIIwE8yuBI7BHQAFmQU4dDBQmxb1hRgAmfjPGBEPBp8kzAyo8K58BSDmHZ1PFDsOp+8kMTPmNiRZTJPcG5M3/mGV+tgGxqFOAB/BgnPhXLTUCXylzwLNgtgT02BzgpyNoCdMowUf4VwEtQI+ye7BwwIFoXQqZw/4oTk45OcuJhPkCoAA3IInPFpMv94e5MkbGj7zZHCETY6L8DdAhR+Ru45fk/0LBlStE3s5JEj7P2t/XL2OIKRZRIc3CSx/PfCEveQ5clzkiFQSQGxockpKGnLewMC+bL2RGMe977rpbNlW4FRbSqkIAsAWQabqObuD4jX+RzYgFHtlGxBj4Wo0QJ8lTxULhQwN9g0SZHg4m0+e2zrzQ0wVQvJCEvgPeT5Kk69ChQy+dnZ39T865FyVJskd5Wj0i9JxhpLtfAcTMKsA3Yg2LFRCbawE4KJmJiXFpI4VyxcxFXUjAzBLXUX6YIylmvWvXzppJ1Ux4EpBDRZxC3pXKZTcuhZ2X5DwrXq6mRmpV5uX36OhpNzZ22kUuEWUFOAECxoBQjvgNUZSYQTGRonxRqjAWFC/vAxb8cD5mV54VwMBkShAP1yY6kzQEwAJgYBNAmgGfN3ZJYjqmQcZE6gjMEDMtgIRPFD8nn0cOGuXbKdckFQQZWi4l92esABLATKcIfHCMCwaFKRKzI2CCvDFPcr6VVINRw2ABL0CIZyeIhYoxsFrYIGwXhgzQw6LZMDA3bJyQoeWEEsmLf9JqzVoZQPIhuT6mc7pa8Ow8G59FPpwH+2ROeHauZwDIcyMj5gEZIBNAU0rMpyk9mDE5Z3FpSfxymtNJX88sq3Zp3qmuZzZl3JsxsWaYa/ERrizLRgEZcx/6H950042y9FljACFyUWao/kPbbHCOgmL9YMNIc2HrBLMaFHWjmcTJg7l89KnNA1s+PjzcT1BNKPD9HaAzn+0RAyh+h09g9vEPHTr0vTMzMz8Yx/ErvI92xM7nrD7q2mGa3y9NZFz1NsrJumwY+GCSAizZibMzh8HhbzxzZixVOKWUFWqpOAoEAEi33HKz2759hygpA06ukTUJoujHxs7IDh+GCLB1dnakJkrNJUSBTdKFY2amVp+Va+q5MIRIXidaFPaAcgXwqLMJ4zSzIakAsFgACjCyEnGYUQnMAWhgUYAdAT2YKDEL0usR8yFmONgUAMY4ydmDTVn6Bc+AwiZalVw8QA1WhUmSiEyUMCBKoAqf4QeTJOZT0hVQ8LA7xgSL5XWuiVmXyjeAEDJAscNSAXT8e2wEAEV8rZiP+QwsjjxBGCPPgl8UVso9iELlvrBZDszMMEaidQF3gBNQ5vmYR2SBSRgWx0bBfMUAHbK0HoTab1ADqdhkMA7YteU5CpB45+YW5t0KeYAlfNOx+Jgp4q3mfoGf2j1skzR25ow78jQs/rAAFeOwdmGAHffWyOht7q677ha2biDIbzWZKkjH+MZTC0rdXG0Wlbq5FDO/mb4tLzeREOtkJfHucDHK/fXWrVupVHPoOlIlG3ooARSvs+k/fPjwLdPT069JkuRXEx91ihKqmVCtFVQajv8sY8fnqF0FrAUVQTjNUhqLOqsKZKeFwRw9ekwUtRVLthqqmKEArZtvvsnddtvtosSygSbZnbcyoLKAI+wTUEYJYxLTgJ1ImKJVfsGfiMLG7AlwA4IoZmMxsAlSCGA2AB3nk1aAyRVfGuZTktIBOMaFPxEAgn0AAPgZMbmi4PFD4lfDZwoIYCrERIhyxf+I3wy/mpluYWa8z3mAI2ZYgJVgGsABoOLfPDsghzmW94iYRd4AKWPnGcgJRK747vDbAViMieeg0AGmXZQ/jIkgGa7NvZEn4AiQEr0Je8WXCDBzbSJwAWGAkiR5TKNsBpAbTPPtb3+7mJ4JTgIg2WiIWbO/X3yBgLCBDoDDj5ohnVaOkbnTsoAWScszAdZziwvu7OKCrq2mJtfe1u6q+EoBxJhUnrzDPc5qZa3NL8w5qi3RzJo57+8fqKUCsTmAxXJdurZQknDbtq0iD30urV+q7FCr0xBQU/cTKgBmfYVZlqr+45w8h27qVnADrOSi3IliS8tbtw8Pf2XTpk1T15ka2dDDCaB4nU1/kiRto6Oj206fPv3SUqX6s977u6wGYzboxvyOFxq+KQVL2wCsUGYod5SXmvaOSvrG5MRkmvOlkaYoRMxWHCiqvXv3CUDiswTkLAhFetOlOXuaojHvzpwZF7DiHO6DKbKQIxhDy0Zyf5QhgAdwmZmO1wFfdvdWxBzfIqwHAAIczf8GoANOmP5Q+kR+ci71UWFrJK/zHgBK4A9AxLi4Dj5MPo+5lNdgbQT8UDyAewBAgBzXpMA54AsIIRMqu1CJB1BEfgT+vPe97xUAw8QJ4HBf/k2FHj5DlCnADAvF1IvZlGhSzMA8H2DBuAF9QA4WTXoEGwBSamCTlJXj3oAWz2X9DZEtAAozZUy0pMIUSgQuMsYkyoYDXyD3YE4MjLivmdnZANkGxXyGFkHLeWyccvgEczlHQTYqzJRWSmKijCtqusxLEj6br6LUJD3yDPmyT8oYaPuEiddaoOE3RIbMOfOxb99eAUyIHK8DiAAhwTYAIUzPzPi67g0QlZnaYVYUixi2KG2xcMTVMZ8kn+/s7vjTzX2bH29vb5/x3lMoOBzXiQQCKF4nE5kdRpIkhdHR0aHxqalXLS+uvNpHyfOTxHXQj9wq3JwPFI1UWu9Euy4gY0E3rTQuLqo5FRDDVzM9PeOOHwdQToqfcHlFk5/ZmVskH+eivAASAiBQ/BxEHFqwQzbSD8aJMtWWVkuuqZAXhoDCtwOFiIJWJbgk5wNKABXXB2QAAZ4BxoAZFbMqyl6TtsvyGmMDjLg/7A5GBlASvMP1eXbAA/OslVkjAhSmBUukELYFsPAMRLxijiUClULlRGri72OcMDxAiftzbRgaQARoAmgwMZgW0aiwRQ5MtJg+CZYBrDG/wgoBCQJfKK4Ow2Q8FmyjRdpjMWGSOwnTg2Vi/sSszHu8zviJ5gX8ADbkaNVzGDMy51xeR278IE/kyjWRHffg3wI1aagmn+FcPmcFEfLFgosKeVehCpL4FrXMXuRyjoxATKhskp555rg7eOCAOz025pqaCsI6u7o6ZK1kmSkgvXfvHjHRcn+iTpEpmw2NKKWTh5r2NWCm3jT7fBGl2e+GmW6r1biSy+eezueiz3R2dX1y17Ztn3fOVUI/xOtPgQZQvP7mtDaiqampTafGxl6+tLDwRhcn9zrve5xLigo8fk1Marp3loo09aNe8VF9eyi3tjbtsoH/D9YIYMDmtBLKqChdAHJiYrKWxG+mNS0V1+QGBzeLv/HGG28SRWx5jzybKS+NvlSTL6AHqAF45FCirDsxz1Hsm8ojUng8ckvLy25hft6VKxVR9vxNUnVnR4fr6u6uASTPvbiwIOzl9KgW28YUCmgwNhQvyp6kf4JkULoE2hCZ+WM/9mOipDG5AlyYXAE28gz5jQ8TpmiMi8/B0DBZIj+YHgEsyIv78B7nvvOd7xS/IGZQxocZk6AeZMJ7/OAfxP8H4GIKBZSo0APbxD8IgFnhbcZEigRskY0ArJpxk5phZd1Q+vg8AWFMo4yZa8AMYeX8IHvkRIQoqTqcByMk94/7A35iUscM6bR7xuQUDH5JwJII0ib6JpJ6Uy1Ld3uCWIgGbSoUXT6Xd03S3ilxI6dG3Te++Q138uQpuZZsbPq0efTcnJrLiVLlvuav5h4wQTOV6nOvSLoF680sEWaNyLJE4YhpYNd6bJGcRe/dQpIkx3K5/KcG+3s/GMq2XcdKM+QpXt+Tm+7aoyeeeGL73Nzcf/PevzRJkmExba2Tv2isrd4rTq6QCkkjQtnZA4AWiGPRqShbfjhQWtaOCoBQkxUtrNRHKYEOcVUUMACAUiayEuZpFUWyFVzS5Ggxf2nRZhLOZ0WZaarEprQ7iN1Hw/fxTWqELAxH/Xcwh46OTtdG0+W0AXPOa1QrwGEsA9MhIAnjAOQBcp4TkyQmTcALEKTrBr5LTJswPfyIgDGBOpSoIzAHsyPsDtBizJgy8QUa6BDxSaoDwTSkdzAmQArwwszKgc8RtghA01aL9A0AGgCDoQLOJOUDpqRKYI4FQDnHSrQxD7B0gEbzSTWCl00JIGNmUWOwyEuDYDrkPu2d6rPFlJ6ChTA3wJFlUlouubHTY3JOV3eXXI/NCUXntfxf6ssmDYjWTvjqcnkp4DA2eto99q3H3PETJwWwB/r7XUcn7Z0oBq7pGsgVwIUZ3nrrbWIFYC0iR+YZqwTrw3I0YYjG+lZbRlbXA66lJGW6pNia45mrcfxIc1PLn/f3bv27zZvbJwI7vL71ZmCK1/f8miJqPnny5L6JiYlXO+deVa1Wn18h/JwOEVlWmLadMhNT1hQmpwkoeq01GSlzhDlkgVEq4tDXrhpLZOpTTz0t/jjMaCgr25Wbf4fLktSPuY6AFcCGyFUUY7ZmqD2mRQKiHFHYgBdJ2hyYHqnlivK3Ki8Wdq+ASgNlTL1TaZ++eSk00N/bI8rXfI0WWWk9IPmcmewAQNgqzIngFcyQgAh+SGq0AqSADmXhDPwwcRLVCfBz8DcRkihyrk2DXZgiQIdpFlnARD/zmc+ImZXzAF1yLOk/SNQoZltAk+cAdAFjNhg8O35BTLaAK4BHdKj5gZkzna8mGTPy4BocgA734jMAH6BjwUti/kz9wGyT2FBgbeDz+PuIIqUDi5Ric06qzTA/pUo5bcCr1Y8i6dJScFEOQMy54yeOu0cf+ZY7cey4sMVNXV2unWbUlLqrxm5hkc3MhDDBrVu3uRtvvMENDWlFImTHOmBuLMjLKidZRZr1ku3rRfJ19a8HirzOGvcu+nhTS/EfNvf3P9DT03M6+A+vf4UZQPH6n+PaCEdHR28dGRl5iXPulYmLXlyN4zZ0goWkoyysEo0CoqiPVRJSUIQ1alShmk416AZlizJFIZKQTdQe1xsfP+MOHDjojhx5WsCRHb0l8xuLlKxKH7mBwQG3/579kl+G4tZoQc0n0+dUtgrYoeBhrMpwliXgh76OmD9hdVLVJ9aydFI0QErOZVteVSWZe/TkCWGRWjSgWcCAcViVGhsj17G0Et4zvxUCAlgARlglf5vvUk2LeZEhYMOYAE3uY8FA+PPIHyRNwooE8CwE/fAcmAyJaIUFYgJFdgAhgAUQ4gvkuvzm2hbAxLxka7kCeLxnEaGAOf5HzoOZmglVumiQT5rOv3jhAAhJflXzNqbJ48dPiPy3bBnW4tzSlb7qmltaXKlM4n0iPxxSn5Vo5kJRfk+MT0jU7clTp1x7a5vbPLBZnt2KoHOPmdlZVy6VXHNLUSJ/KULPs9kmhbm2zRPrhLECnpZXeI65tNZXo55ykQVFk41zbsW55Ewu575QzBc/Mbhr11f629pGNpCq2NBDDaC4waZ/dHS0f3R09N5q4n6pUolv8T7pj6Jcq0XcZc1M61XDySoRFZ1WxKmnb8AUtQqOBeIAmChgS7omv5F/q8LWPozWuxFly/VQ9taZAjABNOmDJ74oKS9HwXGNYLWQekAGsDp16qQk02shgc1uaHhIytjJzj/t61gvjJ64HPUt05qbgBkBKrBBrs1YYJAGktblAkA637G2CDj/tihZAM6aOANSlmKCcmecjJ0xAHLcg/cBK8v5y8rfTMymzG3zwPWt8k02KIW/YdYAD/ey2qVWus5yR2XDgtmQfppeI31pq0Sw08z0jJudOet6e3rTbhY5AS5p7ps2+JXPM09aZTAt0ZcTqwSFuTElHz50WKomET3b09XjCjmq2iiTJ1CJzRP3pd/hLbfdLH5kAWMCaUorcp6BH/MMQFqXFt28rPGN1zrFnKvyjCmKDzuJZ3OF6GilVPlq98DAH+/Ztu1p772GUIdjQ0gggOKGmOb6IBNsXs4VDhw40L60Un5zXI1/2Hl366WDYgqN0rBXWaP6F+23tqPSsnEFiVKlvBt1VAEfq3piJlsNrtEIQ0yeMD4YEr42TIrGKLmrKePVTUGUTXJw34nxcTd6elTApq+vX4BAfZ91thA5VaCcAzDwAxAKW5mZEUCDSSoT0Vw83rffylhhxuRw6s/aouH8GxlbybcsoPFZgEojedXEzN8GcsqqKT+mRaqNrWb9ZcaYAAvr5Wg+XEuZwC+ILLN9E41V2j35LZsOGKGL3ez8nDT1xdBOX8KB/gG3vLgsGxSpCwrypbLDN8gRJ1WX5CPnZUyRiytVd2pkRPyxmEkHBwZcv/RMHJDzcTeuLC5rRPDSkjwfvs9bb7lFAnQqFa1Aw5pQGahpvW5FUGuAXCvtCrPah2jt0yzydLXaW2U+Tdznc4Xkb+6+4+4P0DSF4QQf4sZSkgEUN9Z810ZLb8anT57cPT0+/gIX+1c5716ZJEn7aqaoxeIaObLh7bA/NanWwRE/IeyRABiuSWQivjXMjVYVR02ddjctOA4AdHf3CHPbvWe3u+vOu8TnhonU3lczmSlEPqP/hoEqe6TYQOSmpqfc6MioKNf+/j43MDAoZl96PFr3C4t+rRWqNoWfdvvgqgAXbAywlKjMtIGwBhDFtbw9803aRoENAKBo17Y8OJO5AVLGjFcrdmAl4ez5LCHd2J0FOrFxAPz4LSXV0nJpJiu7p5kWAU6e2yrO2NhGT592Lhe5nr5ebWxcY1+Jc9XUtC5Bv4l0nSAJHx8h58U+cSvlkptbWJB+mt94+GFJi+jHRNvf51pbaWqtBbcZx/LSigAtm6Zdu3eLX1UikstlNY9W1W8I4Nt4+KymXGjQjJnX11+rq9unrT0nBcUZ79z7i83Fz+zbvfsbra2tJxtZ9+Gc608CARSvvzm9qBGNj48PjYyN3Vculb+vWo1f6J3b47xrM9NpI13H9YbZiD6NNDXWZJGqVipO0zjIT4sE7EZGtDktKRwUGkeBahUUK2juXG9frzs9Sg/Bitu5c5cErWhSeXvaTzCtl0nVm7SuJaAIIOr1qmkjZUApEvMqEY3C2JKq66DZcke7KHcQlS8GwSDCfmBPqV/TaKj43dKkTmV1sKtYAk6WlikphrJfkvquK8vLaTAHLbRW5GM1ZV6NpXOD7T3Ed8dzNxVrvxmPgFakDXeRH6ZVrTBUqDXbrbKpiPHj0ZILczHPXm9mLM+ZRvDC6jm0a8SSm5qkKAuRpEVhwQKE+Zyks0j3CsyRaqd21BYSv7JTmeM/BtDKKyWpPjMxNemeOXbUHXrqsIyd4t5cz9aDRhDXg2PwM+7YvkOCrKzBsJiV5xfk+ZhzfMZqHlWfJteoF7av+8LPt16tGH32yyEMPI4nqeuebyp+qaOj4+N7d+58wnuvkUfh2JASCKC4Iad99aBJ9j969OiWqampH4/j+JWJ8zdoTqPLXSoo6u5blxfKGHBScGwScIJNwpqIVuVUfF2kRJD8TxoHfiXLV7QgGdgPzAy/HIpy06Yu8UmR7E5wDIrX/GPGOq15rPDGlD1aBGwtcTzyct3ZWQoFqCmV6EeiIbU4tyaY8xxWhNxMmgCJdbNY28zZNhbGzsT/mrYiAlT0mdKi7SnjsdfU/6lmU0yHEuCUlkx71q4nq9IKNGcQWUkPwoh/KwjCusyEy8YC9sZhKTFipsbkK/Xi9blp6kvksY0Zn/HCwpI7OzsrAUunT49IMBVyJNiGtAwAluLvxkgXzs7LPWDaWAC2bt3iduzYKWDIYd1G8F/iX1b/YLYajQZcGSAKU63ZMxQ0lXmvVm3nmlOTSuT9eOKSh5pbmj/Sd8stfzfk3FIwlQaFGEAxrAHleUmSGxsba56cnLxnaWn5J6qJ+6Eo8l2mgBoR01rFk15XPopSBFyU6QCM+tuCckj+5oApUv+USiuA49TUZBpUQdK/Br0oYGodSwCSawOKO3fukFQHSn1RM5VrGsgBWAoCWYWqplY+b8BmDBZmApsxhoK5D11rZkaupaCuqQcCpGkhAwNdztegIDULG7CpX1Q3DdnKQVlmbD5WA3VNgSGaV6Nurf6sMM+EiFozJ6r/rOYbjLUkmz0jbE0LL1DcPaoFqJj5UeWlIFiTS8qc2SSwweF6gJpE2J4ckQAq5ol8RQo7ALDkgcK0LQ1GwG6lpLVO29ulGALzxXyybmDz6ifkd1XuQQQrzFeDsFZbInRdaisykbfsJrQ6kgBlRrOtDRjDX+pdMtHU1PKnbS3tH92zZ/vjRJwGQGzkW379nxNA8fqf44sa4fT0dNfk5OSes2fn76sk8X9KEvc871z3hS+yOsxdFVa6cxd01Cug3FHo2WAcwAWAVD+kgqO2AZp1o6NahgzTKgDIhWCXVrVEA09i+TdKFWUP66DWKn0au7u11BtAYMwLJalBLPpZU66mTI1BApCSSkA+pxSzppxcvTwcCh2g4lpaKJ1WV8rwDPTWKm+7lv5ONfmqGpz6Wk12SSwgYZ9jjBYUgyzVV6i+VwM2ZdgaDETD6NTqmabbKGO2gBSbGNv8GKDbuBmfBQCxGVE/6rS084LZc7ABgaVT/k9TNtgEaHk1wM2exfpRAohE8wKAygy10a/lnipIauNfe1bbYGV9zjVGaGw2HZe8bkw8XbjG4hPnTnkX/2trc+snenq6vrl58+YT3vu5C6/vcMZGkUAAxY0y0xcxzpQ19o5PTb10eWn5pc5F9ydJTOJfS3YHbpdcj03WwSDNdMzE66hSN58jAKmsEZ8jJlbAxUBGG9UuSa4j0arqd9TWRFYInGdCsaLg1Vyo7AzwxORKUA1FyAFH0huogMP9+JxWQdHi5XxeFfrqFkL8u55mYaPWIB6UP/dDwZvv0hR4vZC0gqrAXcpmVptylTHq5yxS0nYSmq5iptOsrMWfl88LaLGxQH4cFlTD/S0YxZ66HhVLSouBOJuQFUm8Rx4SMZok0gia4CT8jRQ80FZXc/I8zBPAtqmLUnvKtLUQ96KwfUCIjQiAyeZkYAC/Yk+au6qbGMqy6aZGI0mzxRr0uZW11oHb6qpapGmaeL8KFFcv9FTeSRxXF13iHi0Wi1/p2tTxuR07dnzRObcQ2OFFKIYNcmoAxQ0y0Zc6zKefPrFvdm7yf4ur7rXOJ7uTJOl0zjdnr5ctybYaKLMmLwVHMRqmfjSrimPJ8cYgFRRXgyXKE3AkbJ8KKjAWyrgBkvxWprQazAwceI97oqTxn2FeJR0AdgNIEhlrhQasgIEBo5ovK6uurWOsg5yZQesyqfsLs8zRmOh6Pq/15idrBjRQZIwGqMoM66ZFA14DZeRrrNM612fTDyw6Vu9DOgopKLNiDqUtGOkzVomI+QAEYZ6YsZXRaz6gbVAw5QK0MFRSX6yYOHLXcmzq39TIWWX2/NvYrlUfqss+6yNMdxRryhPKeDKguI4cqVs6U43jp1paWt/fu3ngM8M9Pccv9fsQPnf9SyCA4vU/x5c1wiRJ8lNTU62nT08PLJcW/ovz7jVJnNyW9R/WfTv1W9WjV1cHRdR9ZbAv86vhv1KfWR0QtT2VBejw25iN1T9FYRPUQSUZolj5gbFZMIwl+RvQWRg/YKA98rTrBpGcsEjMrpRka2trrzEwVdgKimbKq1fhMVOksjvxZ62tAJTpGmHgsxq8zp2erJ8xe675Q+vmWY26rIOnMnADbANCe19NofWgIczRROFa2TpAaXx8otYbUWujNgnISQHwgnaw0A3KopiSYXgAHiyzp6dXgBB2jt+QOUN+CoZat5bPA4rmCzWzb30zUvcTKrjrv+t+WOsPmumBuAoU6yYJKUBQrX4piqIPdnUM/cOePYPY35e995psGo4ggXUkEEAxLIsLSsAS/o8dO7ZnYvrs3d75F8Zx9fuSpEpx8eZs1GWWKRpjsXSNbLBEFiDqJlkFRwUtY4sKjhZYks2BtOuT/0cHBWU4Y25uTpvOapUTU7KmRNUciTJXv5oGpRhbhZFh8sPcig9MfZLaMDeb9G+bAgOwuslydeSj3UPlUi+uLlwzZTmZ5MxUfGoyXC/yVyvxqM8SkLPgnPpr5qvUcniMB0ZGfdjJySmJ8oVl8yNpI8vLMi42BZOTE1qmr7lFzLGAmqZuJNXZAHoAABcOSURBVAJsXMdadFlxhuGhYUnEt5Ze2j4KM7aaQy19grm3SFh8s8wNZtcshGXXR9acbPOc3SBonJLZnLOdLiQAh2K4T3kffaqlrfPBrr7ubw11dx+94EIPJwQJhC4ZYQ1crAQIxJmYmLhpZmbm5blc7p5qNb7NeXdD/TqUCKvvtRQ81MxmPqIsoKS2r9rHJfxfFH69VRUMUX2MWjVGoy9J81DFzfsaSVmWiMXJiQlhPwAkJkBAUyMwIQh1/50BCa2niHK04BsLtOGhLDAIEyA/RFdSOg52iW8S8LR+jTyb5Vdqj0gNeLEISQPCtdGpFiG7di7qKSNaKWZ1YI7CSRb4tKSbdgZhg0CAkpaXI29ySeYAuSEvlZ/6cGHHTFlpZUXGolGgJMxrrVSCngBFxs54rTIOzBpzKtdDtlrEQINnrPKOBTPZaxaNa5WBsmOu5x3qq2Jml87Y9X/b+VlQTFcbnHk5X8g9WSmVHvXeP7h96/bP9PX1nfTeL17sOg/nb1wJBKa4cef+skf+yCOPPK9arf5gHMc/5JzrpCKO81HzuaCo+W/rMco16WSaE5eyobrfzpictqyioDR5fpoMbr5HCgIQdKLmQ1O+gOPU1LQE6QCSMCWNiMyUeUujS808asEsBuiWWoFiN5bJudwPUMbcivmQH8yGdIbnNx07CH6ps1A12xrDS1W9jCdNKkhBtO5LM58bSfQUBoCpEaTCOObn56Ql1uwsuZvasNiCkKx+qgUtaSBTU63KDYBjAU7WZYLxWtcJ81fCGmHL+GEBT9izlbTjYa2KjxYJVz+hsWOdA4uMrfc1rG+SrGKSRtte6Dg/U0zIL5xy3p1IksoH+wb7/mXn8M6DF7peeD9IYD0JBFAM6+KSJZAkSfOpU6faTp061ZvP53/UOfeDceLuzIKiXdyU7CXfjCY+NdOqduCwfD1V0gAO5dyo+gJzVAAiKITXrKEvEZSUlYNFwSJJ2rdcRGN59UhTBWPrHWjRpMqK8DMq8zRw4Lf5Fg0Q1DwrvEdAiN/i16N8tlhaLYVDPr0GFDUdo54yoiCjoErbLo3a1ehTonaVSWvHEsrgac9KDjNNmo8U5gdwwyQt4EWbAndIBZpt27e5ri71t8IQ6/5cC4xRZmidKah4kw4nDb6xKOB6yos+h7rz1HJQD8Sqs+Dzr5DzgaJP/L+VKuW/bevq/Mfb9+2jNM+i9566peEIErhoCQRQvGiRhQ+slQApHIcPH75hbm7upthF+5M4eWniktu997VWEtkUjcuToJpVze9oplaUNsCg/kFNUwAcMC+af1Lfj6SDPF0frLciLJIf87lZjqWZWs1/Z6kK+MLMDGk+PevyAdBl0x4Ao7X5drVCAlKbXc9XbE1TELyr9awE6ASYGVeafsG9rUINvwVyU+A14EDeFhAj9V3TgBfe156JbbIpQDY9Pd3CAnft2p36Bq0ggQI219GuFNqTUvMLNWXCWHWdEepr2U2Bgb1GHdeDg1aD4oVVUR0UZds16yP/oIvjzze3tT28ZfPmQ5s2bToWgmgu79sVPr22FlKQSJDAZUggSZLiwYMHdywslV7mvbuvUq7c5rzf5b3TdgiZSMzLuE3to+YTtCo0mmyvvQutjZS1i8rWYuU8i3S1jhF8Rs2R85KWQFcMWCS+OBiUmk4VaChbVq1UhJlZ1KQyOAVLBUWN8lwvwtY5BTIFM611qg2cV1diMRAwZniueVdzJLPpIwSxAIKWq2kBRRo4UxTTLgBoqSiAI6zS0jMMzMyvaLmD9m8FNTWFZ9NB7O+1AUJ14FvdxWLtemiEKaYraMQl/oiP/GNNzcWvdA10fG5b3zatIhCOIIErIIELb8+uwE3CJTaWBIhWfeKJJ3oWF1deWalW/nOSJC9wUdTmXUK1bS1Zc4WOtekG2fxBa8ek4KSM0YJyrGKLBfBYSgivc02A08qNWZQmpld8lASzaIcHrcICYFgD32wkrYGavWZBMVJQND2kuk6ab6gFDdQnqn5VbTeVTdzXayrbslQRS+7HjKxdOKzhMxVtOrTaTGurAKLlGDJu9QMq2PNjAKisEv9guRa9awEz2TJ5VkHnfJGyDHE9UKyDeNplo1bZ53yLIil555aSxC1Gueizhabihwd6ej4zODiImfTCzsgrtNbCZTaGBAIobox5vuajxKQ6PT3dfuLMmc2lpaWb4nL1B5133+2c3301H6bGOJR81QDGzK1az7OerydnpKzOQFSDVIppOkK9ZqkxTDMnWkQl7NJqpQIkgKUCipYr4zwOy8mrVuu+NLpW0EMQRqoBOpSOU2C0At74BXmmrKmYvzFjAoIEH2kxAirGaKNlImU56nVXqY+qHS/MhKlAp6zPzKImNYseNVDT3Mw6/pgp1EA66+9TMJT/13yudh2LtLW3GwmwiV31QHNT8V/yPvfJ9vb2o9u3bx9Pq9Gs7iR8NRdWuPaGkUAAxQ0z1d+egdKBY3R0dNPs7OINS6WFvdVKfGscV1/gnbvDe9+Zfar1AnQu9NQWIZotB2YMJftZA75suof55azwtTE5ZWwavGPgZDVANZCHgB410So4EImqJtNsqTnub0EsGtlpFVysXFkadSlZB9aaCROqdrQwk6bVheWe3FvTJFaE5fHssDoO8is5V3svWrk3LXlnVWMARUvAzwYFKYBawXTzCWp0aL2jfUaiqeaobzxWq5K6j1M3JnV2qNdc/e/VsyypGd5NuyT+Wi7Kf7W5mD/Q1tb29I4dOw6nQTQh+f5CX4zw/iVLIIDiJYsufPBiJUC06pEjR7YvLCy8pFQq3eec25skybD3fgvvOR/lLhYYs8Ea+jz1upj2fJbrtjrPT3MQleEoKzMzq+ZFkrheL9dmDNN8hJZaYZ+xAt/q51RQq3WZSDmrAYH5QolArbdzsPQEHYORsiyTypo5AUXYKWDNb1I11E/YIj5QAzMDICucXjd5KjDTg5Fekas2J2n91bWdKVZvMjKqI2Xlq9niuak1ulmpV6gR8KtH3FZd4ha88yOJT07mC4VDzfncl9vb2x/YunXrqPc+sMKL/cKF8y9JAgEUL0ls4UOXK4GRkZHWiYmJe1dWVl6RJMkroigads5vip0reu81WqaBw0yB9WoxKTRmTH3rmfLWAmg9qEUrxRhLMwDLBuxkO2esft8ANtsBw0kbJmNUwpsEOPmL1Iz0kD+ygJ6tG1v/mpq/TyNo1SwLY4QdEkVKw18a+yoA1UvsWd5m9jUDKc0fzdSWSW2b9WYTdv/V5tPao9ciYG0TIaM8J9/Unin7O47jMhkziXOziXNHC7nCvzS3NX/qxt27Hwr+wga+AOGUKy6BAIpXXKThgo1IIEkSbI0tx44d61xcXGwvlUp3V6vJf6h69xKfuL1WBU0V6PmvqEre2Ef9PDOr1thItsJaChYChLQbSguJZ5lcNmrUQMxYoFXVUYCrl4+rn1fvimEguPq3PudaP9z6o8wG5VBurZR2orcSdjp+/IqtrS0iKzOfmtwsR7Rej9bMt+vd0Viq+gNtfKvmIK01WgfFFOTTvobGvtcWYbAxm5mWqY2T+Jveuc8Xm5sfaG5rO9BRLM4NDAzMhSo0jXyLwjlXQwIBFK+GVMM1L1oCY2Njg0tLS7tn5ub2lkuV7VHkb3KJvyn2yW6fSD/HVWv1fGBoN84CZRYgs8Ef55pazzW91kydmTzA1W2kzASbzRWsA+WzgeKFMqJWpykkUq0GFouJlGhX/p0NIOLv9SsHrTXHrl9X9XyTlvUPZgEvhfY6uK8yo65minwujuPEez+fxPFTlbjyWCFffLy5pemZjtbWpzo6Oo51dnZOXvTCCR8IErjCEgigeIUFGi53eRKgK8fJkyc7ZxcW7lxZLt3l4vi2xLvdLnGbnXeDxJNgd0ykhFjWnLf6vllfY9ZkqCkcqfZOGePaJ14dZSmwVvsMhtC6r9ES5+u+R72+fabGpS5JKNn0DgAQPycVZmCqgCKl3rTuKmCobPnZojnVt5plghfzWHW/a00e6ccxD68eab1KTwqi8y5xE4lPRlycPBPlct/s7Op8sL25+eG+vj7SKkLgzMVMRTj3qkoggOJVFW+4+OVK4MyZM+2nT0/eWK4uv8Il0cuSJL4zTlxTksR555JC3f+4einXq9LU0wMMHM1seT4AWQuKtYLetRZF5hOsg6EBYdYEe7ljN5ZJIA1ARHSpdq1w0rYJX6JV7bEUiaxv8JxaszzuJYNixlRsJmMs4LW/6+ZWAlmjKFdJkqSSJHHFu+hQnMT/2tbR9k9D/f1f7+7unrkSsgnXCBK4GhIIoHg1pBquecUkkPoemycmJjZNzs11np2Y7fU+2ZNEyX4X+xc4n9y1tiCAsURjWtlu9rAlKzou551DE3lhlYJf0+VCP1D3B642n5rvrfEKLeuLimfTdAuKlwOIm9Lu9olU2knNkZLyQTqI1Xg1Jlw3L2ecqZcJigCgkkIbc50pr9lIjMRJ8q18Lv/V5pamf+9sazvV1ts7293SAhjS7T4wwyv2DQkXutISCKB4pSUarndVJUDe4/j4eO/Y2NjWxZWVXYUov6dSKe1KkmSH835bEsdDhUJhUxwnkZgULaKzVlrt2QugmAnSKspYabVsy6nsAK326HqDvhxgJPnf/Hf0ODQQnpmZFlDClEryvna6bxGgtHJtBoz1xP3VwTprI3UvPGEanZo1kuZzylj1XrnxJK6eKFfKR6vV6tPFYvFob2/vsYGBgWMk26e5hSGl4sKCDmc8ByQQQPE5MAnhES5dAqR2zMzM3CTFyON4Xy6X25kkSb/3voefKIp64jjprYofcnXqwXp3rXd51whSM0uuNo9mfZn1OqZrr3c5oMi1aAm1ZcuWWmeMM2fOSGcMSrdRag5Aam1tEwaJiZWKNRpso42Ts35VezYLOro4iavcIicl1UpJkswkSTLtvZ/J5XKz3ueORVF0uK2t5Yn+/v5vdXV1nfHekywZjiCB7zgJBFD8jpuy8MDPJgHqrj711FPFycnJ+7z3L0iS5IU+ir4nTlyzV1rnOUctoAJb56BaNj/PGNpan6E9w7OlVTSWcrH+aEi9OHt21u3Zs0cq4QB8tHkqFAti/lVAbJFAG3yHtMKCPQKKlmayvs/0QpGnNcBPPCAYJ7H0+vWyXagUCoWxSqXyUBxX/q25ufXBzZs3PzwwMDAfVmWQwPUigQCK18tMhnHUJIAfcmpqqn1xcbFjenq6I47jzlK1iol1Z7WSbPM+6ffODzuXbHXeb6GphqZ8aADNen7B8wXnXHlQVFDiugDd4OBm6XFItCngSCcPchI7OtqlFB05iTBKwJEgHG1TpeOwQJtzwbGeelIfbwqGkEGpGxBPOxcdjVx0Kor8yVzOP5NzucPNbc2jbW1tM11dXXOtra2AYfARhu/edSWBAIrX1XSGwZxPAidPnuydL5X6FubmuuM47vDOdcVx3F0pV3sxsbok2RJF0ZbEJVucjwa9S1q8T0M91xS2zt7jgqDY4DcM066VYNMgG62pSvm24eGhmk9xZaUkf5OWAZucm5urFQGvp4MoqJr5FHCsP2f6d+LKcZIsxEky4b2bTJJ4yvtkKp8rTDjnZnySTOXzfjKfb5rubO2c7ujumOjs7DxDh60QKBO+Z9ezBBr8yl7PIghj28gSIC/yySefHCjF8d5qOb7BJfG+SqWyK46TzigXNScuafLOFV3ii94n+SRxhcQ7okxogVWIfFR0SVJM1ilP16hP0SJFse5qJw5tWwXgAY6AZW9vn3S/sHN5n1ZWnNvE6xLzElcjH60471ac96UkTkqJSyrOOerB0bajlHi/4uJ4uVpNFvP5/EyUi07mcrmRpubcqI/8aEdLxwnn3Pjw8PDiRl4XYewbVwIBFDfu3IeRP4sEiHJ96qmnulZWki2VZGUgLse9SRL3UDwg8b4z8a47Slyvi/yAdwlFBQaSxHWkps/0e2X5jGoRPed2Yqm0smxeeh5a5w1rMzU9PSVmUgJs0jZRVIURcyotq9KSc0kURdUkSRY8CfJJNOq9G4t9Mu6TZDpxbsr7/GQhiiaiqDDS3Byd3L1799lQWzR8BYIEzpVAAMWwKoIE1pFAGoyDr7Fpdna2sLy8XCiVSvlyuZwv53K5QrWaX4rjguOnXC6Wy+ViEkXNPvYdSZL0xj7ujrzfFDnf6bxrS5xvdYlrSZKkCXJXrSaFKPLFUqmc95HPtzS3+GIh78r0LYzjuLW1rVquVkpxpVKanp5a6ejctLy4uLjY2tK82NrWNh/H8dn5+fnplaXSVLGYmygWi/P5fL7kvS85V5TfLS25cj6fr1QKhXKxWq00NzeXN23aROIj78MgwxEkECSwRgIBFMOSCBK4QhKgsfL4+HiL975jeXm5rVwut3rvBQgB10qlUoSBRlGUj+M4X6lUcnymra1NomIJmoEBkv/Q2toaA2hNTU2V6elpwK0M0FUqlZX29vblQqGAeXMBH1+5XJ7bunXrSmivdIUmMlxmQ0sggOKGnv4w+CCBIIEggSCBrAQCKIb1ECQQJBAkECQQJJBKIIBiWApBAkECQQJBAkECARTDGggSCBIIEggSCBJYLYHAFMOKCBIIEggSCBIIEghMMayBIIEggSCBIIEggcAUwxoIEggSCBIIEggSWFcCwXwaFkaQQJBAkECQQJBAMJ+GNRAkECQQJBAkECQQzKdhDQQJBAkECQQJBAkE82lYA0ECQQJBAkECQQLPJoHgUwzrI0ggSCBIIEggSCD4FMMaCBIIEggSCBIIEgg+xbAGggSCBIIEggSCBIJPMayBIIEggSCBIIEggeBTDGsgSCBIIEggSCBIoAEJhECbBoQUTgkSCBIIEggS2BgSCKC4MeY5jDJIIEggSCBIoAEJBFBsQEjhlCCBIIEggSCBjSGBAIobY57DKIMEggSCBIIEGpBAAMUGhBROCRIIEggSCBLYGBIIoLgx5jmMMkggSCBIIEigAQkEUGxASOGUIIEggSCBIIGNIYEAihtjnsMogwSCBIIEggQakEAAxQaEFE4JEggSCBIIEtgYEgiguDHmOYwySCBIIEggSKABCQRQbEBI4ZQggSCBIIEggY0hgQCKG2OewyiDBIIEggSCBBqQQADFBoQUTgkSCBIIEggS2BgSCKC4MeY5jDJIIEggSCBIoAEJBFBsQEjhlCCBIIEggSCBjSGBAIobY57DKIMEggSCBIIEGpBAAMUGhBROCRIIEggSCBLYGBIIoLgx5jmMMkggSCBIIEigAQkEUGxASOGUIIEggSCBIIGNIYEAihtjnsMogwSCBIIEggQakEAAxQaEFE4JEggSCBIIEtgYEgiguDHmOYwySCBIIEggSKABCQRQbEBI4ZQggSCBIIEggY0hgQCKG2OewyiDBIIEggSCBBqQQADFBoQUTgkSCBIIEggS2BgSCKC4MeY5jDJIIEggSCBIoAEJBFBsQEjhlCCBIIEggSCBjSGBAIobY57DKIMEggSCBIIEGpBAAMUGhBROCRIIEggSCBLYGBIIoLgx5jmMMkggSCBIIEigAQkEUGxASOGUIIEggSCBIIGNIYEAihtjnsMogwSCBIIEggQakEAAxQaEFE4JEggSCBIIEtgYEgiguDHmOYwySCBIIEggSKABCQRQbEBI4ZQggSCBIIEggY0hgQCKG2OewyiDBIIEggSCBBqQQADFBoQUTgkSCBIIEggS2BgSCKC4MeY5jDJIIEggSCBIoAEJBFBsQEjhlCCBIIEggSCBjSGBAIobY57DKIMEggSCBIIEGpBAAMUGhBROCRIIEggSCBLYGBIIoLgx5jmMMkggSCBIIEigAQkEUGxASOGUIIEggSCBIIGNIYEAihtjnsMogwSCBIIEggQakMD/D2MFNsOORwWKAAAAAElFTkSuQmCC"/>
          <p:cNvSpPr>
            <a:spLocks noChangeAspect="1" noChangeArrowheads="1"/>
          </p:cNvSpPr>
          <p:nvPr/>
        </p:nvSpPr>
        <p:spPr bwMode="auto">
          <a:xfrm>
            <a:off x="3565524" y="2103437"/>
            <a:ext cx="1749425" cy="174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237" y="-468958"/>
            <a:ext cx="4314825" cy="5762625"/>
          </a:xfrm>
          <a:prstGeom prst="rect">
            <a:avLst/>
          </a:prstGeom>
        </p:spPr>
      </p:pic>
      <p:sp>
        <p:nvSpPr>
          <p:cNvPr id="16" name="Flecha curvada hacia abajo 15"/>
          <p:cNvSpPr/>
          <p:nvPr/>
        </p:nvSpPr>
        <p:spPr>
          <a:xfrm rot="1951892">
            <a:off x="6075767" y="1704975"/>
            <a:ext cx="1352550" cy="581025"/>
          </a:xfrm>
          <a:prstGeom prst="curvedDownArrow">
            <a:avLst/>
          </a:prstGeom>
          <a:solidFill>
            <a:srgbClr val="5FF62A"/>
          </a:solidFill>
          <a:ln>
            <a:solidFill>
              <a:srgbClr val="04E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565524" y="5070761"/>
            <a:ext cx="49672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PARA ENCONTRAR</a:t>
            </a:r>
          </a:p>
          <a:p>
            <a:pPr algn="ctr"/>
            <a:r>
              <a:rPr lang="es-ES" sz="36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LA IMAGÉN</a:t>
            </a:r>
          </a:p>
        </p:txBody>
      </p:sp>
      <p:pic>
        <p:nvPicPr>
          <p:cNvPr id="13" name="misc1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80058" y="-667091"/>
            <a:ext cx="609600" cy="609600"/>
          </a:xfrm>
          <a:prstGeom prst="rect">
            <a:avLst/>
          </a:prstGeom>
        </p:spPr>
      </p:pic>
      <p:pic>
        <p:nvPicPr>
          <p:cNvPr id="14" name="Picture 2" descr="Flechas, cursores y punteros GIF sobre fondo transparente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4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8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636" showWhenStopped="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16" grpId="0" animBg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6" descr="GRADO QUINTO | CIENCIAS NATURALES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9115" y="-3129116"/>
            <a:ext cx="6858001" cy="1311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1999651" y="3924345"/>
            <a:ext cx="9180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/>
          <p:cNvSpPr/>
          <p:nvPr/>
        </p:nvSpPr>
        <p:spPr>
          <a:xfrm>
            <a:off x="1986798" y="1022469"/>
            <a:ext cx="9180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795" y="4305305"/>
            <a:ext cx="804529" cy="184752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995" y="1425216"/>
            <a:ext cx="1197705" cy="16920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032" y="1461216"/>
            <a:ext cx="1151052" cy="1620000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3814403" y="154285"/>
            <a:ext cx="49632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MEMORIZA LAS IMÁGENES 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7130" y="2647093"/>
            <a:ext cx="2092029" cy="253360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2015849" y="3592125"/>
            <a:ext cx="9147605" cy="229573"/>
          </a:xfrm>
          <a:prstGeom prst="roundRect">
            <a:avLst/>
          </a:prstGeom>
          <a:solidFill>
            <a:srgbClr val="FFC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990" y="3387171"/>
            <a:ext cx="669423" cy="53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15923" y="3336878"/>
            <a:ext cx="689785" cy="55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93331" y="1538263"/>
            <a:ext cx="18934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Dispones </a:t>
            </a:r>
          </a:p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de 10 segundos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6759593" y="1643945"/>
            <a:ext cx="184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4000" b="1" cap="none" spc="50" dirty="0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271603" y="168598"/>
            <a:ext cx="40959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¿SABES DÓNDE  ESTA?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095" y="3654940"/>
            <a:ext cx="3160305" cy="3160305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374616" y="1461318"/>
            <a:ext cx="134203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spc="50" dirty="0" smtClean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¡YA!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962" y="4358616"/>
            <a:ext cx="1194231" cy="1728000"/>
          </a:xfrm>
          <a:prstGeom prst="rect">
            <a:avLst/>
          </a:prstGeom>
        </p:spPr>
      </p:pic>
      <p:grpSp>
        <p:nvGrpSpPr>
          <p:cNvPr id="59" name="Grupo 58"/>
          <p:cNvGrpSpPr/>
          <p:nvPr/>
        </p:nvGrpSpPr>
        <p:grpSpPr>
          <a:xfrm>
            <a:off x="8654479" y="4666947"/>
            <a:ext cx="828000" cy="1008000"/>
            <a:chOff x="4047547" y="2734331"/>
            <a:chExt cx="377155" cy="393414"/>
          </a:xfrm>
          <a:solidFill>
            <a:srgbClr val="7030A0">
              <a:alpha val="96000"/>
            </a:srgbClr>
          </a:solidFill>
        </p:grpSpPr>
        <p:sp>
          <p:nvSpPr>
            <p:cNvPr id="60" name="Cubo 59"/>
            <p:cNvSpPr/>
            <p:nvPr/>
          </p:nvSpPr>
          <p:spPr>
            <a:xfrm>
              <a:off x="4047547" y="2734331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4088126" y="2866915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6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2" name="Grupo 61"/>
          <p:cNvGrpSpPr/>
          <p:nvPr/>
        </p:nvGrpSpPr>
        <p:grpSpPr>
          <a:xfrm>
            <a:off x="6082955" y="4704243"/>
            <a:ext cx="828000" cy="1008000"/>
            <a:chOff x="4047547" y="2734330"/>
            <a:chExt cx="377155" cy="393414"/>
          </a:xfrm>
          <a:solidFill>
            <a:schemeClr val="accent6"/>
          </a:solidFill>
        </p:grpSpPr>
        <p:sp>
          <p:nvSpPr>
            <p:cNvPr id="63" name="Cubo 6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4" name="Rectángulo 63"/>
            <p:cNvSpPr/>
            <p:nvPr/>
          </p:nvSpPr>
          <p:spPr>
            <a:xfrm>
              <a:off x="4094614" y="2854737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5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7" name="Grupo 76"/>
          <p:cNvGrpSpPr/>
          <p:nvPr/>
        </p:nvGrpSpPr>
        <p:grpSpPr>
          <a:xfrm>
            <a:off x="8620045" y="1649418"/>
            <a:ext cx="828000" cy="1008000"/>
            <a:chOff x="4047547" y="2734330"/>
            <a:chExt cx="377155" cy="393414"/>
          </a:xfrm>
          <a:solidFill>
            <a:schemeClr val="accent1"/>
          </a:solidFill>
        </p:grpSpPr>
        <p:sp>
          <p:nvSpPr>
            <p:cNvPr id="78" name="Cubo 77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4089442" y="2849347"/>
              <a:ext cx="205721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3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92" y="1532470"/>
            <a:ext cx="1085912" cy="1548000"/>
          </a:xfrm>
          <a:prstGeom prst="rect">
            <a:avLst/>
          </a:prstGeom>
        </p:spPr>
      </p:pic>
      <p:grpSp>
        <p:nvGrpSpPr>
          <p:cNvPr id="80" name="Grupo 79"/>
          <p:cNvGrpSpPr/>
          <p:nvPr/>
        </p:nvGrpSpPr>
        <p:grpSpPr>
          <a:xfrm>
            <a:off x="3750578" y="1693787"/>
            <a:ext cx="828000" cy="1008000"/>
            <a:chOff x="4041806" y="2720817"/>
            <a:chExt cx="377155" cy="393414"/>
          </a:xfrm>
          <a:solidFill>
            <a:srgbClr val="FFC000"/>
          </a:solidFill>
        </p:grpSpPr>
        <p:sp>
          <p:nvSpPr>
            <p:cNvPr id="81" name="Cubo 80"/>
            <p:cNvSpPr/>
            <p:nvPr/>
          </p:nvSpPr>
          <p:spPr>
            <a:xfrm>
              <a:off x="4041806" y="2720817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4087568" y="2842079"/>
              <a:ext cx="210076" cy="22031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6191171" y="1669312"/>
            <a:ext cx="828000" cy="1008000"/>
            <a:chOff x="4047547" y="2734330"/>
            <a:chExt cx="377155" cy="393414"/>
          </a:xfrm>
          <a:solidFill>
            <a:schemeClr val="bg2">
              <a:lumMod val="75000"/>
            </a:schemeClr>
          </a:solidFill>
        </p:grpSpPr>
        <p:sp>
          <p:nvSpPr>
            <p:cNvPr id="75" name="Cubo 74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4095303" y="2866617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2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06630" y="16736"/>
            <a:ext cx="627766" cy="98899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12" y="4398528"/>
            <a:ext cx="1028297" cy="1620000"/>
          </a:xfrm>
          <a:prstGeom prst="rect">
            <a:avLst/>
          </a:prstGeom>
        </p:spPr>
      </p:pic>
      <p:grpSp>
        <p:nvGrpSpPr>
          <p:cNvPr id="65" name="Grupo 64"/>
          <p:cNvGrpSpPr/>
          <p:nvPr/>
        </p:nvGrpSpPr>
        <p:grpSpPr>
          <a:xfrm>
            <a:off x="3551292" y="4730693"/>
            <a:ext cx="828000" cy="1008000"/>
            <a:chOff x="4059522" y="2711945"/>
            <a:chExt cx="377155" cy="393414"/>
          </a:xfrm>
          <a:solidFill>
            <a:srgbClr val="FF0000"/>
          </a:solidFill>
        </p:grpSpPr>
        <p:sp>
          <p:nvSpPr>
            <p:cNvPr id="66" name="Cubo 65"/>
            <p:cNvSpPr/>
            <p:nvPr/>
          </p:nvSpPr>
          <p:spPr>
            <a:xfrm>
              <a:off x="4059522" y="2711945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4102774" y="2841446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4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45" name="misc1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1287226" y="116916"/>
            <a:ext cx="609600" cy="609600"/>
          </a:xfrm>
          <a:prstGeom prst="rect">
            <a:avLst/>
          </a:prstGeom>
        </p:spPr>
      </p:pic>
      <p:pic>
        <p:nvPicPr>
          <p:cNvPr id="46" name="PITIDO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17894" y="304656"/>
            <a:ext cx="609600" cy="609600"/>
          </a:xfrm>
          <a:prstGeom prst="rect">
            <a:avLst/>
          </a:prstGeom>
        </p:spPr>
      </p:pic>
      <p:pic>
        <p:nvPicPr>
          <p:cNvPr id="11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91995" y="16393"/>
            <a:ext cx="609600" cy="609600"/>
          </a:xfrm>
          <a:prstGeom prst="rect">
            <a:avLst/>
          </a:prstGeom>
        </p:spPr>
      </p:pic>
      <p:pic>
        <p:nvPicPr>
          <p:cNvPr id="4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885988" y="193817"/>
            <a:ext cx="609600" cy="609600"/>
          </a:xfrm>
          <a:prstGeom prst="rect">
            <a:avLst/>
          </a:prstGeom>
        </p:spPr>
      </p:pic>
      <p:pic>
        <p:nvPicPr>
          <p:cNvPr id="4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998884" y="960258"/>
            <a:ext cx="609600" cy="609600"/>
          </a:xfrm>
          <a:prstGeom prst="rect">
            <a:avLst/>
          </a:prstGeom>
        </p:spPr>
      </p:pic>
      <p:pic>
        <p:nvPicPr>
          <p:cNvPr id="50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697717" y="245023"/>
            <a:ext cx="609600" cy="609600"/>
          </a:xfrm>
          <a:prstGeom prst="rect">
            <a:avLst/>
          </a:prstGeom>
        </p:spPr>
      </p:pic>
      <p:pic>
        <p:nvPicPr>
          <p:cNvPr id="51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2109834" y="257507"/>
            <a:ext cx="609600" cy="609600"/>
          </a:xfrm>
          <a:prstGeom prst="rect">
            <a:avLst/>
          </a:prstGeom>
        </p:spPr>
      </p:pic>
      <p:pic>
        <p:nvPicPr>
          <p:cNvPr id="52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3154917" y="116916"/>
            <a:ext cx="609600" cy="609600"/>
          </a:xfrm>
          <a:prstGeom prst="rect">
            <a:avLst/>
          </a:prstGeom>
        </p:spPr>
      </p:pic>
      <p:pic>
        <p:nvPicPr>
          <p:cNvPr id="13" name="ping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711049" y="1178204"/>
            <a:ext cx="609600" cy="609600"/>
          </a:xfrm>
          <a:prstGeom prst="rect">
            <a:avLst/>
          </a:prstGeom>
        </p:spPr>
      </p:pic>
      <p:pic>
        <p:nvPicPr>
          <p:cNvPr id="54" name="mario-bros-die (1)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5322354" y="514620"/>
            <a:ext cx="609600" cy="609600"/>
          </a:xfrm>
          <a:prstGeom prst="rect">
            <a:avLst/>
          </a:prstGeom>
        </p:spPr>
      </p:pic>
      <p:pic>
        <p:nvPicPr>
          <p:cNvPr id="56" name="minion-8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>
                  <p14:trim st="13597" end="5196.4897"/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06241" y="40019"/>
            <a:ext cx="609600" cy="609600"/>
          </a:xfrm>
          <a:prstGeom prst="rect">
            <a:avLst/>
          </a:prstGeom>
        </p:spPr>
      </p:pic>
      <p:pic>
        <p:nvPicPr>
          <p:cNvPr id="57" name="BOING2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-808" y="776848"/>
            <a:ext cx="609600" cy="6096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61" y="2209424"/>
            <a:ext cx="4410075" cy="5124450"/>
          </a:xfrm>
          <a:prstGeom prst="rect">
            <a:avLst/>
          </a:prstGeom>
        </p:spPr>
      </p:pic>
      <p:pic>
        <p:nvPicPr>
          <p:cNvPr id="1026" name="Picture 2" descr="El pez dorado GIFs - Get the best gif on GIFER"/>
          <p:cNvPicPr>
            <a:picLocks noChangeAspect="1" noChangeArrowheads="1" noCrop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8" y="-12912"/>
            <a:ext cx="12239129" cy="711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nging the way you learn | Mind Map"/>
          <p:cNvPicPr>
            <a:picLocks noChangeAspect="1" noChangeArrowheads="1" noCrop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292" y="2200645"/>
            <a:ext cx="4119878" cy="331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844995" y="929569"/>
            <a:ext cx="8549135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prstTxWarp prst="textCanDown">
              <a:avLst/>
            </a:prstTxWarp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s-ES" sz="4800" b="1" spc="50" dirty="0">
                <a:ln w="28575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¡</a:t>
            </a:r>
            <a:r>
              <a:rPr lang="es-ES" sz="4800" b="1" cap="none" spc="50" dirty="0" smtClean="0">
                <a:ln w="28575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SE TERMINO EL TIEMPO!</a:t>
            </a:r>
            <a:endParaRPr lang="es-ES" sz="4800" b="1" cap="none" spc="50" dirty="0">
              <a:ln w="28575">
                <a:solidFill>
                  <a:srgbClr val="FFC000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9" name="Picture 2" descr="Color multicolor GIF - Find on GIFER"/>
          <p:cNvPicPr>
            <a:picLocks noChangeAspect="1" noChangeArrowheads="1" noCrop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78" y="-93564"/>
            <a:ext cx="12486925" cy="76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Flechas, cursores y punteros GIF sobre fondo transparente">
            <a:hlinkClick r:id="rId34" action="ppaction://hlinksldjump"/>
          </p:cNvPr>
          <p:cNvPicPr>
            <a:picLocks noChangeAspect="1" noChangeArrowheads="1" noCrop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Cute Avalanche - RKVC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058737" y="-812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829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3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3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13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13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3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66667E-6 -2.96296E-6 L 0.73412 0.00671 " pathEditMode="relative" rAng="0" ptsTypes="AA">
                                      <p:cBhvr>
                                        <p:cTn id="61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96" y="3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0.00026 0.00764 L -0.73164 0.00602 " pathEditMode="relative" rAng="0" ptsTypes="AA">
                                      <p:cBhvr>
                                        <p:cTn id="7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02" y="-2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175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82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179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50" presetClass="entr" presetSubtype="0" decel="10000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6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50" presetClass="exit" presetSubtype="0" accel="100000" fill="hold" grpId="1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3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8" dur="125466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6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0" fill="hold">
                      <p:stCondLst>
                        <p:cond delay="0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7" dur="2716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9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68182" showWhenStopped="0">
                <p:cTn id="2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3333" showWhenStopped="0">
                <p:cTn id="2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43939" showWhenStopped="0">
                <p:cTn id="2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54545" showWhenStopped="0">
                <p:cTn id="2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48485" showWhenStopped="0">
                <p:cTn id="2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53030" showWhenStopped="0">
                <p:cTn id="2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45455" showWhenStopped="0">
                <p:cTn id="2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46970" showWhenStopped="0">
                <p:cTn id="2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vol="53030" showWhenStopped="0">
                <p:cTn id="2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48485" showWhenStopped="0">
                <p:cTn id="2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43939" showWhenStopped="0">
                <p:cTn id="2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46970" showWhenStopped="0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audio>
              <p:cMediaNode vol="16667" showWhenStopped="0">
                <p:cTn id="2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31" grpId="0"/>
      <p:bldP spid="31" grpId="1"/>
      <p:bldP spid="10" grpId="0" animBg="1"/>
      <p:bldP spid="10" grpId="1" animBg="1"/>
      <p:bldP spid="10" grpId="2" animBg="1"/>
      <p:bldP spid="34" grpId="0"/>
      <p:bldP spid="34" grpId="1"/>
      <p:bldP spid="41" grpId="0"/>
      <p:bldP spid="42" grpId="0"/>
      <p:bldP spid="25" grpId="0"/>
      <p:bldP spid="25" grpId="1"/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6" descr="GRADO QUINTO | CIENCIAS NATURALES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9115" y="-3129116"/>
            <a:ext cx="6858001" cy="1311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2018268" y="3957733"/>
            <a:ext cx="9684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/>
          <p:cNvSpPr/>
          <p:nvPr/>
        </p:nvSpPr>
        <p:spPr>
          <a:xfrm>
            <a:off x="2027939" y="1065201"/>
            <a:ext cx="9684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878" y="4401624"/>
            <a:ext cx="976189" cy="190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84" y="4669713"/>
            <a:ext cx="1446761" cy="1440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13711" y="4711494"/>
            <a:ext cx="1067227" cy="11520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459" y="1934314"/>
            <a:ext cx="1487910" cy="97200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596" y="1468216"/>
            <a:ext cx="1594491" cy="1800000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4213877" y="244232"/>
            <a:ext cx="49632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MEMORIZA LAS IMÁGENES 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7130" y="2647093"/>
            <a:ext cx="2092029" cy="253360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2017476" y="3684982"/>
            <a:ext cx="9664459" cy="229573"/>
          </a:xfrm>
          <a:prstGeom prst="roundRect">
            <a:avLst/>
          </a:prstGeom>
          <a:solidFill>
            <a:srgbClr val="FFC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524" y="3465122"/>
            <a:ext cx="669423" cy="53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73435" y="3431772"/>
            <a:ext cx="689785" cy="55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93331" y="1538263"/>
            <a:ext cx="18934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Dispones </a:t>
            </a:r>
          </a:p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de 10 segundos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6759593" y="1643945"/>
            <a:ext cx="184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4000" b="1" cap="none" spc="50" dirty="0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545548" y="292046"/>
            <a:ext cx="40959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¿SABES DÓNDE  ESTA?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398" y="1005474"/>
            <a:ext cx="2996287" cy="2996287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374616" y="1461318"/>
            <a:ext cx="134203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spc="50" dirty="0" smtClean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¡YA!</a:t>
            </a:r>
          </a:p>
        </p:txBody>
      </p:sp>
      <p:grpSp>
        <p:nvGrpSpPr>
          <p:cNvPr id="62" name="Grupo 61"/>
          <p:cNvGrpSpPr/>
          <p:nvPr/>
        </p:nvGrpSpPr>
        <p:grpSpPr>
          <a:xfrm>
            <a:off x="5104791" y="4837495"/>
            <a:ext cx="828000" cy="1008000"/>
            <a:chOff x="4059135" y="2691974"/>
            <a:chExt cx="377155" cy="393414"/>
          </a:xfrm>
          <a:solidFill>
            <a:srgbClr val="7030A0"/>
          </a:solidFill>
        </p:grpSpPr>
        <p:sp>
          <p:nvSpPr>
            <p:cNvPr id="63" name="Cubo 62"/>
            <p:cNvSpPr/>
            <p:nvPr/>
          </p:nvSpPr>
          <p:spPr>
            <a:xfrm>
              <a:off x="4059135" y="2691974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4" name="Rectángulo 63"/>
            <p:cNvSpPr/>
            <p:nvPr/>
          </p:nvSpPr>
          <p:spPr>
            <a:xfrm>
              <a:off x="4092530" y="2815339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6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5" name="Grupo 64"/>
          <p:cNvGrpSpPr/>
          <p:nvPr/>
        </p:nvGrpSpPr>
        <p:grpSpPr>
          <a:xfrm>
            <a:off x="3121251" y="4796564"/>
            <a:ext cx="828000" cy="1008000"/>
            <a:chOff x="4059522" y="2711945"/>
            <a:chExt cx="377155" cy="393414"/>
          </a:xfrm>
          <a:solidFill>
            <a:schemeClr val="accent6"/>
          </a:solidFill>
        </p:grpSpPr>
        <p:sp>
          <p:nvSpPr>
            <p:cNvPr id="66" name="Cubo 65"/>
            <p:cNvSpPr/>
            <p:nvPr/>
          </p:nvSpPr>
          <p:spPr>
            <a:xfrm>
              <a:off x="4059522" y="2711945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4110315" y="2838470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5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7" name="Grupo 76"/>
          <p:cNvGrpSpPr/>
          <p:nvPr/>
        </p:nvGrpSpPr>
        <p:grpSpPr>
          <a:xfrm>
            <a:off x="7240075" y="1859703"/>
            <a:ext cx="828000" cy="1008000"/>
            <a:chOff x="4047547" y="2734330"/>
            <a:chExt cx="377155" cy="393414"/>
          </a:xfrm>
          <a:solidFill>
            <a:schemeClr val="accent1"/>
          </a:solidFill>
        </p:grpSpPr>
        <p:sp>
          <p:nvSpPr>
            <p:cNvPr id="78" name="Cubo 77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4090209" y="2860296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3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967" y="1701177"/>
            <a:ext cx="1349225" cy="1368000"/>
          </a:xfrm>
          <a:prstGeom prst="rect">
            <a:avLst/>
          </a:prstGeom>
        </p:spPr>
      </p:pic>
      <p:grpSp>
        <p:nvGrpSpPr>
          <p:cNvPr id="80" name="Grupo 79"/>
          <p:cNvGrpSpPr/>
          <p:nvPr/>
        </p:nvGrpSpPr>
        <p:grpSpPr>
          <a:xfrm>
            <a:off x="3112265" y="1859703"/>
            <a:ext cx="828000" cy="1008000"/>
            <a:chOff x="4041806" y="2720817"/>
            <a:chExt cx="377155" cy="393414"/>
          </a:xfrm>
          <a:solidFill>
            <a:srgbClr val="FFC000"/>
          </a:solidFill>
        </p:grpSpPr>
        <p:sp>
          <p:nvSpPr>
            <p:cNvPr id="81" name="Cubo 80"/>
            <p:cNvSpPr/>
            <p:nvPr/>
          </p:nvSpPr>
          <p:spPr>
            <a:xfrm>
              <a:off x="4041806" y="2720817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4080534" y="2844161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5302303" y="1862489"/>
            <a:ext cx="828000" cy="1008000"/>
            <a:chOff x="4046727" y="2744162"/>
            <a:chExt cx="377155" cy="393414"/>
          </a:xfrm>
          <a:solidFill>
            <a:schemeClr val="bg2">
              <a:lumMod val="75000"/>
            </a:schemeClr>
          </a:solidFill>
        </p:grpSpPr>
        <p:sp>
          <p:nvSpPr>
            <p:cNvPr id="75" name="Cubo 74"/>
            <p:cNvSpPr/>
            <p:nvPr/>
          </p:nvSpPr>
          <p:spPr>
            <a:xfrm>
              <a:off x="4046727" y="2744162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4095947" y="2869553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2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87577" y="131494"/>
            <a:ext cx="1026592" cy="88461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280" y="4525713"/>
            <a:ext cx="1349999" cy="18000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9751" y="1687905"/>
            <a:ext cx="1317319" cy="1260000"/>
          </a:xfrm>
          <a:prstGeom prst="rect">
            <a:avLst/>
          </a:prstGeom>
        </p:spPr>
      </p:pic>
      <p:grpSp>
        <p:nvGrpSpPr>
          <p:cNvPr id="68" name="Grupo 67"/>
          <p:cNvGrpSpPr/>
          <p:nvPr/>
        </p:nvGrpSpPr>
        <p:grpSpPr>
          <a:xfrm>
            <a:off x="9373035" y="1881551"/>
            <a:ext cx="792000" cy="972000"/>
            <a:chOff x="4053501" y="2765938"/>
            <a:chExt cx="377155" cy="393414"/>
          </a:xfrm>
          <a:solidFill>
            <a:srgbClr val="FF0000"/>
          </a:solidFill>
        </p:grpSpPr>
        <p:sp>
          <p:nvSpPr>
            <p:cNvPr id="69" name="Cubo 68"/>
            <p:cNvSpPr/>
            <p:nvPr/>
          </p:nvSpPr>
          <p:spPr>
            <a:xfrm>
              <a:off x="4053501" y="2765938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0" name="Rectángulo 69"/>
            <p:cNvSpPr/>
            <p:nvPr/>
          </p:nvSpPr>
          <p:spPr>
            <a:xfrm>
              <a:off x="4101628" y="2886271"/>
              <a:ext cx="205721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4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59" name="Grupo 58"/>
          <p:cNvGrpSpPr/>
          <p:nvPr/>
        </p:nvGrpSpPr>
        <p:grpSpPr>
          <a:xfrm>
            <a:off x="7313648" y="4822450"/>
            <a:ext cx="828000" cy="1008000"/>
            <a:chOff x="4045696" y="2756784"/>
            <a:chExt cx="377155" cy="393414"/>
          </a:xfrm>
          <a:solidFill>
            <a:srgbClr val="FF66CC"/>
          </a:solidFill>
        </p:grpSpPr>
        <p:sp>
          <p:nvSpPr>
            <p:cNvPr id="60" name="Cubo 59"/>
            <p:cNvSpPr/>
            <p:nvPr/>
          </p:nvSpPr>
          <p:spPr>
            <a:xfrm>
              <a:off x="4045696" y="2756784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4094235" y="2887304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7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1" name="Grupo 70"/>
          <p:cNvGrpSpPr/>
          <p:nvPr/>
        </p:nvGrpSpPr>
        <p:grpSpPr>
          <a:xfrm>
            <a:off x="9373035" y="4810927"/>
            <a:ext cx="828000" cy="1008000"/>
            <a:chOff x="4047547" y="2734330"/>
            <a:chExt cx="377155" cy="393414"/>
          </a:xfrm>
          <a:solidFill>
            <a:srgbClr val="00FF00"/>
          </a:solidFill>
        </p:grpSpPr>
        <p:sp>
          <p:nvSpPr>
            <p:cNvPr id="72" name="Cubo 71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4093797" y="2867005"/>
              <a:ext cx="210076" cy="236048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8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53" name="misc1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492211" y="1102226"/>
            <a:ext cx="609600" cy="609600"/>
          </a:xfrm>
          <a:prstGeom prst="rect">
            <a:avLst/>
          </a:prstGeom>
        </p:spPr>
      </p:pic>
      <p:pic>
        <p:nvPicPr>
          <p:cNvPr id="54" name="PITIDO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0317894" y="304656"/>
            <a:ext cx="609600" cy="609600"/>
          </a:xfrm>
          <a:prstGeom prst="rect">
            <a:avLst/>
          </a:prstGeom>
        </p:spPr>
      </p:pic>
      <p:pic>
        <p:nvPicPr>
          <p:cNvPr id="55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28140" y="145515"/>
            <a:ext cx="609600" cy="609600"/>
          </a:xfrm>
          <a:prstGeom prst="rect">
            <a:avLst/>
          </a:prstGeom>
        </p:spPr>
      </p:pic>
      <p:pic>
        <p:nvPicPr>
          <p:cNvPr id="56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885988" y="193817"/>
            <a:ext cx="609600" cy="609600"/>
          </a:xfrm>
          <a:prstGeom prst="rect">
            <a:avLst/>
          </a:prstGeom>
        </p:spPr>
      </p:pic>
      <p:pic>
        <p:nvPicPr>
          <p:cNvPr id="57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705719" y="232289"/>
            <a:ext cx="609600" cy="609600"/>
          </a:xfrm>
          <a:prstGeom prst="rect">
            <a:avLst/>
          </a:prstGeom>
        </p:spPr>
      </p:pic>
      <p:pic>
        <p:nvPicPr>
          <p:cNvPr id="5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697717" y="245023"/>
            <a:ext cx="609600" cy="609600"/>
          </a:xfrm>
          <a:prstGeom prst="rect">
            <a:avLst/>
          </a:prstGeom>
        </p:spPr>
      </p:pic>
      <p:pic>
        <p:nvPicPr>
          <p:cNvPr id="83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2177352" y="258423"/>
            <a:ext cx="609600" cy="609600"/>
          </a:xfrm>
          <a:prstGeom prst="rect">
            <a:avLst/>
          </a:prstGeom>
        </p:spPr>
      </p:pic>
      <p:pic>
        <p:nvPicPr>
          <p:cNvPr id="84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154917" y="116916"/>
            <a:ext cx="609600" cy="609600"/>
          </a:xfrm>
          <a:prstGeom prst="rect">
            <a:avLst/>
          </a:prstGeom>
        </p:spPr>
      </p:pic>
      <p:pic>
        <p:nvPicPr>
          <p:cNvPr id="85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689715" y="246407"/>
            <a:ext cx="609600" cy="609600"/>
          </a:xfrm>
          <a:prstGeom prst="rect">
            <a:avLst/>
          </a:prstGeom>
        </p:spPr>
      </p:pic>
      <p:pic>
        <p:nvPicPr>
          <p:cNvPr id="86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90949" y="1383539"/>
            <a:ext cx="609600" cy="609600"/>
          </a:xfrm>
          <a:prstGeom prst="rect">
            <a:avLst/>
          </a:prstGeom>
        </p:spPr>
      </p:pic>
      <p:pic>
        <p:nvPicPr>
          <p:cNvPr id="87" name="ping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109432" y="1117629"/>
            <a:ext cx="609600" cy="609600"/>
          </a:xfrm>
          <a:prstGeom prst="rect">
            <a:avLst/>
          </a:prstGeom>
        </p:spPr>
      </p:pic>
      <p:pic>
        <p:nvPicPr>
          <p:cNvPr id="88" name="minion-8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>
                  <p14:trim st="13597" end="5196.4897"/>
                </p14:media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1353620" y="216530"/>
            <a:ext cx="609600" cy="609600"/>
          </a:xfrm>
          <a:prstGeom prst="rect">
            <a:avLst/>
          </a:prstGeom>
        </p:spPr>
      </p:pic>
      <p:pic>
        <p:nvPicPr>
          <p:cNvPr id="89" name="BOING2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1098101" y="386614"/>
            <a:ext cx="609600" cy="609600"/>
          </a:xfrm>
          <a:prstGeom prst="rect">
            <a:avLst/>
          </a:prstGeom>
        </p:spPr>
      </p:pic>
      <p:pic>
        <p:nvPicPr>
          <p:cNvPr id="11" name="mario-bros-die (1)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352956" y="773939"/>
            <a:ext cx="609600" cy="609600"/>
          </a:xfrm>
          <a:prstGeom prst="rect">
            <a:avLst/>
          </a:prstGeom>
        </p:spPr>
      </p:pic>
      <p:pic>
        <p:nvPicPr>
          <p:cNvPr id="92" name="Imagen 91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188" y="3570609"/>
            <a:ext cx="4910389" cy="3698201"/>
          </a:xfrm>
          <a:prstGeom prst="rect">
            <a:avLst/>
          </a:prstGeom>
        </p:spPr>
      </p:pic>
      <p:pic>
        <p:nvPicPr>
          <p:cNvPr id="1026" name="Picture 2" descr="El pez dorado GIFs - Get the best gif on GIFER"/>
          <p:cNvPicPr>
            <a:picLocks noChangeAspect="1" noChangeArrowheads="1" noCrop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239129" cy="710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nging the way you learn | Mind Map"/>
          <p:cNvPicPr>
            <a:picLocks noChangeAspect="1" noChangeArrowheads="1" noCrop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84" y="2435507"/>
            <a:ext cx="3747912" cy="301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997935" y="1051801"/>
            <a:ext cx="8549135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prstTxWarp prst="textCanDown">
              <a:avLst/>
            </a:prstTxWarp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s-ES" sz="4800" b="1" spc="50" dirty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¡</a:t>
            </a:r>
            <a:r>
              <a:rPr lang="es-ES" sz="4800" b="1" cap="none" spc="50" dirty="0" smtClean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SE TERMINO EL TIEMPO!</a:t>
            </a:r>
            <a:endParaRPr lang="es-ES" sz="4800" b="1" cap="none" spc="50" dirty="0">
              <a:ln w="38100">
                <a:solidFill>
                  <a:srgbClr val="FFC000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1" name="Picture 2" descr="Flechas, cursores y punteros GIF sobre fondo transparente">
            <a:hlinkClick r:id="rId35" action="ppaction://hlinksldjump"/>
          </p:cNvPr>
          <p:cNvPicPr>
            <a:picLocks noChangeAspect="1" noChangeArrowheads="1" noCrop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Cute Avalanche - RKVC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4058737" y="-812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034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64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29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3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3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13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13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3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13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13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1.66667E-6 4.81481E-6 L 0.78138 -0.0037 " pathEditMode="relative" rAng="0" ptsTypes="AA">
                                      <p:cBhvr>
                                        <p:cTn id="69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58" y="57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4.58333E-6 7.40741E-7 L -0.78463 0.00463 " pathEditMode="relative" rAng="0" ptsTypes="AA">
                                      <p:cBhvr>
                                        <p:cTn id="80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32" y="231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6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11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282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1791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7" presetID="50" presetClass="entr" presetSubtype="0" decel="10000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6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50" presetClass="exit" presetSubtype="0" accel="100000" fill="hold" grpId="1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53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1" dur="125466" fill="hold"/>
                                        <p:tgtEl>
                                          <p:spTgt spid="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5" dur="2716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1515" showWhenStopped="0">
                <p:cTn id="2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audio>
              <p:cMediaNode vol="51515" showWhenStopped="0">
                <p:cTn id="2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43939" showWhenStopped="0">
                <p:cTn id="2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audio>
              <p:cMediaNode vol="40909" showWhenStopped="0">
                <p:cTn id="2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51515" showWhenStopped="0">
                <p:cTn id="2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audio>
              <p:cMediaNode vol="54545" showWhenStopped="0">
                <p:cTn id="2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audio>
              <p:cMediaNode vol="48485" showWhenStopped="0">
                <p:cTn id="2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  <p:audio>
              <p:cMediaNode vol="48485" showWhenStopped="0">
                <p:cTn id="2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  <p:audio>
              <p:cMediaNode vol="56061" showWhenStopped="0">
                <p:cTn id="2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  <p:audio>
              <p:cMediaNode vol="46970" showWhenStopped="0">
                <p:cTn id="2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vol="54545" showWhenStopped="0">
                <p:cTn id="2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vol="54545" showWhenStopped="0">
                <p:cTn id="2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showWhenStopped="0">
                <p:cTn id="2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  <p:audio>
              <p:cMediaNode vol="39394" showWhenStopped="0">
                <p:cTn id="2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16667" showWhenStopped="0">
                <p:cTn id="2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3"/>
                </p:tgtEl>
              </p:cMediaNode>
            </p:audio>
          </p:childTnLst>
        </p:cTn>
      </p:par>
    </p:tnLst>
    <p:bldLst>
      <p:bldP spid="31" grpId="0"/>
      <p:bldP spid="31" grpId="1"/>
      <p:bldP spid="10" grpId="0" animBg="1"/>
      <p:bldP spid="10" grpId="1" animBg="1"/>
      <p:bldP spid="10" grpId="2" animBg="1"/>
      <p:bldP spid="34" grpId="0"/>
      <p:bldP spid="34" grpId="1"/>
      <p:bldP spid="41" grpId="0"/>
      <p:bldP spid="42" grpId="0"/>
      <p:bldP spid="25" grpId="0"/>
      <p:bldP spid="25" grpId="1"/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FRANCIS LEAL (fdleal68) - Perfil | Pinteres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11163" y="-2811163"/>
            <a:ext cx="6857998" cy="1248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663315" y="246575"/>
            <a:ext cx="45016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PON A PRUEBA</a:t>
            </a:r>
            <a:endParaRPr lang="es-ES" sz="4000" b="1" cap="none" spc="0" dirty="0">
              <a:ln w="19050">
                <a:solidFill>
                  <a:srgbClr val="DB03D1"/>
                </a:solidFill>
              </a:ln>
              <a:solidFill>
                <a:srgbClr val="00FFCC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506351" y="6043415"/>
            <a:ext cx="483016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0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TUS REFLEJOS..</a:t>
            </a:r>
            <a:endParaRPr lang="es-ES" sz="4000" b="1" cap="none" spc="0" dirty="0">
              <a:ln w="19050">
                <a:solidFill>
                  <a:srgbClr val="DB03D1"/>
                </a:solidFill>
              </a:ln>
              <a:solidFill>
                <a:srgbClr val="00FFCC"/>
              </a:solidFill>
              <a:effectLst/>
              <a:latin typeface="Arial Black" panose="020B0A040201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3275518" y="128115"/>
            <a:ext cx="5271886" cy="6117221"/>
            <a:chOff x="3033914" y="-114698"/>
            <a:chExt cx="5533438" cy="6503679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9504" y="861133"/>
              <a:ext cx="5527848" cy="5527848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033914" y="-114698"/>
              <a:ext cx="4480483" cy="3938014"/>
            </a:xfrm>
            <a:prstGeom prst="rect">
              <a:avLst/>
            </a:prstGeom>
          </p:spPr>
        </p:pic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646" y="942895"/>
            <a:ext cx="6973952" cy="49511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69" y="1953401"/>
            <a:ext cx="2057885" cy="1456705"/>
          </a:xfrm>
          <a:prstGeom prst="rect">
            <a:avLst/>
          </a:prstGeom>
        </p:spPr>
      </p:pic>
      <p:pic>
        <p:nvPicPr>
          <p:cNvPr id="11" name="Picture 2" descr="Flechas, cursores y punteros GIF sobre fondo transparente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enn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800269" y="-6573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6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52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37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7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6" descr="GRADO QUINTO | CIENCIAS NATURALES"/>
          <p:cNvPicPr>
            <a:picLocks noChangeAspect="1" noChangeArrowheads="1" noCrop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9115" y="-3129116"/>
            <a:ext cx="6858001" cy="1311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1991958" y="3963593"/>
            <a:ext cx="9720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/>
          <p:cNvSpPr/>
          <p:nvPr/>
        </p:nvSpPr>
        <p:spPr>
          <a:xfrm>
            <a:off x="1991958" y="1091870"/>
            <a:ext cx="9720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880" y="4297496"/>
            <a:ext cx="1430228" cy="182338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420" y="1648870"/>
            <a:ext cx="598139" cy="148549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64" y="1847001"/>
            <a:ext cx="931505" cy="124434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41" y="4670139"/>
            <a:ext cx="1167102" cy="116710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919" y="1633602"/>
            <a:ext cx="1449889" cy="14498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109" y="2006473"/>
            <a:ext cx="1369568" cy="1027177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3947885" y="262318"/>
            <a:ext cx="49632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MEMORIZA LAS IMÁGENES 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7130" y="2647093"/>
            <a:ext cx="2092029" cy="253360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1996977" y="3683090"/>
            <a:ext cx="9714981" cy="229573"/>
          </a:xfrm>
          <a:prstGeom prst="roundRect">
            <a:avLst/>
          </a:prstGeom>
          <a:solidFill>
            <a:srgbClr val="FFC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94" y="3470564"/>
            <a:ext cx="669423" cy="53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6444" y="3426180"/>
            <a:ext cx="689785" cy="55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93331" y="1538263"/>
            <a:ext cx="18934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Dispones </a:t>
            </a:r>
          </a:p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de 10 segundos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6759593" y="1643945"/>
            <a:ext cx="184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4000" b="1" cap="none" spc="50" dirty="0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239842" y="263620"/>
            <a:ext cx="40959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¿SABES DÓNDE  ESTA?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374616" y="1461318"/>
            <a:ext cx="134203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spc="50" dirty="0" smtClean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¡YA!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798" y="4670139"/>
            <a:ext cx="1118202" cy="1264725"/>
          </a:xfrm>
          <a:prstGeom prst="rect">
            <a:avLst/>
          </a:prstGeom>
        </p:spPr>
      </p:pic>
      <p:grpSp>
        <p:nvGrpSpPr>
          <p:cNvPr id="62" name="Grupo 61"/>
          <p:cNvGrpSpPr/>
          <p:nvPr/>
        </p:nvGrpSpPr>
        <p:grpSpPr>
          <a:xfrm>
            <a:off x="2731792" y="4827629"/>
            <a:ext cx="792000" cy="972000"/>
            <a:chOff x="4047547" y="2734330"/>
            <a:chExt cx="377155" cy="393414"/>
          </a:xfrm>
          <a:solidFill>
            <a:srgbClr val="7030A0"/>
          </a:solidFill>
        </p:grpSpPr>
        <p:sp>
          <p:nvSpPr>
            <p:cNvPr id="63" name="Cubo 6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4" name="Rectángulo 63"/>
            <p:cNvSpPr/>
            <p:nvPr/>
          </p:nvSpPr>
          <p:spPr>
            <a:xfrm>
              <a:off x="4101912" y="2845486"/>
              <a:ext cx="205721" cy="25024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6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5" name="Grupo 64"/>
          <p:cNvGrpSpPr/>
          <p:nvPr/>
        </p:nvGrpSpPr>
        <p:grpSpPr>
          <a:xfrm>
            <a:off x="10198034" y="1923142"/>
            <a:ext cx="792000" cy="972000"/>
            <a:chOff x="4047547" y="2734330"/>
            <a:chExt cx="377155" cy="393414"/>
          </a:xfrm>
          <a:solidFill>
            <a:schemeClr val="accent6"/>
          </a:solidFill>
        </p:grpSpPr>
        <p:sp>
          <p:nvSpPr>
            <p:cNvPr id="66" name="Cubo 65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4107656" y="2848776"/>
              <a:ext cx="188577" cy="25409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5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8" name="Grupo 67"/>
          <p:cNvGrpSpPr/>
          <p:nvPr/>
        </p:nvGrpSpPr>
        <p:grpSpPr>
          <a:xfrm>
            <a:off x="8401091" y="1977248"/>
            <a:ext cx="828000" cy="972000"/>
            <a:chOff x="4063119" y="2747667"/>
            <a:chExt cx="377155" cy="393414"/>
          </a:xfrm>
          <a:solidFill>
            <a:srgbClr val="FF0000"/>
          </a:solidFill>
        </p:grpSpPr>
        <p:sp>
          <p:nvSpPr>
            <p:cNvPr id="69" name="Cubo 68"/>
            <p:cNvSpPr/>
            <p:nvPr/>
          </p:nvSpPr>
          <p:spPr>
            <a:xfrm>
              <a:off x="4063119" y="2747667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0" name="Rectángulo 69"/>
            <p:cNvSpPr/>
            <p:nvPr/>
          </p:nvSpPr>
          <p:spPr>
            <a:xfrm>
              <a:off x="4113655" y="2844246"/>
              <a:ext cx="188577" cy="27079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6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4</a:t>
              </a:r>
              <a:endParaRPr lang="es-ES" sz="36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1" name="Grupo 70"/>
          <p:cNvGrpSpPr/>
          <p:nvPr/>
        </p:nvGrpSpPr>
        <p:grpSpPr>
          <a:xfrm>
            <a:off x="6556104" y="4798652"/>
            <a:ext cx="792000" cy="972000"/>
            <a:chOff x="4047547" y="2734330"/>
            <a:chExt cx="377155" cy="393414"/>
          </a:xfrm>
          <a:solidFill>
            <a:srgbClr val="00FF00"/>
          </a:solidFill>
        </p:grpSpPr>
        <p:sp>
          <p:nvSpPr>
            <p:cNvPr id="72" name="Cubo 71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4097877" y="2853790"/>
              <a:ext cx="205721" cy="24882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8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4507919" y="1977248"/>
            <a:ext cx="828000" cy="972000"/>
            <a:chOff x="4047547" y="2734330"/>
            <a:chExt cx="377155" cy="39341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5" name="Cubo 74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4109866" y="2845065"/>
              <a:ext cx="18486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2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2730409" y="1977248"/>
            <a:ext cx="828000" cy="972000"/>
            <a:chOff x="3551751" y="2292560"/>
            <a:chExt cx="377155" cy="393414"/>
          </a:xfrm>
          <a:solidFill>
            <a:srgbClr val="FFC000"/>
          </a:solidFill>
        </p:grpSpPr>
        <p:sp>
          <p:nvSpPr>
            <p:cNvPr id="81" name="Cubo 80"/>
            <p:cNvSpPr/>
            <p:nvPr/>
          </p:nvSpPr>
          <p:spPr>
            <a:xfrm>
              <a:off x="3551751" y="229256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3601240" y="2414243"/>
              <a:ext cx="18486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90" name="Imagen 89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150" y="4680336"/>
            <a:ext cx="1567637" cy="1259335"/>
          </a:xfrm>
          <a:prstGeom prst="rect">
            <a:avLst/>
          </a:prstGeom>
        </p:spPr>
      </p:pic>
      <p:pic>
        <p:nvPicPr>
          <p:cNvPr id="91" name="Imagen 90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57" y="4547357"/>
            <a:ext cx="1953973" cy="131645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84444" y="78473"/>
            <a:ext cx="982722" cy="958154"/>
          </a:xfrm>
          <a:prstGeom prst="rect">
            <a:avLst/>
          </a:prstGeom>
        </p:spPr>
      </p:pic>
      <p:grpSp>
        <p:nvGrpSpPr>
          <p:cNvPr id="59" name="Grupo 58"/>
          <p:cNvGrpSpPr/>
          <p:nvPr/>
        </p:nvGrpSpPr>
        <p:grpSpPr>
          <a:xfrm>
            <a:off x="4621216" y="4813253"/>
            <a:ext cx="792000" cy="972000"/>
            <a:chOff x="4047547" y="2734330"/>
            <a:chExt cx="377155" cy="393414"/>
          </a:xfrm>
          <a:solidFill>
            <a:srgbClr val="FF66CC"/>
          </a:solidFill>
        </p:grpSpPr>
        <p:sp>
          <p:nvSpPr>
            <p:cNvPr id="60" name="Cubo 59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4087883" y="2849073"/>
              <a:ext cx="205721" cy="25422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7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10254549" y="4807709"/>
            <a:ext cx="764993" cy="972000"/>
            <a:chOff x="4047547" y="2734330"/>
            <a:chExt cx="377155" cy="393414"/>
          </a:xfrm>
          <a:blipFill>
            <a:blip r:embed="rId34"/>
            <a:tile tx="0" ty="0" sx="100000" sy="100000" flip="none" algn="tl"/>
          </a:blipFill>
        </p:grpSpPr>
        <p:sp>
          <p:nvSpPr>
            <p:cNvPr id="93" name="Cubo 9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94" name="Rectángulo 93"/>
            <p:cNvSpPr/>
            <p:nvPr/>
          </p:nvSpPr>
          <p:spPr>
            <a:xfrm>
              <a:off x="4077748" y="2861390"/>
              <a:ext cx="212984" cy="22031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28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10</a:t>
              </a:r>
              <a:endParaRPr lang="es-ES" sz="28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5" name="Grupo 94"/>
          <p:cNvGrpSpPr/>
          <p:nvPr/>
        </p:nvGrpSpPr>
        <p:grpSpPr>
          <a:xfrm>
            <a:off x="8471437" y="4814097"/>
            <a:ext cx="792000" cy="972000"/>
            <a:chOff x="4058778" y="2746498"/>
            <a:chExt cx="377155" cy="393414"/>
          </a:xfrm>
          <a:solidFill>
            <a:srgbClr val="996633"/>
          </a:solidFill>
        </p:grpSpPr>
        <p:sp>
          <p:nvSpPr>
            <p:cNvPr id="96" name="Cubo 95"/>
            <p:cNvSpPr/>
            <p:nvPr/>
          </p:nvSpPr>
          <p:spPr>
            <a:xfrm>
              <a:off x="4058778" y="2746498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97" name="Rectángulo 96"/>
            <p:cNvSpPr/>
            <p:nvPr/>
          </p:nvSpPr>
          <p:spPr>
            <a:xfrm>
              <a:off x="4095454" y="2865483"/>
              <a:ext cx="205721" cy="25224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9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3" y="1082502"/>
            <a:ext cx="2673765" cy="267376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19" y="1784170"/>
            <a:ext cx="1340692" cy="1307174"/>
          </a:xfrm>
          <a:prstGeom prst="rect">
            <a:avLst/>
          </a:prstGeom>
        </p:spPr>
      </p:pic>
      <p:grpSp>
        <p:nvGrpSpPr>
          <p:cNvPr id="77" name="Grupo 76"/>
          <p:cNvGrpSpPr/>
          <p:nvPr/>
        </p:nvGrpSpPr>
        <p:grpSpPr>
          <a:xfrm>
            <a:off x="6429495" y="1977248"/>
            <a:ext cx="828000" cy="972000"/>
            <a:chOff x="4047547" y="2724880"/>
            <a:chExt cx="377155" cy="393414"/>
          </a:xfrm>
          <a:solidFill>
            <a:schemeClr val="accent1"/>
          </a:solidFill>
        </p:grpSpPr>
        <p:sp>
          <p:nvSpPr>
            <p:cNvPr id="78" name="Cubo 77"/>
            <p:cNvSpPr/>
            <p:nvPr/>
          </p:nvSpPr>
          <p:spPr>
            <a:xfrm>
              <a:off x="4047547" y="272488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4106666" y="2842379"/>
              <a:ext cx="18857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3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83" name="misc1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0685234" y="878163"/>
            <a:ext cx="609600" cy="609600"/>
          </a:xfrm>
          <a:prstGeom prst="rect">
            <a:avLst/>
          </a:prstGeom>
        </p:spPr>
      </p:pic>
      <p:pic>
        <p:nvPicPr>
          <p:cNvPr id="84" name="PITIDO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0317894" y="304656"/>
            <a:ext cx="609600" cy="609600"/>
          </a:xfrm>
          <a:prstGeom prst="rect">
            <a:avLst/>
          </a:prstGeom>
        </p:spPr>
      </p:pic>
      <p:pic>
        <p:nvPicPr>
          <p:cNvPr id="85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28140" y="145515"/>
            <a:ext cx="609600" cy="609600"/>
          </a:xfrm>
          <a:prstGeom prst="rect">
            <a:avLst/>
          </a:prstGeom>
        </p:spPr>
      </p:pic>
      <p:pic>
        <p:nvPicPr>
          <p:cNvPr id="86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699968" y="145515"/>
            <a:ext cx="609600" cy="609600"/>
          </a:xfrm>
          <a:prstGeom prst="rect">
            <a:avLst/>
          </a:prstGeom>
        </p:spPr>
      </p:pic>
      <p:pic>
        <p:nvPicPr>
          <p:cNvPr id="87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602562" y="1009621"/>
            <a:ext cx="609600" cy="609600"/>
          </a:xfrm>
          <a:prstGeom prst="rect">
            <a:avLst/>
          </a:prstGeom>
        </p:spPr>
      </p:pic>
      <p:pic>
        <p:nvPicPr>
          <p:cNvPr id="8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697717" y="245023"/>
            <a:ext cx="609600" cy="609600"/>
          </a:xfrm>
          <a:prstGeom prst="rect">
            <a:avLst/>
          </a:prstGeom>
        </p:spPr>
      </p:pic>
      <p:pic>
        <p:nvPicPr>
          <p:cNvPr id="8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143897" y="258254"/>
            <a:ext cx="609600" cy="609600"/>
          </a:xfrm>
          <a:prstGeom prst="rect">
            <a:avLst/>
          </a:prstGeom>
        </p:spPr>
      </p:pic>
      <p:pic>
        <p:nvPicPr>
          <p:cNvPr id="9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3154917" y="116916"/>
            <a:ext cx="609600" cy="609600"/>
          </a:xfrm>
          <a:prstGeom prst="rect">
            <a:avLst/>
          </a:prstGeom>
        </p:spPr>
      </p:pic>
      <p:pic>
        <p:nvPicPr>
          <p:cNvPr id="9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3307317" y="269316"/>
            <a:ext cx="609600" cy="609600"/>
          </a:xfrm>
          <a:prstGeom prst="rect">
            <a:avLst/>
          </a:prstGeom>
        </p:spPr>
      </p:pic>
      <p:pic>
        <p:nvPicPr>
          <p:cNvPr id="100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134500" y="1113095"/>
            <a:ext cx="609600" cy="609600"/>
          </a:xfrm>
          <a:prstGeom prst="rect">
            <a:avLst/>
          </a:prstGeom>
        </p:spPr>
      </p:pic>
      <p:pic>
        <p:nvPicPr>
          <p:cNvPr id="101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52416" y="1457925"/>
            <a:ext cx="609600" cy="609600"/>
          </a:xfrm>
          <a:prstGeom prst="rect">
            <a:avLst/>
          </a:prstGeom>
        </p:spPr>
      </p:pic>
      <p:pic>
        <p:nvPicPr>
          <p:cNvPr id="102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78063" y="757331"/>
            <a:ext cx="609600" cy="609600"/>
          </a:xfrm>
          <a:prstGeom prst="rect">
            <a:avLst/>
          </a:prstGeom>
        </p:spPr>
      </p:pic>
      <p:pic>
        <p:nvPicPr>
          <p:cNvPr id="103" name="ping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234267" y="251069"/>
            <a:ext cx="609600" cy="609600"/>
          </a:xfrm>
          <a:prstGeom prst="rect">
            <a:avLst/>
          </a:prstGeom>
        </p:spPr>
      </p:pic>
      <p:pic>
        <p:nvPicPr>
          <p:cNvPr id="104" name="mario-bros-die (1)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9929706" y="315759"/>
            <a:ext cx="609600" cy="609600"/>
          </a:xfrm>
          <a:prstGeom prst="rect">
            <a:avLst/>
          </a:prstGeom>
        </p:spPr>
      </p:pic>
      <p:pic>
        <p:nvPicPr>
          <p:cNvPr id="105" name="Imagen 104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760" y="3833218"/>
            <a:ext cx="4552950" cy="3429000"/>
          </a:xfrm>
          <a:prstGeom prst="rect">
            <a:avLst/>
          </a:prstGeom>
        </p:spPr>
      </p:pic>
      <p:pic>
        <p:nvPicPr>
          <p:cNvPr id="1026" name="Picture 2" descr="El pez dorado GIFs - Get the best gif on GIFER"/>
          <p:cNvPicPr>
            <a:picLocks noChangeAspect="1" noChangeArrowheads="1" noCrop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9" y="0"/>
            <a:ext cx="12240041" cy="711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nging the way you learn | Mind Map"/>
          <p:cNvPicPr>
            <a:picLocks noChangeAspect="1" noChangeArrowheads="1" noCrop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015" y="1701767"/>
            <a:ext cx="4127483" cy="332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893790" y="655557"/>
            <a:ext cx="8549135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prstTxWarp prst="textCanDown">
              <a:avLst/>
            </a:prstTxWarp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s-ES" sz="4800" b="1" spc="50" dirty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¡</a:t>
            </a:r>
            <a:r>
              <a:rPr lang="es-ES" sz="4800" b="1" cap="none" spc="50" dirty="0" smtClean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SE TERMINO EL TIEMPO!</a:t>
            </a:r>
            <a:endParaRPr lang="es-ES" sz="4800" b="1" cap="none" spc="50" dirty="0">
              <a:ln w="38100">
                <a:solidFill>
                  <a:srgbClr val="FFC000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7" name="minion-8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>
                  <p14:trim st="13597" end="5196.4897"/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1171303" y="-986782"/>
            <a:ext cx="609600" cy="609600"/>
          </a:xfrm>
          <a:prstGeom prst="rect">
            <a:avLst/>
          </a:prstGeom>
        </p:spPr>
      </p:pic>
      <p:pic>
        <p:nvPicPr>
          <p:cNvPr id="108" name="BOING2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1456473" y="-773828"/>
            <a:ext cx="609600" cy="609600"/>
          </a:xfrm>
          <a:prstGeom prst="rect">
            <a:avLst/>
          </a:prstGeom>
        </p:spPr>
      </p:pic>
      <p:pic>
        <p:nvPicPr>
          <p:cNvPr id="109" name="Picture 2" descr="Color multicolor GIF - Find on GIFER"/>
          <p:cNvPicPr>
            <a:picLocks noChangeAspect="1" noChangeArrowheads="1" noCrop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63" y="-12024"/>
            <a:ext cx="12486925" cy="76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Fantasyland - Quincas Moreira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143897" y="-675992"/>
            <a:ext cx="609600" cy="609600"/>
          </a:xfrm>
          <a:prstGeom prst="rect">
            <a:avLst/>
          </a:prstGeom>
        </p:spPr>
      </p:pic>
      <p:pic>
        <p:nvPicPr>
          <p:cNvPr id="110" name="Picture 2" descr="Flechas, cursores y punteros GIF sobre fondo transparente">
            <a:hlinkClick r:id="rId42" action="ppaction://hlinksldjump"/>
          </p:cNvPr>
          <p:cNvPicPr>
            <a:picLocks noChangeAspect="1" noChangeArrowheads="1" noCrop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Cute Avalanche - RKVC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4058737" y="-812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6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64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29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3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3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3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13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13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3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13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13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13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3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08333E-6 -2.22222E-6 L 0.78867 -0.00533 " pathEditMode="relative" rAng="0" ptsTypes="AA">
                                      <p:cBhvr>
                                        <p:cTn id="7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74" y="-37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5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1.66667E-6 -4.81481E-6 L -0.78463 0.00463 " pathEditMode="relative" rAng="0" ptsTypes="AA">
                                      <p:cBhvr>
                                        <p:cTn id="8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32" y="231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175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282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791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5" presetID="50" presetClass="entr" presetSubtype="0" decel="10000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6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0" presetClass="exit" presetSubtype="0" accel="100000" fill="hold" grpId="1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53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6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9" dur="125466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8" dur="2716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60606" showWhenStopped="0">
                <p:cTn id="2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  <p:audio>
              <p:cMediaNode vol="51515" showWhenStopped="0">
                <p:cTn id="2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  <p:audio>
              <p:cMediaNode vol="56061" showWhenStopped="0">
                <p:cTn id="2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  <p:audio>
              <p:cMediaNode vol="53030" showWhenStopped="0">
                <p:cTn id="2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vol="53030" showWhenStopped="0">
                <p:cTn id="2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2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vol="57576" showWhenStopped="0">
                <p:cTn id="2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  <p:audio>
              <p:cMediaNode vol="48485" showWhenStopped="0">
                <p:cTn id="2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  <p:audio>
              <p:cMediaNode vol="42424" showWhenStopped="0">
                <p:cTn id="2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"/>
                </p:tgtEl>
              </p:cMediaNode>
            </p:audio>
            <p:audio>
              <p:cMediaNode vol="51515" showWhenStopped="0">
                <p:cTn id="2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  <p:audio>
              <p:cMediaNode vol="42424" showWhenStopped="0">
                <p:cTn id="2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audio>
              <p:cMediaNode vol="51515" showWhenStopped="0">
                <p:cTn id="2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audio>
              <p:cMediaNode vol="43939" showWhenStopped="0">
                <p:cTn id="2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48485" showWhenStopped="0">
                <p:cTn id="2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audio>
              <p:cMediaNode vol="39394" showWhenStopped="0">
                <p:cTn id="2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"/>
                </p:tgtEl>
              </p:cMediaNode>
            </p:audio>
            <p:audio>
              <p:cMediaNode vol="51515" showWhenStopped="0">
                <p:cTn id="2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8"/>
                </p:tgtEl>
              </p:cMediaNode>
            </p:audio>
            <p:audio>
              <p:cMediaNode vol="42424" showWhenStopped="0">
                <p:cTn id="28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16667" showWhenStopped="0">
                <p:cTn id="2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</p:childTnLst>
        </p:cTn>
      </p:par>
    </p:tnLst>
    <p:bldLst>
      <p:bldP spid="31" grpId="0"/>
      <p:bldP spid="31" grpId="1"/>
      <p:bldP spid="10" grpId="0" animBg="1"/>
      <p:bldP spid="10" grpId="1" animBg="1"/>
      <p:bldP spid="10" grpId="2" animBg="1"/>
      <p:bldP spid="34" grpId="0"/>
      <p:bldP spid="34" grpId="1"/>
      <p:bldP spid="41" grpId="0"/>
      <p:bldP spid="42" grpId="0"/>
      <p:bldP spid="25" grpId="0"/>
      <p:bldP spid="25" grpId="1"/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6" descr="GRADO QUINTO | CIENCIAS NATURALES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9115" y="-3129116"/>
            <a:ext cx="6858001" cy="1311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1991958" y="3963593"/>
            <a:ext cx="9720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/>
          <p:cNvSpPr/>
          <p:nvPr/>
        </p:nvSpPr>
        <p:spPr>
          <a:xfrm>
            <a:off x="1991958" y="1091870"/>
            <a:ext cx="9720000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86" y="4665243"/>
            <a:ext cx="1430228" cy="143022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016" y="1804801"/>
            <a:ext cx="1385109" cy="1260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675" y="1804801"/>
            <a:ext cx="1296000" cy="129600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059" y="4901159"/>
            <a:ext cx="1735899" cy="9000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086" y="1791277"/>
            <a:ext cx="1487161" cy="154800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589" y="1486214"/>
            <a:ext cx="1728000" cy="1728000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4060913" y="231291"/>
            <a:ext cx="50577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MEMORIZA LAS  IMÁGENES 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7130" y="2647093"/>
            <a:ext cx="2092029" cy="253360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1996977" y="3683090"/>
            <a:ext cx="9714981" cy="229573"/>
          </a:xfrm>
          <a:prstGeom prst="roundRect">
            <a:avLst/>
          </a:prstGeom>
          <a:solidFill>
            <a:srgbClr val="FFC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94" y="3470564"/>
            <a:ext cx="669423" cy="53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326444" y="3426180"/>
            <a:ext cx="689785" cy="55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93331" y="1538263"/>
            <a:ext cx="18934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Dispones </a:t>
            </a:r>
          </a:p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de 10 segundos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6759593" y="1643945"/>
            <a:ext cx="184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4000" b="1" cap="none" spc="50" dirty="0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399554" y="237692"/>
            <a:ext cx="40959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¿SABES DÓNDE  ESTA?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374616" y="1461318"/>
            <a:ext cx="134203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spc="50" dirty="0" smtClean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¡YA!</a:t>
            </a:r>
          </a:p>
        </p:txBody>
      </p:sp>
      <p:grpSp>
        <p:nvGrpSpPr>
          <p:cNvPr id="65" name="Grupo 64"/>
          <p:cNvGrpSpPr/>
          <p:nvPr/>
        </p:nvGrpSpPr>
        <p:grpSpPr>
          <a:xfrm>
            <a:off x="10305584" y="1878037"/>
            <a:ext cx="792000" cy="900000"/>
            <a:chOff x="4047547" y="2734330"/>
            <a:chExt cx="377155" cy="393414"/>
          </a:xfrm>
          <a:solidFill>
            <a:schemeClr val="accent6"/>
          </a:solidFill>
        </p:grpSpPr>
        <p:sp>
          <p:nvSpPr>
            <p:cNvPr id="66" name="Cubo 65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4107656" y="2848776"/>
              <a:ext cx="188577" cy="25409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5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8" name="Grupo 67"/>
          <p:cNvGrpSpPr/>
          <p:nvPr/>
        </p:nvGrpSpPr>
        <p:grpSpPr>
          <a:xfrm>
            <a:off x="8556375" y="1892871"/>
            <a:ext cx="792000" cy="900000"/>
            <a:chOff x="4063119" y="2747667"/>
            <a:chExt cx="377155" cy="393414"/>
          </a:xfrm>
          <a:solidFill>
            <a:srgbClr val="FF0000"/>
          </a:solidFill>
        </p:grpSpPr>
        <p:sp>
          <p:nvSpPr>
            <p:cNvPr id="69" name="Cubo 68"/>
            <p:cNvSpPr/>
            <p:nvPr/>
          </p:nvSpPr>
          <p:spPr>
            <a:xfrm>
              <a:off x="4063119" y="2747667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0" name="Rectángulo 69"/>
            <p:cNvSpPr/>
            <p:nvPr/>
          </p:nvSpPr>
          <p:spPr>
            <a:xfrm>
              <a:off x="4113655" y="2844246"/>
              <a:ext cx="188577" cy="27079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6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4</a:t>
              </a:r>
              <a:endParaRPr lang="es-ES" sz="36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1" name="Grupo 70"/>
          <p:cNvGrpSpPr/>
          <p:nvPr/>
        </p:nvGrpSpPr>
        <p:grpSpPr>
          <a:xfrm>
            <a:off x="6472700" y="4762209"/>
            <a:ext cx="792000" cy="972000"/>
            <a:chOff x="4047547" y="2734330"/>
            <a:chExt cx="377155" cy="393414"/>
          </a:xfrm>
          <a:solidFill>
            <a:srgbClr val="00FF00"/>
          </a:solidFill>
        </p:grpSpPr>
        <p:sp>
          <p:nvSpPr>
            <p:cNvPr id="72" name="Cubo 71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4097877" y="2853790"/>
              <a:ext cx="205721" cy="24882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8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4629666" y="1864214"/>
            <a:ext cx="792000" cy="972000"/>
            <a:chOff x="4047547" y="2734330"/>
            <a:chExt cx="377155" cy="39341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5" name="Cubo 74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4109866" y="2845065"/>
              <a:ext cx="18486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2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2858806" y="1872500"/>
            <a:ext cx="792000" cy="972000"/>
            <a:chOff x="3551751" y="2292560"/>
            <a:chExt cx="377155" cy="393414"/>
          </a:xfrm>
          <a:solidFill>
            <a:srgbClr val="FFC000"/>
          </a:solidFill>
        </p:grpSpPr>
        <p:sp>
          <p:nvSpPr>
            <p:cNvPr id="81" name="Cubo 80"/>
            <p:cNvSpPr/>
            <p:nvPr/>
          </p:nvSpPr>
          <p:spPr>
            <a:xfrm>
              <a:off x="3551751" y="229256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3601240" y="2414243"/>
              <a:ext cx="18486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90" name="Imagen 89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296" y="4510188"/>
            <a:ext cx="1773469" cy="1872000"/>
          </a:xfrm>
          <a:prstGeom prst="rect">
            <a:avLst/>
          </a:prstGeom>
        </p:spPr>
      </p:pic>
      <p:pic>
        <p:nvPicPr>
          <p:cNvPr id="91" name="Imagen 90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024" y="4844032"/>
            <a:ext cx="1404000" cy="1404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66127" y="-278016"/>
            <a:ext cx="1682548" cy="1747791"/>
          </a:xfrm>
          <a:prstGeom prst="rect">
            <a:avLst/>
          </a:prstGeom>
        </p:spPr>
      </p:pic>
      <p:grpSp>
        <p:nvGrpSpPr>
          <p:cNvPr id="59" name="Grupo 58"/>
          <p:cNvGrpSpPr/>
          <p:nvPr/>
        </p:nvGrpSpPr>
        <p:grpSpPr>
          <a:xfrm>
            <a:off x="4596059" y="4737593"/>
            <a:ext cx="792000" cy="972000"/>
            <a:chOff x="4047547" y="2734330"/>
            <a:chExt cx="377155" cy="393414"/>
          </a:xfrm>
          <a:solidFill>
            <a:srgbClr val="FF66CC"/>
          </a:solidFill>
        </p:grpSpPr>
        <p:sp>
          <p:nvSpPr>
            <p:cNvPr id="60" name="Cubo 59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4087883" y="2849073"/>
              <a:ext cx="205721" cy="25422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7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10332591" y="4735204"/>
            <a:ext cx="764993" cy="972000"/>
            <a:chOff x="4047547" y="2734330"/>
            <a:chExt cx="377155" cy="393414"/>
          </a:xfrm>
          <a:solidFill>
            <a:srgbClr val="FFCCFF"/>
          </a:solidFill>
        </p:grpSpPr>
        <p:sp>
          <p:nvSpPr>
            <p:cNvPr id="93" name="Cubo 9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94" name="Rectángulo 93"/>
            <p:cNvSpPr/>
            <p:nvPr/>
          </p:nvSpPr>
          <p:spPr>
            <a:xfrm>
              <a:off x="4077747" y="2861390"/>
              <a:ext cx="230732" cy="22031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28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10</a:t>
              </a:r>
              <a:endParaRPr lang="es-ES" sz="28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5" name="Grupo 94"/>
          <p:cNvGrpSpPr/>
          <p:nvPr/>
        </p:nvGrpSpPr>
        <p:grpSpPr>
          <a:xfrm>
            <a:off x="8429401" y="4761522"/>
            <a:ext cx="792000" cy="972000"/>
            <a:chOff x="4058778" y="2746498"/>
            <a:chExt cx="377155" cy="393414"/>
          </a:xfrm>
          <a:solidFill>
            <a:srgbClr val="996633"/>
          </a:solidFill>
        </p:grpSpPr>
        <p:sp>
          <p:nvSpPr>
            <p:cNvPr id="96" name="Cubo 95"/>
            <p:cNvSpPr/>
            <p:nvPr/>
          </p:nvSpPr>
          <p:spPr>
            <a:xfrm>
              <a:off x="4058778" y="2746498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97" name="Rectángulo 96"/>
            <p:cNvSpPr/>
            <p:nvPr/>
          </p:nvSpPr>
          <p:spPr>
            <a:xfrm>
              <a:off x="4095454" y="2865483"/>
              <a:ext cx="205721" cy="25224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9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77" y="4098938"/>
            <a:ext cx="2673765" cy="267376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504" y="1609234"/>
            <a:ext cx="1764000" cy="1764000"/>
          </a:xfrm>
          <a:prstGeom prst="rect">
            <a:avLst/>
          </a:prstGeom>
        </p:spPr>
      </p:pic>
      <p:grpSp>
        <p:nvGrpSpPr>
          <p:cNvPr id="77" name="Grupo 76"/>
          <p:cNvGrpSpPr/>
          <p:nvPr/>
        </p:nvGrpSpPr>
        <p:grpSpPr>
          <a:xfrm>
            <a:off x="6668754" y="1863496"/>
            <a:ext cx="792000" cy="972000"/>
            <a:chOff x="4047547" y="2724880"/>
            <a:chExt cx="377155" cy="393414"/>
          </a:xfrm>
          <a:solidFill>
            <a:schemeClr val="accent1"/>
          </a:solidFill>
        </p:grpSpPr>
        <p:sp>
          <p:nvSpPr>
            <p:cNvPr id="78" name="Cubo 77"/>
            <p:cNvSpPr/>
            <p:nvPr/>
          </p:nvSpPr>
          <p:spPr>
            <a:xfrm>
              <a:off x="4047547" y="272488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4106666" y="2842379"/>
              <a:ext cx="18857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3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10" y="4516357"/>
            <a:ext cx="1732807" cy="1800000"/>
          </a:xfrm>
          <a:prstGeom prst="rect">
            <a:avLst/>
          </a:prstGeom>
        </p:spPr>
      </p:pic>
      <p:grpSp>
        <p:nvGrpSpPr>
          <p:cNvPr id="62" name="Grupo 61"/>
          <p:cNvGrpSpPr/>
          <p:nvPr/>
        </p:nvGrpSpPr>
        <p:grpSpPr>
          <a:xfrm>
            <a:off x="2809303" y="4771727"/>
            <a:ext cx="792000" cy="972000"/>
            <a:chOff x="4047547" y="2734330"/>
            <a:chExt cx="377155" cy="393414"/>
          </a:xfrm>
          <a:solidFill>
            <a:srgbClr val="7030A0"/>
          </a:solidFill>
        </p:grpSpPr>
        <p:sp>
          <p:nvSpPr>
            <p:cNvPr id="63" name="Cubo 6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4" name="Rectángulo 63"/>
            <p:cNvSpPr/>
            <p:nvPr/>
          </p:nvSpPr>
          <p:spPr>
            <a:xfrm>
              <a:off x="4101912" y="2845486"/>
              <a:ext cx="205721" cy="25024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6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83" name="misc1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0927494" y="651575"/>
            <a:ext cx="609600" cy="609600"/>
          </a:xfrm>
          <a:prstGeom prst="rect">
            <a:avLst/>
          </a:prstGeom>
        </p:spPr>
      </p:pic>
      <p:pic>
        <p:nvPicPr>
          <p:cNvPr id="84" name="PITIDO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0317894" y="304656"/>
            <a:ext cx="609600" cy="609600"/>
          </a:xfrm>
          <a:prstGeom prst="rect">
            <a:avLst/>
          </a:prstGeom>
        </p:spPr>
      </p:pic>
      <p:pic>
        <p:nvPicPr>
          <p:cNvPr id="85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228140" y="145515"/>
            <a:ext cx="609600" cy="609600"/>
          </a:xfrm>
          <a:prstGeom prst="rect">
            <a:avLst/>
          </a:prstGeom>
        </p:spPr>
      </p:pic>
      <p:pic>
        <p:nvPicPr>
          <p:cNvPr id="86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708506" y="332222"/>
            <a:ext cx="609600" cy="609600"/>
          </a:xfrm>
          <a:prstGeom prst="rect">
            <a:avLst/>
          </a:prstGeom>
        </p:spPr>
      </p:pic>
      <p:pic>
        <p:nvPicPr>
          <p:cNvPr id="87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543836" y="250481"/>
            <a:ext cx="609600" cy="609600"/>
          </a:xfrm>
          <a:prstGeom prst="rect">
            <a:avLst/>
          </a:prstGeom>
        </p:spPr>
      </p:pic>
      <p:pic>
        <p:nvPicPr>
          <p:cNvPr id="8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2697717" y="245023"/>
            <a:ext cx="609600" cy="609600"/>
          </a:xfrm>
          <a:prstGeom prst="rect">
            <a:avLst/>
          </a:prstGeom>
        </p:spPr>
      </p:pic>
      <p:pic>
        <p:nvPicPr>
          <p:cNvPr id="8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2143897" y="258254"/>
            <a:ext cx="609600" cy="609600"/>
          </a:xfrm>
          <a:prstGeom prst="rect">
            <a:avLst/>
          </a:prstGeom>
        </p:spPr>
      </p:pic>
      <p:pic>
        <p:nvPicPr>
          <p:cNvPr id="9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3154917" y="116916"/>
            <a:ext cx="609600" cy="609600"/>
          </a:xfrm>
          <a:prstGeom prst="rect">
            <a:avLst/>
          </a:prstGeom>
        </p:spPr>
      </p:pic>
      <p:pic>
        <p:nvPicPr>
          <p:cNvPr id="9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656453" y="764944"/>
            <a:ext cx="609600" cy="609600"/>
          </a:xfrm>
          <a:prstGeom prst="rect">
            <a:avLst/>
          </a:prstGeom>
        </p:spPr>
      </p:pic>
      <p:pic>
        <p:nvPicPr>
          <p:cNvPr id="100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909287" y="484856"/>
            <a:ext cx="609600" cy="609600"/>
          </a:xfrm>
          <a:prstGeom prst="rect">
            <a:avLst/>
          </a:prstGeom>
        </p:spPr>
      </p:pic>
      <p:pic>
        <p:nvPicPr>
          <p:cNvPr id="101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351927" y="651575"/>
            <a:ext cx="609600" cy="609600"/>
          </a:xfrm>
          <a:prstGeom prst="rect">
            <a:avLst/>
          </a:prstGeom>
        </p:spPr>
      </p:pic>
      <p:pic>
        <p:nvPicPr>
          <p:cNvPr id="102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401126" y="663159"/>
            <a:ext cx="609600" cy="609600"/>
          </a:xfrm>
          <a:prstGeom prst="rect">
            <a:avLst/>
          </a:prstGeom>
        </p:spPr>
      </p:pic>
      <p:pic>
        <p:nvPicPr>
          <p:cNvPr id="103" name="ping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109432" y="1117629"/>
            <a:ext cx="609600" cy="609600"/>
          </a:xfrm>
          <a:prstGeom prst="rect">
            <a:avLst/>
          </a:prstGeom>
        </p:spPr>
      </p:pic>
      <p:pic>
        <p:nvPicPr>
          <p:cNvPr id="104" name="mario-bros-die (1)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0507117" y="775411"/>
            <a:ext cx="609600" cy="609600"/>
          </a:xfrm>
          <a:prstGeom prst="rect">
            <a:avLst/>
          </a:prstGeom>
        </p:spPr>
      </p:pic>
      <p:pic>
        <p:nvPicPr>
          <p:cNvPr id="106" name="Imagen 105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785" y="2489734"/>
            <a:ext cx="4124711" cy="3709892"/>
          </a:xfrm>
          <a:prstGeom prst="rect">
            <a:avLst/>
          </a:prstGeom>
        </p:spPr>
      </p:pic>
      <p:pic>
        <p:nvPicPr>
          <p:cNvPr id="1026" name="Picture 2" descr="El pez dorado GIFs - Get the best gif on GIFER"/>
          <p:cNvPicPr>
            <a:picLocks noChangeAspect="1" noChangeArrowheads="1" noCrop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9" y="-28492"/>
            <a:ext cx="12240041" cy="711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anging the way you learn | Mind Map"/>
          <p:cNvPicPr>
            <a:picLocks noChangeAspect="1" noChangeArrowheads="1" noCrop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325" y="2257188"/>
            <a:ext cx="4127483" cy="332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085504" y="882276"/>
            <a:ext cx="8549135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prstTxWarp prst="textCanDown">
              <a:avLst/>
            </a:prstTxWarp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s-ES" sz="4800" b="1" spc="50" dirty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¡</a:t>
            </a:r>
            <a:r>
              <a:rPr lang="es-ES" sz="4800" b="1" cap="none" spc="50" dirty="0" smtClean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SE TERMINO EL TIEMPO!</a:t>
            </a:r>
            <a:endParaRPr lang="es-ES" sz="4800" b="1" cap="none" spc="50" dirty="0">
              <a:ln w="38100">
                <a:solidFill>
                  <a:srgbClr val="FFC000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11" name="minion-8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>
                  <p14:trim st="13597" end="5196.4897"/>
                </p14:media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1176478" y="-950010"/>
            <a:ext cx="609600" cy="609600"/>
          </a:xfrm>
          <a:prstGeom prst="rect">
            <a:avLst/>
          </a:prstGeom>
        </p:spPr>
      </p:pic>
      <p:pic>
        <p:nvPicPr>
          <p:cNvPr id="112" name="BOING2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0148675" y="-1113435"/>
            <a:ext cx="609600" cy="609600"/>
          </a:xfrm>
          <a:prstGeom prst="rect">
            <a:avLst/>
          </a:prstGeom>
        </p:spPr>
      </p:pic>
      <p:pic>
        <p:nvPicPr>
          <p:cNvPr id="105" name="Picture 2" descr="Flechas, cursores y punteros GIF sobre fondo transparente">
            <a:hlinkClick r:id="rId38" action="ppaction://hlinksldjump"/>
          </p:cNvPr>
          <p:cNvPicPr>
            <a:picLocks noChangeAspect="1" noChangeArrowheads="1" noCrop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Cute Avalanche - RKVC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4058737" y="-812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7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64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29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3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3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3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13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13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3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13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13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13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3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2.08333E-6 -2.22222E-6 L 0.78867 -0.00533 " pathEditMode="relative" rAng="0" ptsTypes="AA">
                                      <p:cBhvr>
                                        <p:cTn id="77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674" y="-37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5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1.66667E-6 -4.81481E-6 L -0.78463 0.00463 " pathEditMode="relative" rAng="0" ptsTypes="AA">
                                      <p:cBhvr>
                                        <p:cTn id="8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32" y="231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1175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2821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791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5" presetID="50" presetClass="entr" presetSubtype="0" decel="10000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6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0" presetClass="exit" presetSubtype="0" accel="100000" fill="hold" grpId="1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53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6" dur="125466" fill="hold"/>
                                        <p:tgtEl>
                                          <p:spTgt spid="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0" dur="2716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2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49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0" fill="hold">
                      <p:stCondLst>
                        <p:cond delay="0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59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0" fill="hold">
                      <p:stCondLst>
                        <p:cond delay="0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1515" showWhenStopped="0">
                <p:cTn id="2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  <p:audio>
              <p:cMediaNode vol="6061" showWhenStopped="0">
                <p:cTn id="2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  <p:audio>
              <p:cMediaNode vol="9091" showWhenStopped="0">
                <p:cTn id="2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  <p:audio>
              <p:cMediaNode vol="13636" showWhenStopped="0">
                <p:cTn id="2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vol="4545" showWhenStopped="0">
                <p:cTn id="2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vol="6061" showWhenStopped="0">
                <p:cTn id="2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vol="3030" showWhenStopped="0">
                <p:cTn id="2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  <p:audio>
              <p:cMediaNode vol="3030" showWhenStopped="0">
                <p:cTn id="2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  <p:audio>
              <p:cMediaNode vol="4545" showWhenStopped="0">
                <p:cTn id="2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"/>
                </p:tgtEl>
              </p:cMediaNode>
            </p:audio>
            <p:audio>
              <p:cMediaNode vol="3030" showWhenStopped="0">
                <p:cTn id="2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  <p:audio>
              <p:cMediaNode vol="4545" showWhenStopped="0">
                <p:cTn id="2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audio>
              <p:cMediaNode vol="4545" showWhenStopped="0">
                <p:cTn id="2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audio>
              <p:cMediaNode vol="6061" showWhenStopped="0">
                <p:cTn id="2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3030" showWhenStopped="0">
                <p:cTn id="2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audio>
              <p:cMediaNode vol="4545" showWhenStopped="0">
                <p:cTn id="2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audio>
              <p:cMediaNode vol="1515" showWhenStopped="0">
                <p:cTn id="2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"/>
                </p:tgtEl>
              </p:cMediaNode>
            </p:audio>
            <p:audio>
              <p:cMediaNode vol="16667" showWhenStopped="0">
                <p:cTn id="2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7"/>
                </p:tgtEl>
              </p:cMediaNode>
            </p:audio>
          </p:childTnLst>
        </p:cTn>
      </p:par>
    </p:tnLst>
    <p:bldLst>
      <p:bldP spid="31" grpId="0"/>
      <p:bldP spid="31" grpId="1"/>
      <p:bldP spid="10" grpId="0" animBg="1"/>
      <p:bldP spid="10" grpId="1" animBg="1"/>
      <p:bldP spid="10" grpId="2" animBg="1"/>
      <p:bldP spid="34" grpId="0"/>
      <p:bldP spid="34" grpId="1"/>
      <p:bldP spid="41" grpId="0"/>
      <p:bldP spid="42" grpId="0"/>
      <p:bldP spid="25" grpId="0"/>
      <p:bldP spid="25" grpId="1"/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RANCIS LEAL (fdleal68) - Perfil | Pinteres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11163" y="-2811163"/>
            <a:ext cx="6857998" cy="1248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410" y="446646"/>
            <a:ext cx="6448425" cy="598307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839569" y="200083"/>
            <a:ext cx="467724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AUMENTAMOS EL</a:t>
            </a:r>
            <a:endParaRPr lang="es-ES" sz="3600" b="1" cap="none" spc="0" dirty="0">
              <a:ln w="19050">
                <a:solidFill>
                  <a:srgbClr val="DB03D1"/>
                </a:solidFill>
              </a:ln>
              <a:solidFill>
                <a:srgbClr val="00FFCC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922267" y="5882020"/>
            <a:ext cx="65118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600" b="1" dirty="0" smtClean="0">
                <a:ln w="19050">
                  <a:solidFill>
                    <a:srgbClr val="DB03D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NÚMERO DE IMÁGENES..</a:t>
            </a:r>
            <a:endParaRPr lang="es-ES" sz="3600" b="1" cap="none" spc="0" dirty="0">
              <a:ln w="19050">
                <a:solidFill>
                  <a:srgbClr val="DB03D1"/>
                </a:solidFill>
              </a:ln>
              <a:solidFill>
                <a:srgbClr val="00FFCC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50" y="-156481"/>
            <a:ext cx="7420344" cy="7420344"/>
          </a:xfrm>
          <a:prstGeom prst="rect">
            <a:avLst/>
          </a:prstGeom>
        </p:spPr>
      </p:pic>
      <p:pic>
        <p:nvPicPr>
          <p:cNvPr id="9" name="Picture 2" descr="Flechas, cursores y punteros GIF sobre fondo transparente">
            <a:hlinkClick r:id="rId8" action="ppaction://hlinksldjump"/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benn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00269" y="-6573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9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7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465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6" descr="GRADO QUINTO | CIENCIAS NATURALES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9115" y="-3129116"/>
            <a:ext cx="6858001" cy="1311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1991958" y="3963593"/>
            <a:ext cx="9838454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26"/>
          <p:cNvSpPr/>
          <p:nvPr/>
        </p:nvSpPr>
        <p:spPr>
          <a:xfrm>
            <a:off x="1991958" y="1091870"/>
            <a:ext cx="9808065" cy="2520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310" y="4427761"/>
            <a:ext cx="1071491" cy="17143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987" y="1443174"/>
            <a:ext cx="1125679" cy="198790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094" y="1611954"/>
            <a:ext cx="1332973" cy="144706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784" y="1986428"/>
            <a:ext cx="1691673" cy="169167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20" y="1775071"/>
            <a:ext cx="1003482" cy="1241932"/>
          </a:xfrm>
          <a:prstGeom prst="rect">
            <a:avLst/>
          </a:prstGeom>
        </p:spPr>
      </p:pic>
      <p:sp>
        <p:nvSpPr>
          <p:cNvPr id="31" name="Rectángulo 30"/>
          <p:cNvSpPr/>
          <p:nvPr/>
        </p:nvSpPr>
        <p:spPr>
          <a:xfrm>
            <a:off x="3882001" y="186688"/>
            <a:ext cx="49632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MEMORIZA LAS IMÁGENES 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7130" y="2647093"/>
            <a:ext cx="2092029" cy="2533600"/>
          </a:xfrm>
          <a:prstGeom prst="rect">
            <a:avLst/>
          </a:prstGeom>
        </p:spPr>
      </p:pic>
      <p:sp>
        <p:nvSpPr>
          <p:cNvPr id="10" name="Rectángulo redondeado 9"/>
          <p:cNvSpPr/>
          <p:nvPr/>
        </p:nvSpPr>
        <p:spPr>
          <a:xfrm>
            <a:off x="1996977" y="3683090"/>
            <a:ext cx="9833435" cy="229573"/>
          </a:xfrm>
          <a:prstGeom prst="roundRect">
            <a:avLst/>
          </a:prstGeom>
          <a:solidFill>
            <a:srgbClr val="FFC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8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594" y="3470564"/>
            <a:ext cx="669423" cy="53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Elementos para ser un estudiante exitoso | Mapa Mental"/>
          <p:cNvPicPr>
            <a:picLocks noChangeAspect="1" noChangeArrowheads="1" noCrop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80161" y="3464345"/>
            <a:ext cx="689785" cy="55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ángulo 33"/>
          <p:cNvSpPr/>
          <p:nvPr/>
        </p:nvSpPr>
        <p:spPr>
          <a:xfrm>
            <a:off x="93331" y="1538263"/>
            <a:ext cx="189346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Dispones </a:t>
            </a:r>
          </a:p>
          <a:p>
            <a:pPr algn="ctr"/>
            <a:r>
              <a:rPr lang="es-ES" sz="2800" b="1" spc="50" dirty="0" smtClean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de 10 segundos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6759593" y="1643945"/>
            <a:ext cx="184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4000" b="1" cap="none" spc="50" dirty="0">
              <a:ln w="0"/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324405" y="159058"/>
            <a:ext cx="40959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000" b="1" spc="50" dirty="0" smtClean="0">
                <a:ln w="0">
                  <a:solidFill>
                    <a:schemeClr val="bg1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¿SABES DÓNDE  ESTA?</a:t>
            </a:r>
            <a:endParaRPr lang="es-ES" sz="4000" b="1" cap="none" spc="50" dirty="0">
              <a:ln w="0">
                <a:solidFill>
                  <a:schemeClr val="bg1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Gabriola" panose="04040605051002020D02" pitchFamily="82" charset="0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374616" y="1461318"/>
            <a:ext cx="134203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spc="50" dirty="0" smtClean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Gabriola" panose="04040605051002020D02" pitchFamily="82" charset="0"/>
              </a:rPr>
              <a:t>¡YA!</a:t>
            </a:r>
          </a:p>
        </p:txBody>
      </p:sp>
      <p:grpSp>
        <p:nvGrpSpPr>
          <p:cNvPr id="65" name="Grupo 64"/>
          <p:cNvGrpSpPr/>
          <p:nvPr/>
        </p:nvGrpSpPr>
        <p:grpSpPr>
          <a:xfrm>
            <a:off x="8972248" y="1808791"/>
            <a:ext cx="792000" cy="972000"/>
            <a:chOff x="4047547" y="2734330"/>
            <a:chExt cx="377155" cy="393414"/>
          </a:xfrm>
          <a:solidFill>
            <a:schemeClr val="accent6"/>
          </a:solidFill>
        </p:grpSpPr>
        <p:sp>
          <p:nvSpPr>
            <p:cNvPr id="66" name="Cubo 65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7" name="Rectángulo 66"/>
            <p:cNvSpPr/>
            <p:nvPr/>
          </p:nvSpPr>
          <p:spPr>
            <a:xfrm>
              <a:off x="4107656" y="2848776"/>
              <a:ext cx="188577" cy="25409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5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68" name="Grupo 67"/>
          <p:cNvGrpSpPr/>
          <p:nvPr/>
        </p:nvGrpSpPr>
        <p:grpSpPr>
          <a:xfrm>
            <a:off x="7442045" y="1822342"/>
            <a:ext cx="792000" cy="972000"/>
            <a:chOff x="4063119" y="2747667"/>
            <a:chExt cx="377155" cy="393414"/>
          </a:xfrm>
          <a:solidFill>
            <a:srgbClr val="FF0000"/>
          </a:solidFill>
        </p:grpSpPr>
        <p:sp>
          <p:nvSpPr>
            <p:cNvPr id="69" name="Cubo 68"/>
            <p:cNvSpPr/>
            <p:nvPr/>
          </p:nvSpPr>
          <p:spPr>
            <a:xfrm>
              <a:off x="4063119" y="2747667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0" name="Rectángulo 69"/>
            <p:cNvSpPr/>
            <p:nvPr/>
          </p:nvSpPr>
          <p:spPr>
            <a:xfrm>
              <a:off x="4113655" y="2844246"/>
              <a:ext cx="188577" cy="27079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6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4</a:t>
              </a:r>
              <a:endParaRPr lang="es-ES" sz="36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1" name="Grupo 70"/>
          <p:cNvGrpSpPr/>
          <p:nvPr/>
        </p:nvGrpSpPr>
        <p:grpSpPr>
          <a:xfrm>
            <a:off x="3988400" y="4860488"/>
            <a:ext cx="792000" cy="972000"/>
            <a:chOff x="4047547" y="2734330"/>
            <a:chExt cx="377155" cy="393414"/>
          </a:xfrm>
          <a:solidFill>
            <a:srgbClr val="00FF00"/>
          </a:solidFill>
        </p:grpSpPr>
        <p:sp>
          <p:nvSpPr>
            <p:cNvPr id="72" name="Cubo 71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3" name="Rectángulo 72"/>
            <p:cNvSpPr/>
            <p:nvPr/>
          </p:nvSpPr>
          <p:spPr>
            <a:xfrm>
              <a:off x="4097877" y="2853790"/>
              <a:ext cx="205721" cy="248821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8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74" name="Grupo 73"/>
          <p:cNvGrpSpPr/>
          <p:nvPr/>
        </p:nvGrpSpPr>
        <p:grpSpPr>
          <a:xfrm>
            <a:off x="4095732" y="1827263"/>
            <a:ext cx="792000" cy="972000"/>
            <a:chOff x="4047547" y="2734330"/>
            <a:chExt cx="377155" cy="39341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5" name="Cubo 74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6" name="Rectángulo 75"/>
            <p:cNvSpPr/>
            <p:nvPr/>
          </p:nvSpPr>
          <p:spPr>
            <a:xfrm>
              <a:off x="4109866" y="2845065"/>
              <a:ext cx="18486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2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2581834" y="1846399"/>
            <a:ext cx="792000" cy="972000"/>
            <a:chOff x="3551751" y="2292560"/>
            <a:chExt cx="377155" cy="393414"/>
          </a:xfrm>
          <a:solidFill>
            <a:srgbClr val="FFC000"/>
          </a:solidFill>
        </p:grpSpPr>
        <p:sp>
          <p:nvSpPr>
            <p:cNvPr id="81" name="Cubo 80"/>
            <p:cNvSpPr/>
            <p:nvPr/>
          </p:nvSpPr>
          <p:spPr>
            <a:xfrm>
              <a:off x="3551751" y="229256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82" name="Rectángulo 81"/>
            <p:cNvSpPr/>
            <p:nvPr/>
          </p:nvSpPr>
          <p:spPr>
            <a:xfrm>
              <a:off x="3601240" y="2414243"/>
              <a:ext cx="18486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90" name="Imagen 8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242" y="4190625"/>
            <a:ext cx="969004" cy="1999268"/>
          </a:xfrm>
          <a:prstGeom prst="rect">
            <a:avLst/>
          </a:prstGeom>
        </p:spPr>
      </p:pic>
      <p:pic>
        <p:nvPicPr>
          <p:cNvPr id="91" name="Imagen 90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336" y="4181025"/>
            <a:ext cx="892414" cy="199408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95844" y="20878"/>
            <a:ext cx="1387880" cy="1387880"/>
          </a:xfrm>
          <a:prstGeom prst="rect">
            <a:avLst/>
          </a:prstGeom>
        </p:spPr>
      </p:pic>
      <p:grpSp>
        <p:nvGrpSpPr>
          <p:cNvPr id="59" name="Grupo 58"/>
          <p:cNvGrpSpPr/>
          <p:nvPr/>
        </p:nvGrpSpPr>
        <p:grpSpPr>
          <a:xfrm>
            <a:off x="2387460" y="4853889"/>
            <a:ext cx="792000" cy="972000"/>
            <a:chOff x="4047547" y="2734330"/>
            <a:chExt cx="377155" cy="393414"/>
          </a:xfrm>
          <a:solidFill>
            <a:srgbClr val="FF66CC"/>
          </a:solidFill>
        </p:grpSpPr>
        <p:sp>
          <p:nvSpPr>
            <p:cNvPr id="60" name="Cubo 59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4087883" y="2849073"/>
              <a:ext cx="205721" cy="25422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7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95" name="Grupo 94"/>
          <p:cNvGrpSpPr/>
          <p:nvPr/>
        </p:nvGrpSpPr>
        <p:grpSpPr>
          <a:xfrm>
            <a:off x="5679556" y="4860488"/>
            <a:ext cx="792000" cy="972000"/>
            <a:chOff x="4058778" y="2746498"/>
            <a:chExt cx="377155" cy="393414"/>
          </a:xfrm>
          <a:solidFill>
            <a:srgbClr val="996633"/>
          </a:solidFill>
        </p:grpSpPr>
        <p:sp>
          <p:nvSpPr>
            <p:cNvPr id="96" name="Cubo 95"/>
            <p:cNvSpPr/>
            <p:nvPr/>
          </p:nvSpPr>
          <p:spPr>
            <a:xfrm>
              <a:off x="4058778" y="2746498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97" name="Rectángulo 96"/>
            <p:cNvSpPr/>
            <p:nvPr/>
          </p:nvSpPr>
          <p:spPr>
            <a:xfrm>
              <a:off x="4095454" y="2865483"/>
              <a:ext cx="205721" cy="25224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9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30" name="Imagen 29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049" y="3867103"/>
            <a:ext cx="2673765" cy="267376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693" y="1558482"/>
            <a:ext cx="725546" cy="1641222"/>
          </a:xfrm>
          <a:prstGeom prst="rect">
            <a:avLst/>
          </a:prstGeom>
        </p:spPr>
      </p:pic>
      <p:grpSp>
        <p:nvGrpSpPr>
          <p:cNvPr id="77" name="Grupo 76"/>
          <p:cNvGrpSpPr/>
          <p:nvPr/>
        </p:nvGrpSpPr>
        <p:grpSpPr>
          <a:xfrm>
            <a:off x="5733117" y="1813715"/>
            <a:ext cx="792000" cy="972000"/>
            <a:chOff x="4047547" y="2724880"/>
            <a:chExt cx="377155" cy="393414"/>
          </a:xfrm>
          <a:solidFill>
            <a:schemeClr val="accent1"/>
          </a:solidFill>
        </p:grpSpPr>
        <p:sp>
          <p:nvSpPr>
            <p:cNvPr id="78" name="Cubo 77"/>
            <p:cNvSpPr/>
            <p:nvPr/>
          </p:nvSpPr>
          <p:spPr>
            <a:xfrm>
              <a:off x="4047547" y="272488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79" name="Rectángulo 78"/>
            <p:cNvSpPr/>
            <p:nvPr/>
          </p:nvSpPr>
          <p:spPr>
            <a:xfrm>
              <a:off x="4106666" y="2842379"/>
              <a:ext cx="188577" cy="251785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3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14" name="Imagen 1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637" y="1354551"/>
            <a:ext cx="1000102" cy="1977669"/>
          </a:xfrm>
          <a:prstGeom prst="rect">
            <a:avLst/>
          </a:prstGeom>
        </p:spPr>
      </p:pic>
      <p:grpSp>
        <p:nvGrpSpPr>
          <p:cNvPr id="62" name="Grupo 61"/>
          <p:cNvGrpSpPr/>
          <p:nvPr/>
        </p:nvGrpSpPr>
        <p:grpSpPr>
          <a:xfrm>
            <a:off x="10484161" y="1798477"/>
            <a:ext cx="792000" cy="972000"/>
            <a:chOff x="4047547" y="2734330"/>
            <a:chExt cx="377155" cy="393414"/>
          </a:xfrm>
          <a:solidFill>
            <a:srgbClr val="7030A0"/>
          </a:solidFill>
        </p:grpSpPr>
        <p:sp>
          <p:nvSpPr>
            <p:cNvPr id="63" name="Cubo 6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64" name="Rectángulo 63"/>
            <p:cNvSpPr/>
            <p:nvPr/>
          </p:nvSpPr>
          <p:spPr>
            <a:xfrm>
              <a:off x="4101912" y="2845486"/>
              <a:ext cx="205721" cy="250244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3200" b="1" spc="50" dirty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6</a:t>
              </a:r>
              <a:endParaRPr lang="es-ES" sz="32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83" name="misc1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0927494" y="651575"/>
            <a:ext cx="609600" cy="609600"/>
          </a:xfrm>
          <a:prstGeom prst="rect">
            <a:avLst/>
          </a:prstGeom>
        </p:spPr>
      </p:pic>
      <p:pic>
        <p:nvPicPr>
          <p:cNvPr id="84" name="PITIDO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0317894" y="304656"/>
            <a:ext cx="609600" cy="609600"/>
          </a:xfrm>
          <a:prstGeom prst="rect">
            <a:avLst/>
          </a:prstGeom>
        </p:spPr>
      </p:pic>
      <p:pic>
        <p:nvPicPr>
          <p:cNvPr id="85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28140" y="145515"/>
            <a:ext cx="609600" cy="609600"/>
          </a:xfrm>
          <a:prstGeom prst="rect">
            <a:avLst/>
          </a:prstGeom>
        </p:spPr>
      </p:pic>
      <p:pic>
        <p:nvPicPr>
          <p:cNvPr id="86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08506" y="332222"/>
            <a:ext cx="609600" cy="609600"/>
          </a:xfrm>
          <a:prstGeom prst="rect">
            <a:avLst/>
          </a:prstGeom>
        </p:spPr>
      </p:pic>
      <p:pic>
        <p:nvPicPr>
          <p:cNvPr id="87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543836" y="250481"/>
            <a:ext cx="609600" cy="609600"/>
          </a:xfrm>
          <a:prstGeom prst="rect">
            <a:avLst/>
          </a:prstGeom>
        </p:spPr>
      </p:pic>
      <p:pic>
        <p:nvPicPr>
          <p:cNvPr id="8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697717" y="245023"/>
            <a:ext cx="609600" cy="609600"/>
          </a:xfrm>
          <a:prstGeom prst="rect">
            <a:avLst/>
          </a:prstGeom>
        </p:spPr>
      </p:pic>
      <p:pic>
        <p:nvPicPr>
          <p:cNvPr id="8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2143897" y="258254"/>
            <a:ext cx="609600" cy="609600"/>
          </a:xfrm>
          <a:prstGeom prst="rect">
            <a:avLst/>
          </a:prstGeom>
        </p:spPr>
      </p:pic>
      <p:pic>
        <p:nvPicPr>
          <p:cNvPr id="98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3154917" y="116916"/>
            <a:ext cx="609600" cy="609600"/>
          </a:xfrm>
          <a:prstGeom prst="rect">
            <a:avLst/>
          </a:prstGeom>
        </p:spPr>
      </p:pic>
      <p:pic>
        <p:nvPicPr>
          <p:cNvPr id="99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512094" y="839856"/>
            <a:ext cx="609600" cy="609600"/>
          </a:xfrm>
          <a:prstGeom prst="rect">
            <a:avLst/>
          </a:prstGeom>
        </p:spPr>
      </p:pic>
      <p:pic>
        <p:nvPicPr>
          <p:cNvPr id="100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188179" y="-99"/>
            <a:ext cx="609600" cy="609600"/>
          </a:xfrm>
          <a:prstGeom prst="rect">
            <a:avLst/>
          </a:prstGeom>
        </p:spPr>
      </p:pic>
      <p:pic>
        <p:nvPicPr>
          <p:cNvPr id="101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-40804" y="1442493"/>
            <a:ext cx="609600" cy="609600"/>
          </a:xfrm>
          <a:prstGeom prst="rect">
            <a:avLst/>
          </a:prstGeom>
        </p:spPr>
      </p:pic>
      <p:pic>
        <p:nvPicPr>
          <p:cNvPr id="102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-51218" y="404261"/>
            <a:ext cx="609600" cy="609600"/>
          </a:xfrm>
          <a:prstGeom prst="rect">
            <a:avLst/>
          </a:prstGeom>
        </p:spPr>
      </p:pic>
      <p:pic>
        <p:nvPicPr>
          <p:cNvPr id="103" name="ping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109432" y="1117629"/>
            <a:ext cx="609600" cy="609600"/>
          </a:xfrm>
          <a:prstGeom prst="rect">
            <a:avLst/>
          </a:prstGeom>
        </p:spPr>
      </p:pic>
      <p:pic>
        <p:nvPicPr>
          <p:cNvPr id="104" name="mario-bros-die (1)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0462528" y="229258"/>
            <a:ext cx="609600" cy="609600"/>
          </a:xfrm>
          <a:prstGeom prst="rect">
            <a:avLst/>
          </a:prstGeom>
        </p:spPr>
      </p:pic>
      <p:pic>
        <p:nvPicPr>
          <p:cNvPr id="111" name="minion-8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>
                  <p14:trim st="13597" end="5196.4897"/>
                </p14:media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9517263" y="237199"/>
            <a:ext cx="609600" cy="609600"/>
          </a:xfrm>
          <a:prstGeom prst="rect">
            <a:avLst/>
          </a:prstGeom>
        </p:spPr>
      </p:pic>
      <p:pic>
        <p:nvPicPr>
          <p:cNvPr id="112" name="BOING2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1010131" y="183208"/>
            <a:ext cx="609600" cy="609600"/>
          </a:xfrm>
          <a:prstGeom prst="rect">
            <a:avLst/>
          </a:prstGeom>
        </p:spPr>
      </p:pic>
      <p:pic>
        <p:nvPicPr>
          <p:cNvPr id="106" name="Imagen 105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98" y="4289630"/>
            <a:ext cx="1127288" cy="1792574"/>
          </a:xfrm>
          <a:prstGeom prst="rect">
            <a:avLst/>
          </a:prstGeom>
        </p:spPr>
      </p:pic>
      <p:pic>
        <p:nvPicPr>
          <p:cNvPr id="113" name="Imagen 112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794" y="4525765"/>
            <a:ext cx="1641618" cy="1591218"/>
          </a:xfrm>
          <a:prstGeom prst="rect">
            <a:avLst/>
          </a:prstGeom>
        </p:spPr>
      </p:pic>
      <p:grpSp>
        <p:nvGrpSpPr>
          <p:cNvPr id="114" name="Grupo 113"/>
          <p:cNvGrpSpPr/>
          <p:nvPr/>
        </p:nvGrpSpPr>
        <p:grpSpPr>
          <a:xfrm>
            <a:off x="9083274" y="4887593"/>
            <a:ext cx="764993" cy="972000"/>
            <a:chOff x="4047547" y="2734330"/>
            <a:chExt cx="377155" cy="393414"/>
          </a:xfrm>
          <a:solidFill>
            <a:srgbClr val="00FFFF"/>
          </a:solidFill>
        </p:grpSpPr>
        <p:sp>
          <p:nvSpPr>
            <p:cNvPr id="115" name="Cubo 114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116" name="Rectángulo 115"/>
            <p:cNvSpPr/>
            <p:nvPr/>
          </p:nvSpPr>
          <p:spPr>
            <a:xfrm>
              <a:off x="4063804" y="2871165"/>
              <a:ext cx="248481" cy="21177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28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11</a:t>
              </a:r>
              <a:endParaRPr lang="es-ES" sz="28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7" name="Grupo 116"/>
          <p:cNvGrpSpPr/>
          <p:nvPr/>
        </p:nvGrpSpPr>
        <p:grpSpPr>
          <a:xfrm>
            <a:off x="10535073" y="4887593"/>
            <a:ext cx="764993" cy="972000"/>
            <a:chOff x="4047547" y="2734330"/>
            <a:chExt cx="377155" cy="393414"/>
          </a:xfrm>
          <a:solidFill>
            <a:srgbClr val="FF00FF"/>
          </a:solidFill>
        </p:grpSpPr>
        <p:sp>
          <p:nvSpPr>
            <p:cNvPr id="118" name="Cubo 117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119" name="Rectángulo 118"/>
            <p:cNvSpPr/>
            <p:nvPr/>
          </p:nvSpPr>
          <p:spPr>
            <a:xfrm>
              <a:off x="4070732" y="2861077"/>
              <a:ext cx="248481" cy="21177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28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12</a:t>
              </a:r>
              <a:endParaRPr lang="es-ES" sz="28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13" name="Imagen 12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084" y="4634527"/>
            <a:ext cx="1423922" cy="1423922"/>
          </a:xfrm>
          <a:prstGeom prst="rect">
            <a:avLst/>
          </a:prstGeom>
        </p:spPr>
      </p:pic>
      <p:pic>
        <p:nvPicPr>
          <p:cNvPr id="120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349097" y="794004"/>
            <a:ext cx="609600" cy="609600"/>
          </a:xfrm>
          <a:prstGeom prst="rect">
            <a:avLst/>
          </a:prstGeom>
        </p:spPr>
      </p:pic>
      <p:pic>
        <p:nvPicPr>
          <p:cNvPr id="121" name="PELOT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728757" y="584974"/>
            <a:ext cx="609600" cy="609600"/>
          </a:xfrm>
          <a:prstGeom prst="rect">
            <a:avLst/>
          </a:prstGeom>
        </p:spPr>
      </p:pic>
      <p:grpSp>
        <p:nvGrpSpPr>
          <p:cNvPr id="92" name="Grupo 91"/>
          <p:cNvGrpSpPr/>
          <p:nvPr/>
        </p:nvGrpSpPr>
        <p:grpSpPr>
          <a:xfrm>
            <a:off x="7465497" y="4875122"/>
            <a:ext cx="764993" cy="972000"/>
            <a:chOff x="4047547" y="2734330"/>
            <a:chExt cx="377155" cy="393414"/>
          </a:xfrm>
          <a:solidFill>
            <a:srgbClr val="FFCCFF"/>
          </a:solidFill>
        </p:grpSpPr>
        <p:sp>
          <p:nvSpPr>
            <p:cNvPr id="93" name="Cubo 92"/>
            <p:cNvSpPr/>
            <p:nvPr/>
          </p:nvSpPr>
          <p:spPr>
            <a:xfrm>
              <a:off x="4047547" y="2734330"/>
              <a:ext cx="377155" cy="393414"/>
            </a:xfrm>
            <a:prstGeom prst="cube">
              <a:avLst/>
            </a:prstGeom>
            <a:grpFill/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 prst="relaxedInset"/>
              </a:sp3d>
            </a:bodyPr>
            <a:lstStyle/>
            <a:p>
              <a:pPr algn="ctr"/>
              <a:endParaRPr lang="es-ES"/>
            </a:p>
          </p:txBody>
        </p:sp>
        <p:sp>
          <p:nvSpPr>
            <p:cNvPr id="94" name="Rectángulo 93"/>
            <p:cNvSpPr/>
            <p:nvPr/>
          </p:nvSpPr>
          <p:spPr>
            <a:xfrm>
              <a:off x="4077747" y="2861390"/>
              <a:ext cx="230732" cy="220312"/>
            </a:xfrm>
            <a:prstGeom prst="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91440" tIns="45720" rIns="91440" bIns="45720">
              <a:spAutoFit/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s-ES" sz="2800" b="1" spc="50" dirty="0" smtClean="0">
                  <a:ln w="0"/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Comic Sans MS" panose="030F0702030302020204" pitchFamily="66" charset="0"/>
                </a:rPr>
                <a:t>10</a:t>
              </a:r>
              <a:endParaRPr lang="es-ES" sz="2800" b="1" cap="none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4" name="Grupo 123"/>
          <p:cNvGrpSpPr/>
          <p:nvPr/>
        </p:nvGrpSpPr>
        <p:grpSpPr>
          <a:xfrm>
            <a:off x="1928809" y="3596744"/>
            <a:ext cx="4715257" cy="3656369"/>
            <a:chOff x="1657514" y="2609850"/>
            <a:chExt cx="5324475" cy="4248150"/>
          </a:xfrm>
        </p:grpSpPr>
        <p:sp>
          <p:nvSpPr>
            <p:cNvPr id="125" name="Elipse 124"/>
            <p:cNvSpPr/>
            <p:nvPr/>
          </p:nvSpPr>
          <p:spPr>
            <a:xfrm rot="7427745">
              <a:off x="4657792" y="5595815"/>
              <a:ext cx="588580" cy="41111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6" name="Elipse 125"/>
            <p:cNvSpPr/>
            <p:nvPr/>
          </p:nvSpPr>
          <p:spPr>
            <a:xfrm rot="1892629">
              <a:off x="3741683" y="5688636"/>
              <a:ext cx="588580" cy="41111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127" name="Imagen 126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7514" y="2609850"/>
              <a:ext cx="5324475" cy="4248150"/>
            </a:xfrm>
            <a:prstGeom prst="rect">
              <a:avLst/>
            </a:prstGeom>
          </p:spPr>
        </p:pic>
      </p:grpSp>
      <p:pic>
        <p:nvPicPr>
          <p:cNvPr id="1026" name="Picture 2" descr="El pez dorado GIFs - Get the best gif on GIFER"/>
          <p:cNvPicPr>
            <a:picLocks noChangeAspect="1" noChangeArrowheads="1" noCrop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77" y="0"/>
            <a:ext cx="12240041" cy="711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890387" y="686952"/>
            <a:ext cx="8549135" cy="8309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prstTxWarp prst="textCanDown">
              <a:avLst/>
            </a:prstTxWarp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s-ES" sz="4800" b="1" spc="50" dirty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¡</a:t>
            </a:r>
            <a:r>
              <a:rPr lang="es-ES" sz="4800" b="1" cap="none" spc="50" dirty="0" smtClean="0">
                <a:ln w="38100">
                  <a:solidFill>
                    <a:srgbClr val="FFC000"/>
                  </a:solidFill>
                </a:ln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omic Sans MS" panose="030F0702030302020204" pitchFamily="66" charset="0"/>
              </a:rPr>
              <a:t>SE TERMINO EL TIEMPO!</a:t>
            </a:r>
            <a:endParaRPr lang="es-ES" sz="4800" b="1" cap="none" spc="50" dirty="0">
              <a:ln w="38100">
                <a:solidFill>
                  <a:srgbClr val="FFC000"/>
                </a:solidFill>
              </a:ln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30" name="Picture 6" descr="Changing the way you learn | Mind Map"/>
          <p:cNvPicPr>
            <a:picLocks noChangeAspect="1" noChangeArrowheads="1" noCrop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639" y="1887516"/>
            <a:ext cx="4127483" cy="3325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Flechas, cursores y punteros GIF sobre fondo transparente">
            <a:hlinkClick r:id="rId39" action="ppaction://hlinksldjump"/>
          </p:cNvPr>
          <p:cNvPicPr>
            <a:picLocks noChangeAspect="1" noChangeArrowheads="1" noCrop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015">
            <a:off x="10856657" y="6043647"/>
            <a:ext cx="1809232" cy="101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Cute Avalanche - RKVC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4058737" y="-812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796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2" fill="hold" grpId="1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64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29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13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13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13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13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13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13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13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13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13" fill="hold"/>
                                        <p:tgtEl>
                                          <p:spTgt spid="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13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13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13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3" presetClass="path" presetSubtype="0" accel="50000" decel="5000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2.08333E-7 1.11111E-6 L 0.8013 0.00024 " pathEditMode="relative" rAng="0" ptsTypes="AA">
                                      <p:cBhvr>
                                        <p:cTn id="85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61" y="4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2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5" presetClass="path" presetSubtype="0" accel="50000" decel="5000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Motion origin="layout" path="M -1.875E-6 -3.7037E-7 L -0.8013 -0.00023 " pathEditMode="relative" rAng="0" ptsTypes="AA">
                                      <p:cBhvr>
                                        <p:cTn id="9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17" y="-255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" presetClass="mediacall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3" dur="1175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821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1791" fill="hold"/>
                                        <p:tgtEl>
                                          <p:spTgt spid="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3" presetID="50" presetClass="entr" presetSubtype="0" decel="100000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6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0" presetClass="exit" presetSubtype="0" accel="100000" fill="hold" grpId="1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53" presetClass="exit" presetSubtype="3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23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4" dur="125466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45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6" fill="hold">
                      <p:stCondLst>
                        <p:cond delay="0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8" dur="2716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2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audio>
              <p:cMediaNode vol="31818" showWhenStopped="0">
                <p:cTn id="2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  <p:audio>
              <p:cMediaNode vol="40909" showWhenStopped="0">
                <p:cTn id="2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  <p:audio>
              <p:cMediaNode vol="48485" showWhenStopped="0">
                <p:cTn id="2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5"/>
                </p:tgtEl>
              </p:cMediaNode>
            </p:audio>
            <p:audio>
              <p:cMediaNode vol="51515" showWhenStopped="0">
                <p:cTn id="2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6"/>
                </p:tgtEl>
              </p:cMediaNode>
            </p:audio>
            <p:audio>
              <p:cMediaNode vol="42424" showWhenStopped="0">
                <p:cTn id="2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7"/>
                </p:tgtEl>
              </p:cMediaNode>
            </p:audio>
            <p:audio>
              <p:cMediaNode showWhenStopped="0">
                <p:cTn id="2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8"/>
                </p:tgtEl>
              </p:cMediaNode>
            </p:audio>
            <p:audio>
              <p:cMediaNode vol="45455" showWhenStopped="0">
                <p:cTn id="2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  <p:audio>
              <p:cMediaNode vol="54545" showWhenStopped="0">
                <p:cTn id="2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8"/>
                </p:tgtEl>
              </p:cMediaNode>
            </p:audio>
            <p:audio>
              <p:cMediaNode vol="36364" showWhenStopped="0">
                <p:cTn id="2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9"/>
                </p:tgtEl>
              </p:cMediaNode>
            </p:audio>
            <p:audio>
              <p:cMediaNode vol="42424" showWhenStopped="0">
                <p:cTn id="2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  <p:audio>
              <p:cMediaNode vol="42424" showWhenStopped="0">
                <p:cTn id="2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audio>
              <p:cMediaNode vol="33333" showWhenStopped="0">
                <p:cTn id="2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audio>
              <p:cMediaNode vol="60606" showWhenStopped="0">
                <p:cTn id="2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31818" showWhenStopped="0">
                <p:cTn id="2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audio>
              <p:cMediaNode vol="36364" showWhenStopped="0">
                <p:cTn id="2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1"/>
                </p:tgtEl>
              </p:cMediaNode>
            </p:audio>
            <p:audio>
              <p:cMediaNode vol="40909" showWhenStopped="0">
                <p:cTn id="2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"/>
                </p:tgtEl>
              </p:cMediaNode>
            </p:audio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audio>
              <p:cMediaNode showWhenStopped="0">
                <p:cTn id="3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33333" showWhenStopped="0">
                <p:cTn id="3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audio>
              <p:cMediaNode vol="16667" showWhenStopped="0">
                <p:cTn id="3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8"/>
                </p:tgtEl>
              </p:cMediaNode>
            </p:audio>
          </p:childTnLst>
        </p:cTn>
      </p:par>
    </p:tnLst>
    <p:bldLst>
      <p:bldP spid="31" grpId="0"/>
      <p:bldP spid="31" grpId="1"/>
      <p:bldP spid="10" grpId="0" animBg="1"/>
      <p:bldP spid="10" grpId="1" animBg="1"/>
      <p:bldP spid="10" grpId="2" animBg="1"/>
      <p:bldP spid="34" grpId="0"/>
      <p:bldP spid="34" grpId="1"/>
      <p:bldP spid="41" grpId="0"/>
      <p:bldP spid="42" grpId="0"/>
      <p:bldP spid="25" grpId="0"/>
      <p:bldP spid="25" grpId="1"/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 descr="FRANCIS LEAL (fdleal68) - Perfil | Pinterest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11163" y="-2811163"/>
            <a:ext cx="6857998" cy="1248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341" y="-747929"/>
            <a:ext cx="8965083" cy="831812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014593" y="1671109"/>
            <a:ext cx="400180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3200" b="1" dirty="0" smtClean="0">
                <a:ln w="19050">
                  <a:solidFill>
                    <a:srgbClr val="FF66CC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SI NO LO HAS </a:t>
            </a:r>
          </a:p>
          <a:p>
            <a:pPr algn="ctr"/>
            <a:r>
              <a:rPr lang="es-ES" sz="3200" b="1" dirty="0" smtClean="0">
                <a:ln w="19050">
                  <a:solidFill>
                    <a:srgbClr val="FF66CC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CONSEGUIDO</a:t>
            </a:r>
          </a:p>
          <a:p>
            <a:pPr algn="ctr"/>
            <a:r>
              <a:rPr lang="es-ES" sz="3200" b="1" cap="none" spc="0" dirty="0" smtClean="0">
                <a:ln w="19050">
                  <a:solidFill>
                    <a:srgbClr val="FF66CC"/>
                  </a:solidFill>
                </a:ln>
                <a:solidFill>
                  <a:srgbClr val="00FFFF"/>
                </a:solidFill>
                <a:effectLst/>
                <a:latin typeface="Arial Black" panose="020B0A04020102020204" pitchFamily="34" charset="0"/>
              </a:rPr>
              <a:t>NO PASA NADA</a:t>
            </a:r>
          </a:p>
          <a:p>
            <a:pPr algn="ctr"/>
            <a:r>
              <a:rPr lang="es-ES" sz="3200" b="1" dirty="0" smtClean="0">
                <a:ln w="19050">
                  <a:solidFill>
                    <a:srgbClr val="FF66CC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PUEDES VOLVER</a:t>
            </a:r>
          </a:p>
          <a:p>
            <a:pPr algn="ctr"/>
            <a:r>
              <a:rPr lang="es-ES" sz="3200" b="1" cap="none" spc="0" dirty="0" smtClean="0">
                <a:ln w="19050">
                  <a:solidFill>
                    <a:srgbClr val="FF66CC"/>
                  </a:solidFill>
                </a:ln>
                <a:solidFill>
                  <a:srgbClr val="00FFFF"/>
                </a:solidFill>
                <a:effectLst/>
                <a:latin typeface="Arial Black" panose="020B0A04020102020204" pitchFamily="34" charset="0"/>
              </a:rPr>
              <a:t>A INTERTARLO..</a:t>
            </a:r>
            <a:endParaRPr lang="es-ES" sz="3200" b="1" cap="none" spc="0" dirty="0">
              <a:ln w="19050">
                <a:solidFill>
                  <a:srgbClr val="FF66CC"/>
                </a:solidFill>
              </a:ln>
              <a:solidFill>
                <a:srgbClr val="00FFFF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523" y="1281164"/>
            <a:ext cx="3381939" cy="3381939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147" y="1438279"/>
            <a:ext cx="3255761" cy="2959783"/>
          </a:xfrm>
          <a:prstGeom prst="rect">
            <a:avLst/>
          </a:prstGeom>
        </p:spPr>
      </p:pic>
      <p:pic>
        <p:nvPicPr>
          <p:cNvPr id="5" name="Magic Chi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87856" y="494161"/>
            <a:ext cx="609600" cy="609600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401" y="253850"/>
            <a:ext cx="2284365" cy="2054628"/>
          </a:xfrm>
          <a:prstGeom prst="rect">
            <a:avLst/>
          </a:prstGeom>
        </p:spPr>
      </p:pic>
      <p:pic>
        <p:nvPicPr>
          <p:cNvPr id="26" name="Picture 2" descr="Color multicolor GIF - Find on GIFER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1" y="103749"/>
            <a:ext cx="12489172" cy="76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66" y="1484275"/>
            <a:ext cx="4952031" cy="4883117"/>
          </a:xfrm>
          <a:prstGeom prst="rect">
            <a:avLst/>
          </a:prstGeom>
        </p:spPr>
      </p:pic>
      <p:pic>
        <p:nvPicPr>
          <p:cNvPr id="3" name="DaDaDum - The Soundlings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315114" y="-8998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23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xit" presetSubtype="0" fill="hold" grpId="1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9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9697" showWhenStopped="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27273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1858</TotalTime>
  <Words>228</Words>
  <Application>Microsoft Office PowerPoint</Application>
  <PresentationFormat>Panorámica</PresentationFormat>
  <Paragraphs>104</Paragraphs>
  <Slides>10</Slides>
  <Notes>0</Notes>
  <HiddenSlides>0</HiddenSlides>
  <MMClips>90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Alef</vt:lpstr>
      <vt:lpstr>Arial</vt:lpstr>
      <vt:lpstr>Arial Black</vt:lpstr>
      <vt:lpstr>Calibri</vt:lpstr>
      <vt:lpstr>Calibri Light</vt:lpstr>
      <vt:lpstr>Comic Sans MS</vt:lpstr>
      <vt:lpstr>Gabriola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203</cp:revision>
  <dcterms:created xsi:type="dcterms:W3CDTF">2022-01-08T15:42:52Z</dcterms:created>
  <dcterms:modified xsi:type="dcterms:W3CDTF">2026-05-27T16:59:38Z</dcterms:modified>
</cp:coreProperties>
</file>